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53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1579-60A5-485C-A707-496CA450BB5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A39D2-0125-43FA-A146-2F8D42153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6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A39D2-0125-43FA-A146-2F8D42153A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0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A39D2-0125-43FA-A146-2F8D42153A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9749" y="2895600"/>
            <a:ext cx="7534909" cy="13970"/>
          </a:xfrm>
          <a:custGeom>
            <a:avLst/>
            <a:gdLst/>
            <a:ahLst/>
            <a:cxnLst/>
            <a:rect l="l" t="t" r="r" b="b"/>
            <a:pathLst>
              <a:path w="7534909" h="13969">
                <a:moveTo>
                  <a:pt x="1" y="0"/>
                </a:moveTo>
                <a:lnTo>
                  <a:pt x="0" y="12700"/>
                </a:lnTo>
                <a:lnTo>
                  <a:pt x="7534656" y="13614"/>
                </a:lnTo>
                <a:lnTo>
                  <a:pt x="7534658" y="914"/>
                </a:lnTo>
                <a:lnTo>
                  <a:pt x="1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9749" y="2895600"/>
            <a:ext cx="7534658" cy="13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553200" y="0"/>
            <a:ext cx="2590800" cy="612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051800" y="1078819"/>
            <a:ext cx="1092200" cy="2745740"/>
          </a:xfrm>
          <a:custGeom>
            <a:avLst/>
            <a:gdLst/>
            <a:ahLst/>
            <a:cxnLst/>
            <a:rect l="l" t="t" r="r" b="b"/>
            <a:pathLst>
              <a:path w="1092200" h="2745740">
                <a:moveTo>
                  <a:pt x="1092200" y="0"/>
                </a:moveTo>
                <a:lnTo>
                  <a:pt x="1035837" y="14258"/>
                </a:lnTo>
                <a:lnTo>
                  <a:pt x="968517" y="34688"/>
                </a:lnTo>
                <a:lnTo>
                  <a:pt x="892383" y="61929"/>
                </a:lnTo>
                <a:lnTo>
                  <a:pt x="854716" y="77151"/>
                </a:lnTo>
                <a:lnTo>
                  <a:pt x="818250" y="93576"/>
                </a:lnTo>
                <a:lnTo>
                  <a:pt x="747325" y="129228"/>
                </a:lnTo>
                <a:lnTo>
                  <a:pt x="712062" y="148056"/>
                </a:lnTo>
                <a:lnTo>
                  <a:pt x="677200" y="168487"/>
                </a:lnTo>
                <a:lnTo>
                  <a:pt x="666783" y="195728"/>
                </a:lnTo>
                <a:lnTo>
                  <a:pt x="655161" y="222167"/>
                </a:lnTo>
                <a:lnTo>
                  <a:pt x="630317" y="275446"/>
                </a:lnTo>
                <a:lnTo>
                  <a:pt x="602268" y="326322"/>
                </a:lnTo>
                <a:lnTo>
                  <a:pt x="572215" y="375996"/>
                </a:lnTo>
                <a:lnTo>
                  <a:pt x="538954" y="424869"/>
                </a:lnTo>
                <a:lnTo>
                  <a:pt x="502892" y="471738"/>
                </a:lnTo>
                <a:lnTo>
                  <a:pt x="463622" y="517006"/>
                </a:lnTo>
                <a:lnTo>
                  <a:pt x="422749" y="560270"/>
                </a:lnTo>
                <a:lnTo>
                  <a:pt x="390292" y="591116"/>
                </a:lnTo>
                <a:lnTo>
                  <a:pt x="357033" y="621162"/>
                </a:lnTo>
                <a:lnTo>
                  <a:pt x="322972" y="649203"/>
                </a:lnTo>
                <a:lnTo>
                  <a:pt x="286908" y="675642"/>
                </a:lnTo>
                <a:lnTo>
                  <a:pt x="251245" y="701281"/>
                </a:lnTo>
                <a:lnTo>
                  <a:pt x="214379" y="725317"/>
                </a:lnTo>
                <a:lnTo>
                  <a:pt x="175911" y="747349"/>
                </a:lnTo>
                <a:lnTo>
                  <a:pt x="137443" y="767779"/>
                </a:lnTo>
                <a:lnTo>
                  <a:pt x="123018" y="798626"/>
                </a:lnTo>
                <a:lnTo>
                  <a:pt x="109393" y="829472"/>
                </a:lnTo>
                <a:lnTo>
                  <a:pt x="96572" y="861119"/>
                </a:lnTo>
                <a:lnTo>
                  <a:pt x="84550" y="892365"/>
                </a:lnTo>
                <a:lnTo>
                  <a:pt x="73729" y="925214"/>
                </a:lnTo>
                <a:lnTo>
                  <a:pt x="63312" y="956461"/>
                </a:lnTo>
                <a:lnTo>
                  <a:pt x="45280" y="1020556"/>
                </a:lnTo>
                <a:lnTo>
                  <a:pt x="23241" y="1118702"/>
                </a:lnTo>
                <a:lnTo>
                  <a:pt x="12821" y="1184400"/>
                </a:lnTo>
                <a:lnTo>
                  <a:pt x="5209" y="1250099"/>
                </a:lnTo>
                <a:lnTo>
                  <a:pt x="1202" y="1316998"/>
                </a:lnTo>
                <a:lnTo>
                  <a:pt x="0" y="1350247"/>
                </a:lnTo>
                <a:lnTo>
                  <a:pt x="0" y="1383497"/>
                </a:lnTo>
                <a:lnTo>
                  <a:pt x="1202" y="1416747"/>
                </a:lnTo>
                <a:lnTo>
                  <a:pt x="4406" y="1483245"/>
                </a:lnTo>
                <a:lnTo>
                  <a:pt x="7613" y="1516495"/>
                </a:lnTo>
                <a:lnTo>
                  <a:pt x="12020" y="1549745"/>
                </a:lnTo>
                <a:lnTo>
                  <a:pt x="16428" y="1583395"/>
                </a:lnTo>
                <a:lnTo>
                  <a:pt x="28450" y="1649893"/>
                </a:lnTo>
                <a:lnTo>
                  <a:pt x="42875" y="1715592"/>
                </a:lnTo>
                <a:lnTo>
                  <a:pt x="61709" y="1781289"/>
                </a:lnTo>
                <a:lnTo>
                  <a:pt x="82946" y="1846987"/>
                </a:lnTo>
                <a:lnTo>
                  <a:pt x="122217" y="1944333"/>
                </a:lnTo>
                <a:lnTo>
                  <a:pt x="151067" y="2007627"/>
                </a:lnTo>
                <a:lnTo>
                  <a:pt x="183926" y="2068117"/>
                </a:lnTo>
                <a:lnTo>
                  <a:pt x="219589" y="2127004"/>
                </a:lnTo>
                <a:lnTo>
                  <a:pt x="257256" y="2184290"/>
                </a:lnTo>
                <a:lnTo>
                  <a:pt x="298128" y="2239572"/>
                </a:lnTo>
                <a:lnTo>
                  <a:pt x="341806" y="2292851"/>
                </a:lnTo>
                <a:lnTo>
                  <a:pt x="411529" y="2367763"/>
                </a:lnTo>
                <a:lnTo>
                  <a:pt x="461217" y="2415034"/>
                </a:lnTo>
                <a:lnTo>
                  <a:pt x="513311" y="2459901"/>
                </a:lnTo>
                <a:lnTo>
                  <a:pt x="567806" y="2502764"/>
                </a:lnTo>
                <a:lnTo>
                  <a:pt x="624306" y="2542824"/>
                </a:lnTo>
                <a:lnTo>
                  <a:pt x="683211" y="2579679"/>
                </a:lnTo>
                <a:lnTo>
                  <a:pt x="743718" y="2614531"/>
                </a:lnTo>
                <a:lnTo>
                  <a:pt x="807031" y="2646178"/>
                </a:lnTo>
                <a:lnTo>
                  <a:pt x="871145" y="2674219"/>
                </a:lnTo>
                <a:lnTo>
                  <a:pt x="936059" y="2699858"/>
                </a:lnTo>
                <a:lnTo>
                  <a:pt x="1001777" y="2721090"/>
                </a:lnTo>
                <a:lnTo>
                  <a:pt x="1068294" y="2739918"/>
                </a:lnTo>
                <a:lnTo>
                  <a:pt x="1092200" y="2745676"/>
                </a:lnTo>
                <a:lnTo>
                  <a:pt x="1092200" y="2607237"/>
                </a:lnTo>
                <a:lnTo>
                  <a:pt x="1076709" y="2603314"/>
                </a:lnTo>
                <a:lnTo>
                  <a:pt x="1046255" y="2594902"/>
                </a:lnTo>
                <a:lnTo>
                  <a:pt x="984545" y="2575273"/>
                </a:lnTo>
                <a:lnTo>
                  <a:pt x="924840" y="2552438"/>
                </a:lnTo>
                <a:lnTo>
                  <a:pt x="865134" y="2525598"/>
                </a:lnTo>
                <a:lnTo>
                  <a:pt x="797815" y="2491548"/>
                </a:lnTo>
                <a:lnTo>
                  <a:pt x="760949" y="2470316"/>
                </a:lnTo>
                <a:lnTo>
                  <a:pt x="724885" y="2449084"/>
                </a:lnTo>
                <a:lnTo>
                  <a:pt x="690024" y="2425849"/>
                </a:lnTo>
                <a:lnTo>
                  <a:pt x="655962" y="2401813"/>
                </a:lnTo>
                <a:lnTo>
                  <a:pt x="623506" y="2376576"/>
                </a:lnTo>
                <a:lnTo>
                  <a:pt x="591047" y="2350938"/>
                </a:lnTo>
                <a:lnTo>
                  <a:pt x="560193" y="2324498"/>
                </a:lnTo>
                <a:lnTo>
                  <a:pt x="501289" y="2268015"/>
                </a:lnTo>
                <a:lnTo>
                  <a:pt x="473238" y="2237971"/>
                </a:lnTo>
                <a:lnTo>
                  <a:pt x="446792" y="2208326"/>
                </a:lnTo>
                <a:lnTo>
                  <a:pt x="420345" y="2177479"/>
                </a:lnTo>
                <a:lnTo>
                  <a:pt x="395500" y="2145832"/>
                </a:lnTo>
                <a:lnTo>
                  <a:pt x="372259" y="2113384"/>
                </a:lnTo>
                <a:lnTo>
                  <a:pt x="350520" y="2081737"/>
                </a:lnTo>
                <a:lnTo>
                  <a:pt x="304139" y="2081737"/>
                </a:lnTo>
                <a:lnTo>
                  <a:pt x="258057" y="2072524"/>
                </a:lnTo>
                <a:lnTo>
                  <a:pt x="218787" y="2054496"/>
                </a:lnTo>
                <a:lnTo>
                  <a:pt x="184727" y="2030460"/>
                </a:lnTo>
                <a:lnTo>
                  <a:pt x="151067" y="1992003"/>
                </a:lnTo>
                <a:lnTo>
                  <a:pt x="131433" y="1957152"/>
                </a:lnTo>
                <a:lnTo>
                  <a:pt x="119011" y="1919495"/>
                </a:lnTo>
                <a:lnTo>
                  <a:pt x="113802" y="1879436"/>
                </a:lnTo>
                <a:lnTo>
                  <a:pt x="114603" y="1859005"/>
                </a:lnTo>
                <a:lnTo>
                  <a:pt x="116206" y="1839376"/>
                </a:lnTo>
                <a:lnTo>
                  <a:pt x="119011" y="1828961"/>
                </a:lnTo>
                <a:lnTo>
                  <a:pt x="120613" y="1818946"/>
                </a:lnTo>
                <a:lnTo>
                  <a:pt x="123819" y="1808530"/>
                </a:lnTo>
                <a:lnTo>
                  <a:pt x="127426" y="1799316"/>
                </a:lnTo>
                <a:lnTo>
                  <a:pt x="131433" y="1788901"/>
                </a:lnTo>
                <a:lnTo>
                  <a:pt x="157078" y="1746437"/>
                </a:lnTo>
                <a:lnTo>
                  <a:pt x="182723" y="1717995"/>
                </a:lnTo>
                <a:lnTo>
                  <a:pt x="175911" y="1693558"/>
                </a:lnTo>
                <a:lnTo>
                  <a:pt x="164291" y="1642282"/>
                </a:lnTo>
                <a:lnTo>
                  <a:pt x="153873" y="1591807"/>
                </a:lnTo>
                <a:lnTo>
                  <a:pt x="146259" y="1539730"/>
                </a:lnTo>
                <a:lnTo>
                  <a:pt x="142652" y="1514091"/>
                </a:lnTo>
                <a:lnTo>
                  <a:pt x="140248" y="1488453"/>
                </a:lnTo>
                <a:lnTo>
                  <a:pt x="138645" y="1462013"/>
                </a:lnTo>
                <a:lnTo>
                  <a:pt x="136641" y="1436376"/>
                </a:lnTo>
                <a:lnTo>
                  <a:pt x="135040" y="1409937"/>
                </a:lnTo>
                <a:lnTo>
                  <a:pt x="135040" y="1331419"/>
                </a:lnTo>
                <a:lnTo>
                  <a:pt x="136641" y="1304980"/>
                </a:lnTo>
                <a:lnTo>
                  <a:pt x="127426" y="1299772"/>
                </a:lnTo>
                <a:lnTo>
                  <a:pt x="87355" y="1268125"/>
                </a:lnTo>
                <a:lnTo>
                  <a:pt x="62510" y="1237679"/>
                </a:lnTo>
                <a:lnTo>
                  <a:pt x="43676" y="1202427"/>
                </a:lnTo>
                <a:lnTo>
                  <a:pt x="32457" y="1164771"/>
                </a:lnTo>
                <a:lnTo>
                  <a:pt x="27649" y="1125513"/>
                </a:lnTo>
                <a:lnTo>
                  <a:pt x="28450" y="1105884"/>
                </a:lnTo>
                <a:lnTo>
                  <a:pt x="35262" y="1065824"/>
                </a:lnTo>
                <a:lnTo>
                  <a:pt x="49688" y="1027366"/>
                </a:lnTo>
                <a:lnTo>
                  <a:pt x="71727" y="992515"/>
                </a:lnTo>
                <a:lnTo>
                  <a:pt x="100177" y="963272"/>
                </a:lnTo>
                <a:lnTo>
                  <a:pt x="132634" y="940437"/>
                </a:lnTo>
                <a:lnTo>
                  <a:pt x="144656" y="934427"/>
                </a:lnTo>
                <a:lnTo>
                  <a:pt x="156277" y="928419"/>
                </a:lnTo>
                <a:lnTo>
                  <a:pt x="193944" y="917202"/>
                </a:lnTo>
                <a:lnTo>
                  <a:pt x="220390" y="913197"/>
                </a:lnTo>
                <a:lnTo>
                  <a:pt x="231611" y="883953"/>
                </a:lnTo>
                <a:lnTo>
                  <a:pt x="244433" y="855911"/>
                </a:lnTo>
                <a:lnTo>
                  <a:pt x="257256" y="826668"/>
                </a:lnTo>
                <a:lnTo>
                  <a:pt x="270880" y="798626"/>
                </a:lnTo>
                <a:lnTo>
                  <a:pt x="302536" y="740539"/>
                </a:lnTo>
                <a:lnTo>
                  <a:pt x="335795" y="685257"/>
                </a:lnTo>
                <a:lnTo>
                  <a:pt x="353827" y="658817"/>
                </a:lnTo>
                <a:lnTo>
                  <a:pt x="371458" y="631977"/>
                </a:lnTo>
                <a:lnTo>
                  <a:pt x="409926" y="581102"/>
                </a:lnTo>
                <a:lnTo>
                  <a:pt x="449997" y="532229"/>
                </a:lnTo>
                <a:lnTo>
                  <a:pt x="471636" y="509394"/>
                </a:lnTo>
                <a:lnTo>
                  <a:pt x="492874" y="486161"/>
                </a:lnTo>
                <a:lnTo>
                  <a:pt x="537353" y="442495"/>
                </a:lnTo>
                <a:lnTo>
                  <a:pt x="584236" y="400833"/>
                </a:lnTo>
                <a:lnTo>
                  <a:pt x="631920" y="362375"/>
                </a:lnTo>
                <a:lnTo>
                  <a:pt x="682410" y="325922"/>
                </a:lnTo>
                <a:lnTo>
                  <a:pt x="733700" y="291471"/>
                </a:lnTo>
                <a:lnTo>
                  <a:pt x="760148" y="276247"/>
                </a:lnTo>
                <a:lnTo>
                  <a:pt x="786594" y="260624"/>
                </a:lnTo>
                <a:lnTo>
                  <a:pt x="841091" y="231781"/>
                </a:lnTo>
                <a:lnTo>
                  <a:pt x="896790" y="206143"/>
                </a:lnTo>
                <a:lnTo>
                  <a:pt x="952889" y="182107"/>
                </a:lnTo>
                <a:lnTo>
                  <a:pt x="982141" y="172092"/>
                </a:lnTo>
                <a:lnTo>
                  <a:pt x="1010993" y="161677"/>
                </a:lnTo>
                <a:lnTo>
                  <a:pt x="1092200" y="138076"/>
                </a:lnTo>
                <a:lnTo>
                  <a:pt x="1092200" y="0"/>
                </a:lnTo>
                <a:close/>
              </a:path>
              <a:path w="1092200" h="2745740">
                <a:moveTo>
                  <a:pt x="349420" y="2080135"/>
                </a:moveTo>
                <a:lnTo>
                  <a:pt x="334192" y="2081737"/>
                </a:lnTo>
                <a:lnTo>
                  <a:pt x="350520" y="2081737"/>
                </a:lnTo>
                <a:lnTo>
                  <a:pt x="349420" y="2080135"/>
                </a:lnTo>
                <a:close/>
              </a:path>
            </a:pathLst>
          </a:custGeom>
          <a:solidFill>
            <a:srgbClr val="00A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261100" y="0"/>
            <a:ext cx="2882900" cy="3228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239000" y="3594489"/>
            <a:ext cx="1905000" cy="2234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6795" y="1960372"/>
            <a:ext cx="8090408" cy="83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1FD8-8047-4328-B6A4-66D1D589A28B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17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75" y="336230"/>
            <a:ext cx="1623201" cy="15393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0815"/>
            <a:ext cx="2181546" cy="16625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5A64-64D7-4835-B731-17A684C73BCC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17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6E7C0-0682-4501-9A67-A57CBB29DC21}" type="datetime1">
              <a:rPr lang="en-US" smtClean="0"/>
              <a:t>10/31/2016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17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944DA-FDF2-4058-8803-B69BCD1D92D9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17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5AFC-41CD-4E3C-8623-254F446CBA38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17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k object 25"/>
          <p:cNvSpPr/>
          <p:nvPr/>
        </p:nvSpPr>
        <p:spPr>
          <a:xfrm>
            <a:off x="463550" y="99695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12700">
            <a:solidFill>
              <a:srgbClr val="AEAE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62" y="448641"/>
            <a:ext cx="826347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07F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242" y="1196354"/>
            <a:ext cx="8089515" cy="2446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3550" y="6473190"/>
            <a:ext cx="677608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dirty="0" smtClean="0">
                <a:latin typeface="Calibri"/>
              </a:rPr>
              <a:t>© Copyright 2016  </a:t>
            </a:r>
            <a:r>
              <a:rPr lang="en-US" dirty="0" err="1" smtClean="0">
                <a:latin typeface="Calibri"/>
              </a:rPr>
              <a:t>QuintilesIMS</a:t>
            </a:r>
            <a:r>
              <a:rPr lang="en-US" dirty="0" smtClean="0">
                <a:latin typeface="Calibri"/>
              </a:rPr>
              <a:t>.  All rights reserved.</a:t>
            </a:r>
            <a:endParaRPr lang="en-US" dirty="0">
              <a:latin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1D070-9A5C-41A5-95BA-B4C0D1DB2D30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09507" y="6407910"/>
            <a:ext cx="3943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>
                <a:latin typeface="Calibri"/>
                <a:cs typeface="Calibri"/>
              </a:rPr>
              <a:t>17</a:t>
            </a:r>
            <a:r>
              <a:rPr spc="30" dirty="0">
                <a:latin typeface="Calibri"/>
                <a:cs typeface="Calibri"/>
              </a:rPr>
              <a:t>-</a:t>
            </a:r>
            <a:fld id="{81D60167-4931-47E6-BA6A-407CBD079E47}" type="slidenum">
              <a:rPr spc="-5" dirty="0">
                <a:latin typeface="Calibri"/>
                <a:cs typeface="Calibri"/>
              </a:rPr>
              <a:t>‹#›</a:t>
            </a:fld>
            <a:endParaRPr spc="-5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44.png"/><Relationship Id="rId12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2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Relationship Id="rId1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59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58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42.png"/><Relationship Id="rId5" Type="http://schemas.openxmlformats.org/officeDocument/2006/relationships/image" Target="../media/image61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6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4.png"/><Relationship Id="rId7" Type="http://schemas.openxmlformats.org/officeDocument/2006/relationships/image" Target="../media/image7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88.png"/><Relationship Id="rId5" Type="http://schemas.openxmlformats.org/officeDocument/2006/relationships/image" Target="../media/image86.png"/><Relationship Id="rId10" Type="http://schemas.openxmlformats.org/officeDocument/2006/relationships/image" Target="../media/image83.png"/><Relationship Id="rId4" Type="http://schemas.openxmlformats.org/officeDocument/2006/relationships/image" Target="../media/image85.png"/><Relationship Id="rId9" Type="http://schemas.openxmlformats.org/officeDocument/2006/relationships/image" Target="../media/image8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104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99.png"/><Relationship Id="rId5" Type="http://schemas.openxmlformats.org/officeDocument/2006/relationships/image" Target="../media/image106.png"/><Relationship Id="rId10" Type="http://schemas.openxmlformats.org/officeDocument/2006/relationships/image" Target="../media/image98.png"/><Relationship Id="rId4" Type="http://schemas.openxmlformats.org/officeDocument/2006/relationships/image" Target="../media/image105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8.png"/><Relationship Id="rId3" Type="http://schemas.openxmlformats.org/officeDocument/2006/relationships/image" Target="../media/image104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99.png"/><Relationship Id="rId5" Type="http://schemas.openxmlformats.org/officeDocument/2006/relationships/image" Target="../media/image106.png"/><Relationship Id="rId15" Type="http://schemas.openxmlformats.org/officeDocument/2006/relationships/image" Target="../media/image102.png"/><Relationship Id="rId10" Type="http://schemas.openxmlformats.org/officeDocument/2006/relationships/image" Target="../media/image98.png"/><Relationship Id="rId4" Type="http://schemas.openxmlformats.org/officeDocument/2006/relationships/image" Target="../media/image105.png"/><Relationship Id="rId9" Type="http://schemas.openxmlformats.org/officeDocument/2006/relationships/image" Target="../media/image97.png"/><Relationship Id="rId14" Type="http://schemas.openxmlformats.org/officeDocument/2006/relationships/image" Target="../media/image10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8.png"/><Relationship Id="rId18" Type="http://schemas.openxmlformats.org/officeDocument/2006/relationships/image" Target="../media/image101.png"/><Relationship Id="rId3" Type="http://schemas.openxmlformats.org/officeDocument/2006/relationships/image" Target="../media/image110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109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99.png"/><Relationship Id="rId5" Type="http://schemas.openxmlformats.org/officeDocument/2006/relationships/image" Target="../media/image112.png"/><Relationship Id="rId15" Type="http://schemas.openxmlformats.org/officeDocument/2006/relationships/image" Target="../media/image114.png"/><Relationship Id="rId10" Type="http://schemas.openxmlformats.org/officeDocument/2006/relationships/image" Target="../media/image98.png"/><Relationship Id="rId19" Type="http://schemas.openxmlformats.org/officeDocument/2006/relationships/image" Target="../media/image102.png"/><Relationship Id="rId4" Type="http://schemas.openxmlformats.org/officeDocument/2006/relationships/image" Target="../media/image111.png"/><Relationship Id="rId9" Type="http://schemas.openxmlformats.org/officeDocument/2006/relationships/image" Target="../media/image97.png"/><Relationship Id="rId14" Type="http://schemas.openxmlformats.org/officeDocument/2006/relationships/image" Target="../media/image103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8.png"/><Relationship Id="rId18" Type="http://schemas.openxmlformats.org/officeDocument/2006/relationships/image" Target="../media/image101.png"/><Relationship Id="rId3" Type="http://schemas.openxmlformats.org/officeDocument/2006/relationships/image" Target="../media/image110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109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99.png"/><Relationship Id="rId5" Type="http://schemas.openxmlformats.org/officeDocument/2006/relationships/image" Target="../media/image112.png"/><Relationship Id="rId15" Type="http://schemas.openxmlformats.org/officeDocument/2006/relationships/image" Target="../media/image114.png"/><Relationship Id="rId10" Type="http://schemas.openxmlformats.org/officeDocument/2006/relationships/image" Target="../media/image98.png"/><Relationship Id="rId19" Type="http://schemas.openxmlformats.org/officeDocument/2006/relationships/image" Target="../media/image102.png"/><Relationship Id="rId4" Type="http://schemas.openxmlformats.org/officeDocument/2006/relationships/image" Target="../media/image111.png"/><Relationship Id="rId9" Type="http://schemas.openxmlformats.org/officeDocument/2006/relationships/image" Target="../media/image97.png"/><Relationship Id="rId14" Type="http://schemas.openxmlformats.org/officeDocument/2006/relationships/image" Target="../media/image103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2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5.png"/><Relationship Id="rId5" Type="http://schemas.openxmlformats.org/officeDocument/2006/relationships/image" Target="../media/image98.png"/><Relationship Id="rId10" Type="http://schemas.openxmlformats.org/officeDocument/2006/relationships/image" Target="../media/image104.png"/><Relationship Id="rId4" Type="http://schemas.openxmlformats.org/officeDocument/2006/relationships/image" Target="../media/image97.png"/><Relationship Id="rId9" Type="http://schemas.openxmlformats.org/officeDocument/2006/relationships/image" Target="../media/image114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04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1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Relationship Id="rId14" Type="http://schemas.openxmlformats.org/officeDocument/2006/relationships/image" Target="../media/image105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16.png"/><Relationship Id="rId17" Type="http://schemas.openxmlformats.org/officeDocument/2006/relationships/image" Target="../media/image103.png"/><Relationship Id="rId2" Type="http://schemas.openxmlformats.org/officeDocument/2006/relationships/image" Target="../media/image95.png"/><Relationship Id="rId16" Type="http://schemas.openxmlformats.org/officeDocument/2006/relationships/image" Target="../media/image117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9.png"/><Relationship Id="rId5" Type="http://schemas.openxmlformats.org/officeDocument/2006/relationships/image" Target="../media/image98.png"/><Relationship Id="rId15" Type="http://schemas.openxmlformats.org/officeDocument/2006/relationships/image" Target="../media/image106.png"/><Relationship Id="rId10" Type="http://schemas.openxmlformats.org/officeDocument/2006/relationships/image" Target="../media/image102.png"/><Relationship Id="rId19" Type="http://schemas.openxmlformats.org/officeDocument/2006/relationships/image" Target="../media/image118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Relationship Id="rId14" Type="http://schemas.openxmlformats.org/officeDocument/2006/relationships/image" Target="../media/image11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10.png"/><Relationship Id="rId18" Type="http://schemas.openxmlformats.org/officeDocument/2006/relationships/image" Target="../media/image114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16.png"/><Relationship Id="rId17" Type="http://schemas.openxmlformats.org/officeDocument/2006/relationships/image" Target="../media/image103.png"/><Relationship Id="rId2" Type="http://schemas.openxmlformats.org/officeDocument/2006/relationships/image" Target="../media/image95.png"/><Relationship Id="rId16" Type="http://schemas.openxmlformats.org/officeDocument/2006/relationships/image" Target="../media/image117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9.png"/><Relationship Id="rId5" Type="http://schemas.openxmlformats.org/officeDocument/2006/relationships/image" Target="../media/image98.png"/><Relationship Id="rId15" Type="http://schemas.openxmlformats.org/officeDocument/2006/relationships/image" Target="../media/image106.png"/><Relationship Id="rId10" Type="http://schemas.openxmlformats.org/officeDocument/2006/relationships/image" Target="../media/image102.png"/><Relationship Id="rId19" Type="http://schemas.openxmlformats.org/officeDocument/2006/relationships/image" Target="../media/image118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Relationship Id="rId14" Type="http://schemas.openxmlformats.org/officeDocument/2006/relationships/image" Target="../media/image11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22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21.png"/><Relationship Id="rId5" Type="http://schemas.openxmlformats.org/officeDocument/2006/relationships/image" Target="../media/image98.png"/><Relationship Id="rId15" Type="http://schemas.openxmlformats.org/officeDocument/2006/relationships/image" Target="../media/image123.png"/><Relationship Id="rId10" Type="http://schemas.openxmlformats.org/officeDocument/2006/relationships/image" Target="../media/image120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18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2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25.png"/><Relationship Id="rId5" Type="http://schemas.openxmlformats.org/officeDocument/2006/relationships/image" Target="../media/image98.png"/><Relationship Id="rId15" Type="http://schemas.openxmlformats.org/officeDocument/2006/relationships/image" Target="../media/image127.png"/><Relationship Id="rId10" Type="http://schemas.openxmlformats.org/officeDocument/2006/relationships/image" Target="../media/image124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2417572"/>
            <a:ext cx="25400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3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-45" dirty="0">
                <a:solidFill>
                  <a:srgbClr val="0B5A79"/>
                </a:solidFill>
                <a:latin typeface="Calibri"/>
                <a:cs typeface="Calibri"/>
              </a:rPr>
              <a:t>D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D</a:t>
            </a:r>
            <a:r>
              <a:rPr sz="3000" spc="7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160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3000" spc="-150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c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1703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20" dirty="0" smtClean="0">
                <a:solidFill>
                  <a:srgbClr val="2DA6C9"/>
                </a:solidFill>
                <a:latin typeface="Calibri"/>
                <a:cs typeface="Calibri"/>
              </a:rPr>
              <a:t>1</a:t>
            </a:r>
            <a:r>
              <a:rPr lang="en-US" sz="2000" spc="-5" dirty="0">
                <a:solidFill>
                  <a:srgbClr val="2DA6C9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8650" y="2441098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59">
                <a:moveTo>
                  <a:pt x="0" y="0"/>
                </a:moveTo>
                <a:lnTo>
                  <a:pt x="12543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65402" y="2495083"/>
            <a:ext cx="2235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5402" y="2738924"/>
            <a:ext cx="1854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5402" y="2982764"/>
            <a:ext cx="20828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Bu</a:t>
            </a:r>
            <a:r>
              <a:rPr sz="1000" b="1" dirty="0">
                <a:latin typeface="Courier New"/>
                <a:cs typeface="Courier New"/>
              </a:rPr>
              <a:t>t I </a:t>
            </a:r>
            <a:r>
              <a:rPr sz="1000" b="1" spc="-5" dirty="0">
                <a:latin typeface="Courier New"/>
                <a:cs typeface="Courier New"/>
              </a:rPr>
              <a:t>ca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tel</a:t>
            </a:r>
            <a:r>
              <a:rPr sz="1000" b="1" dirty="0">
                <a:latin typeface="Courier New"/>
                <a:cs typeface="Courier New"/>
              </a:rPr>
              <a:t>l </a:t>
            </a:r>
            <a:r>
              <a:rPr sz="1000" b="1" spc="-5" dirty="0">
                <a:latin typeface="Courier New"/>
                <a:cs typeface="Courier New"/>
              </a:rPr>
              <a:t>you</a:t>
            </a:r>
            <a:r>
              <a:rPr sz="1000" b="1" dirty="0">
                <a:latin typeface="Courier New"/>
                <a:cs typeface="Courier New"/>
              </a:rPr>
              <a:t>, anyhow,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5402" y="3226603"/>
            <a:ext cx="20828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73924" y="393457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3924" y="417841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924" y="442225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83449" y="3765550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91006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0219" y="3681207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9850" y="3690732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4">
                <a:moveTo>
                  <a:pt x="0" y="0"/>
                </a:moveTo>
                <a:lnTo>
                  <a:pt x="18098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3924" y="466609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62188" y="3744719"/>
            <a:ext cx="2235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62188" y="3988558"/>
            <a:ext cx="1854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62188" y="4232399"/>
            <a:ext cx="20828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BU</a:t>
            </a:r>
            <a:r>
              <a:rPr sz="1000" b="1" dirty="0">
                <a:latin typeface="Courier New"/>
                <a:cs typeface="Courier New"/>
              </a:rPr>
              <a:t>T I </a:t>
            </a:r>
            <a:r>
              <a:rPr sz="1000" b="1" spc="-5" dirty="0">
                <a:latin typeface="Courier New"/>
                <a:cs typeface="Courier New"/>
              </a:rPr>
              <a:t>CA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TEL</a:t>
            </a:r>
            <a:r>
              <a:rPr sz="1000" b="1" dirty="0">
                <a:latin typeface="Courier New"/>
                <a:cs typeface="Courier New"/>
              </a:rPr>
              <a:t>L </a:t>
            </a:r>
            <a:r>
              <a:rPr sz="1000" b="1" spc="-5" dirty="0">
                <a:latin typeface="Courier New"/>
                <a:cs typeface="Courier New"/>
              </a:rPr>
              <a:t>YOU</a:t>
            </a:r>
            <a:r>
              <a:rPr sz="1000" b="1" dirty="0">
                <a:latin typeface="Courier New"/>
                <a:cs typeface="Courier New"/>
              </a:rPr>
              <a:t>, ANYHOW,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2188" y="4476238"/>
            <a:ext cx="20828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242" y="1196354"/>
            <a:ext cx="3900170" cy="123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26" name="object 26"/>
          <p:cNvSpPr/>
          <p:nvPr/>
        </p:nvSpPr>
        <p:spPr>
          <a:xfrm>
            <a:off x="5577137" y="523419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77137" y="547803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86662" y="502285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23432" y="4980825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15150" y="4990350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59">
                <a:moveTo>
                  <a:pt x="0" y="0"/>
                </a:moveTo>
                <a:lnTo>
                  <a:pt x="13178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77137" y="572187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65402" y="5044336"/>
            <a:ext cx="2235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65402" y="5288176"/>
            <a:ext cx="1854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65402" y="5532016"/>
            <a:ext cx="20828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43700" y="45974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6250" y="46418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26250" y="46418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53050" y="226695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3050" y="226695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423292" y="2319317"/>
            <a:ext cx="14522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pp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29400" y="5664200"/>
            <a:ext cx="81280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0" y="0"/>
                </a:lnTo>
                <a:lnTo>
                  <a:pt x="336550" y="419100"/>
                </a:lnTo>
                <a:lnTo>
                  <a:pt x="6731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99250" y="5708650"/>
            <a:ext cx="673100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336550" y="419100"/>
                </a:lnTo>
                <a:lnTo>
                  <a:pt x="0" y="0"/>
                </a:lnTo>
                <a:lnTo>
                  <a:pt x="67310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2600" y="2438400"/>
            <a:ext cx="4775200" cy="2400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7050" y="2482850"/>
            <a:ext cx="4635500" cy="2260600"/>
          </a:xfrm>
          <a:custGeom>
            <a:avLst/>
            <a:gdLst/>
            <a:ahLst/>
            <a:cxnLst/>
            <a:rect l="l" t="t" r="r" b="b"/>
            <a:pathLst>
              <a:path w="4635500" h="2260600">
                <a:moveTo>
                  <a:pt x="0" y="0"/>
                </a:moveTo>
                <a:lnTo>
                  <a:pt x="4635500" y="0"/>
                </a:lnTo>
                <a:lnTo>
                  <a:pt x="4635500" y="2260600"/>
                </a:lnTo>
                <a:lnTo>
                  <a:pt x="0" y="2260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7050" y="2482850"/>
            <a:ext cx="4635500" cy="2260600"/>
          </a:xfrm>
          <a:custGeom>
            <a:avLst/>
            <a:gdLst/>
            <a:ahLst/>
            <a:cxnLst/>
            <a:rect l="l" t="t" r="r" b="b"/>
            <a:pathLst>
              <a:path w="4635500" h="2260600">
                <a:moveTo>
                  <a:pt x="0" y="0"/>
                </a:moveTo>
                <a:lnTo>
                  <a:pt x="4635500" y="0"/>
                </a:lnTo>
                <a:lnTo>
                  <a:pt x="4635500" y="2260600"/>
                </a:lnTo>
                <a:lnTo>
                  <a:pt x="0" y="226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2671" y="2687866"/>
            <a:ext cx="364807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mydat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spc="-4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("purple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ow.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291465" algn="l"/>
              </a:tabLst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myrd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spc="-4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mydata.ma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(lambda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72382" y="2916870"/>
            <a:ext cx="1272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s.uppe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81571" y="3132771"/>
            <a:ext cx="31877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6365" algn="l"/>
              </a:tabLst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.filter(lambd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a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s:s.startswit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('I'))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92671" y="3348268"/>
            <a:ext cx="1460500" cy="83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  <a:tabLst>
                <a:tab pos="291465" algn="l"/>
              </a:tabLst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myrdd.coun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()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200" b="1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72071" y="3793171"/>
            <a:ext cx="11842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myrdd.coun</a:t>
            </a:r>
            <a:r>
              <a:rPr sz="1200" b="1" spc="-20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(</a:t>
            </a:r>
            <a:r>
              <a:rPr sz="1200" b="1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876827" y="11810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7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60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89527" y="24256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7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60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89527" y="36956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8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59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53050" y="3498850"/>
            <a:ext cx="1066800" cy="266700"/>
          </a:xfrm>
          <a:custGeom>
            <a:avLst/>
            <a:gdLst/>
            <a:ahLst/>
            <a:cxnLst/>
            <a:rect l="l" t="t" r="r" b="b"/>
            <a:pathLst>
              <a:path w="1066800" h="266700">
                <a:moveTo>
                  <a:pt x="0" y="0"/>
                </a:moveTo>
                <a:lnTo>
                  <a:pt x="1066800" y="0"/>
                </a:lnTo>
                <a:lnTo>
                  <a:pt x="1066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53050" y="3498850"/>
            <a:ext cx="1066800" cy="266700"/>
          </a:xfrm>
          <a:custGeom>
            <a:avLst/>
            <a:gdLst/>
            <a:ahLst/>
            <a:cxnLst/>
            <a:rect l="l" t="t" r="r" b="b"/>
            <a:pathLst>
              <a:path w="1066800" h="266700">
                <a:moveTo>
                  <a:pt x="0" y="0"/>
                </a:moveTo>
                <a:lnTo>
                  <a:pt x="1066800" y="0"/>
                </a:lnTo>
                <a:lnTo>
                  <a:pt x="1066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423292" y="3546671"/>
            <a:ext cx="90678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pp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353050" y="4768850"/>
            <a:ext cx="1562100" cy="254000"/>
          </a:xfrm>
          <a:custGeom>
            <a:avLst/>
            <a:gdLst/>
            <a:ahLst/>
            <a:cxnLst/>
            <a:rect l="l" t="t" r="r" b="b"/>
            <a:pathLst>
              <a:path w="1562100" h="254000">
                <a:moveTo>
                  <a:pt x="0" y="0"/>
                </a:moveTo>
                <a:lnTo>
                  <a:pt x="1562100" y="0"/>
                </a:lnTo>
                <a:lnTo>
                  <a:pt x="15621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53050" y="4768850"/>
            <a:ext cx="1562100" cy="254000"/>
          </a:xfrm>
          <a:custGeom>
            <a:avLst/>
            <a:gdLst/>
            <a:ahLst/>
            <a:cxnLst/>
            <a:rect l="l" t="t" r="r" b="b"/>
            <a:pathLst>
              <a:path w="1562100" h="254000">
                <a:moveTo>
                  <a:pt x="0" y="0"/>
                </a:moveTo>
                <a:lnTo>
                  <a:pt x="1562100" y="0"/>
                </a:lnTo>
                <a:lnTo>
                  <a:pt x="15621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423292" y="4811052"/>
            <a:ext cx="14014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3</a:t>
            </a:r>
            <a:r>
              <a:rPr sz="1100" spc="-45" dirty="0">
                <a:latin typeface="Calibri"/>
                <a:cs typeface="Calibri"/>
              </a:rPr>
              <a:t>]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17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77126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45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42" y="1196354"/>
            <a:ext cx="400685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6050" y="2441098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69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3924" y="393457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3924" y="417841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73924" y="442225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3449" y="3765550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91006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20219" y="3681207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8750" y="3690732"/>
            <a:ext cx="1721485" cy="0"/>
          </a:xfrm>
          <a:custGeom>
            <a:avLst/>
            <a:gdLst/>
            <a:ahLst/>
            <a:cxnLst/>
            <a:rect l="l" t="t" r="r" b="b"/>
            <a:pathLst>
              <a:path w="1721484">
                <a:moveTo>
                  <a:pt x="0" y="0"/>
                </a:moveTo>
                <a:lnTo>
                  <a:pt x="17209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3924" y="466609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7242" y="1196354"/>
            <a:ext cx="400685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3050" y="2266950"/>
            <a:ext cx="1143000" cy="266700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0"/>
                </a:moveTo>
                <a:lnTo>
                  <a:pt x="1143000" y="0"/>
                </a:lnTo>
                <a:lnTo>
                  <a:pt x="1143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53050" y="2266950"/>
            <a:ext cx="1143000" cy="266700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0"/>
                </a:moveTo>
                <a:lnTo>
                  <a:pt x="1143000" y="0"/>
                </a:lnTo>
                <a:lnTo>
                  <a:pt x="1143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23292" y="2319317"/>
            <a:ext cx="96964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530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30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23292" y="3546671"/>
            <a:ext cx="99504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2600" y="2222500"/>
            <a:ext cx="4775200" cy="3606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27050" y="2266950"/>
            <a:ext cx="4635500" cy="34671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ct val="100000"/>
              </a:lnSpc>
              <a:tabLst>
                <a:tab pos="450850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mydat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sc.textFil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55" dirty="0">
                <a:latin typeface="Courier New"/>
                <a:cs typeface="Courier New"/>
              </a:rPr>
              <a:t>"</a:t>
            </a:r>
            <a:r>
              <a:rPr sz="1400" b="1" spc="-45" dirty="0">
                <a:latin typeface="Courier New"/>
                <a:cs typeface="Courier New"/>
              </a:rPr>
              <a:t>pu</a:t>
            </a:r>
            <a:r>
              <a:rPr sz="1400" b="1" spc="60" dirty="0">
                <a:latin typeface="Courier New"/>
                <a:cs typeface="Courier New"/>
              </a:rPr>
              <a:t>r</a:t>
            </a:r>
            <a:r>
              <a:rPr sz="1400" b="1" spc="-45" dirty="0">
                <a:latin typeface="Courier New"/>
                <a:cs typeface="Courier New"/>
              </a:rPr>
              <a:t>p</a:t>
            </a:r>
            <a:r>
              <a:rPr sz="1400" b="1" spc="60" dirty="0">
                <a:latin typeface="Courier New"/>
                <a:cs typeface="Courier New"/>
              </a:rPr>
              <a:t>l</a:t>
            </a:r>
            <a:r>
              <a:rPr sz="1400" b="1" spc="-45" dirty="0">
                <a:latin typeface="Courier New"/>
                <a:cs typeface="Courier New"/>
              </a:rPr>
              <a:t>ec</a:t>
            </a:r>
            <a:r>
              <a:rPr sz="1400" b="1" spc="60" dirty="0">
                <a:latin typeface="Courier New"/>
                <a:cs typeface="Courier New"/>
              </a:rPr>
              <a:t>o</a:t>
            </a:r>
            <a:r>
              <a:rPr sz="1400" b="1" spc="-45" dirty="0">
                <a:latin typeface="Courier New"/>
                <a:cs typeface="Courier New"/>
              </a:rPr>
              <a:t>w.</a:t>
            </a:r>
            <a:r>
              <a:rPr sz="1400" b="1" spc="60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x</a:t>
            </a:r>
            <a:r>
              <a:rPr sz="1400" b="1" spc="55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"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450850" marR="1090295" indent="-279400">
              <a:lnSpc>
                <a:spcPct val="119000"/>
              </a:lnSpc>
              <a:tabLst>
                <a:tab pos="450850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myrdd</a:t>
            </a:r>
            <a:r>
              <a:rPr sz="1400" b="1" dirty="0">
                <a:latin typeface="Courier New"/>
                <a:cs typeface="Courier New"/>
              </a:rPr>
              <a:t>1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mydata.ma</a:t>
            </a:r>
            <a:r>
              <a:rPr sz="1400" b="1" spc="-40" dirty="0">
                <a:latin typeface="Courier New"/>
                <a:cs typeface="Courier New"/>
              </a:rPr>
              <a:t>p</a:t>
            </a:r>
            <a:r>
              <a:rPr sz="1400" b="1" spc="-45" dirty="0">
                <a:latin typeface="Courier New"/>
                <a:cs typeface="Courier New"/>
              </a:rPr>
              <a:t>(l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mb</a:t>
            </a:r>
            <a:r>
              <a:rPr sz="1400" b="1" spc="60" dirty="0">
                <a:latin typeface="Courier New"/>
                <a:cs typeface="Courier New"/>
              </a:rPr>
              <a:t>d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s: s.uppe</a:t>
            </a:r>
            <a:r>
              <a:rPr sz="1400" b="1" spc="-40" dirty="0">
                <a:latin typeface="Courier New"/>
                <a:cs typeface="Courier New"/>
              </a:rPr>
              <a:t>r</a:t>
            </a:r>
            <a:r>
              <a:rPr sz="1400" b="1" spc="-45" dirty="0">
                <a:latin typeface="Courier New"/>
                <a:cs typeface="Courier New"/>
              </a:rPr>
              <a:t>())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6050" y="2441098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69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2024" y="393457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2024" y="417841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2024" y="442225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3449" y="376555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871967"/>
                </a:moveTo>
                <a:lnTo>
                  <a:pt x="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20219" y="3719307"/>
            <a:ext cx="0" cy="918210"/>
          </a:xfrm>
          <a:custGeom>
            <a:avLst/>
            <a:gdLst/>
            <a:ahLst/>
            <a:cxnLst/>
            <a:rect l="l" t="t" r="r" b="b"/>
            <a:pathLst>
              <a:path h="918210">
                <a:moveTo>
                  <a:pt x="0" y="91821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8750" y="3690732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4">
                <a:moveTo>
                  <a:pt x="0" y="0"/>
                </a:moveTo>
                <a:lnTo>
                  <a:pt x="1740044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4874" y="4666093"/>
            <a:ext cx="2694305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3919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7242" y="1196354"/>
            <a:ext cx="401002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0" dirty="0">
                <a:latin typeface="Calibri"/>
                <a:cs typeface="Calibri"/>
              </a:rPr>
              <a:t>by 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53050" y="2266950"/>
            <a:ext cx="1143000" cy="266700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0"/>
                </a:moveTo>
                <a:lnTo>
                  <a:pt x="1143000" y="0"/>
                </a:lnTo>
                <a:lnTo>
                  <a:pt x="1143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53050" y="2266950"/>
            <a:ext cx="1143000" cy="266700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0"/>
                </a:moveTo>
                <a:lnTo>
                  <a:pt x="1143000" y="0"/>
                </a:lnTo>
                <a:lnTo>
                  <a:pt x="1143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23292" y="2319317"/>
            <a:ext cx="96964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530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30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423292" y="3546671"/>
            <a:ext cx="99504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2600" y="2222500"/>
            <a:ext cx="4775200" cy="3606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7050" y="2266950"/>
            <a:ext cx="4635500" cy="3467100"/>
          </a:xfrm>
          <a:custGeom>
            <a:avLst/>
            <a:gdLst/>
            <a:ahLst/>
            <a:cxnLst/>
            <a:rect l="l" t="t" r="r" b="b"/>
            <a:pathLst>
              <a:path w="4635500" h="3467100">
                <a:moveTo>
                  <a:pt x="0" y="0"/>
                </a:moveTo>
                <a:lnTo>
                  <a:pt x="4635500" y="0"/>
                </a:lnTo>
                <a:lnTo>
                  <a:pt x="463550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050" y="2266950"/>
            <a:ext cx="4635500" cy="3467100"/>
          </a:xfrm>
          <a:custGeom>
            <a:avLst/>
            <a:gdLst/>
            <a:ahLst/>
            <a:cxnLst/>
            <a:rect l="l" t="t" r="r" b="b"/>
            <a:pathLst>
              <a:path w="4635500" h="3467100">
                <a:moveTo>
                  <a:pt x="0" y="0"/>
                </a:moveTo>
                <a:lnTo>
                  <a:pt x="4635500" y="0"/>
                </a:lnTo>
                <a:lnTo>
                  <a:pt x="463550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05371" y="2493158"/>
            <a:ext cx="41586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-8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pu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ec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w.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50"/>
              </a:lnSpc>
              <a:spcBef>
                <a:spcPts val="320"/>
              </a:spcBef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5371" y="2762445"/>
            <a:ext cx="335343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>
              <a:lnSpc>
                <a:spcPct val="119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1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-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mb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s: s.uppe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())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myrdd1.persis</a:t>
            </a:r>
            <a:r>
              <a:rPr sz="1400" b="1" spc="60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6050" y="2441098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69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2024" y="393457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2024" y="417841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2024" y="442225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3449" y="376555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871967"/>
                </a:moveTo>
                <a:lnTo>
                  <a:pt x="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20219" y="3719307"/>
            <a:ext cx="0" cy="918210"/>
          </a:xfrm>
          <a:custGeom>
            <a:avLst/>
            <a:gdLst/>
            <a:ahLst/>
            <a:cxnLst/>
            <a:rect l="l" t="t" r="r" b="b"/>
            <a:pathLst>
              <a:path h="918210">
                <a:moveTo>
                  <a:pt x="0" y="91821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8750" y="3690732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4">
                <a:moveTo>
                  <a:pt x="0" y="0"/>
                </a:moveTo>
                <a:lnTo>
                  <a:pt x="1740044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4874" y="4666093"/>
            <a:ext cx="2694305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3919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7242" y="1196354"/>
            <a:ext cx="400685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77137" y="523419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7137" y="547803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6662" y="502285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23432" y="4980825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46850" y="499035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59">
                <a:moveTo>
                  <a:pt x="0" y="0"/>
                </a:moveTo>
                <a:lnTo>
                  <a:pt x="16861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7137" y="572187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43700" y="45974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26250" y="46418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26250" y="46418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53050" y="2266950"/>
            <a:ext cx="1143000" cy="266700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0"/>
                </a:moveTo>
                <a:lnTo>
                  <a:pt x="1143000" y="0"/>
                </a:lnTo>
                <a:lnTo>
                  <a:pt x="1143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53050" y="2266950"/>
            <a:ext cx="1143000" cy="266700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0"/>
                </a:moveTo>
                <a:lnTo>
                  <a:pt x="1143000" y="0"/>
                </a:lnTo>
                <a:lnTo>
                  <a:pt x="1143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23292" y="2319317"/>
            <a:ext cx="96964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3530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530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423292" y="3546671"/>
            <a:ext cx="99504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53050" y="4768850"/>
            <a:ext cx="1193800" cy="254000"/>
          </a:xfrm>
          <a:custGeom>
            <a:avLst/>
            <a:gdLst/>
            <a:ahLst/>
            <a:cxnLst/>
            <a:rect l="l" t="t" r="r" b="b"/>
            <a:pathLst>
              <a:path w="1193800" h="254000">
                <a:moveTo>
                  <a:pt x="0" y="0"/>
                </a:moveTo>
                <a:lnTo>
                  <a:pt x="1193800" y="0"/>
                </a:lnTo>
                <a:lnTo>
                  <a:pt x="11938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53050" y="4768850"/>
            <a:ext cx="1193800" cy="254000"/>
          </a:xfrm>
          <a:custGeom>
            <a:avLst/>
            <a:gdLst/>
            <a:ahLst/>
            <a:cxnLst/>
            <a:rect l="l" t="t" r="r" b="b"/>
            <a:pathLst>
              <a:path w="1193800" h="254000">
                <a:moveTo>
                  <a:pt x="0" y="0"/>
                </a:moveTo>
                <a:lnTo>
                  <a:pt x="1193800" y="0"/>
                </a:lnTo>
                <a:lnTo>
                  <a:pt x="11938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423292" y="4811052"/>
            <a:ext cx="99504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3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82600" y="2222500"/>
            <a:ext cx="4775200" cy="3606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7050" y="2266950"/>
            <a:ext cx="4635500" cy="3467100"/>
          </a:xfrm>
          <a:custGeom>
            <a:avLst/>
            <a:gdLst/>
            <a:ahLst/>
            <a:cxnLst/>
            <a:rect l="l" t="t" r="r" b="b"/>
            <a:pathLst>
              <a:path w="4635500" h="3467100">
                <a:moveTo>
                  <a:pt x="0" y="0"/>
                </a:moveTo>
                <a:lnTo>
                  <a:pt x="4635500" y="0"/>
                </a:lnTo>
                <a:lnTo>
                  <a:pt x="463550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7050" y="2266950"/>
            <a:ext cx="4635500" cy="3467100"/>
          </a:xfrm>
          <a:custGeom>
            <a:avLst/>
            <a:gdLst/>
            <a:ahLst/>
            <a:cxnLst/>
            <a:rect l="l" t="t" r="r" b="b"/>
            <a:pathLst>
              <a:path w="4635500" h="3467100">
                <a:moveTo>
                  <a:pt x="0" y="0"/>
                </a:moveTo>
                <a:lnTo>
                  <a:pt x="4635500" y="0"/>
                </a:lnTo>
                <a:lnTo>
                  <a:pt x="463550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5371" y="2493158"/>
            <a:ext cx="41586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-8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pu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ec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w.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50"/>
              </a:lnSpc>
              <a:spcBef>
                <a:spcPts val="320"/>
              </a:spcBef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5371" y="2762445"/>
            <a:ext cx="335343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>
              <a:lnSpc>
                <a:spcPct val="119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1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-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mb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s: s.uppe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())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myrdd1.persis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50"/>
              </a:lnSpc>
              <a:spcBef>
                <a:spcPts val="420"/>
              </a:spcBef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4771" y="3537145"/>
            <a:ext cx="32950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9000"/>
              </a:lnSpc>
            </a:pPr>
            <a:r>
              <a:rPr sz="1400" b="1" spc="-45" dirty="0">
                <a:latin typeface="Courier New"/>
                <a:cs typeface="Courier New"/>
              </a:rPr>
              <a:t>myrdd</a:t>
            </a:r>
            <a:r>
              <a:rPr sz="1400" b="1" dirty="0">
                <a:latin typeface="Courier New"/>
                <a:cs typeface="Courier New"/>
              </a:rPr>
              <a:t>2</a:t>
            </a:r>
            <a:r>
              <a:rPr sz="1400" b="1" spc="2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=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myrdd1.filte</a:t>
            </a:r>
            <a:r>
              <a:rPr sz="1400" b="1" spc="60" dirty="0">
                <a:latin typeface="Courier New"/>
                <a:cs typeface="Courier New"/>
              </a:rPr>
              <a:t>r</a:t>
            </a:r>
            <a:r>
              <a:rPr sz="1400" b="1" spc="-45" dirty="0">
                <a:latin typeface="Courier New"/>
                <a:cs typeface="Courier New"/>
              </a:rPr>
              <a:t>(l</a:t>
            </a:r>
            <a:r>
              <a:rPr sz="1400" b="1" spc="60" dirty="0">
                <a:latin typeface="Courier New"/>
                <a:cs typeface="Courier New"/>
              </a:rPr>
              <a:t>a</a:t>
            </a:r>
            <a:r>
              <a:rPr sz="1400" b="1" spc="-45" dirty="0">
                <a:latin typeface="Courier New"/>
                <a:cs typeface="Courier New"/>
              </a:rPr>
              <a:t>m</a:t>
            </a:r>
            <a:r>
              <a:rPr sz="1400" b="1" spc="60" dirty="0">
                <a:latin typeface="Courier New"/>
                <a:cs typeface="Courier New"/>
              </a:rPr>
              <a:t>b</a:t>
            </a:r>
            <a:r>
              <a:rPr sz="1400" b="1" spc="-45" dirty="0">
                <a:latin typeface="Courier New"/>
                <a:cs typeface="Courier New"/>
              </a:rPr>
              <a:t>d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\ </a:t>
            </a:r>
            <a:r>
              <a:rPr sz="1400" b="1" spc="-45" dirty="0">
                <a:latin typeface="Courier New"/>
                <a:cs typeface="Courier New"/>
              </a:rPr>
              <a:t>s:s.startswit</a:t>
            </a:r>
            <a:r>
              <a:rPr sz="1400" b="1" spc="60" dirty="0">
                <a:latin typeface="Courier New"/>
                <a:cs typeface="Courier New"/>
              </a:rPr>
              <a:t>h</a:t>
            </a:r>
            <a:r>
              <a:rPr sz="1400" b="1" spc="-45" dirty="0">
                <a:latin typeface="Courier New"/>
                <a:cs typeface="Courier New"/>
              </a:rPr>
              <a:t>('</a:t>
            </a:r>
            <a:r>
              <a:rPr sz="1400" b="1" spc="60" dirty="0">
                <a:latin typeface="Courier New"/>
                <a:cs typeface="Courier New"/>
              </a:rPr>
              <a:t>I</a:t>
            </a:r>
            <a:r>
              <a:rPr sz="1400" b="1" spc="-45" dirty="0">
                <a:latin typeface="Courier New"/>
                <a:cs typeface="Courier New"/>
              </a:rPr>
              <a:t>'</a:t>
            </a:r>
            <a:r>
              <a:rPr sz="1400" b="1" spc="60" dirty="0">
                <a:latin typeface="Courier New"/>
                <a:cs typeface="Courier New"/>
              </a:rPr>
              <a:t>)</a:t>
            </a:r>
            <a:r>
              <a:rPr sz="1400" b="1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6050" y="2441098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69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2024" y="393457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2024" y="417841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2024" y="442225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3449" y="376555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871967"/>
                </a:moveTo>
                <a:lnTo>
                  <a:pt x="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20219" y="3719307"/>
            <a:ext cx="0" cy="918210"/>
          </a:xfrm>
          <a:custGeom>
            <a:avLst/>
            <a:gdLst/>
            <a:ahLst/>
            <a:cxnLst/>
            <a:rect l="l" t="t" r="r" b="b"/>
            <a:pathLst>
              <a:path h="918210">
                <a:moveTo>
                  <a:pt x="0" y="91821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8750" y="3690732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4">
                <a:moveTo>
                  <a:pt x="0" y="0"/>
                </a:moveTo>
                <a:lnTo>
                  <a:pt x="1740044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4874" y="4666093"/>
            <a:ext cx="2694305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3919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7137" y="523419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7137" y="547803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6662" y="502285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23432" y="4980825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6850" y="499035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59">
                <a:moveTo>
                  <a:pt x="0" y="0"/>
                </a:moveTo>
                <a:lnTo>
                  <a:pt x="16861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77137" y="572187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43700" y="45974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6250" y="46418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26250" y="46418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29400" y="5664200"/>
            <a:ext cx="81280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0" y="0"/>
                </a:lnTo>
                <a:lnTo>
                  <a:pt x="336550" y="419100"/>
                </a:lnTo>
                <a:lnTo>
                  <a:pt x="6731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99250" y="5708650"/>
            <a:ext cx="673100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336550" y="419100"/>
                </a:lnTo>
                <a:lnTo>
                  <a:pt x="0" y="0"/>
                </a:lnTo>
                <a:lnTo>
                  <a:pt x="67310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53050" y="2266950"/>
            <a:ext cx="1143000" cy="266700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0"/>
                </a:moveTo>
                <a:lnTo>
                  <a:pt x="1143000" y="0"/>
                </a:lnTo>
                <a:lnTo>
                  <a:pt x="1143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53050" y="2266950"/>
            <a:ext cx="1143000" cy="266700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0"/>
                </a:moveTo>
                <a:lnTo>
                  <a:pt x="1143000" y="0"/>
                </a:lnTo>
                <a:lnTo>
                  <a:pt x="1143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530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530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53050" y="4768850"/>
            <a:ext cx="1193800" cy="254000"/>
          </a:xfrm>
          <a:custGeom>
            <a:avLst/>
            <a:gdLst/>
            <a:ahLst/>
            <a:cxnLst/>
            <a:rect l="l" t="t" r="r" b="b"/>
            <a:pathLst>
              <a:path w="1193800" h="254000">
                <a:moveTo>
                  <a:pt x="0" y="0"/>
                </a:moveTo>
                <a:lnTo>
                  <a:pt x="1193800" y="0"/>
                </a:lnTo>
                <a:lnTo>
                  <a:pt x="11938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53050" y="4768850"/>
            <a:ext cx="1193800" cy="254000"/>
          </a:xfrm>
          <a:custGeom>
            <a:avLst/>
            <a:gdLst/>
            <a:ahLst/>
            <a:cxnLst/>
            <a:rect l="l" t="t" r="r" b="b"/>
            <a:pathLst>
              <a:path w="1193800" h="254000">
                <a:moveTo>
                  <a:pt x="0" y="0"/>
                </a:moveTo>
                <a:lnTo>
                  <a:pt x="1193800" y="0"/>
                </a:lnTo>
                <a:lnTo>
                  <a:pt x="11938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423292" y="2319317"/>
            <a:ext cx="2477770" cy="336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54635">
              <a:lnSpc>
                <a:spcPct val="100000"/>
              </a:lnSpc>
              <a:spcBef>
                <a:spcPts val="40"/>
              </a:spcBef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  <a:p>
            <a:pPr marL="254635" marR="157480">
              <a:lnSpc>
                <a:spcPct val="16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 </a:t>
            </a:r>
            <a:r>
              <a:rPr sz="1000" b="1" spc="-5" dirty="0">
                <a:latin typeface="Courier New"/>
                <a:cs typeface="Courier New"/>
              </a:rPr>
              <a:t>Bu</a:t>
            </a:r>
            <a:r>
              <a:rPr sz="1000" b="1" dirty="0">
                <a:latin typeface="Courier New"/>
                <a:cs typeface="Courier New"/>
              </a:rPr>
              <a:t>t I </a:t>
            </a:r>
            <a:r>
              <a:rPr sz="1000" b="1" spc="-5" dirty="0">
                <a:latin typeface="Courier New"/>
                <a:cs typeface="Courier New"/>
              </a:rPr>
              <a:t>ca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tel</a:t>
            </a:r>
            <a:r>
              <a:rPr sz="1000" b="1" dirty="0">
                <a:latin typeface="Courier New"/>
                <a:cs typeface="Courier New"/>
              </a:rPr>
              <a:t>l </a:t>
            </a:r>
            <a:r>
              <a:rPr sz="1000" b="1" spc="-5" dirty="0">
                <a:latin typeface="Courier New"/>
                <a:cs typeface="Courier New"/>
              </a:rPr>
              <a:t>you</a:t>
            </a:r>
            <a:r>
              <a:rPr sz="1000" b="1" dirty="0">
                <a:latin typeface="Courier New"/>
                <a:cs typeface="Courier New"/>
              </a:rPr>
              <a:t>, anyhow, </a:t>
            </a: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  <a:spcBef>
                <a:spcPts val="215"/>
              </a:spcBef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  <a:p>
            <a:pPr marL="251460" marR="160655">
              <a:lnSpc>
                <a:spcPct val="16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 </a:t>
            </a:r>
            <a:r>
              <a:rPr sz="1000" b="1" spc="-5" dirty="0">
                <a:latin typeface="Courier New"/>
                <a:cs typeface="Courier New"/>
              </a:rPr>
              <a:t>BU</a:t>
            </a:r>
            <a:r>
              <a:rPr sz="1000" b="1" dirty="0">
                <a:latin typeface="Courier New"/>
                <a:cs typeface="Courier New"/>
              </a:rPr>
              <a:t>T I </a:t>
            </a:r>
            <a:r>
              <a:rPr sz="1000" b="1" spc="-5" dirty="0">
                <a:latin typeface="Courier New"/>
                <a:cs typeface="Courier New"/>
              </a:rPr>
              <a:t>CA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TEL</a:t>
            </a:r>
            <a:r>
              <a:rPr sz="1000" b="1" dirty="0">
                <a:latin typeface="Courier New"/>
                <a:cs typeface="Courier New"/>
              </a:rPr>
              <a:t>L </a:t>
            </a:r>
            <a:r>
              <a:rPr sz="1000" b="1" spc="-5" dirty="0">
                <a:latin typeface="Courier New"/>
                <a:cs typeface="Courier New"/>
              </a:rPr>
              <a:t>YOU</a:t>
            </a:r>
            <a:r>
              <a:rPr sz="1000" b="1" dirty="0">
                <a:latin typeface="Courier New"/>
                <a:cs typeface="Courier New"/>
              </a:rPr>
              <a:t>, ANYHOW, </a:t>
            </a: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3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54635">
              <a:lnSpc>
                <a:spcPct val="100000"/>
              </a:lnSpc>
              <a:spcBef>
                <a:spcPts val="490"/>
              </a:spcBef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  <a:p>
            <a:pPr marL="254635" marR="157480">
              <a:lnSpc>
                <a:spcPct val="16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 </a:t>
            </a: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7242" y="1196354"/>
            <a:ext cx="400685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(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spc="25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2600" y="2222500"/>
            <a:ext cx="4775200" cy="3606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7050" y="2266950"/>
            <a:ext cx="4635500" cy="3467100"/>
          </a:xfrm>
          <a:custGeom>
            <a:avLst/>
            <a:gdLst/>
            <a:ahLst/>
            <a:cxnLst/>
            <a:rect l="l" t="t" r="r" b="b"/>
            <a:pathLst>
              <a:path w="4635500" h="3467100">
                <a:moveTo>
                  <a:pt x="0" y="0"/>
                </a:moveTo>
                <a:lnTo>
                  <a:pt x="4635500" y="0"/>
                </a:lnTo>
                <a:lnTo>
                  <a:pt x="463550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7050" y="2266950"/>
            <a:ext cx="4635500" cy="3467100"/>
          </a:xfrm>
          <a:custGeom>
            <a:avLst/>
            <a:gdLst/>
            <a:ahLst/>
            <a:cxnLst/>
            <a:rect l="l" t="t" r="r" b="b"/>
            <a:pathLst>
              <a:path w="4635500" h="3467100">
                <a:moveTo>
                  <a:pt x="0" y="0"/>
                </a:moveTo>
                <a:lnTo>
                  <a:pt x="4635500" y="0"/>
                </a:lnTo>
                <a:lnTo>
                  <a:pt x="463550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5371" y="2493158"/>
            <a:ext cx="41586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-8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pu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ec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w.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50"/>
              </a:lnSpc>
              <a:spcBef>
                <a:spcPts val="320"/>
              </a:spcBef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5371" y="2762445"/>
            <a:ext cx="335343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>
              <a:lnSpc>
                <a:spcPct val="119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1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-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mb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s: s.uppe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())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myrdd1.persis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50"/>
              </a:lnSpc>
              <a:spcBef>
                <a:spcPts val="420"/>
              </a:spcBef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5371" y="3537145"/>
            <a:ext cx="357441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>
              <a:lnSpc>
                <a:spcPct val="119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2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-8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myrdd1.filte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s:s.startswit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('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'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R="1864360">
              <a:lnSpc>
                <a:spcPct val="119000"/>
              </a:lnSpc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latin typeface="Courier New"/>
                <a:cs typeface="Courier New"/>
              </a:rPr>
              <a:t>myrdd2.count() </a:t>
            </a: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6050" y="2441098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69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2024" y="393457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2024" y="417841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2024" y="442225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3449" y="376555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871967"/>
                </a:moveTo>
                <a:lnTo>
                  <a:pt x="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20219" y="3719307"/>
            <a:ext cx="0" cy="918210"/>
          </a:xfrm>
          <a:custGeom>
            <a:avLst/>
            <a:gdLst/>
            <a:ahLst/>
            <a:cxnLst/>
            <a:rect l="l" t="t" r="r" b="b"/>
            <a:pathLst>
              <a:path h="918210">
                <a:moveTo>
                  <a:pt x="0" y="91821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8750" y="3690732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4">
                <a:moveTo>
                  <a:pt x="0" y="0"/>
                </a:moveTo>
                <a:lnTo>
                  <a:pt x="1740044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4874" y="4666093"/>
            <a:ext cx="2694305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3919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23292" y="3546671"/>
            <a:ext cx="2474595" cy="143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  <a:spcBef>
                <a:spcPts val="215"/>
              </a:spcBef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  <a:p>
            <a:pPr marL="251460" marR="157480">
              <a:lnSpc>
                <a:spcPct val="16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 </a:t>
            </a:r>
            <a:r>
              <a:rPr sz="1000" b="1" spc="-5" dirty="0">
                <a:latin typeface="Courier New"/>
                <a:cs typeface="Courier New"/>
              </a:rPr>
              <a:t>BU</a:t>
            </a:r>
            <a:r>
              <a:rPr sz="1000" b="1" dirty="0">
                <a:latin typeface="Courier New"/>
                <a:cs typeface="Courier New"/>
              </a:rPr>
              <a:t>T I </a:t>
            </a:r>
            <a:r>
              <a:rPr sz="1000" b="1" spc="-5" dirty="0">
                <a:latin typeface="Courier New"/>
                <a:cs typeface="Courier New"/>
              </a:rPr>
              <a:t>CA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TEL</a:t>
            </a:r>
            <a:r>
              <a:rPr sz="1000" b="1" dirty="0">
                <a:latin typeface="Courier New"/>
                <a:cs typeface="Courier New"/>
              </a:rPr>
              <a:t>L </a:t>
            </a:r>
            <a:r>
              <a:rPr sz="1000" b="1" spc="-5" dirty="0">
                <a:latin typeface="Courier New"/>
                <a:cs typeface="Courier New"/>
              </a:rPr>
              <a:t>YOU</a:t>
            </a:r>
            <a:r>
              <a:rPr sz="1000" b="1" dirty="0">
                <a:latin typeface="Courier New"/>
                <a:cs typeface="Courier New"/>
              </a:rPr>
              <a:t>, ANYHOW, </a:t>
            </a: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3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242" y="1196354"/>
            <a:ext cx="371792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77137" y="523419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77137" y="547803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6662" y="502285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23432" y="4980825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6850" y="499035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59">
                <a:moveTo>
                  <a:pt x="0" y="0"/>
                </a:moveTo>
                <a:lnTo>
                  <a:pt x="16861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77137" y="572187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43700" y="45974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26250" y="46418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26250" y="46418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29400" y="5664200"/>
            <a:ext cx="81280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0" y="0"/>
                </a:lnTo>
                <a:lnTo>
                  <a:pt x="336550" y="419100"/>
                </a:lnTo>
                <a:lnTo>
                  <a:pt x="6731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99250" y="5708650"/>
            <a:ext cx="673100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336550" y="419100"/>
                </a:lnTo>
                <a:lnTo>
                  <a:pt x="0" y="0"/>
                </a:lnTo>
                <a:lnTo>
                  <a:pt x="67310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53050" y="2266950"/>
            <a:ext cx="1143000" cy="266700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0"/>
                </a:moveTo>
                <a:lnTo>
                  <a:pt x="1143000" y="0"/>
                </a:lnTo>
                <a:lnTo>
                  <a:pt x="1143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53050" y="2266950"/>
            <a:ext cx="1143000" cy="266700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0"/>
                </a:moveTo>
                <a:lnTo>
                  <a:pt x="1143000" y="0"/>
                </a:lnTo>
                <a:lnTo>
                  <a:pt x="1143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423292" y="2319317"/>
            <a:ext cx="96964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3530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530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53050" y="4768850"/>
            <a:ext cx="1193800" cy="254000"/>
          </a:xfrm>
          <a:custGeom>
            <a:avLst/>
            <a:gdLst/>
            <a:ahLst/>
            <a:cxnLst/>
            <a:rect l="l" t="t" r="r" b="b"/>
            <a:pathLst>
              <a:path w="1193800" h="254000">
                <a:moveTo>
                  <a:pt x="0" y="0"/>
                </a:moveTo>
                <a:lnTo>
                  <a:pt x="1193800" y="0"/>
                </a:lnTo>
                <a:lnTo>
                  <a:pt x="11938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53050" y="4768850"/>
            <a:ext cx="1193800" cy="254000"/>
          </a:xfrm>
          <a:custGeom>
            <a:avLst/>
            <a:gdLst/>
            <a:ahLst/>
            <a:cxnLst/>
            <a:rect l="l" t="t" r="r" b="b"/>
            <a:pathLst>
              <a:path w="1193800" h="254000">
                <a:moveTo>
                  <a:pt x="0" y="0"/>
                </a:moveTo>
                <a:lnTo>
                  <a:pt x="1193800" y="0"/>
                </a:lnTo>
                <a:lnTo>
                  <a:pt x="11938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2600" y="2222500"/>
            <a:ext cx="4775200" cy="3606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7050" y="2266950"/>
            <a:ext cx="4635500" cy="3467100"/>
          </a:xfrm>
          <a:custGeom>
            <a:avLst/>
            <a:gdLst/>
            <a:ahLst/>
            <a:cxnLst/>
            <a:rect l="l" t="t" r="r" b="b"/>
            <a:pathLst>
              <a:path w="4635500" h="3467100">
                <a:moveTo>
                  <a:pt x="0" y="0"/>
                </a:moveTo>
                <a:lnTo>
                  <a:pt x="4635500" y="0"/>
                </a:lnTo>
                <a:lnTo>
                  <a:pt x="463550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7050" y="2266950"/>
            <a:ext cx="4635500" cy="3467100"/>
          </a:xfrm>
          <a:custGeom>
            <a:avLst/>
            <a:gdLst/>
            <a:ahLst/>
            <a:cxnLst/>
            <a:rect l="l" t="t" r="r" b="b"/>
            <a:pathLst>
              <a:path w="4635500" h="3467100">
                <a:moveTo>
                  <a:pt x="0" y="0"/>
                </a:moveTo>
                <a:lnTo>
                  <a:pt x="4635500" y="0"/>
                </a:lnTo>
                <a:lnTo>
                  <a:pt x="463550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05371" y="2493158"/>
            <a:ext cx="41586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mydat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-8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pu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ec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w.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50"/>
              </a:lnSpc>
              <a:spcBef>
                <a:spcPts val="320"/>
              </a:spcBef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5371" y="2762445"/>
            <a:ext cx="335343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>
              <a:lnSpc>
                <a:spcPct val="119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1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-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mb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s: s.uppe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())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myrdd1.persis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50"/>
              </a:lnSpc>
              <a:spcBef>
                <a:spcPts val="420"/>
              </a:spcBef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5371" y="3537145"/>
            <a:ext cx="3574415" cy="1178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>
              <a:lnSpc>
                <a:spcPct val="119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2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-8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myrdd1.filte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s:s.startswit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('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'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R="1864360">
              <a:lnSpc>
                <a:spcPct val="119000"/>
              </a:lnSpc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myrdd2.count()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50"/>
              </a:lnSpc>
              <a:spcBef>
                <a:spcPts val="320"/>
              </a:spcBef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84771" y="4553145"/>
            <a:ext cx="1422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myrdd2.count()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6050" y="2441098"/>
            <a:ext cx="1737360" cy="0"/>
          </a:xfrm>
          <a:custGeom>
            <a:avLst/>
            <a:gdLst/>
            <a:ahLst/>
            <a:cxnLst/>
            <a:rect l="l" t="t" r="r" b="b"/>
            <a:pathLst>
              <a:path w="1737359">
                <a:moveTo>
                  <a:pt x="0" y="0"/>
                </a:moveTo>
                <a:lnTo>
                  <a:pt x="17369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2024" y="393457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12024" y="417841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12024" y="4422252"/>
            <a:ext cx="2580005" cy="0"/>
          </a:xfrm>
          <a:custGeom>
            <a:avLst/>
            <a:gdLst/>
            <a:ahLst/>
            <a:cxnLst/>
            <a:rect l="l" t="t" r="r" b="b"/>
            <a:pathLst>
              <a:path w="2580004">
                <a:moveTo>
                  <a:pt x="0" y="0"/>
                </a:moveTo>
                <a:lnTo>
                  <a:pt x="25796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3449" y="3765550"/>
            <a:ext cx="0" cy="872490"/>
          </a:xfrm>
          <a:custGeom>
            <a:avLst/>
            <a:gdLst/>
            <a:ahLst/>
            <a:cxnLst/>
            <a:rect l="l" t="t" r="r" b="b"/>
            <a:pathLst>
              <a:path h="872489">
                <a:moveTo>
                  <a:pt x="0" y="871967"/>
                </a:moveTo>
                <a:lnTo>
                  <a:pt x="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20219" y="3719307"/>
            <a:ext cx="0" cy="918210"/>
          </a:xfrm>
          <a:custGeom>
            <a:avLst/>
            <a:gdLst/>
            <a:ahLst/>
            <a:cxnLst/>
            <a:rect l="l" t="t" r="r" b="b"/>
            <a:pathLst>
              <a:path h="918210">
                <a:moveTo>
                  <a:pt x="0" y="91821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8750" y="3690732"/>
            <a:ext cx="1740535" cy="0"/>
          </a:xfrm>
          <a:custGeom>
            <a:avLst/>
            <a:gdLst/>
            <a:ahLst/>
            <a:cxnLst/>
            <a:rect l="l" t="t" r="r" b="b"/>
            <a:pathLst>
              <a:path w="1740534">
                <a:moveTo>
                  <a:pt x="0" y="0"/>
                </a:moveTo>
                <a:lnTo>
                  <a:pt x="1740044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4874" y="4666093"/>
            <a:ext cx="2694305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3919" y="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23292" y="3546671"/>
            <a:ext cx="2477770" cy="2138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  <a:spcBef>
                <a:spcPts val="215"/>
              </a:spcBef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  <a:p>
            <a:pPr marL="251460" marR="160655">
              <a:lnSpc>
                <a:spcPct val="16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 </a:t>
            </a:r>
            <a:r>
              <a:rPr sz="1000" b="1" spc="-5" dirty="0">
                <a:latin typeface="Courier New"/>
                <a:cs typeface="Courier New"/>
              </a:rPr>
              <a:t>BU</a:t>
            </a:r>
            <a:r>
              <a:rPr sz="1000" b="1" dirty="0">
                <a:latin typeface="Courier New"/>
                <a:cs typeface="Courier New"/>
              </a:rPr>
              <a:t>T I </a:t>
            </a:r>
            <a:r>
              <a:rPr sz="1000" b="1" spc="-5" dirty="0">
                <a:latin typeface="Courier New"/>
                <a:cs typeface="Courier New"/>
              </a:rPr>
              <a:t>CA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TEL</a:t>
            </a:r>
            <a:r>
              <a:rPr sz="1000" b="1" dirty="0">
                <a:latin typeface="Courier New"/>
                <a:cs typeface="Courier New"/>
              </a:rPr>
              <a:t>L </a:t>
            </a:r>
            <a:r>
              <a:rPr sz="1000" b="1" spc="-5" dirty="0">
                <a:latin typeface="Courier New"/>
                <a:cs typeface="Courier New"/>
              </a:rPr>
              <a:t>YOU</a:t>
            </a:r>
            <a:r>
              <a:rPr sz="1000" b="1" dirty="0">
                <a:latin typeface="Courier New"/>
                <a:cs typeface="Courier New"/>
              </a:rPr>
              <a:t>, ANYHOW, </a:t>
            </a: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3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54635">
              <a:lnSpc>
                <a:spcPct val="100000"/>
              </a:lnSpc>
              <a:spcBef>
                <a:spcPts val="490"/>
              </a:spcBef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  <a:p>
            <a:pPr marL="254635" marR="157480">
              <a:lnSpc>
                <a:spcPct val="16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 </a:t>
            </a: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242" y="1196354"/>
            <a:ext cx="3717925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ub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77137" y="523419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77137" y="547803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6662" y="502285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23432" y="4980825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6850" y="499035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59">
                <a:moveTo>
                  <a:pt x="0" y="0"/>
                </a:moveTo>
                <a:lnTo>
                  <a:pt x="16861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77137" y="572187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43700" y="45974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26250" y="46418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26250" y="46418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2600" y="2222500"/>
            <a:ext cx="4775200" cy="3606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050" y="2266950"/>
            <a:ext cx="4635500" cy="3467100"/>
          </a:xfrm>
          <a:custGeom>
            <a:avLst/>
            <a:gdLst/>
            <a:ahLst/>
            <a:cxnLst/>
            <a:rect l="l" t="t" r="r" b="b"/>
            <a:pathLst>
              <a:path w="4635500" h="3467100">
                <a:moveTo>
                  <a:pt x="0" y="0"/>
                </a:moveTo>
                <a:lnTo>
                  <a:pt x="4635500" y="0"/>
                </a:lnTo>
                <a:lnTo>
                  <a:pt x="463550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7050" y="2266950"/>
            <a:ext cx="4635500" cy="3467100"/>
          </a:xfrm>
          <a:custGeom>
            <a:avLst/>
            <a:gdLst/>
            <a:ahLst/>
            <a:cxnLst/>
            <a:rect l="l" t="t" r="r" b="b"/>
            <a:pathLst>
              <a:path w="4635500" h="3467100">
                <a:moveTo>
                  <a:pt x="0" y="0"/>
                </a:moveTo>
                <a:lnTo>
                  <a:pt x="4635500" y="0"/>
                </a:lnTo>
                <a:lnTo>
                  <a:pt x="4635500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05371" y="2493158"/>
            <a:ext cx="320611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79400">
              <a:lnSpc>
                <a:spcPct val="119000"/>
              </a:lnSpc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y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dat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("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ur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co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w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.t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5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5371" y="3001158"/>
            <a:ext cx="3353435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 indent="-279400">
              <a:lnSpc>
                <a:spcPct val="119000"/>
              </a:lnSpc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1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-8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mydata.ma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mb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s: s.uppe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())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myrdd1.persis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1650"/>
              </a:lnSpc>
              <a:spcBef>
                <a:spcPts val="320"/>
              </a:spcBef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5371" y="3791145"/>
            <a:ext cx="3574415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0">
              <a:lnSpc>
                <a:spcPct val="119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2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-8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myrdd1.filte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s:s.startswit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('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'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R="1864360">
              <a:lnSpc>
                <a:spcPct val="119000"/>
              </a:lnSpc>
              <a:tabLst>
                <a:tab pos="278765" algn="l"/>
              </a:tabLst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myrdd2.count()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107FA7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84771" y="4807145"/>
            <a:ext cx="14224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myrdd2.count()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29400" y="5664200"/>
            <a:ext cx="8128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0" y="0"/>
                </a:lnTo>
                <a:lnTo>
                  <a:pt x="336550" y="419100"/>
                </a:lnTo>
                <a:lnTo>
                  <a:pt x="6731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99250" y="5708650"/>
            <a:ext cx="673100" cy="419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336550" y="419100"/>
                </a:lnTo>
                <a:lnTo>
                  <a:pt x="0" y="0"/>
                </a:lnTo>
                <a:lnTo>
                  <a:pt x="67310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3050" y="2266950"/>
            <a:ext cx="1143000" cy="266700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0"/>
                </a:moveTo>
                <a:lnTo>
                  <a:pt x="1143000" y="0"/>
                </a:lnTo>
                <a:lnTo>
                  <a:pt x="1143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53050" y="2266950"/>
            <a:ext cx="1143000" cy="266700"/>
          </a:xfrm>
          <a:custGeom>
            <a:avLst/>
            <a:gdLst/>
            <a:ahLst/>
            <a:cxnLst/>
            <a:rect l="l" t="t" r="r" b="b"/>
            <a:pathLst>
              <a:path w="1143000" h="266700">
                <a:moveTo>
                  <a:pt x="0" y="0"/>
                </a:moveTo>
                <a:lnTo>
                  <a:pt x="1143000" y="0"/>
                </a:lnTo>
                <a:lnTo>
                  <a:pt x="11430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423292" y="2319317"/>
            <a:ext cx="96964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3530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53050" y="3498850"/>
            <a:ext cx="1155700" cy="266700"/>
          </a:xfrm>
          <a:custGeom>
            <a:avLst/>
            <a:gdLst/>
            <a:ahLst/>
            <a:cxnLst/>
            <a:rect l="l" t="t" r="r" b="b"/>
            <a:pathLst>
              <a:path w="1155700" h="266700">
                <a:moveTo>
                  <a:pt x="0" y="0"/>
                </a:moveTo>
                <a:lnTo>
                  <a:pt x="1155700" y="0"/>
                </a:lnTo>
                <a:lnTo>
                  <a:pt x="11557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53050" y="4768850"/>
            <a:ext cx="1193800" cy="254000"/>
          </a:xfrm>
          <a:custGeom>
            <a:avLst/>
            <a:gdLst/>
            <a:ahLst/>
            <a:cxnLst/>
            <a:rect l="l" t="t" r="r" b="b"/>
            <a:pathLst>
              <a:path w="1193800" h="254000">
                <a:moveTo>
                  <a:pt x="0" y="0"/>
                </a:moveTo>
                <a:lnTo>
                  <a:pt x="1193800" y="0"/>
                </a:lnTo>
                <a:lnTo>
                  <a:pt x="11938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53050" y="4768850"/>
            <a:ext cx="1193800" cy="254000"/>
          </a:xfrm>
          <a:custGeom>
            <a:avLst/>
            <a:gdLst/>
            <a:ahLst/>
            <a:cxnLst/>
            <a:rect l="l" t="t" r="r" b="b"/>
            <a:pathLst>
              <a:path w="1193800" h="254000">
                <a:moveTo>
                  <a:pt x="0" y="0"/>
                </a:moveTo>
                <a:lnTo>
                  <a:pt x="1193800" y="0"/>
                </a:lnTo>
                <a:lnTo>
                  <a:pt x="11938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79384" cy="162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i="1" spc="10" dirty="0">
                <a:latin typeface="Calibri"/>
                <a:cs typeface="Calibri"/>
              </a:rPr>
              <a:t>s</a:t>
            </a:r>
            <a:r>
              <a:rPr sz="2000" b="1" i="1" spc="45" dirty="0">
                <a:latin typeface="Calibri"/>
                <a:cs typeface="Calibri"/>
              </a:rPr>
              <a:t>u</a:t>
            </a:r>
            <a:r>
              <a:rPr sz="2000" b="1" i="1" spc="30" dirty="0">
                <a:latin typeface="Calibri"/>
                <a:cs typeface="Calibri"/>
              </a:rPr>
              <a:t>gg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0" dirty="0">
                <a:latin typeface="Calibri"/>
                <a:cs typeface="Calibri"/>
              </a:rPr>
              <a:t>s</a:t>
            </a:r>
            <a:r>
              <a:rPr sz="2000" b="1" i="1" dirty="0">
                <a:latin typeface="Calibri"/>
                <a:cs typeface="Calibri"/>
              </a:rPr>
              <a:t>ti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2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nou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aila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87566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2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647700" lvl="1" indent="-2286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647700" algn="l"/>
              </a:tabLst>
            </a:pP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5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ed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5130800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S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50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77126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17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649084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i="1" spc="-30" dirty="0">
                <a:latin typeface="Calibri"/>
                <a:cs typeface="Calibri"/>
              </a:rPr>
              <a:t>R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10" dirty="0">
                <a:latin typeface="Calibri"/>
                <a:cs typeface="Calibri"/>
              </a:rPr>
              <a:t>s</a:t>
            </a:r>
            <a:r>
              <a:rPr sz="2000" b="1" i="1" dirty="0">
                <a:latin typeface="Calibri"/>
                <a:cs typeface="Calibri"/>
              </a:rPr>
              <a:t>ili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-5" dirty="0">
                <a:latin typeface="Calibri"/>
                <a:cs typeface="Calibri"/>
              </a:rPr>
              <a:t>t</a:t>
            </a:r>
            <a:r>
              <a:rPr sz="2000" b="1" i="1" spc="-15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ili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5" dirty="0">
                <a:latin typeface="Calibri"/>
                <a:cs typeface="Calibri"/>
              </a:rPr>
              <a:t>F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105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bu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ed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3187700" y="3670300"/>
            <a:ext cx="3886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7550" y="37147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35792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588456" y="1003052"/>
                </a:lnTo>
                <a:lnTo>
                  <a:pt x="3630749" y="995229"/>
                </a:lnTo>
                <a:lnTo>
                  <a:pt x="3668580" y="977484"/>
                </a:lnTo>
                <a:lnTo>
                  <a:pt x="3700510" y="951257"/>
                </a:lnTo>
                <a:lnTo>
                  <a:pt x="3725100" y="917988"/>
                </a:lnTo>
                <a:lnTo>
                  <a:pt x="3740910" y="879115"/>
                </a:lnTo>
                <a:lnTo>
                  <a:pt x="3746500" y="836080"/>
                </a:lnTo>
                <a:lnTo>
                  <a:pt x="3746252" y="158043"/>
                </a:lnTo>
                <a:lnTo>
                  <a:pt x="3738429" y="115750"/>
                </a:lnTo>
                <a:lnTo>
                  <a:pt x="3720684" y="77919"/>
                </a:lnTo>
                <a:lnTo>
                  <a:pt x="3694457" y="45989"/>
                </a:lnTo>
                <a:lnTo>
                  <a:pt x="3661188" y="21399"/>
                </a:lnTo>
                <a:lnTo>
                  <a:pt x="3622315" y="5589"/>
                </a:lnTo>
                <a:lnTo>
                  <a:pt x="35792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7550" y="37147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79280" y="0"/>
                </a:lnTo>
                <a:lnTo>
                  <a:pt x="3593998" y="638"/>
                </a:lnTo>
                <a:lnTo>
                  <a:pt x="3635806" y="9795"/>
                </a:lnTo>
                <a:lnTo>
                  <a:pt x="3672971" y="28691"/>
                </a:lnTo>
                <a:lnTo>
                  <a:pt x="3704053" y="55888"/>
                </a:lnTo>
                <a:lnTo>
                  <a:pt x="3727613" y="89945"/>
                </a:lnTo>
                <a:lnTo>
                  <a:pt x="3742210" y="129423"/>
                </a:lnTo>
                <a:lnTo>
                  <a:pt x="3746500" y="836080"/>
                </a:lnTo>
                <a:lnTo>
                  <a:pt x="3745861" y="850798"/>
                </a:lnTo>
                <a:lnTo>
                  <a:pt x="3736704" y="892606"/>
                </a:lnTo>
                <a:lnTo>
                  <a:pt x="3717808" y="929771"/>
                </a:lnTo>
                <a:lnTo>
                  <a:pt x="3690611" y="960853"/>
                </a:lnTo>
                <a:lnTo>
                  <a:pt x="3656554" y="984413"/>
                </a:lnTo>
                <a:lnTo>
                  <a:pt x="3617076" y="999010"/>
                </a:lnTo>
                <a:lnTo>
                  <a:pt x="167220" y="1003300"/>
                </a:lnTo>
                <a:lnTo>
                  <a:pt x="152501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00" y="37095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2980" y="37152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7700" y="2501900"/>
            <a:ext cx="38989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550" y="2546350"/>
            <a:ext cx="3759200" cy="1003300"/>
          </a:xfrm>
          <a:custGeom>
            <a:avLst/>
            <a:gdLst/>
            <a:ahLst/>
            <a:cxnLst/>
            <a:rect l="l" t="t" r="r" b="b"/>
            <a:pathLst>
              <a:path w="3759200" h="1003300">
                <a:moveTo>
                  <a:pt x="35919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2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8"/>
                </a:lnTo>
                <a:lnTo>
                  <a:pt x="25815" y="925379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601156" y="1003052"/>
                </a:lnTo>
                <a:lnTo>
                  <a:pt x="3643449" y="995229"/>
                </a:lnTo>
                <a:lnTo>
                  <a:pt x="3681280" y="977484"/>
                </a:lnTo>
                <a:lnTo>
                  <a:pt x="3713210" y="951257"/>
                </a:lnTo>
                <a:lnTo>
                  <a:pt x="3737800" y="917987"/>
                </a:lnTo>
                <a:lnTo>
                  <a:pt x="3753610" y="879115"/>
                </a:lnTo>
                <a:lnTo>
                  <a:pt x="3759200" y="836080"/>
                </a:lnTo>
                <a:lnTo>
                  <a:pt x="3758952" y="158043"/>
                </a:lnTo>
                <a:lnTo>
                  <a:pt x="3751129" y="115751"/>
                </a:lnTo>
                <a:lnTo>
                  <a:pt x="3733384" y="77920"/>
                </a:lnTo>
                <a:lnTo>
                  <a:pt x="3707157" y="45989"/>
                </a:lnTo>
                <a:lnTo>
                  <a:pt x="3673888" y="21399"/>
                </a:lnTo>
                <a:lnTo>
                  <a:pt x="3635015" y="5589"/>
                </a:lnTo>
                <a:lnTo>
                  <a:pt x="35919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7550" y="2546350"/>
            <a:ext cx="3759200" cy="1003300"/>
          </a:xfrm>
          <a:custGeom>
            <a:avLst/>
            <a:gdLst/>
            <a:ahLst/>
            <a:cxnLst/>
            <a:rect l="l" t="t" r="r" b="b"/>
            <a:pathLst>
              <a:path w="37592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91981" y="0"/>
                </a:lnTo>
                <a:lnTo>
                  <a:pt x="3606699" y="638"/>
                </a:lnTo>
                <a:lnTo>
                  <a:pt x="3648507" y="9795"/>
                </a:lnTo>
                <a:lnTo>
                  <a:pt x="3685671" y="28691"/>
                </a:lnTo>
                <a:lnTo>
                  <a:pt x="3716753" y="55888"/>
                </a:lnTo>
                <a:lnTo>
                  <a:pt x="3740313" y="89946"/>
                </a:lnTo>
                <a:lnTo>
                  <a:pt x="3754910" y="129424"/>
                </a:lnTo>
                <a:lnTo>
                  <a:pt x="3759200" y="836080"/>
                </a:lnTo>
                <a:lnTo>
                  <a:pt x="3758561" y="850798"/>
                </a:lnTo>
                <a:lnTo>
                  <a:pt x="3749404" y="892606"/>
                </a:lnTo>
                <a:lnTo>
                  <a:pt x="3730508" y="929771"/>
                </a:lnTo>
                <a:lnTo>
                  <a:pt x="3703311" y="960853"/>
                </a:lnTo>
                <a:lnTo>
                  <a:pt x="3669254" y="984413"/>
                </a:lnTo>
                <a:lnTo>
                  <a:pt x="3629776" y="999010"/>
                </a:lnTo>
                <a:lnTo>
                  <a:pt x="167219" y="1003300"/>
                </a:lnTo>
                <a:lnTo>
                  <a:pt x="152500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6400" y="25538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3641" y="2559503"/>
            <a:ext cx="643021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7700" y="4864100"/>
            <a:ext cx="3886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7550" y="49085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35792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588457" y="1003052"/>
                </a:lnTo>
                <a:lnTo>
                  <a:pt x="3630749" y="995229"/>
                </a:lnTo>
                <a:lnTo>
                  <a:pt x="3668580" y="977484"/>
                </a:lnTo>
                <a:lnTo>
                  <a:pt x="3700510" y="951257"/>
                </a:lnTo>
                <a:lnTo>
                  <a:pt x="3725100" y="917987"/>
                </a:lnTo>
                <a:lnTo>
                  <a:pt x="3740910" y="879115"/>
                </a:lnTo>
                <a:lnTo>
                  <a:pt x="3746500" y="836079"/>
                </a:lnTo>
                <a:lnTo>
                  <a:pt x="3746252" y="158043"/>
                </a:lnTo>
                <a:lnTo>
                  <a:pt x="3738429" y="115750"/>
                </a:lnTo>
                <a:lnTo>
                  <a:pt x="3720684" y="77919"/>
                </a:lnTo>
                <a:lnTo>
                  <a:pt x="3694457" y="45989"/>
                </a:lnTo>
                <a:lnTo>
                  <a:pt x="3661188" y="21399"/>
                </a:lnTo>
                <a:lnTo>
                  <a:pt x="3622315" y="5589"/>
                </a:lnTo>
                <a:lnTo>
                  <a:pt x="35792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7550" y="49085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79280" y="0"/>
                </a:lnTo>
                <a:lnTo>
                  <a:pt x="3593998" y="638"/>
                </a:lnTo>
                <a:lnTo>
                  <a:pt x="3635806" y="9795"/>
                </a:lnTo>
                <a:lnTo>
                  <a:pt x="3672971" y="28691"/>
                </a:lnTo>
                <a:lnTo>
                  <a:pt x="3704053" y="55888"/>
                </a:lnTo>
                <a:lnTo>
                  <a:pt x="3727613" y="89945"/>
                </a:lnTo>
                <a:lnTo>
                  <a:pt x="3742210" y="129423"/>
                </a:lnTo>
                <a:lnTo>
                  <a:pt x="3746500" y="836080"/>
                </a:lnTo>
                <a:lnTo>
                  <a:pt x="3745861" y="850798"/>
                </a:lnTo>
                <a:lnTo>
                  <a:pt x="3736704" y="892606"/>
                </a:lnTo>
                <a:lnTo>
                  <a:pt x="3717808" y="929771"/>
                </a:lnTo>
                <a:lnTo>
                  <a:pt x="3690611" y="960853"/>
                </a:lnTo>
                <a:lnTo>
                  <a:pt x="3656554" y="984413"/>
                </a:lnTo>
                <a:lnTo>
                  <a:pt x="3617076" y="999010"/>
                </a:lnTo>
                <a:lnTo>
                  <a:pt x="167220" y="1003300"/>
                </a:lnTo>
                <a:lnTo>
                  <a:pt x="152501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600" y="49160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2841" y="4921703"/>
            <a:ext cx="643021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59150" y="26606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9150" y="26606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9150" y="38163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9150" y="38163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2100" y="2286000"/>
            <a:ext cx="1257300" cy="2514600"/>
          </a:xfrm>
          <a:custGeom>
            <a:avLst/>
            <a:gdLst/>
            <a:ahLst/>
            <a:cxnLst/>
            <a:rect l="l" t="t" r="r" b="b"/>
            <a:pathLst>
              <a:path w="1257300" h="2514600">
                <a:moveTo>
                  <a:pt x="0" y="0"/>
                </a:moveTo>
                <a:lnTo>
                  <a:pt x="1257300" y="0"/>
                </a:lnTo>
                <a:lnTo>
                  <a:pt x="12573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8650" y="21526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8650" y="21526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4950" y="3028951"/>
            <a:ext cx="479425" cy="50800"/>
          </a:xfrm>
          <a:custGeom>
            <a:avLst/>
            <a:gdLst/>
            <a:ahLst/>
            <a:cxnLst/>
            <a:rect l="l" t="t" r="r" b="b"/>
            <a:pathLst>
              <a:path w="479425" h="50800">
                <a:moveTo>
                  <a:pt x="0" y="19048"/>
                </a:moveTo>
                <a:lnTo>
                  <a:pt x="0" y="31748"/>
                </a:lnTo>
                <a:lnTo>
                  <a:pt x="428496" y="31750"/>
                </a:lnTo>
                <a:lnTo>
                  <a:pt x="428496" y="50800"/>
                </a:lnTo>
                <a:lnTo>
                  <a:pt x="479296" y="25400"/>
                </a:lnTo>
                <a:lnTo>
                  <a:pt x="466596" y="19050"/>
                </a:lnTo>
                <a:lnTo>
                  <a:pt x="0" y="19048"/>
                </a:lnTo>
                <a:close/>
              </a:path>
              <a:path w="479425" h="50800">
                <a:moveTo>
                  <a:pt x="428496" y="0"/>
                </a:moveTo>
                <a:lnTo>
                  <a:pt x="428496" y="19050"/>
                </a:lnTo>
                <a:lnTo>
                  <a:pt x="466596" y="19050"/>
                </a:lnTo>
                <a:lnTo>
                  <a:pt x="42849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4950" y="5391151"/>
            <a:ext cx="473709" cy="50800"/>
          </a:xfrm>
          <a:custGeom>
            <a:avLst/>
            <a:gdLst/>
            <a:ahLst/>
            <a:cxnLst/>
            <a:rect l="l" t="t" r="r" b="b"/>
            <a:pathLst>
              <a:path w="473710" h="50800">
                <a:moveTo>
                  <a:pt x="0" y="19048"/>
                </a:moveTo>
                <a:lnTo>
                  <a:pt x="0" y="31748"/>
                </a:lnTo>
                <a:lnTo>
                  <a:pt x="422520" y="31750"/>
                </a:lnTo>
                <a:lnTo>
                  <a:pt x="422520" y="50800"/>
                </a:lnTo>
                <a:lnTo>
                  <a:pt x="473320" y="25400"/>
                </a:lnTo>
                <a:lnTo>
                  <a:pt x="460620" y="19050"/>
                </a:lnTo>
                <a:lnTo>
                  <a:pt x="0" y="19048"/>
                </a:lnTo>
                <a:close/>
              </a:path>
              <a:path w="473710" h="50800">
                <a:moveTo>
                  <a:pt x="422520" y="0"/>
                </a:moveTo>
                <a:lnTo>
                  <a:pt x="422520" y="19050"/>
                </a:lnTo>
                <a:lnTo>
                  <a:pt x="460620" y="19050"/>
                </a:lnTo>
                <a:lnTo>
                  <a:pt x="42252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4950" y="4197351"/>
            <a:ext cx="482600" cy="50800"/>
          </a:xfrm>
          <a:custGeom>
            <a:avLst/>
            <a:gdLst/>
            <a:ahLst/>
            <a:cxnLst/>
            <a:rect l="l" t="t" r="r" b="b"/>
            <a:pathLst>
              <a:path w="482600" h="50800">
                <a:moveTo>
                  <a:pt x="0" y="19048"/>
                </a:moveTo>
                <a:lnTo>
                  <a:pt x="0" y="31748"/>
                </a:lnTo>
                <a:lnTo>
                  <a:pt x="431364" y="31750"/>
                </a:lnTo>
                <a:lnTo>
                  <a:pt x="431364" y="50800"/>
                </a:lnTo>
                <a:lnTo>
                  <a:pt x="482164" y="25400"/>
                </a:lnTo>
                <a:lnTo>
                  <a:pt x="469464" y="19050"/>
                </a:lnTo>
                <a:lnTo>
                  <a:pt x="0" y="19048"/>
                </a:lnTo>
                <a:close/>
              </a:path>
              <a:path w="482600" h="50800">
                <a:moveTo>
                  <a:pt x="431364" y="0"/>
                </a:moveTo>
                <a:lnTo>
                  <a:pt x="431364" y="19050"/>
                </a:lnTo>
                <a:lnTo>
                  <a:pt x="469464" y="19050"/>
                </a:lnTo>
                <a:lnTo>
                  <a:pt x="43136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74950" y="3041650"/>
            <a:ext cx="0" cy="2366010"/>
          </a:xfrm>
          <a:custGeom>
            <a:avLst/>
            <a:gdLst/>
            <a:ahLst/>
            <a:cxnLst/>
            <a:rect l="l" t="t" r="r" b="b"/>
            <a:pathLst>
              <a:path h="2366010">
                <a:moveTo>
                  <a:pt x="0" y="0"/>
                </a:moveTo>
                <a:lnTo>
                  <a:pt x="0" y="2365988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33762" y="2714669"/>
            <a:ext cx="65913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  <a:spcBef>
                <a:spcPts val="140"/>
              </a:spcBef>
            </a:pP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33762" y="3875036"/>
            <a:ext cx="659130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  <a:spcBef>
                <a:spcPts val="175"/>
              </a:spcBef>
            </a:pP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7242" y="1196354"/>
            <a:ext cx="6883400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J</a:t>
            </a:r>
            <a:r>
              <a:rPr sz="2000" b="1" spc="15" dirty="0">
                <a:latin typeface="Calibri"/>
                <a:cs typeface="Calibri"/>
              </a:rPr>
              <a:t>V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1466850" algn="ctr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9150" y="2495550"/>
            <a:ext cx="876300" cy="673100"/>
          </a:xfrm>
          <a:prstGeom prst="rect">
            <a:avLst/>
          </a:prstGeom>
          <a:solidFill>
            <a:srgbClr val="D4EEF5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ct val="100000"/>
              </a:lnSpc>
            </a:pP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59150" y="5010150"/>
            <a:ext cx="2514600" cy="8001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73550" y="2889250"/>
            <a:ext cx="1003300" cy="317500"/>
          </a:xfrm>
          <a:prstGeom prst="rect">
            <a:avLst/>
          </a:prstGeom>
          <a:solidFill>
            <a:srgbClr val="CCFFCC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2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73550" y="4083050"/>
            <a:ext cx="1003300" cy="304800"/>
          </a:xfrm>
          <a:prstGeom prst="rect">
            <a:avLst/>
          </a:prstGeom>
          <a:solidFill>
            <a:srgbClr val="CCFFCC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2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87583" y="2806790"/>
            <a:ext cx="1907539" cy="288290"/>
          </a:xfrm>
          <a:custGeom>
            <a:avLst/>
            <a:gdLst/>
            <a:ahLst/>
            <a:cxnLst/>
            <a:rect l="l" t="t" r="r" b="b"/>
            <a:pathLst>
              <a:path w="1907539" h="288289">
                <a:moveTo>
                  <a:pt x="3032" y="0"/>
                </a:moveTo>
                <a:lnTo>
                  <a:pt x="0" y="25219"/>
                </a:lnTo>
                <a:lnTo>
                  <a:pt x="1834076" y="245694"/>
                </a:lnTo>
                <a:lnTo>
                  <a:pt x="1789791" y="264859"/>
                </a:lnTo>
                <a:lnTo>
                  <a:pt x="1786831" y="272336"/>
                </a:lnTo>
                <a:lnTo>
                  <a:pt x="1792403" y="285210"/>
                </a:lnTo>
                <a:lnTo>
                  <a:pt x="1799879" y="288170"/>
                </a:lnTo>
                <a:lnTo>
                  <a:pt x="1907258" y="241700"/>
                </a:lnTo>
                <a:lnTo>
                  <a:pt x="1879206" y="220475"/>
                </a:lnTo>
                <a:lnTo>
                  <a:pt x="1837108" y="220475"/>
                </a:lnTo>
                <a:lnTo>
                  <a:pt x="3032" y="0"/>
                </a:lnTo>
                <a:close/>
              </a:path>
              <a:path w="1907539" h="288289">
                <a:moveTo>
                  <a:pt x="1813952" y="171104"/>
                </a:moveTo>
                <a:lnTo>
                  <a:pt x="1805986" y="172208"/>
                </a:lnTo>
                <a:lnTo>
                  <a:pt x="1797522" y="183395"/>
                </a:lnTo>
                <a:lnTo>
                  <a:pt x="1798627" y="191361"/>
                </a:lnTo>
                <a:lnTo>
                  <a:pt x="1837108" y="220475"/>
                </a:lnTo>
                <a:lnTo>
                  <a:pt x="1879206" y="220475"/>
                </a:lnTo>
                <a:lnTo>
                  <a:pt x="1813952" y="17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82167" y="2961158"/>
            <a:ext cx="1913255" cy="1252220"/>
          </a:xfrm>
          <a:custGeom>
            <a:avLst/>
            <a:gdLst/>
            <a:ahLst/>
            <a:cxnLst/>
            <a:rect l="l" t="t" r="r" b="b"/>
            <a:pathLst>
              <a:path w="1913254" h="1252220">
                <a:moveTo>
                  <a:pt x="1797057" y="1221022"/>
                </a:moveTo>
                <a:lnTo>
                  <a:pt x="1791098" y="1226421"/>
                </a:lnTo>
                <a:lnTo>
                  <a:pt x="1790406" y="1240431"/>
                </a:lnTo>
                <a:lnTo>
                  <a:pt x="1795805" y="1246390"/>
                </a:lnTo>
                <a:lnTo>
                  <a:pt x="1912665" y="1252161"/>
                </a:lnTo>
                <a:lnTo>
                  <a:pt x="1898226" y="1223402"/>
                </a:lnTo>
                <a:lnTo>
                  <a:pt x="1845252" y="1223402"/>
                </a:lnTo>
                <a:lnTo>
                  <a:pt x="1797057" y="1221022"/>
                </a:lnTo>
                <a:close/>
              </a:path>
              <a:path w="1913254" h="1252220">
                <a:moveTo>
                  <a:pt x="13865" y="0"/>
                </a:moveTo>
                <a:lnTo>
                  <a:pt x="0" y="21282"/>
                </a:lnTo>
                <a:lnTo>
                  <a:pt x="1845252" y="1223402"/>
                </a:lnTo>
                <a:lnTo>
                  <a:pt x="1898226" y="1223402"/>
                </a:lnTo>
                <a:lnTo>
                  <a:pt x="1887540" y="1202119"/>
                </a:lnTo>
                <a:lnTo>
                  <a:pt x="1859118" y="1202119"/>
                </a:lnTo>
                <a:lnTo>
                  <a:pt x="13865" y="0"/>
                </a:lnTo>
                <a:close/>
              </a:path>
              <a:path w="1913254" h="1252220">
                <a:moveTo>
                  <a:pt x="1852533" y="1145068"/>
                </a:moveTo>
                <a:lnTo>
                  <a:pt x="1839997" y="1151362"/>
                </a:lnTo>
                <a:lnTo>
                  <a:pt x="1837466" y="1158995"/>
                </a:lnTo>
                <a:lnTo>
                  <a:pt x="1859118" y="1202119"/>
                </a:lnTo>
                <a:lnTo>
                  <a:pt x="1887540" y="1202119"/>
                </a:lnTo>
                <a:lnTo>
                  <a:pt x="1860166" y="1147598"/>
                </a:lnTo>
                <a:lnTo>
                  <a:pt x="1852533" y="1145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30600" y="3962400"/>
            <a:ext cx="7620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92500" y="3987800"/>
            <a:ext cx="6985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00450" y="4019550"/>
            <a:ext cx="622300" cy="406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0450" y="4019550"/>
            <a:ext cx="622300" cy="406400"/>
          </a:xfrm>
          <a:custGeom>
            <a:avLst/>
            <a:gdLst/>
            <a:ahLst/>
            <a:cxnLst/>
            <a:rect l="l" t="t" r="r" b="b"/>
            <a:pathLst>
              <a:path w="622300" h="406400">
                <a:moveTo>
                  <a:pt x="0" y="101600"/>
                </a:moveTo>
                <a:lnTo>
                  <a:pt x="419100" y="101600"/>
                </a:lnTo>
                <a:lnTo>
                  <a:pt x="419100" y="0"/>
                </a:lnTo>
                <a:lnTo>
                  <a:pt x="622300" y="203200"/>
                </a:lnTo>
                <a:lnTo>
                  <a:pt x="419100" y="406400"/>
                </a:lnTo>
                <a:lnTo>
                  <a:pt x="419100" y="304799"/>
                </a:lnTo>
                <a:lnTo>
                  <a:pt x="0" y="304799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30600" y="2794000"/>
            <a:ext cx="762000" cy="571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2500" y="2832100"/>
            <a:ext cx="6985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00450" y="2851150"/>
            <a:ext cx="622300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00450" y="2851150"/>
            <a:ext cx="622300" cy="419100"/>
          </a:xfrm>
          <a:custGeom>
            <a:avLst/>
            <a:gdLst/>
            <a:ahLst/>
            <a:cxnLst/>
            <a:rect l="l" t="t" r="r" b="b"/>
            <a:pathLst>
              <a:path w="622300" h="419100">
                <a:moveTo>
                  <a:pt x="0" y="104775"/>
                </a:moveTo>
                <a:lnTo>
                  <a:pt x="412750" y="104775"/>
                </a:lnTo>
                <a:lnTo>
                  <a:pt x="412750" y="0"/>
                </a:lnTo>
                <a:lnTo>
                  <a:pt x="622300" y="209550"/>
                </a:lnTo>
                <a:lnTo>
                  <a:pt x="412750" y="419100"/>
                </a:lnTo>
                <a:lnTo>
                  <a:pt x="412750" y="314325"/>
                </a:lnTo>
                <a:lnTo>
                  <a:pt x="0" y="314325"/>
                </a:lnTo>
                <a:lnTo>
                  <a:pt x="0" y="10477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5"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105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187700" y="3670300"/>
            <a:ext cx="3886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7550" y="37147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35792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588456" y="1003052"/>
                </a:lnTo>
                <a:lnTo>
                  <a:pt x="3630749" y="995229"/>
                </a:lnTo>
                <a:lnTo>
                  <a:pt x="3668580" y="977484"/>
                </a:lnTo>
                <a:lnTo>
                  <a:pt x="3700510" y="951257"/>
                </a:lnTo>
                <a:lnTo>
                  <a:pt x="3725100" y="917988"/>
                </a:lnTo>
                <a:lnTo>
                  <a:pt x="3740910" y="879115"/>
                </a:lnTo>
                <a:lnTo>
                  <a:pt x="3746500" y="836080"/>
                </a:lnTo>
                <a:lnTo>
                  <a:pt x="3746252" y="158043"/>
                </a:lnTo>
                <a:lnTo>
                  <a:pt x="3738429" y="115750"/>
                </a:lnTo>
                <a:lnTo>
                  <a:pt x="3720684" y="77919"/>
                </a:lnTo>
                <a:lnTo>
                  <a:pt x="3694457" y="45989"/>
                </a:lnTo>
                <a:lnTo>
                  <a:pt x="3661188" y="21399"/>
                </a:lnTo>
                <a:lnTo>
                  <a:pt x="3622315" y="5589"/>
                </a:lnTo>
                <a:lnTo>
                  <a:pt x="35792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7550" y="37147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79280" y="0"/>
                </a:lnTo>
                <a:lnTo>
                  <a:pt x="3593998" y="638"/>
                </a:lnTo>
                <a:lnTo>
                  <a:pt x="3635806" y="9795"/>
                </a:lnTo>
                <a:lnTo>
                  <a:pt x="3672971" y="28691"/>
                </a:lnTo>
                <a:lnTo>
                  <a:pt x="3704053" y="55888"/>
                </a:lnTo>
                <a:lnTo>
                  <a:pt x="3727613" y="89945"/>
                </a:lnTo>
                <a:lnTo>
                  <a:pt x="3742210" y="129423"/>
                </a:lnTo>
                <a:lnTo>
                  <a:pt x="3746500" y="836080"/>
                </a:lnTo>
                <a:lnTo>
                  <a:pt x="3745861" y="850798"/>
                </a:lnTo>
                <a:lnTo>
                  <a:pt x="3736704" y="892606"/>
                </a:lnTo>
                <a:lnTo>
                  <a:pt x="3717808" y="929771"/>
                </a:lnTo>
                <a:lnTo>
                  <a:pt x="3690611" y="960853"/>
                </a:lnTo>
                <a:lnTo>
                  <a:pt x="3656554" y="984413"/>
                </a:lnTo>
                <a:lnTo>
                  <a:pt x="3617076" y="999010"/>
                </a:lnTo>
                <a:lnTo>
                  <a:pt x="167220" y="1003300"/>
                </a:lnTo>
                <a:lnTo>
                  <a:pt x="152501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00" y="37095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2980" y="37152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7700" y="2501900"/>
            <a:ext cx="38989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550" y="2546350"/>
            <a:ext cx="3759200" cy="1003300"/>
          </a:xfrm>
          <a:custGeom>
            <a:avLst/>
            <a:gdLst/>
            <a:ahLst/>
            <a:cxnLst/>
            <a:rect l="l" t="t" r="r" b="b"/>
            <a:pathLst>
              <a:path w="3759200" h="1003300">
                <a:moveTo>
                  <a:pt x="35919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2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8"/>
                </a:lnTo>
                <a:lnTo>
                  <a:pt x="25815" y="925379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601156" y="1003052"/>
                </a:lnTo>
                <a:lnTo>
                  <a:pt x="3643449" y="995229"/>
                </a:lnTo>
                <a:lnTo>
                  <a:pt x="3681280" y="977484"/>
                </a:lnTo>
                <a:lnTo>
                  <a:pt x="3713210" y="951257"/>
                </a:lnTo>
                <a:lnTo>
                  <a:pt x="3737800" y="917987"/>
                </a:lnTo>
                <a:lnTo>
                  <a:pt x="3753610" y="879115"/>
                </a:lnTo>
                <a:lnTo>
                  <a:pt x="3759200" y="836080"/>
                </a:lnTo>
                <a:lnTo>
                  <a:pt x="3758952" y="158043"/>
                </a:lnTo>
                <a:lnTo>
                  <a:pt x="3751129" y="115751"/>
                </a:lnTo>
                <a:lnTo>
                  <a:pt x="3733384" y="77920"/>
                </a:lnTo>
                <a:lnTo>
                  <a:pt x="3707157" y="45989"/>
                </a:lnTo>
                <a:lnTo>
                  <a:pt x="3673888" y="21399"/>
                </a:lnTo>
                <a:lnTo>
                  <a:pt x="3635015" y="5589"/>
                </a:lnTo>
                <a:lnTo>
                  <a:pt x="35919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7550" y="2546350"/>
            <a:ext cx="3759200" cy="1003300"/>
          </a:xfrm>
          <a:custGeom>
            <a:avLst/>
            <a:gdLst/>
            <a:ahLst/>
            <a:cxnLst/>
            <a:rect l="l" t="t" r="r" b="b"/>
            <a:pathLst>
              <a:path w="37592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91981" y="0"/>
                </a:lnTo>
                <a:lnTo>
                  <a:pt x="3606699" y="638"/>
                </a:lnTo>
                <a:lnTo>
                  <a:pt x="3648507" y="9795"/>
                </a:lnTo>
                <a:lnTo>
                  <a:pt x="3685671" y="28691"/>
                </a:lnTo>
                <a:lnTo>
                  <a:pt x="3716753" y="55888"/>
                </a:lnTo>
                <a:lnTo>
                  <a:pt x="3740313" y="89946"/>
                </a:lnTo>
                <a:lnTo>
                  <a:pt x="3754910" y="129424"/>
                </a:lnTo>
                <a:lnTo>
                  <a:pt x="3759200" y="836080"/>
                </a:lnTo>
                <a:lnTo>
                  <a:pt x="3758561" y="850798"/>
                </a:lnTo>
                <a:lnTo>
                  <a:pt x="3749404" y="892606"/>
                </a:lnTo>
                <a:lnTo>
                  <a:pt x="3730508" y="929771"/>
                </a:lnTo>
                <a:lnTo>
                  <a:pt x="3703311" y="960853"/>
                </a:lnTo>
                <a:lnTo>
                  <a:pt x="3669254" y="984413"/>
                </a:lnTo>
                <a:lnTo>
                  <a:pt x="3629776" y="999010"/>
                </a:lnTo>
                <a:lnTo>
                  <a:pt x="167219" y="1003300"/>
                </a:lnTo>
                <a:lnTo>
                  <a:pt x="152500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6400" y="25538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3641" y="2559503"/>
            <a:ext cx="643021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7700" y="4864100"/>
            <a:ext cx="3886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7550" y="49085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35792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588457" y="1003052"/>
                </a:lnTo>
                <a:lnTo>
                  <a:pt x="3630749" y="995229"/>
                </a:lnTo>
                <a:lnTo>
                  <a:pt x="3668580" y="977484"/>
                </a:lnTo>
                <a:lnTo>
                  <a:pt x="3700510" y="951257"/>
                </a:lnTo>
                <a:lnTo>
                  <a:pt x="3725100" y="917987"/>
                </a:lnTo>
                <a:lnTo>
                  <a:pt x="3740910" y="879115"/>
                </a:lnTo>
                <a:lnTo>
                  <a:pt x="3746500" y="836079"/>
                </a:lnTo>
                <a:lnTo>
                  <a:pt x="3746252" y="158043"/>
                </a:lnTo>
                <a:lnTo>
                  <a:pt x="3738429" y="115750"/>
                </a:lnTo>
                <a:lnTo>
                  <a:pt x="3720684" y="77919"/>
                </a:lnTo>
                <a:lnTo>
                  <a:pt x="3694457" y="45989"/>
                </a:lnTo>
                <a:lnTo>
                  <a:pt x="3661188" y="21399"/>
                </a:lnTo>
                <a:lnTo>
                  <a:pt x="3622315" y="5589"/>
                </a:lnTo>
                <a:lnTo>
                  <a:pt x="35792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7550" y="49085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79280" y="0"/>
                </a:lnTo>
                <a:lnTo>
                  <a:pt x="3593998" y="638"/>
                </a:lnTo>
                <a:lnTo>
                  <a:pt x="3635806" y="9795"/>
                </a:lnTo>
                <a:lnTo>
                  <a:pt x="3672971" y="28691"/>
                </a:lnTo>
                <a:lnTo>
                  <a:pt x="3704053" y="55888"/>
                </a:lnTo>
                <a:lnTo>
                  <a:pt x="3727613" y="89945"/>
                </a:lnTo>
                <a:lnTo>
                  <a:pt x="3742210" y="129423"/>
                </a:lnTo>
                <a:lnTo>
                  <a:pt x="3746500" y="836080"/>
                </a:lnTo>
                <a:lnTo>
                  <a:pt x="3745861" y="850798"/>
                </a:lnTo>
                <a:lnTo>
                  <a:pt x="3736704" y="892606"/>
                </a:lnTo>
                <a:lnTo>
                  <a:pt x="3717808" y="929771"/>
                </a:lnTo>
                <a:lnTo>
                  <a:pt x="3690611" y="960853"/>
                </a:lnTo>
                <a:lnTo>
                  <a:pt x="3656554" y="984413"/>
                </a:lnTo>
                <a:lnTo>
                  <a:pt x="3617076" y="999010"/>
                </a:lnTo>
                <a:lnTo>
                  <a:pt x="167220" y="1003300"/>
                </a:lnTo>
                <a:lnTo>
                  <a:pt x="152501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600" y="49160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2841" y="4921703"/>
            <a:ext cx="643021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59150" y="26606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9150" y="26606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02100" y="2286000"/>
            <a:ext cx="1257300" cy="2514600"/>
          </a:xfrm>
          <a:custGeom>
            <a:avLst/>
            <a:gdLst/>
            <a:ahLst/>
            <a:cxnLst/>
            <a:rect l="l" t="t" r="r" b="b"/>
            <a:pathLst>
              <a:path w="1257300" h="2514600">
                <a:moveTo>
                  <a:pt x="0" y="0"/>
                </a:moveTo>
                <a:lnTo>
                  <a:pt x="1257300" y="0"/>
                </a:lnTo>
                <a:lnTo>
                  <a:pt x="12573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38650" y="21526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38650" y="21526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4950" y="3028951"/>
            <a:ext cx="479425" cy="50800"/>
          </a:xfrm>
          <a:custGeom>
            <a:avLst/>
            <a:gdLst/>
            <a:ahLst/>
            <a:cxnLst/>
            <a:rect l="l" t="t" r="r" b="b"/>
            <a:pathLst>
              <a:path w="479425" h="50800">
                <a:moveTo>
                  <a:pt x="0" y="19048"/>
                </a:moveTo>
                <a:lnTo>
                  <a:pt x="0" y="31748"/>
                </a:lnTo>
                <a:lnTo>
                  <a:pt x="428496" y="31750"/>
                </a:lnTo>
                <a:lnTo>
                  <a:pt x="428496" y="50800"/>
                </a:lnTo>
                <a:lnTo>
                  <a:pt x="479296" y="25400"/>
                </a:lnTo>
                <a:lnTo>
                  <a:pt x="466596" y="19050"/>
                </a:lnTo>
                <a:lnTo>
                  <a:pt x="0" y="19048"/>
                </a:lnTo>
                <a:close/>
              </a:path>
              <a:path w="479425" h="50800">
                <a:moveTo>
                  <a:pt x="428496" y="0"/>
                </a:moveTo>
                <a:lnTo>
                  <a:pt x="428496" y="19050"/>
                </a:lnTo>
                <a:lnTo>
                  <a:pt x="466596" y="19050"/>
                </a:lnTo>
                <a:lnTo>
                  <a:pt x="42849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74950" y="5391151"/>
            <a:ext cx="473709" cy="50800"/>
          </a:xfrm>
          <a:custGeom>
            <a:avLst/>
            <a:gdLst/>
            <a:ahLst/>
            <a:cxnLst/>
            <a:rect l="l" t="t" r="r" b="b"/>
            <a:pathLst>
              <a:path w="473710" h="50800">
                <a:moveTo>
                  <a:pt x="0" y="19048"/>
                </a:moveTo>
                <a:lnTo>
                  <a:pt x="0" y="31748"/>
                </a:lnTo>
                <a:lnTo>
                  <a:pt x="422520" y="31750"/>
                </a:lnTo>
                <a:lnTo>
                  <a:pt x="422520" y="50800"/>
                </a:lnTo>
                <a:lnTo>
                  <a:pt x="473320" y="25400"/>
                </a:lnTo>
                <a:lnTo>
                  <a:pt x="460620" y="19050"/>
                </a:lnTo>
                <a:lnTo>
                  <a:pt x="0" y="19048"/>
                </a:lnTo>
                <a:close/>
              </a:path>
              <a:path w="473710" h="50800">
                <a:moveTo>
                  <a:pt x="422520" y="0"/>
                </a:moveTo>
                <a:lnTo>
                  <a:pt x="422520" y="19050"/>
                </a:lnTo>
                <a:lnTo>
                  <a:pt x="460620" y="19050"/>
                </a:lnTo>
                <a:lnTo>
                  <a:pt x="42252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4950" y="4197351"/>
            <a:ext cx="482600" cy="50800"/>
          </a:xfrm>
          <a:custGeom>
            <a:avLst/>
            <a:gdLst/>
            <a:ahLst/>
            <a:cxnLst/>
            <a:rect l="l" t="t" r="r" b="b"/>
            <a:pathLst>
              <a:path w="482600" h="50800">
                <a:moveTo>
                  <a:pt x="0" y="19048"/>
                </a:moveTo>
                <a:lnTo>
                  <a:pt x="0" y="31748"/>
                </a:lnTo>
                <a:lnTo>
                  <a:pt x="431364" y="31750"/>
                </a:lnTo>
                <a:lnTo>
                  <a:pt x="431364" y="50800"/>
                </a:lnTo>
                <a:lnTo>
                  <a:pt x="482164" y="25400"/>
                </a:lnTo>
                <a:lnTo>
                  <a:pt x="469464" y="19050"/>
                </a:lnTo>
                <a:lnTo>
                  <a:pt x="0" y="19048"/>
                </a:lnTo>
                <a:close/>
              </a:path>
              <a:path w="482600" h="50800">
                <a:moveTo>
                  <a:pt x="431364" y="0"/>
                </a:moveTo>
                <a:lnTo>
                  <a:pt x="431364" y="19050"/>
                </a:lnTo>
                <a:lnTo>
                  <a:pt x="469464" y="19050"/>
                </a:lnTo>
                <a:lnTo>
                  <a:pt x="43136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4950" y="3041650"/>
            <a:ext cx="0" cy="2366010"/>
          </a:xfrm>
          <a:custGeom>
            <a:avLst/>
            <a:gdLst/>
            <a:ahLst/>
            <a:cxnLst/>
            <a:rect l="l" t="t" r="r" b="b"/>
            <a:pathLst>
              <a:path h="2366010">
                <a:moveTo>
                  <a:pt x="0" y="0"/>
                </a:moveTo>
                <a:lnTo>
                  <a:pt x="0" y="2365988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33762" y="2714669"/>
            <a:ext cx="65913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  <a:spcBef>
                <a:spcPts val="140"/>
              </a:spcBef>
            </a:pP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06611" y="2213587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7242" y="1196354"/>
            <a:ext cx="7725409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39194" y="3992933"/>
            <a:ext cx="1670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59150" y="5010150"/>
            <a:ext cx="2514600" cy="8001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3550" y="2889250"/>
            <a:ext cx="1003300" cy="317500"/>
          </a:xfrm>
          <a:prstGeom prst="rect">
            <a:avLst/>
          </a:prstGeom>
          <a:solidFill>
            <a:srgbClr val="CCFFCC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2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9150" y="2495550"/>
            <a:ext cx="876300" cy="673100"/>
          </a:xfrm>
          <a:prstGeom prst="rect">
            <a:avLst/>
          </a:prstGeom>
          <a:solidFill>
            <a:srgbClr val="D4EEF5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ct val="100000"/>
              </a:lnSpc>
            </a:pP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87583" y="2806790"/>
            <a:ext cx="1907539" cy="288290"/>
          </a:xfrm>
          <a:custGeom>
            <a:avLst/>
            <a:gdLst/>
            <a:ahLst/>
            <a:cxnLst/>
            <a:rect l="l" t="t" r="r" b="b"/>
            <a:pathLst>
              <a:path w="1907539" h="288289">
                <a:moveTo>
                  <a:pt x="3032" y="0"/>
                </a:moveTo>
                <a:lnTo>
                  <a:pt x="0" y="25219"/>
                </a:lnTo>
                <a:lnTo>
                  <a:pt x="1834076" y="245694"/>
                </a:lnTo>
                <a:lnTo>
                  <a:pt x="1789791" y="264859"/>
                </a:lnTo>
                <a:lnTo>
                  <a:pt x="1786831" y="272336"/>
                </a:lnTo>
                <a:lnTo>
                  <a:pt x="1792403" y="285210"/>
                </a:lnTo>
                <a:lnTo>
                  <a:pt x="1799879" y="288170"/>
                </a:lnTo>
                <a:lnTo>
                  <a:pt x="1907258" y="241700"/>
                </a:lnTo>
                <a:lnTo>
                  <a:pt x="1879206" y="220475"/>
                </a:lnTo>
                <a:lnTo>
                  <a:pt x="1837108" y="220475"/>
                </a:lnTo>
                <a:lnTo>
                  <a:pt x="3032" y="0"/>
                </a:lnTo>
                <a:close/>
              </a:path>
              <a:path w="1907539" h="288289">
                <a:moveTo>
                  <a:pt x="1813952" y="171104"/>
                </a:moveTo>
                <a:lnTo>
                  <a:pt x="1805986" y="172208"/>
                </a:lnTo>
                <a:lnTo>
                  <a:pt x="1797522" y="183395"/>
                </a:lnTo>
                <a:lnTo>
                  <a:pt x="1798627" y="191361"/>
                </a:lnTo>
                <a:lnTo>
                  <a:pt x="1837108" y="220475"/>
                </a:lnTo>
                <a:lnTo>
                  <a:pt x="1879206" y="220475"/>
                </a:lnTo>
                <a:lnTo>
                  <a:pt x="1813952" y="17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30600" y="2794000"/>
            <a:ext cx="762000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92500" y="2832100"/>
            <a:ext cx="698500" cy="546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00450" y="2851150"/>
            <a:ext cx="622300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00450" y="2851150"/>
            <a:ext cx="622300" cy="419100"/>
          </a:xfrm>
          <a:custGeom>
            <a:avLst/>
            <a:gdLst/>
            <a:ahLst/>
            <a:cxnLst/>
            <a:rect l="l" t="t" r="r" b="b"/>
            <a:pathLst>
              <a:path w="622300" h="419100">
                <a:moveTo>
                  <a:pt x="0" y="104775"/>
                </a:moveTo>
                <a:lnTo>
                  <a:pt x="412750" y="104775"/>
                </a:lnTo>
                <a:lnTo>
                  <a:pt x="412750" y="0"/>
                </a:lnTo>
                <a:lnTo>
                  <a:pt x="622300" y="209550"/>
                </a:lnTo>
                <a:lnTo>
                  <a:pt x="412750" y="419100"/>
                </a:lnTo>
                <a:lnTo>
                  <a:pt x="412750" y="314325"/>
                </a:lnTo>
                <a:lnTo>
                  <a:pt x="0" y="314325"/>
                </a:lnTo>
                <a:lnTo>
                  <a:pt x="0" y="10477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5" dirty="0">
                <a:latin typeface="Calibri"/>
                <a:cs typeface="Calibri"/>
              </a:rPr>
              <a:t>F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u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105" dirty="0">
                <a:latin typeface="Calibri"/>
                <a:cs typeface="Calibri"/>
              </a:rPr>
              <a:t>t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187700" y="3670300"/>
            <a:ext cx="3886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7550" y="37147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35792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588456" y="1003052"/>
                </a:lnTo>
                <a:lnTo>
                  <a:pt x="3630749" y="995229"/>
                </a:lnTo>
                <a:lnTo>
                  <a:pt x="3668580" y="977484"/>
                </a:lnTo>
                <a:lnTo>
                  <a:pt x="3700510" y="951257"/>
                </a:lnTo>
                <a:lnTo>
                  <a:pt x="3725100" y="917988"/>
                </a:lnTo>
                <a:lnTo>
                  <a:pt x="3740910" y="879115"/>
                </a:lnTo>
                <a:lnTo>
                  <a:pt x="3746500" y="836080"/>
                </a:lnTo>
                <a:lnTo>
                  <a:pt x="3746252" y="158043"/>
                </a:lnTo>
                <a:lnTo>
                  <a:pt x="3738429" y="115750"/>
                </a:lnTo>
                <a:lnTo>
                  <a:pt x="3720684" y="77919"/>
                </a:lnTo>
                <a:lnTo>
                  <a:pt x="3694457" y="45989"/>
                </a:lnTo>
                <a:lnTo>
                  <a:pt x="3661188" y="21399"/>
                </a:lnTo>
                <a:lnTo>
                  <a:pt x="3622315" y="5589"/>
                </a:lnTo>
                <a:lnTo>
                  <a:pt x="35792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7550" y="37147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79280" y="0"/>
                </a:lnTo>
                <a:lnTo>
                  <a:pt x="3593998" y="638"/>
                </a:lnTo>
                <a:lnTo>
                  <a:pt x="3635806" y="9795"/>
                </a:lnTo>
                <a:lnTo>
                  <a:pt x="3672971" y="28691"/>
                </a:lnTo>
                <a:lnTo>
                  <a:pt x="3704053" y="55888"/>
                </a:lnTo>
                <a:lnTo>
                  <a:pt x="3727613" y="89945"/>
                </a:lnTo>
                <a:lnTo>
                  <a:pt x="3742210" y="129423"/>
                </a:lnTo>
                <a:lnTo>
                  <a:pt x="3746500" y="836080"/>
                </a:lnTo>
                <a:lnTo>
                  <a:pt x="3745861" y="850798"/>
                </a:lnTo>
                <a:lnTo>
                  <a:pt x="3736704" y="892606"/>
                </a:lnTo>
                <a:lnTo>
                  <a:pt x="3717808" y="929771"/>
                </a:lnTo>
                <a:lnTo>
                  <a:pt x="3690611" y="960853"/>
                </a:lnTo>
                <a:lnTo>
                  <a:pt x="3656554" y="984413"/>
                </a:lnTo>
                <a:lnTo>
                  <a:pt x="3617076" y="999010"/>
                </a:lnTo>
                <a:lnTo>
                  <a:pt x="167220" y="1003300"/>
                </a:lnTo>
                <a:lnTo>
                  <a:pt x="152501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00" y="37095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2980" y="37152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7700" y="2501900"/>
            <a:ext cx="38989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550" y="2546350"/>
            <a:ext cx="3759200" cy="1003300"/>
          </a:xfrm>
          <a:custGeom>
            <a:avLst/>
            <a:gdLst/>
            <a:ahLst/>
            <a:cxnLst/>
            <a:rect l="l" t="t" r="r" b="b"/>
            <a:pathLst>
              <a:path w="3759200" h="1003300">
                <a:moveTo>
                  <a:pt x="35919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2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8"/>
                </a:lnTo>
                <a:lnTo>
                  <a:pt x="25815" y="925379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601156" y="1003052"/>
                </a:lnTo>
                <a:lnTo>
                  <a:pt x="3643449" y="995229"/>
                </a:lnTo>
                <a:lnTo>
                  <a:pt x="3681280" y="977484"/>
                </a:lnTo>
                <a:lnTo>
                  <a:pt x="3713210" y="951257"/>
                </a:lnTo>
                <a:lnTo>
                  <a:pt x="3737800" y="917987"/>
                </a:lnTo>
                <a:lnTo>
                  <a:pt x="3753610" y="879115"/>
                </a:lnTo>
                <a:lnTo>
                  <a:pt x="3759200" y="836080"/>
                </a:lnTo>
                <a:lnTo>
                  <a:pt x="3758952" y="158043"/>
                </a:lnTo>
                <a:lnTo>
                  <a:pt x="3751129" y="115751"/>
                </a:lnTo>
                <a:lnTo>
                  <a:pt x="3733384" y="77920"/>
                </a:lnTo>
                <a:lnTo>
                  <a:pt x="3707157" y="45989"/>
                </a:lnTo>
                <a:lnTo>
                  <a:pt x="3673888" y="21399"/>
                </a:lnTo>
                <a:lnTo>
                  <a:pt x="3635015" y="5589"/>
                </a:lnTo>
                <a:lnTo>
                  <a:pt x="35919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7550" y="2546350"/>
            <a:ext cx="3759200" cy="1003300"/>
          </a:xfrm>
          <a:custGeom>
            <a:avLst/>
            <a:gdLst/>
            <a:ahLst/>
            <a:cxnLst/>
            <a:rect l="l" t="t" r="r" b="b"/>
            <a:pathLst>
              <a:path w="37592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91981" y="0"/>
                </a:lnTo>
                <a:lnTo>
                  <a:pt x="3606699" y="638"/>
                </a:lnTo>
                <a:lnTo>
                  <a:pt x="3648507" y="9795"/>
                </a:lnTo>
                <a:lnTo>
                  <a:pt x="3685671" y="28691"/>
                </a:lnTo>
                <a:lnTo>
                  <a:pt x="3716753" y="55888"/>
                </a:lnTo>
                <a:lnTo>
                  <a:pt x="3740313" y="89946"/>
                </a:lnTo>
                <a:lnTo>
                  <a:pt x="3754910" y="129424"/>
                </a:lnTo>
                <a:lnTo>
                  <a:pt x="3759200" y="836080"/>
                </a:lnTo>
                <a:lnTo>
                  <a:pt x="3758561" y="850798"/>
                </a:lnTo>
                <a:lnTo>
                  <a:pt x="3749404" y="892606"/>
                </a:lnTo>
                <a:lnTo>
                  <a:pt x="3730508" y="929771"/>
                </a:lnTo>
                <a:lnTo>
                  <a:pt x="3703311" y="960853"/>
                </a:lnTo>
                <a:lnTo>
                  <a:pt x="3669254" y="984413"/>
                </a:lnTo>
                <a:lnTo>
                  <a:pt x="3629776" y="999010"/>
                </a:lnTo>
                <a:lnTo>
                  <a:pt x="167219" y="1003300"/>
                </a:lnTo>
                <a:lnTo>
                  <a:pt x="152500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6400" y="25538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3641" y="2559503"/>
            <a:ext cx="643021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7700" y="4864100"/>
            <a:ext cx="3886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7550" y="49085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35792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588457" y="1003052"/>
                </a:lnTo>
                <a:lnTo>
                  <a:pt x="3630749" y="995229"/>
                </a:lnTo>
                <a:lnTo>
                  <a:pt x="3668580" y="977484"/>
                </a:lnTo>
                <a:lnTo>
                  <a:pt x="3700510" y="951257"/>
                </a:lnTo>
                <a:lnTo>
                  <a:pt x="3725100" y="917987"/>
                </a:lnTo>
                <a:lnTo>
                  <a:pt x="3740910" y="879115"/>
                </a:lnTo>
                <a:lnTo>
                  <a:pt x="3746500" y="836079"/>
                </a:lnTo>
                <a:lnTo>
                  <a:pt x="3746252" y="158043"/>
                </a:lnTo>
                <a:lnTo>
                  <a:pt x="3738429" y="115750"/>
                </a:lnTo>
                <a:lnTo>
                  <a:pt x="3720684" y="77919"/>
                </a:lnTo>
                <a:lnTo>
                  <a:pt x="3694457" y="45989"/>
                </a:lnTo>
                <a:lnTo>
                  <a:pt x="3661188" y="21399"/>
                </a:lnTo>
                <a:lnTo>
                  <a:pt x="3622315" y="5589"/>
                </a:lnTo>
                <a:lnTo>
                  <a:pt x="35792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7550" y="49085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79280" y="0"/>
                </a:lnTo>
                <a:lnTo>
                  <a:pt x="3593998" y="638"/>
                </a:lnTo>
                <a:lnTo>
                  <a:pt x="3635806" y="9795"/>
                </a:lnTo>
                <a:lnTo>
                  <a:pt x="3672971" y="28691"/>
                </a:lnTo>
                <a:lnTo>
                  <a:pt x="3704053" y="55888"/>
                </a:lnTo>
                <a:lnTo>
                  <a:pt x="3727613" y="89945"/>
                </a:lnTo>
                <a:lnTo>
                  <a:pt x="3742210" y="129423"/>
                </a:lnTo>
                <a:lnTo>
                  <a:pt x="3746500" y="836080"/>
                </a:lnTo>
                <a:lnTo>
                  <a:pt x="3745861" y="850798"/>
                </a:lnTo>
                <a:lnTo>
                  <a:pt x="3736704" y="892606"/>
                </a:lnTo>
                <a:lnTo>
                  <a:pt x="3717808" y="929771"/>
                </a:lnTo>
                <a:lnTo>
                  <a:pt x="3690611" y="960853"/>
                </a:lnTo>
                <a:lnTo>
                  <a:pt x="3656554" y="984413"/>
                </a:lnTo>
                <a:lnTo>
                  <a:pt x="3617076" y="999010"/>
                </a:lnTo>
                <a:lnTo>
                  <a:pt x="167220" y="1003300"/>
                </a:lnTo>
                <a:lnTo>
                  <a:pt x="152501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600" y="4916095"/>
            <a:ext cx="657225" cy="761365"/>
          </a:xfrm>
          <a:custGeom>
            <a:avLst/>
            <a:gdLst/>
            <a:ahLst/>
            <a:cxnLst/>
            <a:rect l="l" t="t" r="r" b="b"/>
            <a:pathLst>
              <a:path w="657225" h="761364">
                <a:moveTo>
                  <a:pt x="0" y="760804"/>
                </a:moveTo>
                <a:lnTo>
                  <a:pt x="656770" y="760804"/>
                </a:lnTo>
                <a:lnTo>
                  <a:pt x="65677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2841" y="4921703"/>
            <a:ext cx="643021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59150" y="26606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9150" y="26606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4950" y="3028951"/>
            <a:ext cx="479425" cy="50800"/>
          </a:xfrm>
          <a:custGeom>
            <a:avLst/>
            <a:gdLst/>
            <a:ahLst/>
            <a:cxnLst/>
            <a:rect l="l" t="t" r="r" b="b"/>
            <a:pathLst>
              <a:path w="479425" h="50800">
                <a:moveTo>
                  <a:pt x="0" y="19048"/>
                </a:moveTo>
                <a:lnTo>
                  <a:pt x="0" y="31748"/>
                </a:lnTo>
                <a:lnTo>
                  <a:pt x="428496" y="31750"/>
                </a:lnTo>
                <a:lnTo>
                  <a:pt x="428496" y="50800"/>
                </a:lnTo>
                <a:lnTo>
                  <a:pt x="479296" y="25400"/>
                </a:lnTo>
                <a:lnTo>
                  <a:pt x="466596" y="19050"/>
                </a:lnTo>
                <a:lnTo>
                  <a:pt x="0" y="19048"/>
                </a:lnTo>
                <a:close/>
              </a:path>
              <a:path w="479425" h="50800">
                <a:moveTo>
                  <a:pt x="428496" y="0"/>
                </a:moveTo>
                <a:lnTo>
                  <a:pt x="428496" y="19050"/>
                </a:lnTo>
                <a:lnTo>
                  <a:pt x="466596" y="19050"/>
                </a:lnTo>
                <a:lnTo>
                  <a:pt x="42849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4950" y="5391151"/>
            <a:ext cx="473709" cy="50800"/>
          </a:xfrm>
          <a:custGeom>
            <a:avLst/>
            <a:gdLst/>
            <a:ahLst/>
            <a:cxnLst/>
            <a:rect l="l" t="t" r="r" b="b"/>
            <a:pathLst>
              <a:path w="473710" h="50800">
                <a:moveTo>
                  <a:pt x="0" y="19048"/>
                </a:moveTo>
                <a:lnTo>
                  <a:pt x="0" y="31748"/>
                </a:lnTo>
                <a:lnTo>
                  <a:pt x="422520" y="31750"/>
                </a:lnTo>
                <a:lnTo>
                  <a:pt x="422520" y="50800"/>
                </a:lnTo>
                <a:lnTo>
                  <a:pt x="473320" y="25400"/>
                </a:lnTo>
                <a:lnTo>
                  <a:pt x="460620" y="19050"/>
                </a:lnTo>
                <a:lnTo>
                  <a:pt x="0" y="19048"/>
                </a:lnTo>
                <a:close/>
              </a:path>
              <a:path w="473710" h="50800">
                <a:moveTo>
                  <a:pt x="422520" y="0"/>
                </a:moveTo>
                <a:lnTo>
                  <a:pt x="422520" y="19050"/>
                </a:lnTo>
                <a:lnTo>
                  <a:pt x="460620" y="19050"/>
                </a:lnTo>
                <a:lnTo>
                  <a:pt x="42252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4950" y="4197351"/>
            <a:ext cx="482600" cy="50800"/>
          </a:xfrm>
          <a:custGeom>
            <a:avLst/>
            <a:gdLst/>
            <a:ahLst/>
            <a:cxnLst/>
            <a:rect l="l" t="t" r="r" b="b"/>
            <a:pathLst>
              <a:path w="482600" h="50800">
                <a:moveTo>
                  <a:pt x="0" y="19048"/>
                </a:moveTo>
                <a:lnTo>
                  <a:pt x="0" y="31748"/>
                </a:lnTo>
                <a:lnTo>
                  <a:pt x="431364" y="31750"/>
                </a:lnTo>
                <a:lnTo>
                  <a:pt x="431364" y="50800"/>
                </a:lnTo>
                <a:lnTo>
                  <a:pt x="482164" y="25400"/>
                </a:lnTo>
                <a:lnTo>
                  <a:pt x="469464" y="19050"/>
                </a:lnTo>
                <a:lnTo>
                  <a:pt x="0" y="19048"/>
                </a:lnTo>
                <a:close/>
              </a:path>
              <a:path w="482600" h="50800">
                <a:moveTo>
                  <a:pt x="431364" y="0"/>
                </a:moveTo>
                <a:lnTo>
                  <a:pt x="431364" y="19050"/>
                </a:lnTo>
                <a:lnTo>
                  <a:pt x="469464" y="19050"/>
                </a:lnTo>
                <a:lnTo>
                  <a:pt x="43136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4950" y="3041650"/>
            <a:ext cx="0" cy="2366010"/>
          </a:xfrm>
          <a:custGeom>
            <a:avLst/>
            <a:gdLst/>
            <a:ahLst/>
            <a:cxnLst/>
            <a:rect l="l" t="t" r="r" b="b"/>
            <a:pathLst>
              <a:path h="2366010">
                <a:moveTo>
                  <a:pt x="0" y="0"/>
                </a:moveTo>
                <a:lnTo>
                  <a:pt x="0" y="2365988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9150" y="50101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9150" y="50101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30600" y="5156200"/>
            <a:ext cx="762000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92500" y="5181600"/>
            <a:ext cx="698500" cy="546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0450" y="5213350"/>
            <a:ext cx="622300" cy="406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00450" y="5213350"/>
            <a:ext cx="622300" cy="406400"/>
          </a:xfrm>
          <a:custGeom>
            <a:avLst/>
            <a:gdLst/>
            <a:ahLst/>
            <a:cxnLst/>
            <a:rect l="l" t="t" r="r" b="b"/>
            <a:pathLst>
              <a:path w="622300" h="406400">
                <a:moveTo>
                  <a:pt x="0" y="101600"/>
                </a:moveTo>
                <a:lnTo>
                  <a:pt x="419100" y="101600"/>
                </a:lnTo>
                <a:lnTo>
                  <a:pt x="419100" y="0"/>
                </a:lnTo>
                <a:lnTo>
                  <a:pt x="622300" y="203200"/>
                </a:lnTo>
                <a:lnTo>
                  <a:pt x="419100" y="406400"/>
                </a:lnTo>
                <a:lnTo>
                  <a:pt x="419100" y="304799"/>
                </a:lnTo>
                <a:lnTo>
                  <a:pt x="0" y="304799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8884" y="2811854"/>
            <a:ext cx="1916430" cy="2588260"/>
          </a:xfrm>
          <a:custGeom>
            <a:avLst/>
            <a:gdLst/>
            <a:ahLst/>
            <a:cxnLst/>
            <a:rect l="l" t="t" r="r" b="b"/>
            <a:pathLst>
              <a:path w="1916429" h="2588260">
                <a:moveTo>
                  <a:pt x="1818516" y="2518449"/>
                </a:moveTo>
                <a:lnTo>
                  <a:pt x="1811046" y="2521422"/>
                </a:lnTo>
                <a:lnTo>
                  <a:pt x="1805498" y="2534306"/>
                </a:lnTo>
                <a:lnTo>
                  <a:pt x="1808471" y="2541778"/>
                </a:lnTo>
                <a:lnTo>
                  <a:pt x="1915933" y="2588052"/>
                </a:lnTo>
                <a:lnTo>
                  <a:pt x="1910454" y="2537533"/>
                </a:lnTo>
                <a:lnTo>
                  <a:pt x="1862837" y="2537533"/>
                </a:lnTo>
                <a:lnTo>
                  <a:pt x="1818516" y="2518449"/>
                </a:lnTo>
                <a:close/>
              </a:path>
              <a:path w="1916429" h="2588260">
                <a:moveTo>
                  <a:pt x="20431" y="0"/>
                </a:moveTo>
                <a:lnTo>
                  <a:pt x="0" y="15090"/>
                </a:lnTo>
                <a:lnTo>
                  <a:pt x="1862837" y="2537533"/>
                </a:lnTo>
                <a:lnTo>
                  <a:pt x="1910454" y="2537533"/>
                </a:lnTo>
                <a:lnTo>
                  <a:pt x="1908818" y="2522444"/>
                </a:lnTo>
                <a:lnTo>
                  <a:pt x="1883270" y="2522444"/>
                </a:lnTo>
                <a:lnTo>
                  <a:pt x="20431" y="0"/>
                </a:lnTo>
                <a:close/>
              </a:path>
              <a:path w="1916429" h="2588260">
                <a:moveTo>
                  <a:pt x="1897053" y="2466693"/>
                </a:moveTo>
                <a:lnTo>
                  <a:pt x="1883106" y="2468205"/>
                </a:lnTo>
                <a:lnTo>
                  <a:pt x="1878067" y="2474471"/>
                </a:lnTo>
                <a:lnTo>
                  <a:pt x="1883270" y="2522444"/>
                </a:lnTo>
                <a:lnTo>
                  <a:pt x="1908818" y="2522444"/>
                </a:lnTo>
                <a:lnTo>
                  <a:pt x="1903318" y="2471732"/>
                </a:lnTo>
                <a:lnTo>
                  <a:pt x="1897053" y="2466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2100" y="2286000"/>
            <a:ext cx="1257300" cy="3746500"/>
          </a:xfrm>
          <a:custGeom>
            <a:avLst/>
            <a:gdLst/>
            <a:ahLst/>
            <a:cxnLst/>
            <a:rect l="l" t="t" r="r" b="b"/>
            <a:pathLst>
              <a:path w="1257300" h="3746500">
                <a:moveTo>
                  <a:pt x="0" y="0"/>
                </a:moveTo>
                <a:lnTo>
                  <a:pt x="1257300" y="0"/>
                </a:lnTo>
                <a:lnTo>
                  <a:pt x="1257300" y="3746500"/>
                </a:lnTo>
                <a:lnTo>
                  <a:pt x="0" y="3746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8650" y="21526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8650" y="21526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33762" y="2714669"/>
            <a:ext cx="65913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  <a:spcBef>
                <a:spcPts val="140"/>
              </a:spcBef>
            </a:pP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33762" y="5065890"/>
            <a:ext cx="65913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  <a:spcBef>
                <a:spcPts val="145"/>
              </a:spcBef>
            </a:pP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7242" y="1196354"/>
            <a:ext cx="8065770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284480" algn="ctr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73550" y="2889250"/>
            <a:ext cx="1003300" cy="317500"/>
          </a:xfrm>
          <a:prstGeom prst="rect">
            <a:avLst/>
          </a:prstGeom>
          <a:solidFill>
            <a:srgbClr val="CCFFCC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2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73550" y="5302250"/>
            <a:ext cx="1003300" cy="317500"/>
          </a:xfrm>
          <a:prstGeom prst="rect">
            <a:avLst/>
          </a:prstGeom>
          <a:solidFill>
            <a:srgbClr val="CCFFCC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906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2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9150" y="2495550"/>
            <a:ext cx="876300" cy="673100"/>
          </a:xfrm>
          <a:prstGeom prst="rect">
            <a:avLst/>
          </a:prstGeom>
          <a:solidFill>
            <a:srgbClr val="D4EEF5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ct val="100000"/>
              </a:lnSpc>
            </a:pP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87583" y="2806790"/>
            <a:ext cx="1907539" cy="288290"/>
          </a:xfrm>
          <a:custGeom>
            <a:avLst/>
            <a:gdLst/>
            <a:ahLst/>
            <a:cxnLst/>
            <a:rect l="l" t="t" r="r" b="b"/>
            <a:pathLst>
              <a:path w="1907539" h="288289">
                <a:moveTo>
                  <a:pt x="3032" y="0"/>
                </a:moveTo>
                <a:lnTo>
                  <a:pt x="0" y="25219"/>
                </a:lnTo>
                <a:lnTo>
                  <a:pt x="1834076" y="245694"/>
                </a:lnTo>
                <a:lnTo>
                  <a:pt x="1789791" y="264859"/>
                </a:lnTo>
                <a:lnTo>
                  <a:pt x="1786831" y="272336"/>
                </a:lnTo>
                <a:lnTo>
                  <a:pt x="1792403" y="285210"/>
                </a:lnTo>
                <a:lnTo>
                  <a:pt x="1799879" y="288170"/>
                </a:lnTo>
                <a:lnTo>
                  <a:pt x="1907258" y="241700"/>
                </a:lnTo>
                <a:lnTo>
                  <a:pt x="1879206" y="220475"/>
                </a:lnTo>
                <a:lnTo>
                  <a:pt x="1837108" y="220475"/>
                </a:lnTo>
                <a:lnTo>
                  <a:pt x="3032" y="0"/>
                </a:lnTo>
                <a:close/>
              </a:path>
              <a:path w="1907539" h="288289">
                <a:moveTo>
                  <a:pt x="1813952" y="171104"/>
                </a:moveTo>
                <a:lnTo>
                  <a:pt x="1805986" y="172208"/>
                </a:lnTo>
                <a:lnTo>
                  <a:pt x="1797522" y="183395"/>
                </a:lnTo>
                <a:lnTo>
                  <a:pt x="1798627" y="191361"/>
                </a:lnTo>
                <a:lnTo>
                  <a:pt x="1837108" y="220475"/>
                </a:lnTo>
                <a:lnTo>
                  <a:pt x="1879206" y="220475"/>
                </a:lnTo>
                <a:lnTo>
                  <a:pt x="1813952" y="17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30600" y="2794000"/>
            <a:ext cx="762000" cy="571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2500" y="2832100"/>
            <a:ext cx="6985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00450" y="2851150"/>
            <a:ext cx="622300" cy="419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00450" y="2851150"/>
            <a:ext cx="622300" cy="419100"/>
          </a:xfrm>
          <a:custGeom>
            <a:avLst/>
            <a:gdLst/>
            <a:ahLst/>
            <a:cxnLst/>
            <a:rect l="l" t="t" r="r" b="b"/>
            <a:pathLst>
              <a:path w="622300" h="419100">
                <a:moveTo>
                  <a:pt x="0" y="104775"/>
                </a:moveTo>
                <a:lnTo>
                  <a:pt x="412750" y="104775"/>
                </a:lnTo>
                <a:lnTo>
                  <a:pt x="412750" y="0"/>
                </a:lnTo>
                <a:lnTo>
                  <a:pt x="622300" y="209550"/>
                </a:lnTo>
                <a:lnTo>
                  <a:pt x="412750" y="419100"/>
                </a:lnTo>
                <a:lnTo>
                  <a:pt x="412750" y="314325"/>
                </a:lnTo>
                <a:lnTo>
                  <a:pt x="0" y="314325"/>
                </a:lnTo>
                <a:lnTo>
                  <a:pt x="0" y="104775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83654"/>
            <a:ext cx="7031990" cy="263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persis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cach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8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non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persis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499984" cy="19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MEMORY_ONL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cache</a:t>
            </a:r>
            <a:endParaRPr sz="2000">
              <a:latin typeface="Courier New"/>
              <a:cs typeface="Courier New"/>
            </a:endParaRPr>
          </a:p>
          <a:p>
            <a:pPr marL="584200" marR="5080" lvl="1" indent="-165100">
              <a:lnSpc>
                <a:spcPct val="1042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MEMORY_AND_DIS</a:t>
            </a:r>
            <a:r>
              <a:rPr sz="2000" b="1" dirty="0">
                <a:latin typeface="Courier New"/>
                <a:cs typeface="Courier New"/>
              </a:rPr>
              <a:t>K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87566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i="1" spc="20" dirty="0">
                <a:latin typeface="Calibri"/>
                <a:cs typeface="Calibri"/>
              </a:rPr>
              <a:t>s</a:t>
            </a:r>
            <a:r>
              <a:rPr sz="2000" i="1" spc="-30" dirty="0">
                <a:latin typeface="Calibri"/>
                <a:cs typeface="Calibri"/>
              </a:rPr>
              <a:t>p</a:t>
            </a:r>
            <a:r>
              <a:rPr sz="2000" i="1" spc="40" dirty="0">
                <a:latin typeface="Calibri"/>
                <a:cs typeface="Calibri"/>
              </a:rPr>
              <a:t>illi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DISK_ONL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St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  <p:sp>
        <p:nvSpPr>
          <p:cNvPr id="4" name="object 4"/>
          <p:cNvSpPr/>
          <p:nvPr/>
        </p:nvSpPr>
        <p:spPr>
          <a:xfrm>
            <a:off x="1003300" y="3276600"/>
            <a:ext cx="6807200" cy="116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7750" y="3321050"/>
            <a:ext cx="6667500" cy="1028700"/>
          </a:xfrm>
          <a:custGeom>
            <a:avLst/>
            <a:gdLst/>
            <a:ahLst/>
            <a:cxnLst/>
            <a:rect l="l" t="t" r="r" b="b"/>
            <a:pathLst>
              <a:path w="6667500" h="1028700">
                <a:moveTo>
                  <a:pt x="0" y="0"/>
                </a:moveTo>
                <a:lnTo>
                  <a:pt x="6667500" y="0"/>
                </a:lnTo>
                <a:lnTo>
                  <a:pt x="66675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7750" y="3321050"/>
            <a:ext cx="6667500" cy="1028700"/>
          </a:xfrm>
          <a:custGeom>
            <a:avLst/>
            <a:gdLst/>
            <a:ahLst/>
            <a:cxnLst/>
            <a:rect l="l" t="t" r="r" b="b"/>
            <a:pathLst>
              <a:path w="6667500" h="1028700">
                <a:moveTo>
                  <a:pt x="0" y="0"/>
                </a:moveTo>
                <a:lnTo>
                  <a:pt x="6667500" y="0"/>
                </a:lnTo>
                <a:lnTo>
                  <a:pt x="66675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3300" y="4572000"/>
            <a:ext cx="6807200" cy="116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5700" y="31496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5700" y="31496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06521" y="3217829"/>
            <a:ext cx="6430010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 </a:t>
            </a:r>
            <a:r>
              <a:rPr sz="1600" spc="-85" dirty="0">
                <a:solidFill>
                  <a:srgbClr val="7F7F7F"/>
                </a:solidFill>
                <a:latin typeface="Lucida Sans Unicode"/>
                <a:cs typeface="Lucida Sans Unicode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fro</a:t>
            </a:r>
            <a:r>
              <a:rPr sz="1600" b="1" dirty="0">
                <a:latin typeface="Courier New"/>
                <a:cs typeface="Courier New"/>
              </a:rPr>
              <a:t>m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pyspar</a:t>
            </a:r>
            <a:r>
              <a:rPr sz="1600" b="1" dirty="0">
                <a:latin typeface="Courier New"/>
                <a:cs typeface="Courier New"/>
              </a:rPr>
              <a:t>k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impor</a:t>
            </a:r>
            <a:r>
              <a:rPr sz="1600" b="1" dirty="0">
                <a:latin typeface="Courier New"/>
                <a:cs typeface="Courier New"/>
              </a:rPr>
              <a:t>t</a:t>
            </a:r>
            <a:r>
              <a:rPr sz="1600" b="1" spc="-120" dirty="0">
                <a:latin typeface="Courier New"/>
                <a:cs typeface="Courier New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StorageL</a:t>
            </a:r>
            <a:r>
              <a:rPr sz="1600" b="1" spc="-60" dirty="0">
                <a:latin typeface="Courier New"/>
                <a:cs typeface="Courier New"/>
              </a:rPr>
              <a:t>e</a:t>
            </a:r>
            <a:r>
              <a:rPr sz="1600" b="1" spc="35" dirty="0">
                <a:latin typeface="Courier New"/>
                <a:cs typeface="Courier New"/>
              </a:rPr>
              <a:t>v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 </a:t>
            </a:r>
            <a:r>
              <a:rPr sz="1600" spc="-85" dirty="0">
                <a:solidFill>
                  <a:srgbClr val="7F7F7F"/>
                </a:solidFill>
                <a:latin typeface="Lucida Sans Unicode"/>
                <a:cs typeface="Lucida Sans Unicode"/>
              </a:rPr>
              <a:t> </a:t>
            </a:r>
            <a:r>
              <a:rPr sz="1600" b="1" spc="35" dirty="0">
                <a:latin typeface="Courier New"/>
                <a:cs typeface="Courier New"/>
              </a:rPr>
              <a:t>myrdd.per</a:t>
            </a:r>
            <a:r>
              <a:rPr sz="1600" b="1" spc="-60" dirty="0">
                <a:latin typeface="Courier New"/>
                <a:cs typeface="Courier New"/>
              </a:rPr>
              <a:t>s</a:t>
            </a:r>
            <a:r>
              <a:rPr sz="1600" b="1" spc="35" dirty="0">
                <a:latin typeface="Courier New"/>
                <a:cs typeface="Courier New"/>
              </a:rPr>
              <a:t>is</a:t>
            </a:r>
            <a:r>
              <a:rPr sz="1600" b="1" spc="-60" dirty="0">
                <a:latin typeface="Courier New"/>
                <a:cs typeface="Courier New"/>
              </a:rPr>
              <a:t>t</a:t>
            </a:r>
            <a:r>
              <a:rPr sz="1600" b="1" spc="35" dirty="0">
                <a:latin typeface="Courier New"/>
                <a:cs typeface="Courier New"/>
              </a:rPr>
              <a:t>(</a:t>
            </a:r>
            <a:r>
              <a:rPr sz="1600" b="1" spc="-65" dirty="0">
                <a:latin typeface="Courier New"/>
                <a:cs typeface="Courier New"/>
              </a:rPr>
              <a:t>S</a:t>
            </a:r>
            <a:r>
              <a:rPr sz="1600" b="1" spc="40" dirty="0">
                <a:latin typeface="Courier New"/>
                <a:cs typeface="Courier New"/>
              </a:rPr>
              <a:t>to</a:t>
            </a:r>
            <a:r>
              <a:rPr sz="1600" b="1" spc="-65" dirty="0">
                <a:latin typeface="Courier New"/>
                <a:cs typeface="Courier New"/>
              </a:rPr>
              <a:t>r</a:t>
            </a:r>
            <a:r>
              <a:rPr sz="1600" b="1" spc="40" dirty="0">
                <a:latin typeface="Courier New"/>
                <a:cs typeface="Courier New"/>
              </a:rPr>
              <a:t>ag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L</a:t>
            </a:r>
            <a:r>
              <a:rPr sz="1600" b="1" spc="-65" dirty="0">
                <a:latin typeface="Courier New"/>
                <a:cs typeface="Courier New"/>
              </a:rPr>
              <a:t>e</a:t>
            </a:r>
            <a:r>
              <a:rPr sz="1600" b="1" spc="40" dirty="0">
                <a:latin typeface="Courier New"/>
                <a:cs typeface="Courier New"/>
              </a:rPr>
              <a:t>ve</a:t>
            </a:r>
            <a:r>
              <a:rPr sz="1600" b="1" spc="-65" dirty="0">
                <a:latin typeface="Courier New"/>
                <a:cs typeface="Courier New"/>
              </a:rPr>
              <a:t>l</a:t>
            </a:r>
            <a:r>
              <a:rPr sz="1600" b="1" spc="40" dirty="0">
                <a:latin typeface="Courier New"/>
                <a:cs typeface="Courier New"/>
              </a:rPr>
              <a:t>.D</a:t>
            </a:r>
            <a:r>
              <a:rPr sz="1600" b="1" spc="-65" dirty="0">
                <a:latin typeface="Courier New"/>
                <a:cs typeface="Courier New"/>
              </a:rPr>
              <a:t>I</a:t>
            </a:r>
            <a:r>
              <a:rPr sz="1600" b="1" spc="40" dirty="0">
                <a:latin typeface="Courier New"/>
                <a:cs typeface="Courier New"/>
              </a:rPr>
              <a:t>S</a:t>
            </a:r>
            <a:r>
              <a:rPr sz="1600" b="1" spc="-65" dirty="0">
                <a:latin typeface="Courier New"/>
                <a:cs typeface="Courier New"/>
              </a:rPr>
              <a:t>K</a:t>
            </a:r>
            <a:r>
              <a:rPr sz="1600" b="1" spc="40" dirty="0">
                <a:latin typeface="Courier New"/>
                <a:cs typeface="Courier New"/>
              </a:rPr>
              <a:t>_O</a:t>
            </a:r>
            <a:r>
              <a:rPr sz="1600" b="1" spc="-65" dirty="0">
                <a:latin typeface="Courier New"/>
                <a:cs typeface="Courier New"/>
              </a:rPr>
              <a:t>N</a:t>
            </a:r>
            <a:r>
              <a:rPr sz="1600" b="1" spc="40" dirty="0">
                <a:latin typeface="Courier New"/>
                <a:cs typeface="Courier New"/>
              </a:rPr>
              <a:t>L</a:t>
            </a:r>
            <a:r>
              <a:rPr sz="1600" b="1" spc="25" dirty="0">
                <a:latin typeface="Courier New"/>
                <a:cs typeface="Courier New"/>
              </a:rPr>
              <a:t>Y</a:t>
            </a:r>
            <a:r>
              <a:rPr sz="1600" b="1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41400" y="4457700"/>
          <a:ext cx="6788149" cy="134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7950"/>
                <a:gridCol w="1479550"/>
                <a:gridCol w="120649"/>
              </a:tblGrid>
              <a:tr h="146050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1450"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spc="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857250">
                <a:tc gridSpan="2"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&gt; </a:t>
                      </a:r>
                      <a:r>
                        <a:rPr sz="1600" spc="-85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impor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-2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org.apache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sp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.s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.S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v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el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&gt; </a:t>
                      </a:r>
                      <a:r>
                        <a:rPr sz="1600" spc="-85" dirty="0">
                          <a:solidFill>
                            <a:srgbClr val="7F7F7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myrdd.per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600" b="1" spc="-6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600" b="1" spc="3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ag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ve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.D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_O</a:t>
                      </a:r>
                      <a:r>
                        <a:rPr sz="1600" b="1" spc="-6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b="1" spc="4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b="1" spc="25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22870" cy="165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1040765" indent="-165100" algn="ctr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MEMORY_ONLY_SE</a:t>
            </a:r>
            <a:r>
              <a:rPr sz="2000" b="1" dirty="0">
                <a:latin typeface="Courier New"/>
                <a:cs typeface="Courier New"/>
              </a:rPr>
              <a:t>R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MEMORY_AND_DISK_SER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87566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J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hoo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45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y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862195" cy="234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DISK_ONLY_2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MEMORY_AND_DISK_2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MEMORY_ONLY_2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MEMORY_AND_DISK_SER_2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MEMORY_ONLY_SER_2</a:t>
            </a:r>
            <a:endParaRPr sz="2000">
              <a:latin typeface="Courier New"/>
              <a:cs typeface="Courier New"/>
            </a:endParaRPr>
          </a:p>
          <a:p>
            <a:pPr marL="584200" lvl="1" indent="-165100">
              <a:lnSpc>
                <a:spcPct val="100000"/>
              </a:lnSpc>
              <a:spcBef>
                <a:spcPts val="4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50" dirty="0">
                <a:latin typeface="Calibri"/>
                <a:cs typeface="Calibri"/>
              </a:rPr>
              <a:t>P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R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5798820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rdd.unpersist()</a:t>
            </a:r>
            <a:endParaRPr sz="2000">
              <a:latin typeface="Courier New"/>
              <a:cs typeface="Courier New"/>
            </a:endParaRPr>
          </a:p>
          <a:p>
            <a:pPr marL="177800" indent="-165100">
              <a:lnSpc>
                <a:spcPct val="100000"/>
              </a:lnSpc>
              <a:spcBef>
                <a:spcPts val="15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15" dirty="0">
                <a:latin typeface="Calibri"/>
                <a:cs typeface="Calibri"/>
              </a:rPr>
              <a:t>U</a:t>
            </a:r>
            <a:r>
              <a:rPr sz="2000" spc="45" dirty="0">
                <a:latin typeface="Calibri"/>
                <a:cs typeface="Calibri"/>
              </a:rPr>
              <a:t>np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77126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3187700" y="3860800"/>
            <a:ext cx="3886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7550" y="39052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35792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588456" y="1003052"/>
                </a:lnTo>
                <a:lnTo>
                  <a:pt x="3630749" y="995229"/>
                </a:lnTo>
                <a:lnTo>
                  <a:pt x="3668580" y="977484"/>
                </a:lnTo>
                <a:lnTo>
                  <a:pt x="3700510" y="951257"/>
                </a:lnTo>
                <a:lnTo>
                  <a:pt x="3725100" y="917988"/>
                </a:lnTo>
                <a:lnTo>
                  <a:pt x="3740910" y="879115"/>
                </a:lnTo>
                <a:lnTo>
                  <a:pt x="3746500" y="836080"/>
                </a:lnTo>
                <a:lnTo>
                  <a:pt x="3746252" y="158043"/>
                </a:lnTo>
                <a:lnTo>
                  <a:pt x="3738429" y="115750"/>
                </a:lnTo>
                <a:lnTo>
                  <a:pt x="3720684" y="77919"/>
                </a:lnTo>
                <a:lnTo>
                  <a:pt x="3694457" y="45989"/>
                </a:lnTo>
                <a:lnTo>
                  <a:pt x="3661188" y="21399"/>
                </a:lnTo>
                <a:lnTo>
                  <a:pt x="3622315" y="5589"/>
                </a:lnTo>
                <a:lnTo>
                  <a:pt x="35792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7550" y="39052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79280" y="0"/>
                </a:lnTo>
                <a:lnTo>
                  <a:pt x="3593998" y="638"/>
                </a:lnTo>
                <a:lnTo>
                  <a:pt x="3635806" y="9795"/>
                </a:lnTo>
                <a:lnTo>
                  <a:pt x="3672971" y="28691"/>
                </a:lnTo>
                <a:lnTo>
                  <a:pt x="3704053" y="55888"/>
                </a:lnTo>
                <a:lnTo>
                  <a:pt x="3727613" y="89945"/>
                </a:lnTo>
                <a:lnTo>
                  <a:pt x="3742210" y="129423"/>
                </a:lnTo>
                <a:lnTo>
                  <a:pt x="3746500" y="836080"/>
                </a:lnTo>
                <a:lnTo>
                  <a:pt x="3745861" y="850798"/>
                </a:lnTo>
                <a:lnTo>
                  <a:pt x="3736704" y="892606"/>
                </a:lnTo>
                <a:lnTo>
                  <a:pt x="3717808" y="929771"/>
                </a:lnTo>
                <a:lnTo>
                  <a:pt x="3690611" y="960853"/>
                </a:lnTo>
                <a:lnTo>
                  <a:pt x="3656554" y="984413"/>
                </a:lnTo>
                <a:lnTo>
                  <a:pt x="3617076" y="999010"/>
                </a:lnTo>
                <a:lnTo>
                  <a:pt x="167220" y="1003300"/>
                </a:lnTo>
                <a:lnTo>
                  <a:pt x="152501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00" y="39000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2980" y="39057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7700" y="2692400"/>
            <a:ext cx="38989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550" y="2736850"/>
            <a:ext cx="3759200" cy="1003300"/>
          </a:xfrm>
          <a:custGeom>
            <a:avLst/>
            <a:gdLst/>
            <a:ahLst/>
            <a:cxnLst/>
            <a:rect l="l" t="t" r="r" b="b"/>
            <a:pathLst>
              <a:path w="3759200" h="1003300">
                <a:moveTo>
                  <a:pt x="35919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2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601156" y="1003052"/>
                </a:lnTo>
                <a:lnTo>
                  <a:pt x="3643449" y="995229"/>
                </a:lnTo>
                <a:lnTo>
                  <a:pt x="3681280" y="977484"/>
                </a:lnTo>
                <a:lnTo>
                  <a:pt x="3713210" y="951257"/>
                </a:lnTo>
                <a:lnTo>
                  <a:pt x="3737800" y="917988"/>
                </a:lnTo>
                <a:lnTo>
                  <a:pt x="3753610" y="879115"/>
                </a:lnTo>
                <a:lnTo>
                  <a:pt x="3759200" y="836080"/>
                </a:lnTo>
                <a:lnTo>
                  <a:pt x="3758952" y="158043"/>
                </a:lnTo>
                <a:lnTo>
                  <a:pt x="3751129" y="115751"/>
                </a:lnTo>
                <a:lnTo>
                  <a:pt x="3733384" y="77920"/>
                </a:lnTo>
                <a:lnTo>
                  <a:pt x="3707157" y="45989"/>
                </a:lnTo>
                <a:lnTo>
                  <a:pt x="3673888" y="21399"/>
                </a:lnTo>
                <a:lnTo>
                  <a:pt x="3635015" y="5589"/>
                </a:lnTo>
                <a:lnTo>
                  <a:pt x="35919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7550" y="2736850"/>
            <a:ext cx="3759200" cy="1003300"/>
          </a:xfrm>
          <a:custGeom>
            <a:avLst/>
            <a:gdLst/>
            <a:ahLst/>
            <a:cxnLst/>
            <a:rect l="l" t="t" r="r" b="b"/>
            <a:pathLst>
              <a:path w="37592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91981" y="0"/>
                </a:lnTo>
                <a:lnTo>
                  <a:pt x="3606699" y="638"/>
                </a:lnTo>
                <a:lnTo>
                  <a:pt x="3648507" y="9795"/>
                </a:lnTo>
                <a:lnTo>
                  <a:pt x="3685671" y="28691"/>
                </a:lnTo>
                <a:lnTo>
                  <a:pt x="3716753" y="55888"/>
                </a:lnTo>
                <a:lnTo>
                  <a:pt x="3740313" y="89946"/>
                </a:lnTo>
                <a:lnTo>
                  <a:pt x="3754910" y="129424"/>
                </a:lnTo>
                <a:lnTo>
                  <a:pt x="3759200" y="836080"/>
                </a:lnTo>
                <a:lnTo>
                  <a:pt x="3758561" y="850798"/>
                </a:lnTo>
                <a:lnTo>
                  <a:pt x="3749404" y="892606"/>
                </a:lnTo>
                <a:lnTo>
                  <a:pt x="3730508" y="929771"/>
                </a:lnTo>
                <a:lnTo>
                  <a:pt x="3703311" y="960853"/>
                </a:lnTo>
                <a:lnTo>
                  <a:pt x="3669254" y="984413"/>
                </a:lnTo>
                <a:lnTo>
                  <a:pt x="3629776" y="999010"/>
                </a:lnTo>
                <a:lnTo>
                  <a:pt x="167219" y="1003300"/>
                </a:lnTo>
                <a:lnTo>
                  <a:pt x="152500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6400" y="27317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3641" y="2737416"/>
            <a:ext cx="643021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7700" y="5054600"/>
            <a:ext cx="3886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7550" y="50990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35792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588457" y="1003052"/>
                </a:lnTo>
                <a:lnTo>
                  <a:pt x="3630749" y="995229"/>
                </a:lnTo>
                <a:lnTo>
                  <a:pt x="3668580" y="977484"/>
                </a:lnTo>
                <a:lnTo>
                  <a:pt x="3700510" y="951257"/>
                </a:lnTo>
                <a:lnTo>
                  <a:pt x="3725100" y="917987"/>
                </a:lnTo>
                <a:lnTo>
                  <a:pt x="3740910" y="879115"/>
                </a:lnTo>
                <a:lnTo>
                  <a:pt x="3746500" y="836079"/>
                </a:lnTo>
                <a:lnTo>
                  <a:pt x="3746252" y="158043"/>
                </a:lnTo>
                <a:lnTo>
                  <a:pt x="3738429" y="115750"/>
                </a:lnTo>
                <a:lnTo>
                  <a:pt x="3720684" y="77919"/>
                </a:lnTo>
                <a:lnTo>
                  <a:pt x="3694457" y="45989"/>
                </a:lnTo>
                <a:lnTo>
                  <a:pt x="3661188" y="21399"/>
                </a:lnTo>
                <a:lnTo>
                  <a:pt x="3622315" y="5589"/>
                </a:lnTo>
                <a:lnTo>
                  <a:pt x="35792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7550" y="50990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79280" y="0"/>
                </a:lnTo>
                <a:lnTo>
                  <a:pt x="3593998" y="638"/>
                </a:lnTo>
                <a:lnTo>
                  <a:pt x="3635806" y="9795"/>
                </a:lnTo>
                <a:lnTo>
                  <a:pt x="3672971" y="28691"/>
                </a:lnTo>
                <a:lnTo>
                  <a:pt x="3704053" y="55888"/>
                </a:lnTo>
                <a:lnTo>
                  <a:pt x="3727613" y="89945"/>
                </a:lnTo>
                <a:lnTo>
                  <a:pt x="3742210" y="129423"/>
                </a:lnTo>
                <a:lnTo>
                  <a:pt x="3746500" y="836080"/>
                </a:lnTo>
                <a:lnTo>
                  <a:pt x="3745861" y="850798"/>
                </a:lnTo>
                <a:lnTo>
                  <a:pt x="3736704" y="892606"/>
                </a:lnTo>
                <a:lnTo>
                  <a:pt x="3717808" y="929771"/>
                </a:lnTo>
                <a:lnTo>
                  <a:pt x="3690611" y="960853"/>
                </a:lnTo>
                <a:lnTo>
                  <a:pt x="3656554" y="984413"/>
                </a:lnTo>
                <a:lnTo>
                  <a:pt x="3617076" y="999010"/>
                </a:lnTo>
                <a:lnTo>
                  <a:pt x="167220" y="1003300"/>
                </a:lnTo>
                <a:lnTo>
                  <a:pt x="152501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600" y="50939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2841" y="5099616"/>
            <a:ext cx="643021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59150" y="28511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9150" y="28511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9150" y="40068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9150" y="40068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2100" y="2476500"/>
            <a:ext cx="1257300" cy="2514600"/>
          </a:xfrm>
          <a:custGeom>
            <a:avLst/>
            <a:gdLst/>
            <a:ahLst/>
            <a:cxnLst/>
            <a:rect l="l" t="t" r="r" b="b"/>
            <a:pathLst>
              <a:path w="1257300" h="2514600">
                <a:moveTo>
                  <a:pt x="0" y="0"/>
                </a:moveTo>
                <a:lnTo>
                  <a:pt x="1257300" y="0"/>
                </a:lnTo>
                <a:lnTo>
                  <a:pt x="12573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8650" y="23431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8650" y="23431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7200" y="3035300"/>
            <a:ext cx="8763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29100" y="2971800"/>
            <a:ext cx="9398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7200" y="4229100"/>
            <a:ext cx="8763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29100" y="4165600"/>
            <a:ext cx="9398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74950" y="3206751"/>
            <a:ext cx="479425" cy="50800"/>
          </a:xfrm>
          <a:custGeom>
            <a:avLst/>
            <a:gdLst/>
            <a:ahLst/>
            <a:cxnLst/>
            <a:rect l="l" t="t" r="r" b="b"/>
            <a:pathLst>
              <a:path w="479425" h="50800">
                <a:moveTo>
                  <a:pt x="0" y="19048"/>
                </a:moveTo>
                <a:lnTo>
                  <a:pt x="0" y="31748"/>
                </a:lnTo>
                <a:lnTo>
                  <a:pt x="428496" y="31750"/>
                </a:lnTo>
                <a:lnTo>
                  <a:pt x="428496" y="50800"/>
                </a:lnTo>
                <a:lnTo>
                  <a:pt x="479296" y="25400"/>
                </a:lnTo>
                <a:lnTo>
                  <a:pt x="466596" y="19050"/>
                </a:lnTo>
                <a:lnTo>
                  <a:pt x="0" y="19048"/>
                </a:lnTo>
                <a:close/>
              </a:path>
              <a:path w="479425" h="50800">
                <a:moveTo>
                  <a:pt x="428496" y="0"/>
                </a:moveTo>
                <a:lnTo>
                  <a:pt x="428496" y="19050"/>
                </a:lnTo>
                <a:lnTo>
                  <a:pt x="466596" y="19050"/>
                </a:lnTo>
                <a:lnTo>
                  <a:pt x="42849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4950" y="5568951"/>
            <a:ext cx="473709" cy="50800"/>
          </a:xfrm>
          <a:custGeom>
            <a:avLst/>
            <a:gdLst/>
            <a:ahLst/>
            <a:cxnLst/>
            <a:rect l="l" t="t" r="r" b="b"/>
            <a:pathLst>
              <a:path w="473710" h="50800">
                <a:moveTo>
                  <a:pt x="0" y="19048"/>
                </a:moveTo>
                <a:lnTo>
                  <a:pt x="0" y="31748"/>
                </a:lnTo>
                <a:lnTo>
                  <a:pt x="422520" y="31749"/>
                </a:lnTo>
                <a:lnTo>
                  <a:pt x="422520" y="50799"/>
                </a:lnTo>
                <a:lnTo>
                  <a:pt x="473320" y="25399"/>
                </a:lnTo>
                <a:lnTo>
                  <a:pt x="460619" y="19049"/>
                </a:lnTo>
                <a:lnTo>
                  <a:pt x="0" y="19048"/>
                </a:lnTo>
                <a:close/>
              </a:path>
              <a:path w="473710" h="50800">
                <a:moveTo>
                  <a:pt x="422520" y="0"/>
                </a:moveTo>
                <a:lnTo>
                  <a:pt x="422520" y="19049"/>
                </a:lnTo>
                <a:lnTo>
                  <a:pt x="460619" y="19049"/>
                </a:lnTo>
                <a:lnTo>
                  <a:pt x="42252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74950" y="4375151"/>
            <a:ext cx="482600" cy="50800"/>
          </a:xfrm>
          <a:custGeom>
            <a:avLst/>
            <a:gdLst/>
            <a:ahLst/>
            <a:cxnLst/>
            <a:rect l="l" t="t" r="r" b="b"/>
            <a:pathLst>
              <a:path w="482600" h="50800">
                <a:moveTo>
                  <a:pt x="0" y="19048"/>
                </a:moveTo>
                <a:lnTo>
                  <a:pt x="0" y="31748"/>
                </a:lnTo>
                <a:lnTo>
                  <a:pt x="431364" y="31750"/>
                </a:lnTo>
                <a:lnTo>
                  <a:pt x="431364" y="50800"/>
                </a:lnTo>
                <a:lnTo>
                  <a:pt x="482164" y="25400"/>
                </a:lnTo>
                <a:lnTo>
                  <a:pt x="469464" y="19050"/>
                </a:lnTo>
                <a:lnTo>
                  <a:pt x="0" y="19048"/>
                </a:lnTo>
                <a:close/>
              </a:path>
              <a:path w="482600" h="50800">
                <a:moveTo>
                  <a:pt x="431364" y="0"/>
                </a:moveTo>
                <a:lnTo>
                  <a:pt x="431364" y="19050"/>
                </a:lnTo>
                <a:lnTo>
                  <a:pt x="469464" y="19050"/>
                </a:lnTo>
                <a:lnTo>
                  <a:pt x="43136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74950" y="3232150"/>
            <a:ext cx="0" cy="2366010"/>
          </a:xfrm>
          <a:custGeom>
            <a:avLst/>
            <a:gdLst/>
            <a:ahLst/>
            <a:cxnLst/>
            <a:rect l="l" t="t" r="r" b="b"/>
            <a:pathLst>
              <a:path h="2366010">
                <a:moveTo>
                  <a:pt x="0" y="0"/>
                </a:moveTo>
                <a:lnTo>
                  <a:pt x="0" y="2365988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89650" y="4146550"/>
            <a:ext cx="622300" cy="464184"/>
          </a:xfrm>
          <a:custGeom>
            <a:avLst/>
            <a:gdLst/>
            <a:ahLst/>
            <a:cxnLst/>
            <a:rect l="l" t="t" r="r" b="b"/>
            <a:pathLst>
              <a:path w="622300" h="464185">
                <a:moveTo>
                  <a:pt x="622300" y="0"/>
                </a:moveTo>
                <a:lnTo>
                  <a:pt x="0" y="0"/>
                </a:lnTo>
                <a:lnTo>
                  <a:pt x="0" y="438834"/>
                </a:lnTo>
                <a:lnTo>
                  <a:pt x="44416" y="449428"/>
                </a:lnTo>
                <a:lnTo>
                  <a:pt x="84632" y="456922"/>
                </a:lnTo>
                <a:lnTo>
                  <a:pt x="121115" y="461591"/>
                </a:lnTo>
                <a:lnTo>
                  <a:pt x="154330" y="463713"/>
                </a:lnTo>
                <a:lnTo>
                  <a:pt x="184745" y="463563"/>
                </a:lnTo>
                <a:lnTo>
                  <a:pt x="239040" y="457556"/>
                </a:lnTo>
                <a:lnTo>
                  <a:pt x="287735" y="445784"/>
                </a:lnTo>
                <a:lnTo>
                  <a:pt x="383259" y="413790"/>
                </a:lnTo>
                <a:lnTo>
                  <a:pt x="409473" y="405644"/>
                </a:lnTo>
                <a:lnTo>
                  <a:pt x="467969" y="391114"/>
                </a:lnTo>
                <a:lnTo>
                  <a:pt x="537667" y="380773"/>
                </a:lnTo>
                <a:lnTo>
                  <a:pt x="577883" y="377865"/>
                </a:lnTo>
                <a:lnTo>
                  <a:pt x="622300" y="376834"/>
                </a:lnTo>
                <a:lnTo>
                  <a:pt x="622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89650" y="4146550"/>
            <a:ext cx="622300" cy="464184"/>
          </a:xfrm>
          <a:custGeom>
            <a:avLst/>
            <a:gdLst/>
            <a:ahLst/>
            <a:cxnLst/>
            <a:rect l="l" t="t" r="r" b="b"/>
            <a:pathLst>
              <a:path w="622300" h="464185">
                <a:moveTo>
                  <a:pt x="0" y="0"/>
                </a:moveTo>
                <a:lnTo>
                  <a:pt x="622300" y="0"/>
                </a:lnTo>
                <a:lnTo>
                  <a:pt x="622300" y="376833"/>
                </a:lnTo>
                <a:lnTo>
                  <a:pt x="577883" y="377864"/>
                </a:lnTo>
                <a:lnTo>
                  <a:pt x="537667" y="380772"/>
                </a:lnTo>
                <a:lnTo>
                  <a:pt x="467969" y="391113"/>
                </a:lnTo>
                <a:lnTo>
                  <a:pt x="409473" y="405644"/>
                </a:lnTo>
                <a:lnTo>
                  <a:pt x="358444" y="422153"/>
                </a:lnTo>
                <a:lnTo>
                  <a:pt x="334564" y="430457"/>
                </a:lnTo>
                <a:lnTo>
                  <a:pt x="311150" y="438426"/>
                </a:lnTo>
                <a:lnTo>
                  <a:pt x="263855" y="452252"/>
                </a:lnTo>
                <a:lnTo>
                  <a:pt x="212826" y="461419"/>
                </a:lnTo>
                <a:lnTo>
                  <a:pt x="154330" y="463713"/>
                </a:lnTo>
                <a:lnTo>
                  <a:pt x="121115" y="461591"/>
                </a:lnTo>
                <a:lnTo>
                  <a:pt x="84632" y="456922"/>
                </a:lnTo>
                <a:lnTo>
                  <a:pt x="44416" y="449428"/>
                </a:lnTo>
                <a:lnTo>
                  <a:pt x="0" y="43883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73547" y="4350297"/>
            <a:ext cx="1013460" cy="103505"/>
          </a:xfrm>
          <a:custGeom>
            <a:avLst/>
            <a:gdLst/>
            <a:ahLst/>
            <a:cxnLst/>
            <a:rect l="l" t="t" r="r" b="b"/>
            <a:pathLst>
              <a:path w="1013460" h="103504">
                <a:moveTo>
                  <a:pt x="1001994" y="57189"/>
                </a:moveTo>
                <a:lnTo>
                  <a:pt x="977470" y="57189"/>
                </a:lnTo>
                <a:lnTo>
                  <a:pt x="919097" y="92525"/>
                </a:lnTo>
                <a:lnTo>
                  <a:pt x="918137" y="96431"/>
                </a:lnTo>
                <a:lnTo>
                  <a:pt x="921769" y="102430"/>
                </a:lnTo>
                <a:lnTo>
                  <a:pt x="925675" y="103390"/>
                </a:lnTo>
                <a:lnTo>
                  <a:pt x="1001994" y="57189"/>
                </a:lnTo>
                <a:close/>
              </a:path>
              <a:path w="1013460" h="103504">
                <a:moveTo>
                  <a:pt x="923991" y="0"/>
                </a:moveTo>
                <a:lnTo>
                  <a:pt x="920120" y="1085"/>
                </a:lnTo>
                <a:lnTo>
                  <a:pt x="916684" y="7202"/>
                </a:lnTo>
                <a:lnTo>
                  <a:pt x="917771" y="11073"/>
                </a:lnTo>
                <a:lnTo>
                  <a:pt x="977263" y="44490"/>
                </a:lnTo>
                <a:lnTo>
                  <a:pt x="0" y="60403"/>
                </a:lnTo>
                <a:lnTo>
                  <a:pt x="205" y="73102"/>
                </a:lnTo>
                <a:lnTo>
                  <a:pt x="977470" y="57189"/>
                </a:lnTo>
                <a:lnTo>
                  <a:pt x="1001994" y="57189"/>
                </a:lnTo>
                <a:lnTo>
                  <a:pt x="1013453" y="50252"/>
                </a:lnTo>
                <a:lnTo>
                  <a:pt x="923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87583" y="2997290"/>
            <a:ext cx="1907539" cy="288290"/>
          </a:xfrm>
          <a:custGeom>
            <a:avLst/>
            <a:gdLst/>
            <a:ahLst/>
            <a:cxnLst/>
            <a:rect l="l" t="t" r="r" b="b"/>
            <a:pathLst>
              <a:path w="1907539" h="288289">
                <a:moveTo>
                  <a:pt x="3032" y="0"/>
                </a:moveTo>
                <a:lnTo>
                  <a:pt x="0" y="25219"/>
                </a:lnTo>
                <a:lnTo>
                  <a:pt x="1834076" y="245694"/>
                </a:lnTo>
                <a:lnTo>
                  <a:pt x="1789791" y="264859"/>
                </a:lnTo>
                <a:lnTo>
                  <a:pt x="1786831" y="272336"/>
                </a:lnTo>
                <a:lnTo>
                  <a:pt x="1792403" y="285210"/>
                </a:lnTo>
                <a:lnTo>
                  <a:pt x="1799879" y="288170"/>
                </a:lnTo>
                <a:lnTo>
                  <a:pt x="1907258" y="241700"/>
                </a:lnTo>
                <a:lnTo>
                  <a:pt x="1879206" y="220475"/>
                </a:lnTo>
                <a:lnTo>
                  <a:pt x="1837108" y="220475"/>
                </a:lnTo>
                <a:lnTo>
                  <a:pt x="3032" y="0"/>
                </a:lnTo>
                <a:close/>
              </a:path>
              <a:path w="1907539" h="288289">
                <a:moveTo>
                  <a:pt x="1813952" y="171104"/>
                </a:moveTo>
                <a:lnTo>
                  <a:pt x="1805986" y="172208"/>
                </a:lnTo>
                <a:lnTo>
                  <a:pt x="1797522" y="183395"/>
                </a:lnTo>
                <a:lnTo>
                  <a:pt x="1798627" y="191361"/>
                </a:lnTo>
                <a:lnTo>
                  <a:pt x="1837108" y="220475"/>
                </a:lnTo>
                <a:lnTo>
                  <a:pt x="1879206" y="220475"/>
                </a:lnTo>
                <a:lnTo>
                  <a:pt x="1813952" y="17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0600" y="2984500"/>
            <a:ext cx="7620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92500" y="3022600"/>
            <a:ext cx="6985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0450" y="3041650"/>
            <a:ext cx="622300" cy="406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00450" y="3041650"/>
            <a:ext cx="622300" cy="406400"/>
          </a:xfrm>
          <a:custGeom>
            <a:avLst/>
            <a:gdLst/>
            <a:ahLst/>
            <a:cxnLst/>
            <a:rect l="l" t="t" r="r" b="b"/>
            <a:pathLst>
              <a:path w="622300" h="406400">
                <a:moveTo>
                  <a:pt x="0" y="101600"/>
                </a:moveTo>
                <a:lnTo>
                  <a:pt x="419100" y="101600"/>
                </a:lnTo>
                <a:lnTo>
                  <a:pt x="419100" y="0"/>
                </a:lnTo>
                <a:lnTo>
                  <a:pt x="622300" y="203200"/>
                </a:lnTo>
                <a:lnTo>
                  <a:pt x="419100" y="406400"/>
                </a:lnTo>
                <a:lnTo>
                  <a:pt x="419100" y="304800"/>
                </a:lnTo>
                <a:lnTo>
                  <a:pt x="0" y="3048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33762" y="2902756"/>
            <a:ext cx="65913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  <a:spcBef>
                <a:spcPts val="140"/>
              </a:spcBef>
            </a:pP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33762" y="4063123"/>
            <a:ext cx="667385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320040">
              <a:lnSpc>
                <a:spcPct val="100000"/>
              </a:lnSpc>
              <a:spcBef>
                <a:spcPts val="335"/>
              </a:spcBef>
            </a:pP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06611" y="2401674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37050" y="3079750"/>
            <a:ext cx="736600" cy="292100"/>
          </a:xfrm>
          <a:prstGeom prst="rect">
            <a:avLst/>
          </a:prstGeom>
          <a:solidFill>
            <a:srgbClr val="CCFFCC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37050" y="4273550"/>
            <a:ext cx="736600" cy="292100"/>
          </a:xfrm>
          <a:prstGeom prst="rect">
            <a:avLst/>
          </a:prstGeom>
          <a:solidFill>
            <a:srgbClr val="CCFFCC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7242" y="1196354"/>
            <a:ext cx="516890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59150" y="5200650"/>
            <a:ext cx="2514600" cy="800100"/>
          </a:xfrm>
          <a:prstGeom prst="rect">
            <a:avLst/>
          </a:prstGeom>
          <a:solidFill>
            <a:srgbClr val="F6FFC3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63144" y="4238616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dd</a:t>
            </a:r>
            <a:r>
              <a:rPr sz="1400" dirty="0">
                <a:latin typeface="Calibri"/>
                <a:cs typeface="Calibri"/>
              </a:rPr>
              <a:t>_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9150" y="2673350"/>
            <a:ext cx="876300" cy="685800"/>
          </a:xfrm>
          <a:prstGeom prst="rect">
            <a:avLst/>
          </a:prstGeom>
          <a:solidFill>
            <a:srgbClr val="D4EEF5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ct val="100000"/>
              </a:lnSpc>
            </a:pP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681712" y="2999569"/>
            <a:ext cx="1985645" cy="1424940"/>
          </a:xfrm>
          <a:custGeom>
            <a:avLst/>
            <a:gdLst/>
            <a:ahLst/>
            <a:cxnLst/>
            <a:rect l="l" t="t" r="r" b="b"/>
            <a:pathLst>
              <a:path w="1985645" h="1424939">
                <a:moveTo>
                  <a:pt x="1870958" y="1388506"/>
                </a:moveTo>
                <a:lnTo>
                  <a:pt x="1864771" y="1393640"/>
                </a:lnTo>
                <a:lnTo>
                  <a:pt x="1863472" y="1407609"/>
                </a:lnTo>
                <a:lnTo>
                  <a:pt x="1868608" y="1413797"/>
                </a:lnTo>
                <a:lnTo>
                  <a:pt x="1985107" y="1424630"/>
                </a:lnTo>
                <a:lnTo>
                  <a:pt x="1970897" y="1392974"/>
                </a:lnTo>
                <a:lnTo>
                  <a:pt x="1919006" y="1392974"/>
                </a:lnTo>
                <a:lnTo>
                  <a:pt x="1870958" y="1388506"/>
                </a:lnTo>
                <a:close/>
              </a:path>
              <a:path w="1985645" h="1424939">
                <a:moveTo>
                  <a:pt x="14775" y="0"/>
                </a:moveTo>
                <a:lnTo>
                  <a:pt x="0" y="20660"/>
                </a:lnTo>
                <a:lnTo>
                  <a:pt x="1919006" y="1392974"/>
                </a:lnTo>
                <a:lnTo>
                  <a:pt x="1970897" y="1392974"/>
                </a:lnTo>
                <a:lnTo>
                  <a:pt x="1961623" y="1372313"/>
                </a:lnTo>
                <a:lnTo>
                  <a:pt x="1933782" y="1372313"/>
                </a:lnTo>
                <a:lnTo>
                  <a:pt x="14775" y="0"/>
                </a:lnTo>
                <a:close/>
              </a:path>
              <a:path w="1985645" h="1424939">
                <a:moveTo>
                  <a:pt x="1929677" y="1315030"/>
                </a:moveTo>
                <a:lnTo>
                  <a:pt x="1916879" y="1320774"/>
                </a:lnTo>
                <a:lnTo>
                  <a:pt x="1914020" y="1328290"/>
                </a:lnTo>
                <a:lnTo>
                  <a:pt x="1933782" y="1372313"/>
                </a:lnTo>
                <a:lnTo>
                  <a:pt x="1961623" y="1372313"/>
                </a:lnTo>
                <a:lnTo>
                  <a:pt x="1937193" y="1317889"/>
                </a:lnTo>
                <a:lnTo>
                  <a:pt x="1929677" y="131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94100" y="4178300"/>
            <a:ext cx="7620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68700" y="4203700"/>
            <a:ext cx="698500" cy="546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63950" y="4235450"/>
            <a:ext cx="622300" cy="406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63950" y="4235450"/>
            <a:ext cx="622300" cy="406400"/>
          </a:xfrm>
          <a:custGeom>
            <a:avLst/>
            <a:gdLst/>
            <a:ahLst/>
            <a:cxnLst/>
            <a:rect l="l" t="t" r="r" b="b"/>
            <a:pathLst>
              <a:path w="622300" h="406400">
                <a:moveTo>
                  <a:pt x="0" y="101600"/>
                </a:moveTo>
                <a:lnTo>
                  <a:pt x="419100" y="101600"/>
                </a:lnTo>
                <a:lnTo>
                  <a:pt x="419100" y="0"/>
                </a:lnTo>
                <a:lnTo>
                  <a:pt x="622300" y="203200"/>
                </a:lnTo>
                <a:lnTo>
                  <a:pt x="419100" y="406400"/>
                </a:lnTo>
                <a:lnTo>
                  <a:pt x="419100" y="304799"/>
                </a:lnTo>
                <a:lnTo>
                  <a:pt x="0" y="304799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17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187700" y="3860800"/>
            <a:ext cx="3886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7550" y="39052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35792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588456" y="1003052"/>
                </a:lnTo>
                <a:lnTo>
                  <a:pt x="3630749" y="995229"/>
                </a:lnTo>
                <a:lnTo>
                  <a:pt x="3668580" y="977484"/>
                </a:lnTo>
                <a:lnTo>
                  <a:pt x="3700510" y="951257"/>
                </a:lnTo>
                <a:lnTo>
                  <a:pt x="3725100" y="917988"/>
                </a:lnTo>
                <a:lnTo>
                  <a:pt x="3740910" y="879115"/>
                </a:lnTo>
                <a:lnTo>
                  <a:pt x="3746500" y="836080"/>
                </a:lnTo>
                <a:lnTo>
                  <a:pt x="3746252" y="158043"/>
                </a:lnTo>
                <a:lnTo>
                  <a:pt x="3738429" y="115750"/>
                </a:lnTo>
                <a:lnTo>
                  <a:pt x="3720684" y="77919"/>
                </a:lnTo>
                <a:lnTo>
                  <a:pt x="3694457" y="45989"/>
                </a:lnTo>
                <a:lnTo>
                  <a:pt x="3661188" y="21399"/>
                </a:lnTo>
                <a:lnTo>
                  <a:pt x="3622315" y="5589"/>
                </a:lnTo>
                <a:lnTo>
                  <a:pt x="35792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7550" y="39052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79280" y="0"/>
                </a:lnTo>
                <a:lnTo>
                  <a:pt x="3593998" y="638"/>
                </a:lnTo>
                <a:lnTo>
                  <a:pt x="3635806" y="9795"/>
                </a:lnTo>
                <a:lnTo>
                  <a:pt x="3672971" y="28691"/>
                </a:lnTo>
                <a:lnTo>
                  <a:pt x="3704053" y="55888"/>
                </a:lnTo>
                <a:lnTo>
                  <a:pt x="3727613" y="89945"/>
                </a:lnTo>
                <a:lnTo>
                  <a:pt x="3742210" y="129423"/>
                </a:lnTo>
                <a:lnTo>
                  <a:pt x="3746500" y="836080"/>
                </a:lnTo>
                <a:lnTo>
                  <a:pt x="3745861" y="850798"/>
                </a:lnTo>
                <a:lnTo>
                  <a:pt x="3736704" y="892606"/>
                </a:lnTo>
                <a:lnTo>
                  <a:pt x="3717808" y="929771"/>
                </a:lnTo>
                <a:lnTo>
                  <a:pt x="3690611" y="960853"/>
                </a:lnTo>
                <a:lnTo>
                  <a:pt x="3656554" y="984413"/>
                </a:lnTo>
                <a:lnTo>
                  <a:pt x="3617076" y="999010"/>
                </a:lnTo>
                <a:lnTo>
                  <a:pt x="167220" y="1003300"/>
                </a:lnTo>
                <a:lnTo>
                  <a:pt x="152501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00" y="39000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2980" y="39057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7700" y="2692400"/>
            <a:ext cx="38989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550" y="2736850"/>
            <a:ext cx="3759200" cy="1003300"/>
          </a:xfrm>
          <a:custGeom>
            <a:avLst/>
            <a:gdLst/>
            <a:ahLst/>
            <a:cxnLst/>
            <a:rect l="l" t="t" r="r" b="b"/>
            <a:pathLst>
              <a:path w="3759200" h="1003300">
                <a:moveTo>
                  <a:pt x="35919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2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601156" y="1003052"/>
                </a:lnTo>
                <a:lnTo>
                  <a:pt x="3643449" y="995229"/>
                </a:lnTo>
                <a:lnTo>
                  <a:pt x="3681280" y="977484"/>
                </a:lnTo>
                <a:lnTo>
                  <a:pt x="3713210" y="951257"/>
                </a:lnTo>
                <a:lnTo>
                  <a:pt x="3737800" y="917988"/>
                </a:lnTo>
                <a:lnTo>
                  <a:pt x="3753610" y="879115"/>
                </a:lnTo>
                <a:lnTo>
                  <a:pt x="3759200" y="836080"/>
                </a:lnTo>
                <a:lnTo>
                  <a:pt x="3758952" y="158043"/>
                </a:lnTo>
                <a:lnTo>
                  <a:pt x="3751129" y="115751"/>
                </a:lnTo>
                <a:lnTo>
                  <a:pt x="3733384" y="77920"/>
                </a:lnTo>
                <a:lnTo>
                  <a:pt x="3707157" y="45989"/>
                </a:lnTo>
                <a:lnTo>
                  <a:pt x="3673888" y="21399"/>
                </a:lnTo>
                <a:lnTo>
                  <a:pt x="3635015" y="5589"/>
                </a:lnTo>
                <a:lnTo>
                  <a:pt x="35919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7550" y="2736850"/>
            <a:ext cx="3759200" cy="1003300"/>
          </a:xfrm>
          <a:custGeom>
            <a:avLst/>
            <a:gdLst/>
            <a:ahLst/>
            <a:cxnLst/>
            <a:rect l="l" t="t" r="r" b="b"/>
            <a:pathLst>
              <a:path w="37592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91981" y="0"/>
                </a:lnTo>
                <a:lnTo>
                  <a:pt x="3606699" y="638"/>
                </a:lnTo>
                <a:lnTo>
                  <a:pt x="3648507" y="9795"/>
                </a:lnTo>
                <a:lnTo>
                  <a:pt x="3685671" y="28691"/>
                </a:lnTo>
                <a:lnTo>
                  <a:pt x="3716753" y="55888"/>
                </a:lnTo>
                <a:lnTo>
                  <a:pt x="3740313" y="89946"/>
                </a:lnTo>
                <a:lnTo>
                  <a:pt x="3754910" y="129424"/>
                </a:lnTo>
                <a:lnTo>
                  <a:pt x="3759200" y="836080"/>
                </a:lnTo>
                <a:lnTo>
                  <a:pt x="3758561" y="850798"/>
                </a:lnTo>
                <a:lnTo>
                  <a:pt x="3749404" y="892606"/>
                </a:lnTo>
                <a:lnTo>
                  <a:pt x="3730508" y="929771"/>
                </a:lnTo>
                <a:lnTo>
                  <a:pt x="3703311" y="960853"/>
                </a:lnTo>
                <a:lnTo>
                  <a:pt x="3669254" y="984413"/>
                </a:lnTo>
                <a:lnTo>
                  <a:pt x="3629776" y="999010"/>
                </a:lnTo>
                <a:lnTo>
                  <a:pt x="167219" y="1003300"/>
                </a:lnTo>
                <a:lnTo>
                  <a:pt x="152500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6400" y="27317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3641" y="2737416"/>
            <a:ext cx="643021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7700" y="5054600"/>
            <a:ext cx="3886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7550" y="50990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35792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588457" y="1003052"/>
                </a:lnTo>
                <a:lnTo>
                  <a:pt x="3630749" y="995229"/>
                </a:lnTo>
                <a:lnTo>
                  <a:pt x="3668580" y="977484"/>
                </a:lnTo>
                <a:lnTo>
                  <a:pt x="3700510" y="951257"/>
                </a:lnTo>
                <a:lnTo>
                  <a:pt x="3725100" y="917987"/>
                </a:lnTo>
                <a:lnTo>
                  <a:pt x="3740910" y="879115"/>
                </a:lnTo>
                <a:lnTo>
                  <a:pt x="3746500" y="836079"/>
                </a:lnTo>
                <a:lnTo>
                  <a:pt x="3746252" y="158043"/>
                </a:lnTo>
                <a:lnTo>
                  <a:pt x="3738429" y="115750"/>
                </a:lnTo>
                <a:lnTo>
                  <a:pt x="3720684" y="77919"/>
                </a:lnTo>
                <a:lnTo>
                  <a:pt x="3694457" y="45989"/>
                </a:lnTo>
                <a:lnTo>
                  <a:pt x="3661188" y="21399"/>
                </a:lnTo>
                <a:lnTo>
                  <a:pt x="3622315" y="5589"/>
                </a:lnTo>
                <a:lnTo>
                  <a:pt x="35792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7550" y="50990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79280" y="0"/>
                </a:lnTo>
                <a:lnTo>
                  <a:pt x="3593998" y="638"/>
                </a:lnTo>
                <a:lnTo>
                  <a:pt x="3635806" y="9795"/>
                </a:lnTo>
                <a:lnTo>
                  <a:pt x="3672971" y="28691"/>
                </a:lnTo>
                <a:lnTo>
                  <a:pt x="3704053" y="55888"/>
                </a:lnTo>
                <a:lnTo>
                  <a:pt x="3727613" y="89945"/>
                </a:lnTo>
                <a:lnTo>
                  <a:pt x="3742210" y="129423"/>
                </a:lnTo>
                <a:lnTo>
                  <a:pt x="3746500" y="836080"/>
                </a:lnTo>
                <a:lnTo>
                  <a:pt x="3745861" y="850798"/>
                </a:lnTo>
                <a:lnTo>
                  <a:pt x="3736704" y="892606"/>
                </a:lnTo>
                <a:lnTo>
                  <a:pt x="3717808" y="929771"/>
                </a:lnTo>
                <a:lnTo>
                  <a:pt x="3690611" y="960853"/>
                </a:lnTo>
                <a:lnTo>
                  <a:pt x="3656554" y="984413"/>
                </a:lnTo>
                <a:lnTo>
                  <a:pt x="3617076" y="999010"/>
                </a:lnTo>
                <a:lnTo>
                  <a:pt x="167220" y="1003300"/>
                </a:lnTo>
                <a:lnTo>
                  <a:pt x="152501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600" y="50939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2841" y="5099616"/>
            <a:ext cx="643021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59150" y="28511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9150" y="28511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59150" y="40068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9150" y="40068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2100" y="2476500"/>
            <a:ext cx="1257300" cy="2514600"/>
          </a:xfrm>
          <a:custGeom>
            <a:avLst/>
            <a:gdLst/>
            <a:ahLst/>
            <a:cxnLst/>
            <a:rect l="l" t="t" r="r" b="b"/>
            <a:pathLst>
              <a:path w="1257300" h="2514600">
                <a:moveTo>
                  <a:pt x="0" y="0"/>
                </a:moveTo>
                <a:lnTo>
                  <a:pt x="1257300" y="0"/>
                </a:lnTo>
                <a:lnTo>
                  <a:pt x="12573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8650" y="23431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8650" y="2343150"/>
            <a:ext cx="546100" cy="342900"/>
          </a:xfrm>
          <a:custGeom>
            <a:avLst/>
            <a:gdLst/>
            <a:ahLst/>
            <a:cxnLst/>
            <a:rect l="l" t="t" r="r" b="b"/>
            <a:pathLst>
              <a:path w="546100" h="342900">
                <a:moveTo>
                  <a:pt x="0" y="0"/>
                </a:moveTo>
                <a:lnTo>
                  <a:pt x="546100" y="0"/>
                </a:lnTo>
                <a:lnTo>
                  <a:pt x="546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7200" y="3035300"/>
            <a:ext cx="8763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29100" y="2971800"/>
            <a:ext cx="9398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33762" y="2902756"/>
            <a:ext cx="65913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  <a:spcBef>
                <a:spcPts val="140"/>
              </a:spcBef>
            </a:pP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3762" y="4063123"/>
            <a:ext cx="667385" cy="49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320040">
              <a:lnSpc>
                <a:spcPct val="100000"/>
              </a:lnSpc>
              <a:spcBef>
                <a:spcPts val="335"/>
              </a:spcBef>
            </a:pP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06611" y="2401674"/>
            <a:ext cx="391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37050" y="3079750"/>
            <a:ext cx="736600" cy="292100"/>
          </a:xfrm>
          <a:prstGeom prst="rect">
            <a:avLst/>
          </a:prstGeom>
          <a:solidFill>
            <a:srgbClr val="CCFFCC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67200" y="4229100"/>
            <a:ext cx="8763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29100" y="4165600"/>
            <a:ext cx="9398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37050" y="4273550"/>
            <a:ext cx="736600" cy="292100"/>
          </a:xfrm>
          <a:prstGeom prst="rect">
            <a:avLst/>
          </a:prstGeom>
          <a:solidFill>
            <a:srgbClr val="CCFFCC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74950" y="3206751"/>
            <a:ext cx="479425" cy="50800"/>
          </a:xfrm>
          <a:custGeom>
            <a:avLst/>
            <a:gdLst/>
            <a:ahLst/>
            <a:cxnLst/>
            <a:rect l="l" t="t" r="r" b="b"/>
            <a:pathLst>
              <a:path w="479425" h="50800">
                <a:moveTo>
                  <a:pt x="0" y="19048"/>
                </a:moveTo>
                <a:lnTo>
                  <a:pt x="0" y="31748"/>
                </a:lnTo>
                <a:lnTo>
                  <a:pt x="428496" y="31750"/>
                </a:lnTo>
                <a:lnTo>
                  <a:pt x="428496" y="50800"/>
                </a:lnTo>
                <a:lnTo>
                  <a:pt x="479296" y="25400"/>
                </a:lnTo>
                <a:lnTo>
                  <a:pt x="466596" y="19050"/>
                </a:lnTo>
                <a:lnTo>
                  <a:pt x="0" y="19048"/>
                </a:lnTo>
                <a:close/>
              </a:path>
              <a:path w="479425" h="50800">
                <a:moveTo>
                  <a:pt x="428496" y="0"/>
                </a:moveTo>
                <a:lnTo>
                  <a:pt x="428496" y="19050"/>
                </a:lnTo>
                <a:lnTo>
                  <a:pt x="466596" y="19050"/>
                </a:lnTo>
                <a:lnTo>
                  <a:pt x="42849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74950" y="5568951"/>
            <a:ext cx="473709" cy="50800"/>
          </a:xfrm>
          <a:custGeom>
            <a:avLst/>
            <a:gdLst/>
            <a:ahLst/>
            <a:cxnLst/>
            <a:rect l="l" t="t" r="r" b="b"/>
            <a:pathLst>
              <a:path w="473710" h="50800">
                <a:moveTo>
                  <a:pt x="0" y="19048"/>
                </a:moveTo>
                <a:lnTo>
                  <a:pt x="0" y="31748"/>
                </a:lnTo>
                <a:lnTo>
                  <a:pt x="422520" y="31749"/>
                </a:lnTo>
                <a:lnTo>
                  <a:pt x="422520" y="50799"/>
                </a:lnTo>
                <a:lnTo>
                  <a:pt x="473320" y="25399"/>
                </a:lnTo>
                <a:lnTo>
                  <a:pt x="460619" y="19049"/>
                </a:lnTo>
                <a:lnTo>
                  <a:pt x="0" y="19048"/>
                </a:lnTo>
                <a:close/>
              </a:path>
              <a:path w="473710" h="50800">
                <a:moveTo>
                  <a:pt x="422520" y="0"/>
                </a:moveTo>
                <a:lnTo>
                  <a:pt x="422520" y="19049"/>
                </a:lnTo>
                <a:lnTo>
                  <a:pt x="460619" y="19049"/>
                </a:lnTo>
                <a:lnTo>
                  <a:pt x="42252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74950" y="4375151"/>
            <a:ext cx="482600" cy="50800"/>
          </a:xfrm>
          <a:custGeom>
            <a:avLst/>
            <a:gdLst/>
            <a:ahLst/>
            <a:cxnLst/>
            <a:rect l="l" t="t" r="r" b="b"/>
            <a:pathLst>
              <a:path w="482600" h="50800">
                <a:moveTo>
                  <a:pt x="0" y="19048"/>
                </a:moveTo>
                <a:lnTo>
                  <a:pt x="0" y="31748"/>
                </a:lnTo>
                <a:lnTo>
                  <a:pt x="431364" y="31750"/>
                </a:lnTo>
                <a:lnTo>
                  <a:pt x="431364" y="50800"/>
                </a:lnTo>
                <a:lnTo>
                  <a:pt x="482164" y="25400"/>
                </a:lnTo>
                <a:lnTo>
                  <a:pt x="469464" y="19050"/>
                </a:lnTo>
                <a:lnTo>
                  <a:pt x="0" y="19048"/>
                </a:lnTo>
                <a:close/>
              </a:path>
              <a:path w="482600" h="50800">
                <a:moveTo>
                  <a:pt x="431364" y="0"/>
                </a:moveTo>
                <a:lnTo>
                  <a:pt x="431364" y="19050"/>
                </a:lnTo>
                <a:lnTo>
                  <a:pt x="469464" y="19050"/>
                </a:lnTo>
                <a:lnTo>
                  <a:pt x="43136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74950" y="3232150"/>
            <a:ext cx="0" cy="2366010"/>
          </a:xfrm>
          <a:custGeom>
            <a:avLst/>
            <a:gdLst/>
            <a:ahLst/>
            <a:cxnLst/>
            <a:rect l="l" t="t" r="r" b="b"/>
            <a:pathLst>
              <a:path h="2366010">
                <a:moveTo>
                  <a:pt x="0" y="0"/>
                </a:moveTo>
                <a:lnTo>
                  <a:pt x="0" y="2365988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27242" y="1196354"/>
            <a:ext cx="767715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59150" y="52006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59150" y="52006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359150" y="5200650"/>
            <a:ext cx="2514600" cy="8001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89650" y="4146550"/>
            <a:ext cx="622300" cy="464184"/>
          </a:xfrm>
          <a:custGeom>
            <a:avLst/>
            <a:gdLst/>
            <a:ahLst/>
            <a:cxnLst/>
            <a:rect l="l" t="t" r="r" b="b"/>
            <a:pathLst>
              <a:path w="622300" h="464185">
                <a:moveTo>
                  <a:pt x="622300" y="0"/>
                </a:moveTo>
                <a:lnTo>
                  <a:pt x="0" y="0"/>
                </a:lnTo>
                <a:lnTo>
                  <a:pt x="0" y="438834"/>
                </a:lnTo>
                <a:lnTo>
                  <a:pt x="44416" y="449428"/>
                </a:lnTo>
                <a:lnTo>
                  <a:pt x="84632" y="456922"/>
                </a:lnTo>
                <a:lnTo>
                  <a:pt x="121115" y="461591"/>
                </a:lnTo>
                <a:lnTo>
                  <a:pt x="154330" y="463713"/>
                </a:lnTo>
                <a:lnTo>
                  <a:pt x="184745" y="463563"/>
                </a:lnTo>
                <a:lnTo>
                  <a:pt x="239040" y="457556"/>
                </a:lnTo>
                <a:lnTo>
                  <a:pt x="287735" y="445784"/>
                </a:lnTo>
                <a:lnTo>
                  <a:pt x="383259" y="413790"/>
                </a:lnTo>
                <a:lnTo>
                  <a:pt x="409473" y="405644"/>
                </a:lnTo>
                <a:lnTo>
                  <a:pt x="467969" y="391114"/>
                </a:lnTo>
                <a:lnTo>
                  <a:pt x="537667" y="380773"/>
                </a:lnTo>
                <a:lnTo>
                  <a:pt x="577883" y="377865"/>
                </a:lnTo>
                <a:lnTo>
                  <a:pt x="622300" y="376834"/>
                </a:lnTo>
                <a:lnTo>
                  <a:pt x="622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89650" y="4146550"/>
            <a:ext cx="622300" cy="464184"/>
          </a:xfrm>
          <a:custGeom>
            <a:avLst/>
            <a:gdLst/>
            <a:ahLst/>
            <a:cxnLst/>
            <a:rect l="l" t="t" r="r" b="b"/>
            <a:pathLst>
              <a:path w="622300" h="464185">
                <a:moveTo>
                  <a:pt x="0" y="0"/>
                </a:moveTo>
                <a:lnTo>
                  <a:pt x="622300" y="0"/>
                </a:lnTo>
                <a:lnTo>
                  <a:pt x="622300" y="376833"/>
                </a:lnTo>
                <a:lnTo>
                  <a:pt x="577883" y="377864"/>
                </a:lnTo>
                <a:lnTo>
                  <a:pt x="537667" y="380772"/>
                </a:lnTo>
                <a:lnTo>
                  <a:pt x="467969" y="391113"/>
                </a:lnTo>
                <a:lnTo>
                  <a:pt x="409473" y="405644"/>
                </a:lnTo>
                <a:lnTo>
                  <a:pt x="358444" y="422153"/>
                </a:lnTo>
                <a:lnTo>
                  <a:pt x="334564" y="430457"/>
                </a:lnTo>
                <a:lnTo>
                  <a:pt x="311150" y="438426"/>
                </a:lnTo>
                <a:lnTo>
                  <a:pt x="263855" y="452252"/>
                </a:lnTo>
                <a:lnTo>
                  <a:pt x="212826" y="461419"/>
                </a:lnTo>
                <a:lnTo>
                  <a:pt x="154330" y="463713"/>
                </a:lnTo>
                <a:lnTo>
                  <a:pt x="121115" y="461591"/>
                </a:lnTo>
                <a:lnTo>
                  <a:pt x="84632" y="456922"/>
                </a:lnTo>
                <a:lnTo>
                  <a:pt x="44416" y="449428"/>
                </a:lnTo>
                <a:lnTo>
                  <a:pt x="0" y="43883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163144" y="4238616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dd</a:t>
            </a:r>
            <a:r>
              <a:rPr sz="1400" dirty="0">
                <a:latin typeface="Calibri"/>
                <a:cs typeface="Calibri"/>
              </a:rPr>
              <a:t>_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073547" y="4350297"/>
            <a:ext cx="1013460" cy="103505"/>
          </a:xfrm>
          <a:custGeom>
            <a:avLst/>
            <a:gdLst/>
            <a:ahLst/>
            <a:cxnLst/>
            <a:rect l="l" t="t" r="r" b="b"/>
            <a:pathLst>
              <a:path w="1013460" h="103504">
                <a:moveTo>
                  <a:pt x="1001994" y="57189"/>
                </a:moveTo>
                <a:lnTo>
                  <a:pt x="977470" y="57189"/>
                </a:lnTo>
                <a:lnTo>
                  <a:pt x="919097" y="92525"/>
                </a:lnTo>
                <a:lnTo>
                  <a:pt x="918137" y="96431"/>
                </a:lnTo>
                <a:lnTo>
                  <a:pt x="921769" y="102430"/>
                </a:lnTo>
                <a:lnTo>
                  <a:pt x="925675" y="103390"/>
                </a:lnTo>
                <a:lnTo>
                  <a:pt x="1001994" y="57189"/>
                </a:lnTo>
                <a:close/>
              </a:path>
              <a:path w="1013460" h="103504">
                <a:moveTo>
                  <a:pt x="923991" y="0"/>
                </a:moveTo>
                <a:lnTo>
                  <a:pt x="920120" y="1085"/>
                </a:lnTo>
                <a:lnTo>
                  <a:pt x="916684" y="7202"/>
                </a:lnTo>
                <a:lnTo>
                  <a:pt x="917771" y="11073"/>
                </a:lnTo>
                <a:lnTo>
                  <a:pt x="977263" y="44490"/>
                </a:lnTo>
                <a:lnTo>
                  <a:pt x="0" y="60403"/>
                </a:lnTo>
                <a:lnTo>
                  <a:pt x="205" y="73102"/>
                </a:lnTo>
                <a:lnTo>
                  <a:pt x="977470" y="57189"/>
                </a:lnTo>
                <a:lnTo>
                  <a:pt x="1001994" y="57189"/>
                </a:lnTo>
                <a:lnTo>
                  <a:pt x="1013453" y="50252"/>
                </a:lnTo>
                <a:lnTo>
                  <a:pt x="923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02350" y="5403850"/>
            <a:ext cx="609600" cy="464184"/>
          </a:xfrm>
          <a:custGeom>
            <a:avLst/>
            <a:gdLst/>
            <a:ahLst/>
            <a:cxnLst/>
            <a:rect l="l" t="t" r="r" b="b"/>
            <a:pathLst>
              <a:path w="609600" h="464185">
                <a:moveTo>
                  <a:pt x="609600" y="0"/>
                </a:moveTo>
                <a:lnTo>
                  <a:pt x="0" y="0"/>
                </a:lnTo>
                <a:lnTo>
                  <a:pt x="0" y="438834"/>
                </a:lnTo>
                <a:lnTo>
                  <a:pt x="43510" y="449428"/>
                </a:lnTo>
                <a:lnTo>
                  <a:pt x="82905" y="456922"/>
                </a:lnTo>
                <a:lnTo>
                  <a:pt x="118643" y="461591"/>
                </a:lnTo>
                <a:lnTo>
                  <a:pt x="151180" y="463712"/>
                </a:lnTo>
                <a:lnTo>
                  <a:pt x="180975" y="463563"/>
                </a:lnTo>
                <a:lnTo>
                  <a:pt x="234162" y="457556"/>
                </a:lnTo>
                <a:lnTo>
                  <a:pt x="281863" y="445783"/>
                </a:lnTo>
                <a:lnTo>
                  <a:pt x="375437" y="413789"/>
                </a:lnTo>
                <a:lnTo>
                  <a:pt x="401116" y="405644"/>
                </a:lnTo>
                <a:lnTo>
                  <a:pt x="458419" y="391113"/>
                </a:lnTo>
                <a:lnTo>
                  <a:pt x="526694" y="380772"/>
                </a:lnTo>
                <a:lnTo>
                  <a:pt x="566089" y="377864"/>
                </a:lnTo>
                <a:lnTo>
                  <a:pt x="609600" y="376833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2350" y="5403850"/>
            <a:ext cx="609600" cy="464184"/>
          </a:xfrm>
          <a:custGeom>
            <a:avLst/>
            <a:gdLst/>
            <a:ahLst/>
            <a:cxnLst/>
            <a:rect l="l" t="t" r="r" b="b"/>
            <a:pathLst>
              <a:path w="609600" h="464185">
                <a:moveTo>
                  <a:pt x="0" y="0"/>
                </a:moveTo>
                <a:lnTo>
                  <a:pt x="609600" y="0"/>
                </a:lnTo>
                <a:lnTo>
                  <a:pt x="609600" y="376833"/>
                </a:lnTo>
                <a:lnTo>
                  <a:pt x="566089" y="377864"/>
                </a:lnTo>
                <a:lnTo>
                  <a:pt x="526694" y="380772"/>
                </a:lnTo>
                <a:lnTo>
                  <a:pt x="458419" y="391113"/>
                </a:lnTo>
                <a:lnTo>
                  <a:pt x="401116" y="405644"/>
                </a:lnTo>
                <a:lnTo>
                  <a:pt x="351129" y="422152"/>
                </a:lnTo>
                <a:lnTo>
                  <a:pt x="327736" y="430457"/>
                </a:lnTo>
                <a:lnTo>
                  <a:pt x="304800" y="438426"/>
                </a:lnTo>
                <a:lnTo>
                  <a:pt x="258470" y="452252"/>
                </a:lnTo>
                <a:lnTo>
                  <a:pt x="208483" y="461418"/>
                </a:lnTo>
                <a:lnTo>
                  <a:pt x="151180" y="463713"/>
                </a:lnTo>
                <a:lnTo>
                  <a:pt x="118643" y="461591"/>
                </a:lnTo>
                <a:lnTo>
                  <a:pt x="82905" y="456922"/>
                </a:lnTo>
                <a:lnTo>
                  <a:pt x="43510" y="449428"/>
                </a:lnTo>
                <a:lnTo>
                  <a:pt x="0" y="43883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168881" y="5489384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dd</a:t>
            </a:r>
            <a:r>
              <a:rPr sz="1400" dirty="0">
                <a:latin typeface="Calibri"/>
                <a:cs typeface="Calibri"/>
              </a:rPr>
              <a:t>_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068793" y="4421858"/>
            <a:ext cx="1024255" cy="1214120"/>
          </a:xfrm>
          <a:custGeom>
            <a:avLst/>
            <a:gdLst/>
            <a:ahLst/>
            <a:cxnLst/>
            <a:rect l="l" t="t" r="r" b="b"/>
            <a:pathLst>
              <a:path w="1024254" h="1214120">
                <a:moveTo>
                  <a:pt x="931550" y="1167097"/>
                </a:moveTo>
                <a:lnTo>
                  <a:pt x="927917" y="1168820"/>
                </a:lnTo>
                <a:lnTo>
                  <a:pt x="925562" y="1175426"/>
                </a:lnTo>
                <a:lnTo>
                  <a:pt x="927284" y="1179059"/>
                </a:lnTo>
                <a:lnTo>
                  <a:pt x="1023933" y="1213523"/>
                </a:lnTo>
                <a:lnTo>
                  <a:pt x="1019847" y="1190015"/>
                </a:lnTo>
                <a:lnTo>
                  <a:pt x="995822" y="1190015"/>
                </a:lnTo>
                <a:lnTo>
                  <a:pt x="931550" y="1167097"/>
                </a:lnTo>
                <a:close/>
              </a:path>
              <a:path w="1024254" h="1214120">
                <a:moveTo>
                  <a:pt x="9712" y="0"/>
                </a:moveTo>
                <a:lnTo>
                  <a:pt x="0" y="8183"/>
                </a:lnTo>
                <a:lnTo>
                  <a:pt x="995822" y="1190015"/>
                </a:lnTo>
                <a:lnTo>
                  <a:pt x="1019847" y="1190015"/>
                </a:lnTo>
                <a:lnTo>
                  <a:pt x="1018424" y="1181832"/>
                </a:lnTo>
                <a:lnTo>
                  <a:pt x="1005533" y="1181832"/>
                </a:lnTo>
                <a:lnTo>
                  <a:pt x="9712" y="0"/>
                </a:lnTo>
                <a:close/>
              </a:path>
              <a:path w="1024254" h="1214120">
                <a:moveTo>
                  <a:pt x="1003071" y="1110115"/>
                </a:moveTo>
                <a:lnTo>
                  <a:pt x="996161" y="1111317"/>
                </a:lnTo>
                <a:lnTo>
                  <a:pt x="993847" y="1114605"/>
                </a:lnTo>
                <a:lnTo>
                  <a:pt x="1005533" y="1181832"/>
                </a:lnTo>
                <a:lnTo>
                  <a:pt x="1018424" y="1181832"/>
                </a:lnTo>
                <a:lnTo>
                  <a:pt x="1006359" y="1112429"/>
                </a:lnTo>
                <a:lnTo>
                  <a:pt x="1003071" y="1110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19150" y="2673350"/>
            <a:ext cx="876300" cy="685800"/>
          </a:xfrm>
          <a:prstGeom prst="rect">
            <a:avLst/>
          </a:prstGeom>
          <a:solidFill>
            <a:srgbClr val="D4EEF5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ct val="100000"/>
              </a:lnSpc>
            </a:pP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87583" y="2997290"/>
            <a:ext cx="1907539" cy="288290"/>
          </a:xfrm>
          <a:custGeom>
            <a:avLst/>
            <a:gdLst/>
            <a:ahLst/>
            <a:cxnLst/>
            <a:rect l="l" t="t" r="r" b="b"/>
            <a:pathLst>
              <a:path w="1907539" h="288289">
                <a:moveTo>
                  <a:pt x="3032" y="0"/>
                </a:moveTo>
                <a:lnTo>
                  <a:pt x="0" y="25219"/>
                </a:lnTo>
                <a:lnTo>
                  <a:pt x="1834076" y="245694"/>
                </a:lnTo>
                <a:lnTo>
                  <a:pt x="1789791" y="264859"/>
                </a:lnTo>
                <a:lnTo>
                  <a:pt x="1786831" y="272336"/>
                </a:lnTo>
                <a:lnTo>
                  <a:pt x="1792403" y="285210"/>
                </a:lnTo>
                <a:lnTo>
                  <a:pt x="1799879" y="288170"/>
                </a:lnTo>
                <a:lnTo>
                  <a:pt x="1907258" y="241700"/>
                </a:lnTo>
                <a:lnTo>
                  <a:pt x="1879206" y="220475"/>
                </a:lnTo>
                <a:lnTo>
                  <a:pt x="1837108" y="220475"/>
                </a:lnTo>
                <a:lnTo>
                  <a:pt x="3032" y="0"/>
                </a:lnTo>
                <a:close/>
              </a:path>
              <a:path w="1907539" h="288289">
                <a:moveTo>
                  <a:pt x="1813952" y="171104"/>
                </a:moveTo>
                <a:lnTo>
                  <a:pt x="1805986" y="172208"/>
                </a:lnTo>
                <a:lnTo>
                  <a:pt x="1797522" y="183395"/>
                </a:lnTo>
                <a:lnTo>
                  <a:pt x="1798627" y="191361"/>
                </a:lnTo>
                <a:lnTo>
                  <a:pt x="1837108" y="220475"/>
                </a:lnTo>
                <a:lnTo>
                  <a:pt x="1879206" y="220475"/>
                </a:lnTo>
                <a:lnTo>
                  <a:pt x="1813952" y="17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30600" y="2984500"/>
            <a:ext cx="7620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92500" y="3022600"/>
            <a:ext cx="698500" cy="546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600450" y="3041650"/>
            <a:ext cx="622300" cy="406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00450" y="3041650"/>
            <a:ext cx="622300" cy="406400"/>
          </a:xfrm>
          <a:custGeom>
            <a:avLst/>
            <a:gdLst/>
            <a:ahLst/>
            <a:cxnLst/>
            <a:rect l="l" t="t" r="r" b="b"/>
            <a:pathLst>
              <a:path w="622300" h="406400">
                <a:moveTo>
                  <a:pt x="0" y="101600"/>
                </a:moveTo>
                <a:lnTo>
                  <a:pt x="419100" y="101600"/>
                </a:lnTo>
                <a:lnTo>
                  <a:pt x="419100" y="0"/>
                </a:lnTo>
                <a:lnTo>
                  <a:pt x="622300" y="203200"/>
                </a:lnTo>
                <a:lnTo>
                  <a:pt x="419100" y="406400"/>
                </a:lnTo>
                <a:lnTo>
                  <a:pt x="419100" y="304800"/>
                </a:lnTo>
                <a:lnTo>
                  <a:pt x="0" y="3048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81712" y="2999569"/>
            <a:ext cx="1985645" cy="1424940"/>
          </a:xfrm>
          <a:custGeom>
            <a:avLst/>
            <a:gdLst/>
            <a:ahLst/>
            <a:cxnLst/>
            <a:rect l="l" t="t" r="r" b="b"/>
            <a:pathLst>
              <a:path w="1985645" h="1424939">
                <a:moveTo>
                  <a:pt x="1870958" y="1388506"/>
                </a:moveTo>
                <a:lnTo>
                  <a:pt x="1864771" y="1393640"/>
                </a:lnTo>
                <a:lnTo>
                  <a:pt x="1863472" y="1407609"/>
                </a:lnTo>
                <a:lnTo>
                  <a:pt x="1868608" y="1413797"/>
                </a:lnTo>
                <a:lnTo>
                  <a:pt x="1985107" y="1424630"/>
                </a:lnTo>
                <a:lnTo>
                  <a:pt x="1970897" y="1392974"/>
                </a:lnTo>
                <a:lnTo>
                  <a:pt x="1919006" y="1392974"/>
                </a:lnTo>
                <a:lnTo>
                  <a:pt x="1870958" y="1388506"/>
                </a:lnTo>
                <a:close/>
              </a:path>
              <a:path w="1985645" h="1424939">
                <a:moveTo>
                  <a:pt x="14775" y="0"/>
                </a:moveTo>
                <a:lnTo>
                  <a:pt x="0" y="20660"/>
                </a:lnTo>
                <a:lnTo>
                  <a:pt x="1919006" y="1392974"/>
                </a:lnTo>
                <a:lnTo>
                  <a:pt x="1970897" y="1392974"/>
                </a:lnTo>
                <a:lnTo>
                  <a:pt x="1961623" y="1372313"/>
                </a:lnTo>
                <a:lnTo>
                  <a:pt x="1933782" y="1372313"/>
                </a:lnTo>
                <a:lnTo>
                  <a:pt x="14775" y="0"/>
                </a:lnTo>
                <a:close/>
              </a:path>
              <a:path w="1985645" h="1424939">
                <a:moveTo>
                  <a:pt x="1929677" y="1315030"/>
                </a:moveTo>
                <a:lnTo>
                  <a:pt x="1916879" y="1320774"/>
                </a:lnTo>
                <a:lnTo>
                  <a:pt x="1914020" y="1328290"/>
                </a:lnTo>
                <a:lnTo>
                  <a:pt x="1933782" y="1372313"/>
                </a:lnTo>
                <a:lnTo>
                  <a:pt x="1961623" y="1372313"/>
                </a:lnTo>
                <a:lnTo>
                  <a:pt x="1937193" y="1317889"/>
                </a:lnTo>
                <a:lnTo>
                  <a:pt x="1929677" y="1315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94100" y="4178300"/>
            <a:ext cx="7620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68700" y="4203700"/>
            <a:ext cx="698500" cy="546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63950" y="4235450"/>
            <a:ext cx="622300" cy="406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63950" y="4235450"/>
            <a:ext cx="622300" cy="406400"/>
          </a:xfrm>
          <a:custGeom>
            <a:avLst/>
            <a:gdLst/>
            <a:ahLst/>
            <a:cxnLst/>
            <a:rect l="l" t="t" r="r" b="b"/>
            <a:pathLst>
              <a:path w="622300" h="406400">
                <a:moveTo>
                  <a:pt x="0" y="101600"/>
                </a:moveTo>
                <a:lnTo>
                  <a:pt x="419100" y="101600"/>
                </a:lnTo>
                <a:lnTo>
                  <a:pt x="419100" y="0"/>
                </a:lnTo>
                <a:lnTo>
                  <a:pt x="622300" y="203200"/>
                </a:lnTo>
                <a:lnTo>
                  <a:pt x="419100" y="406400"/>
                </a:lnTo>
                <a:lnTo>
                  <a:pt x="419100" y="304799"/>
                </a:lnTo>
                <a:lnTo>
                  <a:pt x="0" y="304799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D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k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w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0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204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187700" y="3886200"/>
            <a:ext cx="3886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7550" y="39306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35792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588456" y="1003052"/>
                </a:lnTo>
                <a:lnTo>
                  <a:pt x="3630749" y="995229"/>
                </a:lnTo>
                <a:lnTo>
                  <a:pt x="3668580" y="977484"/>
                </a:lnTo>
                <a:lnTo>
                  <a:pt x="3700510" y="951257"/>
                </a:lnTo>
                <a:lnTo>
                  <a:pt x="3725100" y="917988"/>
                </a:lnTo>
                <a:lnTo>
                  <a:pt x="3740910" y="879115"/>
                </a:lnTo>
                <a:lnTo>
                  <a:pt x="3746500" y="836080"/>
                </a:lnTo>
                <a:lnTo>
                  <a:pt x="3746252" y="158043"/>
                </a:lnTo>
                <a:lnTo>
                  <a:pt x="3738429" y="115750"/>
                </a:lnTo>
                <a:lnTo>
                  <a:pt x="3720684" y="77919"/>
                </a:lnTo>
                <a:lnTo>
                  <a:pt x="3694457" y="45989"/>
                </a:lnTo>
                <a:lnTo>
                  <a:pt x="3661188" y="21399"/>
                </a:lnTo>
                <a:lnTo>
                  <a:pt x="3622315" y="5589"/>
                </a:lnTo>
                <a:lnTo>
                  <a:pt x="35792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7550" y="39306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79280" y="0"/>
                </a:lnTo>
                <a:lnTo>
                  <a:pt x="3593998" y="638"/>
                </a:lnTo>
                <a:lnTo>
                  <a:pt x="3635806" y="9795"/>
                </a:lnTo>
                <a:lnTo>
                  <a:pt x="3672971" y="28691"/>
                </a:lnTo>
                <a:lnTo>
                  <a:pt x="3704053" y="55888"/>
                </a:lnTo>
                <a:lnTo>
                  <a:pt x="3727613" y="89945"/>
                </a:lnTo>
                <a:lnTo>
                  <a:pt x="3742210" y="129423"/>
                </a:lnTo>
                <a:lnTo>
                  <a:pt x="3746500" y="836080"/>
                </a:lnTo>
                <a:lnTo>
                  <a:pt x="3745861" y="850798"/>
                </a:lnTo>
                <a:lnTo>
                  <a:pt x="3736704" y="892606"/>
                </a:lnTo>
                <a:lnTo>
                  <a:pt x="3717808" y="929771"/>
                </a:lnTo>
                <a:lnTo>
                  <a:pt x="3690611" y="960853"/>
                </a:lnTo>
                <a:lnTo>
                  <a:pt x="3656554" y="984413"/>
                </a:lnTo>
                <a:lnTo>
                  <a:pt x="3617076" y="999010"/>
                </a:lnTo>
                <a:lnTo>
                  <a:pt x="167220" y="1003300"/>
                </a:lnTo>
                <a:lnTo>
                  <a:pt x="152501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05600" y="3925495"/>
            <a:ext cx="669925" cy="761365"/>
          </a:xfrm>
          <a:custGeom>
            <a:avLst/>
            <a:gdLst/>
            <a:ahLst/>
            <a:cxnLst/>
            <a:rect l="l" t="t" r="r" b="b"/>
            <a:pathLst>
              <a:path w="669925" h="761364">
                <a:moveTo>
                  <a:pt x="0" y="760804"/>
                </a:moveTo>
                <a:lnTo>
                  <a:pt x="669400" y="760804"/>
                </a:lnTo>
                <a:lnTo>
                  <a:pt x="669400" y="0"/>
                </a:lnTo>
                <a:lnTo>
                  <a:pt x="0" y="0"/>
                </a:lnTo>
                <a:lnTo>
                  <a:pt x="0" y="760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2980" y="3931103"/>
            <a:ext cx="655386" cy="75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7700" y="2717800"/>
            <a:ext cx="38989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550" y="2762250"/>
            <a:ext cx="3759200" cy="1003300"/>
          </a:xfrm>
          <a:custGeom>
            <a:avLst/>
            <a:gdLst/>
            <a:ahLst/>
            <a:cxnLst/>
            <a:rect l="l" t="t" r="r" b="b"/>
            <a:pathLst>
              <a:path w="3759200" h="1003300">
                <a:moveTo>
                  <a:pt x="35919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2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601156" y="1003052"/>
                </a:lnTo>
                <a:lnTo>
                  <a:pt x="3643449" y="995229"/>
                </a:lnTo>
                <a:lnTo>
                  <a:pt x="3681280" y="977484"/>
                </a:lnTo>
                <a:lnTo>
                  <a:pt x="3713210" y="951257"/>
                </a:lnTo>
                <a:lnTo>
                  <a:pt x="3737800" y="917988"/>
                </a:lnTo>
                <a:lnTo>
                  <a:pt x="3753610" y="879115"/>
                </a:lnTo>
                <a:lnTo>
                  <a:pt x="3759200" y="836080"/>
                </a:lnTo>
                <a:lnTo>
                  <a:pt x="3758952" y="158043"/>
                </a:lnTo>
                <a:lnTo>
                  <a:pt x="3751129" y="115751"/>
                </a:lnTo>
                <a:lnTo>
                  <a:pt x="3733384" y="77920"/>
                </a:lnTo>
                <a:lnTo>
                  <a:pt x="3707157" y="45989"/>
                </a:lnTo>
                <a:lnTo>
                  <a:pt x="3673888" y="21399"/>
                </a:lnTo>
                <a:lnTo>
                  <a:pt x="3635015" y="5589"/>
                </a:lnTo>
                <a:lnTo>
                  <a:pt x="35919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7550" y="2762250"/>
            <a:ext cx="3759200" cy="1003300"/>
          </a:xfrm>
          <a:custGeom>
            <a:avLst/>
            <a:gdLst/>
            <a:ahLst/>
            <a:cxnLst/>
            <a:rect l="l" t="t" r="r" b="b"/>
            <a:pathLst>
              <a:path w="37592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91981" y="0"/>
                </a:lnTo>
                <a:lnTo>
                  <a:pt x="3606699" y="638"/>
                </a:lnTo>
                <a:lnTo>
                  <a:pt x="3648507" y="9795"/>
                </a:lnTo>
                <a:lnTo>
                  <a:pt x="3685671" y="28691"/>
                </a:lnTo>
                <a:lnTo>
                  <a:pt x="3716753" y="55888"/>
                </a:lnTo>
                <a:lnTo>
                  <a:pt x="3740313" y="89946"/>
                </a:lnTo>
                <a:lnTo>
                  <a:pt x="3754910" y="129424"/>
                </a:lnTo>
                <a:lnTo>
                  <a:pt x="3759200" y="836080"/>
                </a:lnTo>
                <a:lnTo>
                  <a:pt x="3758561" y="850798"/>
                </a:lnTo>
                <a:lnTo>
                  <a:pt x="3749404" y="892606"/>
                </a:lnTo>
                <a:lnTo>
                  <a:pt x="3730508" y="929771"/>
                </a:lnTo>
                <a:lnTo>
                  <a:pt x="3703311" y="960853"/>
                </a:lnTo>
                <a:lnTo>
                  <a:pt x="3669254" y="984413"/>
                </a:lnTo>
                <a:lnTo>
                  <a:pt x="3629776" y="999010"/>
                </a:lnTo>
                <a:lnTo>
                  <a:pt x="167219" y="1003300"/>
                </a:lnTo>
                <a:lnTo>
                  <a:pt x="152500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6400" y="27571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3641" y="2762816"/>
            <a:ext cx="643021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87700" y="5080000"/>
            <a:ext cx="3886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57550" y="51244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3579280" y="0"/>
                </a:moveTo>
                <a:lnTo>
                  <a:pt x="158043" y="247"/>
                </a:lnTo>
                <a:lnTo>
                  <a:pt x="115750" y="8070"/>
                </a:lnTo>
                <a:lnTo>
                  <a:pt x="77919" y="25815"/>
                </a:lnTo>
                <a:lnTo>
                  <a:pt x="45989" y="52042"/>
                </a:lnTo>
                <a:lnTo>
                  <a:pt x="21399" y="85311"/>
                </a:lnTo>
                <a:lnTo>
                  <a:pt x="5589" y="124184"/>
                </a:lnTo>
                <a:lnTo>
                  <a:pt x="0" y="167219"/>
                </a:lnTo>
                <a:lnTo>
                  <a:pt x="247" y="845256"/>
                </a:lnTo>
                <a:lnTo>
                  <a:pt x="8070" y="887549"/>
                </a:lnTo>
                <a:lnTo>
                  <a:pt x="25815" y="925380"/>
                </a:lnTo>
                <a:lnTo>
                  <a:pt x="52042" y="957310"/>
                </a:lnTo>
                <a:lnTo>
                  <a:pt x="85311" y="981900"/>
                </a:lnTo>
                <a:lnTo>
                  <a:pt x="124184" y="997710"/>
                </a:lnTo>
                <a:lnTo>
                  <a:pt x="167219" y="1003300"/>
                </a:lnTo>
                <a:lnTo>
                  <a:pt x="3588457" y="1003052"/>
                </a:lnTo>
                <a:lnTo>
                  <a:pt x="3630749" y="995229"/>
                </a:lnTo>
                <a:lnTo>
                  <a:pt x="3668580" y="977484"/>
                </a:lnTo>
                <a:lnTo>
                  <a:pt x="3700510" y="951257"/>
                </a:lnTo>
                <a:lnTo>
                  <a:pt x="3725100" y="917987"/>
                </a:lnTo>
                <a:lnTo>
                  <a:pt x="3740910" y="879115"/>
                </a:lnTo>
                <a:lnTo>
                  <a:pt x="3746500" y="836079"/>
                </a:lnTo>
                <a:lnTo>
                  <a:pt x="3746252" y="158043"/>
                </a:lnTo>
                <a:lnTo>
                  <a:pt x="3738429" y="115750"/>
                </a:lnTo>
                <a:lnTo>
                  <a:pt x="3720684" y="77919"/>
                </a:lnTo>
                <a:lnTo>
                  <a:pt x="3694457" y="45989"/>
                </a:lnTo>
                <a:lnTo>
                  <a:pt x="3661188" y="21399"/>
                </a:lnTo>
                <a:lnTo>
                  <a:pt x="3622315" y="5589"/>
                </a:lnTo>
                <a:lnTo>
                  <a:pt x="357928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7550" y="5124450"/>
            <a:ext cx="3746500" cy="1003300"/>
          </a:xfrm>
          <a:custGeom>
            <a:avLst/>
            <a:gdLst/>
            <a:ahLst/>
            <a:cxnLst/>
            <a:rect l="l" t="t" r="r" b="b"/>
            <a:pathLst>
              <a:path w="3746500" h="1003300">
                <a:moveTo>
                  <a:pt x="0" y="167220"/>
                </a:moveTo>
                <a:lnTo>
                  <a:pt x="5589" y="124184"/>
                </a:lnTo>
                <a:lnTo>
                  <a:pt x="21399" y="85312"/>
                </a:lnTo>
                <a:lnTo>
                  <a:pt x="45989" y="52042"/>
                </a:lnTo>
                <a:lnTo>
                  <a:pt x="77919" y="25815"/>
                </a:lnTo>
                <a:lnTo>
                  <a:pt x="115750" y="8070"/>
                </a:lnTo>
                <a:lnTo>
                  <a:pt x="158042" y="247"/>
                </a:lnTo>
                <a:lnTo>
                  <a:pt x="3579280" y="0"/>
                </a:lnTo>
                <a:lnTo>
                  <a:pt x="3593998" y="638"/>
                </a:lnTo>
                <a:lnTo>
                  <a:pt x="3635806" y="9795"/>
                </a:lnTo>
                <a:lnTo>
                  <a:pt x="3672971" y="28691"/>
                </a:lnTo>
                <a:lnTo>
                  <a:pt x="3704053" y="55888"/>
                </a:lnTo>
                <a:lnTo>
                  <a:pt x="3727613" y="89945"/>
                </a:lnTo>
                <a:lnTo>
                  <a:pt x="3742210" y="129423"/>
                </a:lnTo>
                <a:lnTo>
                  <a:pt x="3746500" y="836080"/>
                </a:lnTo>
                <a:lnTo>
                  <a:pt x="3745861" y="850798"/>
                </a:lnTo>
                <a:lnTo>
                  <a:pt x="3736704" y="892606"/>
                </a:lnTo>
                <a:lnTo>
                  <a:pt x="3717808" y="929771"/>
                </a:lnTo>
                <a:lnTo>
                  <a:pt x="3690611" y="960853"/>
                </a:lnTo>
                <a:lnTo>
                  <a:pt x="3656554" y="984413"/>
                </a:lnTo>
                <a:lnTo>
                  <a:pt x="3617076" y="999010"/>
                </a:lnTo>
                <a:lnTo>
                  <a:pt x="167220" y="1003300"/>
                </a:lnTo>
                <a:lnTo>
                  <a:pt x="152501" y="1002661"/>
                </a:lnTo>
                <a:lnTo>
                  <a:pt x="110693" y="993504"/>
                </a:lnTo>
                <a:lnTo>
                  <a:pt x="73528" y="974608"/>
                </a:lnTo>
                <a:lnTo>
                  <a:pt x="42446" y="947411"/>
                </a:lnTo>
                <a:lnTo>
                  <a:pt x="18886" y="913354"/>
                </a:lnTo>
                <a:lnTo>
                  <a:pt x="4289" y="873876"/>
                </a:lnTo>
                <a:lnTo>
                  <a:pt x="0" y="1672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600" y="5119315"/>
            <a:ext cx="657225" cy="774065"/>
          </a:xfrm>
          <a:custGeom>
            <a:avLst/>
            <a:gdLst/>
            <a:ahLst/>
            <a:cxnLst/>
            <a:rect l="l" t="t" r="r" b="b"/>
            <a:pathLst>
              <a:path w="657225" h="774064">
                <a:moveTo>
                  <a:pt x="0" y="773484"/>
                </a:moveTo>
                <a:lnTo>
                  <a:pt x="656770" y="773484"/>
                </a:lnTo>
                <a:lnTo>
                  <a:pt x="656770" y="0"/>
                </a:lnTo>
                <a:lnTo>
                  <a:pt x="0" y="0"/>
                </a:lnTo>
                <a:lnTo>
                  <a:pt x="0" y="773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2841" y="5125016"/>
            <a:ext cx="643021" cy="7677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59150" y="28765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9150" y="28765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67200" y="3048000"/>
            <a:ext cx="8763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29100" y="2984500"/>
            <a:ext cx="939800" cy="622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4950" y="3232151"/>
            <a:ext cx="479425" cy="50800"/>
          </a:xfrm>
          <a:custGeom>
            <a:avLst/>
            <a:gdLst/>
            <a:ahLst/>
            <a:cxnLst/>
            <a:rect l="l" t="t" r="r" b="b"/>
            <a:pathLst>
              <a:path w="479425" h="50800">
                <a:moveTo>
                  <a:pt x="0" y="19048"/>
                </a:moveTo>
                <a:lnTo>
                  <a:pt x="0" y="31748"/>
                </a:lnTo>
                <a:lnTo>
                  <a:pt x="428496" y="31750"/>
                </a:lnTo>
                <a:lnTo>
                  <a:pt x="428496" y="50800"/>
                </a:lnTo>
                <a:lnTo>
                  <a:pt x="479296" y="25400"/>
                </a:lnTo>
                <a:lnTo>
                  <a:pt x="466596" y="19050"/>
                </a:lnTo>
                <a:lnTo>
                  <a:pt x="0" y="19048"/>
                </a:lnTo>
                <a:close/>
              </a:path>
              <a:path w="479425" h="50800">
                <a:moveTo>
                  <a:pt x="428496" y="0"/>
                </a:moveTo>
                <a:lnTo>
                  <a:pt x="428496" y="19050"/>
                </a:lnTo>
                <a:lnTo>
                  <a:pt x="466596" y="19050"/>
                </a:lnTo>
                <a:lnTo>
                  <a:pt x="428496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4950" y="5594350"/>
            <a:ext cx="473709" cy="50800"/>
          </a:xfrm>
          <a:custGeom>
            <a:avLst/>
            <a:gdLst/>
            <a:ahLst/>
            <a:cxnLst/>
            <a:rect l="l" t="t" r="r" b="b"/>
            <a:pathLst>
              <a:path w="473710" h="50800">
                <a:moveTo>
                  <a:pt x="0" y="19049"/>
                </a:moveTo>
                <a:lnTo>
                  <a:pt x="0" y="31749"/>
                </a:lnTo>
                <a:lnTo>
                  <a:pt x="422520" y="31750"/>
                </a:lnTo>
                <a:lnTo>
                  <a:pt x="422520" y="50800"/>
                </a:lnTo>
                <a:lnTo>
                  <a:pt x="473320" y="25400"/>
                </a:lnTo>
                <a:lnTo>
                  <a:pt x="460619" y="19050"/>
                </a:lnTo>
                <a:lnTo>
                  <a:pt x="0" y="19049"/>
                </a:lnTo>
                <a:close/>
              </a:path>
              <a:path w="473710" h="50800">
                <a:moveTo>
                  <a:pt x="422520" y="0"/>
                </a:moveTo>
                <a:lnTo>
                  <a:pt x="422520" y="19050"/>
                </a:lnTo>
                <a:lnTo>
                  <a:pt x="460619" y="19050"/>
                </a:lnTo>
                <a:lnTo>
                  <a:pt x="42252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74950" y="4400551"/>
            <a:ext cx="482600" cy="50800"/>
          </a:xfrm>
          <a:custGeom>
            <a:avLst/>
            <a:gdLst/>
            <a:ahLst/>
            <a:cxnLst/>
            <a:rect l="l" t="t" r="r" b="b"/>
            <a:pathLst>
              <a:path w="482600" h="50800">
                <a:moveTo>
                  <a:pt x="0" y="19048"/>
                </a:moveTo>
                <a:lnTo>
                  <a:pt x="0" y="31748"/>
                </a:lnTo>
                <a:lnTo>
                  <a:pt x="431364" y="31750"/>
                </a:lnTo>
                <a:lnTo>
                  <a:pt x="431364" y="50800"/>
                </a:lnTo>
                <a:lnTo>
                  <a:pt x="482164" y="25400"/>
                </a:lnTo>
                <a:lnTo>
                  <a:pt x="469464" y="19050"/>
                </a:lnTo>
                <a:lnTo>
                  <a:pt x="0" y="19048"/>
                </a:lnTo>
                <a:close/>
              </a:path>
              <a:path w="482600" h="50800">
                <a:moveTo>
                  <a:pt x="431364" y="0"/>
                </a:moveTo>
                <a:lnTo>
                  <a:pt x="431364" y="19050"/>
                </a:lnTo>
                <a:lnTo>
                  <a:pt x="469464" y="19050"/>
                </a:lnTo>
                <a:lnTo>
                  <a:pt x="43136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4950" y="3257550"/>
            <a:ext cx="0" cy="2366010"/>
          </a:xfrm>
          <a:custGeom>
            <a:avLst/>
            <a:gdLst/>
            <a:ahLst/>
            <a:cxnLst/>
            <a:rect l="l" t="t" r="r" b="b"/>
            <a:pathLst>
              <a:path h="2366010">
                <a:moveTo>
                  <a:pt x="0" y="0"/>
                </a:moveTo>
                <a:lnTo>
                  <a:pt x="0" y="2365988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9150" y="52260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rgbClr val="F6F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9150" y="5226050"/>
            <a:ext cx="2514600" cy="800100"/>
          </a:xfrm>
          <a:custGeom>
            <a:avLst/>
            <a:gdLst/>
            <a:ahLst/>
            <a:cxnLst/>
            <a:rect l="l" t="t" r="r" b="b"/>
            <a:pathLst>
              <a:path w="2514600" h="800100">
                <a:moveTo>
                  <a:pt x="0" y="0"/>
                </a:moveTo>
                <a:lnTo>
                  <a:pt x="2514600" y="0"/>
                </a:lnTo>
                <a:lnTo>
                  <a:pt x="25146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73620" y="5582809"/>
            <a:ext cx="1019810" cy="103505"/>
          </a:xfrm>
          <a:custGeom>
            <a:avLst/>
            <a:gdLst/>
            <a:ahLst/>
            <a:cxnLst/>
            <a:rect l="l" t="t" r="r" b="b"/>
            <a:pathLst>
              <a:path w="1019810" h="103504">
                <a:moveTo>
                  <a:pt x="89802" y="0"/>
                </a:moveTo>
                <a:lnTo>
                  <a:pt x="0" y="49639"/>
                </a:lnTo>
                <a:lnTo>
                  <a:pt x="87412" y="103376"/>
                </a:lnTo>
                <a:lnTo>
                  <a:pt x="91324" y="102443"/>
                </a:lnTo>
                <a:lnTo>
                  <a:pt x="94997" y="96468"/>
                </a:lnTo>
                <a:lnTo>
                  <a:pt x="94063" y="92557"/>
                </a:lnTo>
                <a:lnTo>
                  <a:pt x="35933" y="56822"/>
                </a:lnTo>
                <a:lnTo>
                  <a:pt x="585471" y="56822"/>
                </a:lnTo>
                <a:lnTo>
                  <a:pt x="36228" y="44125"/>
                </a:lnTo>
                <a:lnTo>
                  <a:pt x="95947" y="11114"/>
                </a:lnTo>
                <a:lnTo>
                  <a:pt x="97059" y="7251"/>
                </a:lnTo>
                <a:lnTo>
                  <a:pt x="93666" y="1112"/>
                </a:lnTo>
                <a:lnTo>
                  <a:pt x="89802" y="0"/>
                </a:lnTo>
                <a:close/>
              </a:path>
              <a:path w="1019810" h="103504">
                <a:moveTo>
                  <a:pt x="585471" y="56822"/>
                </a:moveTo>
                <a:lnTo>
                  <a:pt x="35933" y="56822"/>
                </a:lnTo>
                <a:lnTo>
                  <a:pt x="1018940" y="79545"/>
                </a:lnTo>
                <a:lnTo>
                  <a:pt x="1019233" y="66849"/>
                </a:lnTo>
                <a:lnTo>
                  <a:pt x="585471" y="56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67200" y="5435600"/>
            <a:ext cx="8763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29100" y="5372100"/>
            <a:ext cx="939800" cy="622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02100" y="2501900"/>
            <a:ext cx="1257300" cy="3746500"/>
          </a:xfrm>
          <a:custGeom>
            <a:avLst/>
            <a:gdLst/>
            <a:ahLst/>
            <a:cxnLst/>
            <a:rect l="l" t="t" r="r" b="b"/>
            <a:pathLst>
              <a:path w="1257300" h="3746500">
                <a:moveTo>
                  <a:pt x="0" y="0"/>
                </a:moveTo>
                <a:lnTo>
                  <a:pt x="1257300" y="0"/>
                </a:lnTo>
                <a:lnTo>
                  <a:pt x="1257300" y="3746500"/>
                </a:lnTo>
                <a:lnTo>
                  <a:pt x="0" y="3746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38650" y="23685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8650" y="2368550"/>
            <a:ext cx="546100" cy="330200"/>
          </a:xfrm>
          <a:custGeom>
            <a:avLst/>
            <a:gdLst/>
            <a:ahLst/>
            <a:cxnLst/>
            <a:rect l="l" t="t" r="r" b="b"/>
            <a:pathLst>
              <a:path w="546100" h="330200">
                <a:moveTo>
                  <a:pt x="0" y="0"/>
                </a:moveTo>
                <a:lnTo>
                  <a:pt x="546100" y="0"/>
                </a:lnTo>
                <a:lnTo>
                  <a:pt x="5461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2350" y="5416550"/>
            <a:ext cx="609600" cy="476250"/>
          </a:xfrm>
          <a:custGeom>
            <a:avLst/>
            <a:gdLst/>
            <a:ahLst/>
            <a:cxnLst/>
            <a:rect l="l" t="t" r="r" b="b"/>
            <a:pathLst>
              <a:path w="609600" h="476250">
                <a:moveTo>
                  <a:pt x="609600" y="0"/>
                </a:moveTo>
                <a:lnTo>
                  <a:pt x="0" y="0"/>
                </a:lnTo>
                <a:lnTo>
                  <a:pt x="0" y="450694"/>
                </a:lnTo>
                <a:lnTo>
                  <a:pt x="43510" y="461575"/>
                </a:lnTo>
                <a:lnTo>
                  <a:pt x="82905" y="469271"/>
                </a:lnTo>
                <a:lnTo>
                  <a:pt x="118643" y="474066"/>
                </a:lnTo>
                <a:lnTo>
                  <a:pt x="151180" y="476245"/>
                </a:lnTo>
                <a:lnTo>
                  <a:pt x="180975" y="476092"/>
                </a:lnTo>
                <a:lnTo>
                  <a:pt x="234162" y="469922"/>
                </a:lnTo>
                <a:lnTo>
                  <a:pt x="281863" y="457831"/>
                </a:lnTo>
                <a:lnTo>
                  <a:pt x="375437" y="424973"/>
                </a:lnTo>
                <a:lnTo>
                  <a:pt x="401116" y="416607"/>
                </a:lnTo>
                <a:lnTo>
                  <a:pt x="458419" y="401684"/>
                </a:lnTo>
                <a:lnTo>
                  <a:pt x="526694" y="391063"/>
                </a:lnTo>
                <a:lnTo>
                  <a:pt x="566089" y="388077"/>
                </a:lnTo>
                <a:lnTo>
                  <a:pt x="609600" y="387018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02350" y="5416550"/>
            <a:ext cx="609600" cy="476250"/>
          </a:xfrm>
          <a:custGeom>
            <a:avLst/>
            <a:gdLst/>
            <a:ahLst/>
            <a:cxnLst/>
            <a:rect l="l" t="t" r="r" b="b"/>
            <a:pathLst>
              <a:path w="609600" h="476250">
                <a:moveTo>
                  <a:pt x="0" y="0"/>
                </a:moveTo>
                <a:lnTo>
                  <a:pt x="609600" y="0"/>
                </a:lnTo>
                <a:lnTo>
                  <a:pt x="609600" y="387018"/>
                </a:lnTo>
                <a:lnTo>
                  <a:pt x="566089" y="388077"/>
                </a:lnTo>
                <a:lnTo>
                  <a:pt x="526694" y="391063"/>
                </a:lnTo>
                <a:lnTo>
                  <a:pt x="458419" y="401684"/>
                </a:lnTo>
                <a:lnTo>
                  <a:pt x="401116" y="416607"/>
                </a:lnTo>
                <a:lnTo>
                  <a:pt x="351129" y="433562"/>
                </a:lnTo>
                <a:lnTo>
                  <a:pt x="327736" y="442091"/>
                </a:lnTo>
                <a:lnTo>
                  <a:pt x="304800" y="450275"/>
                </a:lnTo>
                <a:lnTo>
                  <a:pt x="258470" y="464475"/>
                </a:lnTo>
                <a:lnTo>
                  <a:pt x="208483" y="473889"/>
                </a:lnTo>
                <a:lnTo>
                  <a:pt x="151180" y="476245"/>
                </a:lnTo>
                <a:lnTo>
                  <a:pt x="118643" y="474066"/>
                </a:lnTo>
                <a:lnTo>
                  <a:pt x="82905" y="469271"/>
                </a:lnTo>
                <a:lnTo>
                  <a:pt x="43510" y="461575"/>
                </a:lnTo>
                <a:lnTo>
                  <a:pt x="0" y="45069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87583" y="3022690"/>
            <a:ext cx="1907539" cy="288290"/>
          </a:xfrm>
          <a:custGeom>
            <a:avLst/>
            <a:gdLst/>
            <a:ahLst/>
            <a:cxnLst/>
            <a:rect l="l" t="t" r="r" b="b"/>
            <a:pathLst>
              <a:path w="1907539" h="288289">
                <a:moveTo>
                  <a:pt x="3032" y="0"/>
                </a:moveTo>
                <a:lnTo>
                  <a:pt x="0" y="25219"/>
                </a:lnTo>
                <a:lnTo>
                  <a:pt x="1834076" y="245694"/>
                </a:lnTo>
                <a:lnTo>
                  <a:pt x="1789791" y="264859"/>
                </a:lnTo>
                <a:lnTo>
                  <a:pt x="1786831" y="272336"/>
                </a:lnTo>
                <a:lnTo>
                  <a:pt x="1792403" y="285210"/>
                </a:lnTo>
                <a:lnTo>
                  <a:pt x="1799879" y="288170"/>
                </a:lnTo>
                <a:lnTo>
                  <a:pt x="1907258" y="241700"/>
                </a:lnTo>
                <a:lnTo>
                  <a:pt x="1879206" y="220475"/>
                </a:lnTo>
                <a:lnTo>
                  <a:pt x="1837108" y="220475"/>
                </a:lnTo>
                <a:lnTo>
                  <a:pt x="3032" y="0"/>
                </a:lnTo>
                <a:close/>
              </a:path>
              <a:path w="1907539" h="288289">
                <a:moveTo>
                  <a:pt x="1813952" y="171104"/>
                </a:moveTo>
                <a:lnTo>
                  <a:pt x="1805986" y="172208"/>
                </a:lnTo>
                <a:lnTo>
                  <a:pt x="1797522" y="183395"/>
                </a:lnTo>
                <a:lnTo>
                  <a:pt x="1798627" y="191361"/>
                </a:lnTo>
                <a:lnTo>
                  <a:pt x="1837108" y="220475"/>
                </a:lnTo>
                <a:lnTo>
                  <a:pt x="1879206" y="220475"/>
                </a:lnTo>
                <a:lnTo>
                  <a:pt x="1813952" y="17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30600" y="3009900"/>
            <a:ext cx="76200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92500" y="3035300"/>
            <a:ext cx="6985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0450" y="3067050"/>
            <a:ext cx="6223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00450" y="3067050"/>
            <a:ext cx="622300" cy="406400"/>
          </a:xfrm>
          <a:custGeom>
            <a:avLst/>
            <a:gdLst/>
            <a:ahLst/>
            <a:cxnLst/>
            <a:rect l="l" t="t" r="r" b="b"/>
            <a:pathLst>
              <a:path w="622300" h="406400">
                <a:moveTo>
                  <a:pt x="0" y="101600"/>
                </a:moveTo>
                <a:lnTo>
                  <a:pt x="419100" y="101600"/>
                </a:lnTo>
                <a:lnTo>
                  <a:pt x="419100" y="0"/>
                </a:lnTo>
                <a:lnTo>
                  <a:pt x="622300" y="203200"/>
                </a:lnTo>
                <a:lnTo>
                  <a:pt x="419100" y="406400"/>
                </a:lnTo>
                <a:lnTo>
                  <a:pt x="419100" y="304800"/>
                </a:lnTo>
                <a:lnTo>
                  <a:pt x="0" y="304800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33762" y="2924798"/>
            <a:ext cx="65913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  <a:spcBef>
                <a:spcPts val="140"/>
              </a:spcBef>
            </a:pP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37050" y="3092450"/>
            <a:ext cx="736600" cy="304800"/>
          </a:xfrm>
          <a:prstGeom prst="rect">
            <a:avLst/>
          </a:prstGeom>
          <a:solidFill>
            <a:srgbClr val="CCFFCC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7242" y="1196354"/>
            <a:ext cx="7684770" cy="145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ail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6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87566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600">
              <a:latin typeface="Times New Roman"/>
              <a:cs typeface="Times New Roman"/>
            </a:endParaRPr>
          </a:p>
          <a:p>
            <a:pPr marL="665480" algn="ctr">
              <a:lnSpc>
                <a:spcPct val="100000"/>
              </a:lnSpc>
            </a:pPr>
            <a:r>
              <a:rPr sz="1600" spc="3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33762" y="5276018"/>
            <a:ext cx="659130" cy="46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x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u</a:t>
            </a:r>
            <a:r>
              <a:rPr sz="1400" spc="30" dirty="0">
                <a:latin typeface="Calibri"/>
                <a:cs typeface="Calibri"/>
              </a:rPr>
              <a:t>t</a:t>
            </a:r>
            <a:r>
              <a:rPr sz="1400" spc="-40" dirty="0">
                <a:latin typeface="Calibri"/>
                <a:cs typeface="Calibri"/>
              </a:rPr>
              <a:t>o</a:t>
            </a:r>
            <a:r>
              <a:rPr sz="1400" spc="-5" dirty="0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  <a:spcBef>
                <a:spcPts val="165"/>
              </a:spcBef>
            </a:pPr>
            <a:r>
              <a:rPr sz="1600" spc="-40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37050" y="5480050"/>
            <a:ext cx="736600" cy="304800"/>
          </a:xfrm>
          <a:prstGeom prst="rect">
            <a:avLst/>
          </a:prstGeom>
          <a:solidFill>
            <a:srgbClr val="CCFFCC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dd</a:t>
            </a:r>
            <a:r>
              <a:rPr sz="1800" dirty="0">
                <a:latin typeface="Calibri"/>
                <a:cs typeface="Calibri"/>
              </a:rPr>
              <a:t>_</a:t>
            </a:r>
            <a:r>
              <a:rPr sz="1800" spc="-5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9150" y="2698750"/>
            <a:ext cx="876300" cy="685800"/>
          </a:xfrm>
          <a:prstGeom prst="rect">
            <a:avLst/>
          </a:prstGeom>
          <a:solidFill>
            <a:srgbClr val="D4EEF5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ct val="100000"/>
              </a:lnSpc>
            </a:pP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40" dirty="0">
                <a:latin typeface="Calibri"/>
                <a:cs typeface="Calibri"/>
              </a:rPr>
              <a:t>r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68881" y="5511425"/>
            <a:ext cx="4457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-40" dirty="0">
                <a:latin typeface="Calibri"/>
                <a:cs typeface="Calibri"/>
              </a:rPr>
              <a:t>dd</a:t>
            </a:r>
            <a:r>
              <a:rPr sz="1400" dirty="0">
                <a:latin typeface="Calibri"/>
                <a:cs typeface="Calibri"/>
              </a:rPr>
              <a:t>_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39194" y="4203062"/>
            <a:ext cx="1670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678880" y="3027761"/>
            <a:ext cx="1916430" cy="2591435"/>
          </a:xfrm>
          <a:custGeom>
            <a:avLst/>
            <a:gdLst/>
            <a:ahLst/>
            <a:cxnLst/>
            <a:rect l="l" t="t" r="r" b="b"/>
            <a:pathLst>
              <a:path w="1916429" h="2591435">
                <a:moveTo>
                  <a:pt x="1818559" y="2521407"/>
                </a:moveTo>
                <a:lnTo>
                  <a:pt x="1811087" y="2524376"/>
                </a:lnTo>
                <a:lnTo>
                  <a:pt x="1805531" y="2537258"/>
                </a:lnTo>
                <a:lnTo>
                  <a:pt x="1808501" y="2544730"/>
                </a:lnTo>
                <a:lnTo>
                  <a:pt x="1915937" y="2591065"/>
                </a:lnTo>
                <a:lnTo>
                  <a:pt x="1910483" y="2540516"/>
                </a:lnTo>
                <a:lnTo>
                  <a:pt x="1862869" y="2540516"/>
                </a:lnTo>
                <a:lnTo>
                  <a:pt x="1818559" y="2521407"/>
                </a:lnTo>
                <a:close/>
              </a:path>
              <a:path w="1916429" h="2591435">
                <a:moveTo>
                  <a:pt x="20439" y="0"/>
                </a:moveTo>
                <a:lnTo>
                  <a:pt x="0" y="15077"/>
                </a:lnTo>
                <a:lnTo>
                  <a:pt x="1862869" y="2540516"/>
                </a:lnTo>
                <a:lnTo>
                  <a:pt x="1910483" y="2540516"/>
                </a:lnTo>
                <a:lnTo>
                  <a:pt x="1908857" y="2525438"/>
                </a:lnTo>
                <a:lnTo>
                  <a:pt x="1883309" y="2525438"/>
                </a:lnTo>
                <a:lnTo>
                  <a:pt x="20439" y="0"/>
                </a:lnTo>
                <a:close/>
              </a:path>
              <a:path w="1916429" h="2591435">
                <a:moveTo>
                  <a:pt x="1897123" y="2469694"/>
                </a:moveTo>
                <a:lnTo>
                  <a:pt x="1883176" y="2471199"/>
                </a:lnTo>
                <a:lnTo>
                  <a:pt x="1878133" y="2477462"/>
                </a:lnTo>
                <a:lnTo>
                  <a:pt x="1883309" y="2525438"/>
                </a:lnTo>
                <a:lnTo>
                  <a:pt x="1908857" y="2525438"/>
                </a:lnTo>
                <a:lnTo>
                  <a:pt x="1903387" y="2474737"/>
                </a:lnTo>
                <a:lnTo>
                  <a:pt x="1897123" y="2469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30600" y="5359400"/>
            <a:ext cx="76200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92500" y="5397500"/>
            <a:ext cx="698500" cy="546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00450" y="5416550"/>
            <a:ext cx="622300" cy="406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00450" y="5416550"/>
            <a:ext cx="622300" cy="406400"/>
          </a:xfrm>
          <a:custGeom>
            <a:avLst/>
            <a:gdLst/>
            <a:ahLst/>
            <a:cxnLst/>
            <a:rect l="l" t="t" r="r" b="b"/>
            <a:pathLst>
              <a:path w="622300" h="406400">
                <a:moveTo>
                  <a:pt x="0" y="101600"/>
                </a:moveTo>
                <a:lnTo>
                  <a:pt x="419100" y="101600"/>
                </a:lnTo>
                <a:lnTo>
                  <a:pt x="419100" y="0"/>
                </a:lnTo>
                <a:lnTo>
                  <a:pt x="622300" y="203200"/>
                </a:lnTo>
                <a:lnTo>
                  <a:pt x="419100" y="406400"/>
                </a:lnTo>
                <a:lnTo>
                  <a:pt x="419100" y="304799"/>
                </a:lnTo>
                <a:lnTo>
                  <a:pt x="0" y="304799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48270" cy="347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t?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hoo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10414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45593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hoo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>
                <a:latin typeface="Calibri"/>
                <a:cs typeface="Calibri"/>
              </a:rPr>
              <a:t>W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d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W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77126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88300" cy="371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125" dirty="0">
                <a:latin typeface="Calibri"/>
                <a:cs typeface="Calibri"/>
              </a:rPr>
              <a:t>’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lti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584200" marR="227329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35" dirty="0">
                <a:latin typeface="Calibri"/>
                <a:cs typeface="Calibri"/>
              </a:rPr>
              <a:t>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 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hou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ss</a:t>
            </a:r>
            <a:r>
              <a:rPr dirty="0">
                <a:latin typeface="Calibri"/>
                <a:cs typeface="Calibri"/>
              </a:rPr>
              <a:t>e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spc="35" dirty="0">
                <a:latin typeface="Calibri"/>
                <a:cs typeface="Calibri"/>
              </a:rPr>
              <a:t>o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>
                <a:latin typeface="Calibri"/>
                <a:cs typeface="Calibri"/>
              </a:rPr>
              <a:t>C</a:t>
            </a:r>
            <a:r>
              <a:rPr spc="35" dirty="0">
                <a:latin typeface="Calibri"/>
                <a:cs typeface="Calibri"/>
              </a:rPr>
              <a:t>h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-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70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o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281683"/>
            <a:ext cx="3851275" cy="284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95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ew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bu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nc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6788784" cy="145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Lucida Sans Unicode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H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spc="35" dirty="0">
                <a:latin typeface="Calibri"/>
                <a:cs typeface="Calibri"/>
              </a:rPr>
              <a:t>nd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35" dirty="0">
                <a:latin typeface="Calibri"/>
                <a:cs typeface="Calibri"/>
              </a:rPr>
              <a:t>-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4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c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:</a:t>
            </a:r>
            <a:r>
              <a:rPr spc="114" dirty="0">
                <a:latin typeface="Calibri"/>
                <a:cs typeface="Calibri"/>
              </a:rPr>
              <a:t> </a:t>
            </a:r>
            <a:r>
              <a:rPr spc="-45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e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-40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2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795" y="1960372"/>
            <a:ext cx="493268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C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mm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5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-160" dirty="0">
                <a:solidFill>
                  <a:srgbClr val="0B5A79"/>
                </a:solidFill>
                <a:latin typeface="Calibri"/>
                <a:cs typeface="Calibri"/>
              </a:rPr>
              <a:t>P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tt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3000" spc="-55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s</a:t>
            </a:r>
            <a:r>
              <a:rPr sz="3000" spc="4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45" dirty="0">
                <a:solidFill>
                  <a:srgbClr val="0B5A79"/>
                </a:solidFill>
                <a:latin typeface="Calibri"/>
                <a:cs typeface="Calibri"/>
              </a:rPr>
              <a:t> 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Sp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55" dirty="0">
                <a:solidFill>
                  <a:srgbClr val="0B5A79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k</a:t>
            </a:r>
            <a:r>
              <a:rPr sz="3000" spc="-45" dirty="0">
                <a:solidFill>
                  <a:srgbClr val="0B5A79"/>
                </a:solidFill>
                <a:latin typeface="Calibri"/>
                <a:cs typeface="Calibri"/>
              </a:rPr>
              <a:t> D</a:t>
            </a:r>
            <a:r>
              <a:rPr sz="3000" spc="-40" dirty="0">
                <a:solidFill>
                  <a:srgbClr val="0B5A79"/>
                </a:solidFill>
                <a:latin typeface="Calibri"/>
                <a:cs typeface="Calibri"/>
              </a:rPr>
              <a:t>a</a:t>
            </a:r>
            <a:r>
              <a:rPr sz="3000" spc="-10" dirty="0">
                <a:solidFill>
                  <a:srgbClr val="0B5A79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a </a:t>
            </a:r>
            <a:r>
              <a:rPr sz="3000" spc="-55" dirty="0">
                <a:solidFill>
                  <a:srgbClr val="0B5A79"/>
                </a:solidFill>
                <a:latin typeface="Calibri"/>
                <a:cs typeface="Calibri"/>
              </a:rPr>
              <a:t>Pr</a:t>
            </a:r>
            <a:r>
              <a:rPr sz="3000" spc="15" dirty="0">
                <a:solidFill>
                  <a:srgbClr val="0B5A79"/>
                </a:solidFill>
                <a:latin typeface="Calibri"/>
                <a:cs typeface="Calibri"/>
              </a:rPr>
              <a:t>o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0B5A79"/>
                </a:solidFill>
                <a:latin typeface="Calibri"/>
                <a:cs typeface="Calibri"/>
              </a:rPr>
              <a:t>e</a:t>
            </a:r>
            <a:r>
              <a:rPr sz="3000" spc="25" dirty="0">
                <a:solidFill>
                  <a:srgbClr val="0B5A79"/>
                </a:solidFill>
                <a:latin typeface="Calibri"/>
                <a:cs typeface="Calibri"/>
              </a:rPr>
              <a:t>ss</a:t>
            </a:r>
            <a:r>
              <a:rPr sz="3000" spc="10" dirty="0">
                <a:solidFill>
                  <a:srgbClr val="0B5A79"/>
                </a:solidFill>
                <a:latin typeface="Calibri"/>
                <a:cs typeface="Calibri"/>
              </a:rPr>
              <a:t>i</a:t>
            </a:r>
            <a:r>
              <a:rPr sz="3000" spc="20" dirty="0">
                <a:solidFill>
                  <a:srgbClr val="0B5A79"/>
                </a:solidFill>
                <a:latin typeface="Calibri"/>
                <a:cs typeface="Calibri"/>
              </a:rPr>
              <a:t>n</a:t>
            </a:r>
            <a:r>
              <a:rPr sz="3000" spc="-5" dirty="0">
                <a:solidFill>
                  <a:srgbClr val="0B5A79"/>
                </a:solidFill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945919"/>
            <a:ext cx="11703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2DA6C9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2DA6C9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2DA6C9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DA6C9"/>
                </a:solidFill>
                <a:latin typeface="Calibri"/>
                <a:cs typeface="Calibri"/>
              </a:rPr>
              <a:t>er</a:t>
            </a:r>
            <a:r>
              <a:rPr sz="2000" spc="-150" dirty="0">
                <a:solidFill>
                  <a:srgbClr val="2DA6C9"/>
                </a:solidFill>
                <a:latin typeface="Calibri"/>
                <a:cs typeface="Calibri"/>
              </a:rPr>
              <a:t> </a:t>
            </a:r>
            <a:r>
              <a:rPr sz="2000" spc="-20" dirty="0" smtClean="0">
                <a:solidFill>
                  <a:srgbClr val="2DA6C9"/>
                </a:solidFill>
                <a:latin typeface="Calibri"/>
                <a:cs typeface="Calibri"/>
              </a:rPr>
              <a:t>1</a:t>
            </a:r>
            <a:r>
              <a:rPr lang="en-US" sz="2000" spc="-5" dirty="0">
                <a:solidFill>
                  <a:srgbClr val="2DA6C9"/>
                </a:solidFill>
                <a:latin typeface="Calibri"/>
                <a:cs typeface="Calibri"/>
              </a:rPr>
              <a:t>9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203960"/>
            <a:ext cx="5904865" cy="172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15" dirty="0">
                <a:latin typeface="Calibri"/>
                <a:cs typeface="Calibri"/>
              </a:rPr>
              <a:t>W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ph</a:t>
            </a:r>
            <a:r>
              <a:rPr sz="2000" b="1" spc="-5" dirty="0">
                <a:latin typeface="Calibri"/>
                <a:cs typeface="Calibri"/>
              </a:rPr>
              <a:t>X</a:t>
            </a:r>
            <a:r>
              <a:rPr sz="2000" b="1" spc="-15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060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18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5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0" dirty="0"/>
              <a:t>o</a:t>
            </a:r>
            <a:r>
              <a:rPr spc="-25" dirty="0"/>
              <a:t>mm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-5" dirty="0"/>
              <a:t>tt</a:t>
            </a:r>
            <a:r>
              <a:rPr dirty="0"/>
              <a:t>e</a:t>
            </a:r>
            <a:r>
              <a:rPr spc="-45" dirty="0"/>
              <a:t>r</a:t>
            </a:r>
            <a:r>
              <a:rPr spc="35" dirty="0"/>
              <a:t>n</a:t>
            </a:r>
            <a:r>
              <a:rPr dirty="0"/>
              <a:t>s</a:t>
            </a:r>
            <a:r>
              <a:rPr spc="114" dirty="0"/>
              <a:t> </a:t>
            </a:r>
            <a:r>
              <a:rPr spc="45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50" dirty="0"/>
              <a:t>P</a:t>
            </a:r>
            <a:r>
              <a:rPr spc="-45" dirty="0"/>
              <a:t>r</a:t>
            </a:r>
            <a:r>
              <a:rPr spc="30" dirty="0"/>
              <a:t>o</a:t>
            </a:r>
            <a:r>
              <a:rPr spc="-35" dirty="0"/>
              <a:t>g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25" dirty="0"/>
              <a:t>mm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34671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</a:t>
            </a:r>
            <a:r>
              <a:rPr sz="2000" b="1" i="1" spc="-10" dirty="0">
                <a:latin typeface="Calibri"/>
                <a:cs typeface="Calibri"/>
              </a:rPr>
              <a:t>r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10" dirty="0">
                <a:latin typeface="Calibri"/>
                <a:cs typeface="Calibri"/>
              </a:rPr>
              <a:t>s</a:t>
            </a:r>
            <a:r>
              <a:rPr sz="2000" b="1" i="1" spc="-35" dirty="0">
                <a:latin typeface="Calibri"/>
                <a:cs typeface="Calibri"/>
              </a:rPr>
              <a:t>f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-15" dirty="0">
                <a:latin typeface="Calibri"/>
                <a:cs typeface="Calibri"/>
              </a:rPr>
              <a:t>m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dirty="0">
                <a:latin typeface="Calibri"/>
                <a:cs typeface="Calibri"/>
              </a:rPr>
              <a:t>ti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on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c</a:t>
            </a:r>
            <a:r>
              <a:rPr sz="2000" b="1" i="1" spc="45" dirty="0">
                <a:latin typeface="Calibri"/>
                <a:cs typeface="Calibri"/>
              </a:rPr>
              <a:t>h</a:t>
            </a:r>
            <a:r>
              <a:rPr sz="2000" b="1" i="1" dirty="0">
                <a:latin typeface="Calibri"/>
                <a:cs typeface="Calibri"/>
              </a:rPr>
              <a:t>il</a:t>
            </a:r>
            <a:r>
              <a:rPr sz="2000" b="1" i="1" spc="-5" dirty="0">
                <a:latin typeface="Calibri"/>
                <a:cs typeface="Calibri"/>
              </a:rPr>
              <a:t>d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1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2600" y="2336800"/>
            <a:ext cx="4775200" cy="1790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7050" y="2381250"/>
            <a:ext cx="4635500" cy="1651000"/>
          </a:xfrm>
          <a:custGeom>
            <a:avLst/>
            <a:gdLst/>
            <a:ahLst/>
            <a:cxnLst/>
            <a:rect l="l" t="t" r="r" b="b"/>
            <a:pathLst>
              <a:path w="4635500" h="1651000">
                <a:moveTo>
                  <a:pt x="0" y="0"/>
                </a:moveTo>
                <a:lnTo>
                  <a:pt x="4635500" y="0"/>
                </a:lnTo>
                <a:lnTo>
                  <a:pt x="46355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7050" y="2381250"/>
            <a:ext cx="4635500" cy="1651000"/>
          </a:xfrm>
          <a:custGeom>
            <a:avLst/>
            <a:gdLst/>
            <a:ahLst/>
            <a:cxnLst/>
            <a:rect l="l" t="t" r="r" b="b"/>
            <a:pathLst>
              <a:path w="4635500" h="1651000">
                <a:moveTo>
                  <a:pt x="0" y="0"/>
                </a:moveTo>
                <a:lnTo>
                  <a:pt x="4635500" y="0"/>
                </a:lnTo>
                <a:lnTo>
                  <a:pt x="46355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6892290" cy="391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07740">
              <a:lnSpc>
                <a:spcPct val="100000"/>
              </a:lnSpc>
            </a:pPr>
            <a:r>
              <a:rPr sz="2000" b="1" spc="3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mm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0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C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055484" cy="234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0" dirty="0"/>
              <a:t>o</a:t>
            </a:r>
            <a:r>
              <a:rPr spc="-25" dirty="0"/>
              <a:t>mm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50" dirty="0"/>
              <a:t>U</a:t>
            </a:r>
            <a:r>
              <a:rPr spc="-40" dirty="0"/>
              <a:t>s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20" dirty="0"/>
              <a:t>C</a:t>
            </a:r>
            <a:r>
              <a:rPr spc="-50" dirty="0"/>
              <a:t>a</a:t>
            </a:r>
            <a:r>
              <a:rPr spc="-40" dirty="0"/>
              <a:t>s</a:t>
            </a:r>
            <a:r>
              <a:rPr dirty="0"/>
              <a:t>es</a:t>
            </a:r>
            <a:r>
              <a:rPr spc="114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06384" cy="333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bo</a:t>
            </a:r>
            <a:r>
              <a:rPr sz="2000" spc="-5" dirty="0">
                <a:latin typeface="Calibri"/>
                <a:cs typeface="Calibri"/>
              </a:rPr>
              <a:t>rr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?</a:t>
            </a:r>
            <a:r>
              <a:rPr sz="200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?</a:t>
            </a:r>
            <a:r>
              <a:rPr sz="200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marR="508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-30" dirty="0">
                <a:latin typeface="Calibri"/>
                <a:cs typeface="Calibri"/>
              </a:rPr>
              <a:t>?</a:t>
            </a:r>
            <a:r>
              <a:rPr sz="200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40" dirty="0">
                <a:latin typeface="Calibri"/>
                <a:cs typeface="Calibri"/>
              </a:rPr>
              <a:t>“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m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?</a:t>
            </a:r>
            <a:r>
              <a:rPr sz="2000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0" dirty="0"/>
              <a:t>o</a:t>
            </a:r>
            <a:r>
              <a:rPr spc="-25" dirty="0"/>
              <a:t>mm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50" dirty="0"/>
              <a:t>U</a:t>
            </a:r>
            <a:r>
              <a:rPr spc="-40" dirty="0"/>
              <a:t>s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20" dirty="0"/>
              <a:t>C</a:t>
            </a:r>
            <a:r>
              <a:rPr spc="-50" dirty="0"/>
              <a:t>a</a:t>
            </a:r>
            <a:r>
              <a:rPr spc="-40" dirty="0"/>
              <a:t>s</a:t>
            </a:r>
            <a:r>
              <a:rPr dirty="0"/>
              <a:t>es</a:t>
            </a:r>
            <a:r>
              <a:rPr spc="114" dirty="0"/>
              <a:t> </a:t>
            </a:r>
            <a:r>
              <a:rPr spc="-30" dirty="0"/>
              <a:t>(</a:t>
            </a:r>
            <a:r>
              <a:rPr spc="-20" dirty="0"/>
              <a:t>2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83525" cy="415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Q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ee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2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b="1" spc="-5" dirty="0">
                <a:latin typeface="Courier New"/>
                <a:cs typeface="Courier New"/>
              </a:rPr>
              <a:t>$SPARK_HOME/examples/lib</a:t>
            </a:r>
            <a:endParaRPr sz="2000">
              <a:latin typeface="Courier New"/>
              <a:cs typeface="Courier New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spark-examples</a:t>
            </a:r>
            <a:r>
              <a:rPr sz="2000" b="1" i="1" spc="-5" dirty="0">
                <a:latin typeface="Courier New"/>
                <a:cs typeface="Courier New"/>
              </a:rPr>
              <a:t>-version</a:t>
            </a:r>
            <a:r>
              <a:rPr sz="2000" b="1" spc="-5" dirty="0">
                <a:latin typeface="Courier New"/>
                <a:cs typeface="Courier New"/>
              </a:rPr>
              <a:t>.ja</a:t>
            </a:r>
            <a:r>
              <a:rPr sz="2000" b="1" dirty="0">
                <a:latin typeface="Courier New"/>
                <a:cs typeface="Courier New"/>
              </a:rPr>
              <a:t>r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J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b="1" spc="-5" dirty="0">
                <a:latin typeface="Courier New"/>
                <a:cs typeface="Courier New"/>
              </a:rPr>
              <a:t>python.tar.g</a:t>
            </a:r>
            <a:r>
              <a:rPr sz="2000" b="1" dirty="0">
                <a:latin typeface="Courier New"/>
                <a:cs typeface="Courier New"/>
              </a:rPr>
              <a:t>z</a:t>
            </a:r>
            <a:r>
              <a:rPr sz="2000" b="1" spc="-7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25" dirty="0"/>
              <a:t>E</a:t>
            </a:r>
            <a:r>
              <a:rPr spc="-45" dirty="0"/>
              <a:t>x</a:t>
            </a:r>
            <a:r>
              <a:rPr spc="-50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50" dirty="0"/>
              <a:t>l</a:t>
            </a:r>
            <a:r>
              <a:rPr dirty="0"/>
              <a:t>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6892290" cy="391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07740">
              <a:lnSpc>
                <a:spcPct val="100000"/>
              </a:lnSpc>
            </a:pPr>
            <a:r>
              <a:rPr sz="2000" b="1" spc="3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mm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0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pc="25" dirty="0"/>
              <a:t>P</a:t>
            </a:r>
            <a:r>
              <a:rPr spc="0" dirty="0"/>
              <a:t>a</a:t>
            </a:r>
            <a:r>
              <a:rPr spc="-50" dirty="0"/>
              <a:t>g</a:t>
            </a:r>
            <a:r>
              <a:rPr spc="-10" dirty="0"/>
              <a:t>e</a:t>
            </a:r>
            <a:r>
              <a:rPr spc="-30" dirty="0"/>
              <a:t>R</a:t>
            </a:r>
            <a:r>
              <a:rPr spc="0" dirty="0"/>
              <a:t>a</a:t>
            </a:r>
            <a:r>
              <a:rPr spc="20" dirty="0"/>
              <a:t>n</a:t>
            </a:r>
            <a:r>
              <a:rPr dirty="0"/>
              <a:t>k</a:t>
            </a:r>
            <a:r>
              <a:rPr spc="-15" dirty="0"/>
              <a:t> </a:t>
            </a:r>
            <a:r>
              <a:rPr spc="-50" dirty="0"/>
              <a:t>g</a:t>
            </a:r>
            <a:r>
              <a:rPr dirty="0"/>
              <a:t>i</a:t>
            </a:r>
            <a:r>
              <a:rPr spc="-50" dirty="0"/>
              <a:t>v</a:t>
            </a:r>
            <a:r>
              <a:rPr spc="-10" dirty="0"/>
              <a:t>e</a:t>
            </a:r>
            <a:r>
              <a:rPr spc="-5" dirty="0"/>
              <a:t>s</a:t>
            </a:r>
            <a:r>
              <a:rPr spc="50" dirty="0"/>
              <a:t> </a:t>
            </a:r>
            <a:r>
              <a:rPr spc="5" dirty="0"/>
              <a:t>w</a:t>
            </a:r>
            <a:r>
              <a:rPr spc="-10" dirty="0"/>
              <a:t>e</a:t>
            </a:r>
            <a:r>
              <a:rPr spc="-5" dirty="0"/>
              <a:t>b</a:t>
            </a:r>
            <a:r>
              <a:rPr spc="-30" dirty="0"/>
              <a:t> </a:t>
            </a:r>
            <a:r>
              <a:rPr spc="20" dirty="0"/>
              <a:t>p</a:t>
            </a:r>
            <a:r>
              <a:rPr spc="0" dirty="0"/>
              <a:t>a</a:t>
            </a:r>
            <a:r>
              <a:rPr spc="-50" dirty="0"/>
              <a:t>g</a:t>
            </a:r>
            <a:r>
              <a:rPr spc="-10" dirty="0"/>
              <a:t>e</a:t>
            </a:r>
            <a:r>
              <a:rPr spc="-5" dirty="0"/>
              <a:t>s</a:t>
            </a:r>
            <a:r>
              <a:rPr spc="50" dirty="0"/>
              <a:t> </a:t>
            </a:r>
            <a:r>
              <a:rPr spc="-5" dirty="0"/>
              <a:t>a</a:t>
            </a:r>
            <a:r>
              <a:rPr spc="-40" dirty="0"/>
              <a:t> </a:t>
            </a:r>
            <a:r>
              <a:rPr spc="-15" dirty="0"/>
              <a:t>r</a:t>
            </a:r>
            <a:r>
              <a:rPr spc="0" dirty="0"/>
              <a:t>a</a:t>
            </a:r>
            <a:r>
              <a:rPr spc="20" dirty="0"/>
              <a:t>n</a:t>
            </a:r>
            <a:r>
              <a:rPr spc="40" dirty="0"/>
              <a:t>k</a:t>
            </a:r>
            <a:r>
              <a:rPr dirty="0"/>
              <a:t>i</a:t>
            </a:r>
            <a:r>
              <a:rPr spc="20" dirty="0"/>
              <a:t>n</a:t>
            </a:r>
            <a:r>
              <a:rPr dirty="0"/>
              <a:t>g</a:t>
            </a:r>
            <a:r>
              <a:rPr spc="-204" dirty="0"/>
              <a:t> </a:t>
            </a:r>
            <a:r>
              <a:rPr spc="-5" dirty="0"/>
              <a:t>s</a:t>
            </a:r>
            <a:r>
              <a:rPr spc="-40" dirty="0"/>
              <a:t>c</a:t>
            </a:r>
            <a:r>
              <a:rPr spc="10" dirty="0"/>
              <a:t>o</a:t>
            </a:r>
            <a:r>
              <a:rPr spc="-15" dirty="0"/>
              <a:t>r</a:t>
            </a:r>
            <a:r>
              <a:rPr dirty="0"/>
              <a:t>e</a:t>
            </a:r>
            <a:r>
              <a:rPr spc="40" dirty="0"/>
              <a:t> </a:t>
            </a:r>
            <a:r>
              <a:rPr spc="20" dirty="0"/>
              <a:t>b</a:t>
            </a:r>
            <a:r>
              <a:rPr spc="0" dirty="0"/>
              <a:t>a</a:t>
            </a:r>
            <a:r>
              <a:rPr spc="-5" dirty="0"/>
              <a:t>s</a:t>
            </a:r>
            <a:r>
              <a:rPr spc="-10" dirty="0"/>
              <a:t>e</a:t>
            </a:r>
            <a:r>
              <a:rPr spc="-5" dirty="0"/>
              <a:t>d</a:t>
            </a:r>
            <a:r>
              <a:rPr spc="-30" dirty="0"/>
              <a:t> </a:t>
            </a:r>
            <a:r>
              <a:rPr spc="10" dirty="0"/>
              <a:t>o</a:t>
            </a:r>
            <a:r>
              <a:rPr spc="-5" dirty="0"/>
              <a:t>n</a:t>
            </a:r>
            <a:r>
              <a:rPr spc="-30" dirty="0"/>
              <a:t> </a:t>
            </a:r>
            <a:r>
              <a:rPr dirty="0"/>
              <a:t>li</a:t>
            </a:r>
            <a:r>
              <a:rPr spc="20" dirty="0"/>
              <a:t>n</a:t>
            </a:r>
            <a:r>
              <a:rPr spc="40" dirty="0"/>
              <a:t>k</a:t>
            </a:r>
            <a:r>
              <a:rPr spc="-5" dirty="0"/>
              <a:t>s</a:t>
            </a:r>
            <a:r>
              <a:rPr spc="-50" dirty="0"/>
              <a:t> </a:t>
            </a:r>
            <a:r>
              <a:rPr spc="-35" dirty="0"/>
              <a:t>f</a:t>
            </a:r>
            <a:r>
              <a:rPr spc="-15" dirty="0"/>
              <a:t>r</a:t>
            </a:r>
            <a:r>
              <a:rPr spc="10" dirty="0"/>
              <a:t>o</a:t>
            </a:r>
            <a:r>
              <a:rPr dirty="0"/>
              <a:t>m</a:t>
            </a:r>
            <a:r>
              <a:rPr spc="-80" dirty="0"/>
              <a:t> </a:t>
            </a:r>
            <a:r>
              <a:rPr spc="10" dirty="0"/>
              <a:t>o</a:t>
            </a:r>
            <a:r>
              <a:rPr dirty="0"/>
              <a:t>t</a:t>
            </a:r>
            <a:r>
              <a:rPr spc="20" dirty="0"/>
              <a:t>h</a:t>
            </a:r>
            <a:r>
              <a:rPr spc="-10" dirty="0"/>
              <a:t>e</a:t>
            </a:r>
            <a:r>
              <a:rPr dirty="0"/>
              <a:t>r</a:t>
            </a:r>
            <a:r>
              <a:rPr spc="-65" dirty="0"/>
              <a:t> </a:t>
            </a:r>
            <a:r>
              <a:rPr spc="20" dirty="0"/>
              <a:t>p</a:t>
            </a:r>
            <a:r>
              <a:rPr spc="0" dirty="0"/>
              <a:t>a</a:t>
            </a:r>
            <a:r>
              <a:rPr spc="-50" dirty="0"/>
              <a:t>g</a:t>
            </a:r>
            <a:r>
              <a:rPr spc="-10" dirty="0"/>
              <a:t>e</a:t>
            </a:r>
            <a:r>
              <a:rPr spc="-5" dirty="0"/>
              <a:t>s</a:t>
            </a:r>
          </a:p>
          <a:p>
            <a:pPr marL="584200" marR="418465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pc="-15" dirty="0"/>
              <a:t>W</a:t>
            </a:r>
            <a:r>
              <a:rPr spc="25" dirty="0"/>
              <a:t>h</a:t>
            </a:r>
            <a:r>
              <a:rPr spc="-5" dirty="0"/>
              <a:t>y</a:t>
            </a:r>
            <a:r>
              <a:rPr dirty="0"/>
              <a:t> </a:t>
            </a:r>
            <a:r>
              <a:rPr spc="20" dirty="0"/>
              <a:t>d</a:t>
            </a:r>
            <a:r>
              <a:rPr spc="-5" dirty="0"/>
              <a:t>o</a:t>
            </a:r>
            <a:r>
              <a:rPr spc="-30" dirty="0"/>
              <a:t> </a:t>
            </a:r>
            <a:r>
              <a:rPr spc="5" dirty="0"/>
              <a:t>w</a:t>
            </a:r>
            <a:r>
              <a:rPr dirty="0"/>
              <a:t>e</a:t>
            </a:r>
            <a:r>
              <a:rPr spc="-60" dirty="0"/>
              <a:t> </a:t>
            </a:r>
            <a:r>
              <a:rPr spc="-40" dirty="0"/>
              <a:t>c</a:t>
            </a:r>
            <a:r>
              <a:rPr spc="0" dirty="0"/>
              <a:t>a</a:t>
            </a:r>
            <a:r>
              <a:rPr spc="-15" dirty="0"/>
              <a:t>r</a:t>
            </a:r>
            <a:r>
              <a:rPr spc="-10" dirty="0"/>
              <a:t>e</a:t>
            </a:r>
            <a:r>
              <a:rPr dirty="0"/>
              <a:t>?</a:t>
            </a: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8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oun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50" dirty="0"/>
              <a:t>P</a:t>
            </a:r>
            <a:r>
              <a:rPr spc="-55" dirty="0"/>
              <a:t>a</a:t>
            </a:r>
            <a:r>
              <a:rPr spc="-40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5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0" dirty="0"/>
              <a:t>A</a:t>
            </a:r>
            <a:r>
              <a:rPr spc="50" dirty="0"/>
              <a:t>l</a:t>
            </a:r>
            <a:r>
              <a:rPr spc="-35" dirty="0"/>
              <a:t>g</a:t>
            </a:r>
            <a:r>
              <a:rPr spc="30" dirty="0"/>
              <a:t>o</a:t>
            </a:r>
            <a:r>
              <a:rPr spc="-45" dirty="0"/>
              <a:t>r</a:t>
            </a:r>
            <a:r>
              <a:rPr spc="50" dirty="0"/>
              <a:t>i</a:t>
            </a:r>
            <a:r>
              <a:rPr spc="-5" dirty="0"/>
              <a:t>t</a:t>
            </a:r>
            <a:r>
              <a:rPr spc="35" dirty="0"/>
              <a:t>h</a:t>
            </a:r>
            <a:r>
              <a:rPr spc="-5" dirty="0"/>
              <a:t>m</a:t>
            </a:r>
            <a:r>
              <a:rPr spc="-165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077380" y="42442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1505898" y="0"/>
                </a:moveTo>
                <a:lnTo>
                  <a:pt x="1499739" y="5168"/>
                </a:lnTo>
                <a:lnTo>
                  <a:pt x="1498517" y="19143"/>
                </a:lnTo>
                <a:lnTo>
                  <a:pt x="1503686" y="25303"/>
                </a:lnTo>
                <a:lnTo>
                  <a:pt x="1551757" y="29507"/>
                </a:lnTo>
                <a:lnTo>
                  <a:pt x="0" y="761652"/>
                </a:lnTo>
                <a:lnTo>
                  <a:pt x="10838" y="784622"/>
                </a:lnTo>
                <a:lnTo>
                  <a:pt x="1562595" y="52478"/>
                </a:lnTo>
                <a:lnTo>
                  <a:pt x="1593410" y="52478"/>
                </a:lnTo>
                <a:lnTo>
                  <a:pt x="1622456" y="10193"/>
                </a:lnTo>
                <a:lnTo>
                  <a:pt x="1505898" y="0"/>
                </a:lnTo>
                <a:close/>
              </a:path>
              <a:path w="1623060" h="784860">
                <a:moveTo>
                  <a:pt x="1593410" y="52478"/>
                </a:moveTo>
                <a:lnTo>
                  <a:pt x="1562595" y="52478"/>
                </a:lnTo>
                <a:lnTo>
                  <a:pt x="1535273" y="92254"/>
                </a:lnTo>
                <a:lnTo>
                  <a:pt x="1536741" y="100159"/>
                </a:lnTo>
                <a:lnTo>
                  <a:pt x="1548305" y="108102"/>
                </a:lnTo>
                <a:lnTo>
                  <a:pt x="1556211" y="106635"/>
                </a:lnTo>
                <a:lnTo>
                  <a:pt x="1593410" y="52478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545" y="4236223"/>
            <a:ext cx="1621790" cy="659765"/>
          </a:xfrm>
          <a:custGeom>
            <a:avLst/>
            <a:gdLst/>
            <a:ahLst/>
            <a:cxnLst/>
            <a:rect l="l" t="t" r="r" b="b"/>
            <a:pathLst>
              <a:path w="1621789" h="659764">
                <a:moveTo>
                  <a:pt x="132637" y="56286"/>
                </a:moveTo>
                <a:lnTo>
                  <a:pt x="62650" y="56286"/>
                </a:lnTo>
                <a:lnTo>
                  <a:pt x="1612080" y="659767"/>
                </a:lnTo>
                <a:lnTo>
                  <a:pt x="1621298" y="636099"/>
                </a:lnTo>
                <a:lnTo>
                  <a:pt x="132637" y="56286"/>
                </a:lnTo>
                <a:close/>
              </a:path>
              <a:path w="1621789" h="659764">
                <a:moveTo>
                  <a:pt x="115568" y="0"/>
                </a:moveTo>
                <a:lnTo>
                  <a:pt x="0" y="18254"/>
                </a:lnTo>
                <a:lnTo>
                  <a:pt x="72777" y="109868"/>
                </a:lnTo>
                <a:lnTo>
                  <a:pt x="80765" y="110784"/>
                </a:lnTo>
                <a:lnTo>
                  <a:pt x="91749" y="102058"/>
                </a:lnTo>
                <a:lnTo>
                  <a:pt x="92665" y="94070"/>
                </a:lnTo>
                <a:lnTo>
                  <a:pt x="62650" y="56286"/>
                </a:lnTo>
                <a:lnTo>
                  <a:pt x="132637" y="56286"/>
                </a:lnTo>
                <a:lnTo>
                  <a:pt x="71868" y="32617"/>
                </a:lnTo>
                <a:lnTo>
                  <a:pt x="119532" y="25088"/>
                </a:lnTo>
                <a:lnTo>
                  <a:pt x="124261" y="18585"/>
                </a:lnTo>
                <a:lnTo>
                  <a:pt x="122072" y="4729"/>
                </a:lnTo>
                <a:lnTo>
                  <a:pt x="115568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1146" y="5030406"/>
            <a:ext cx="1524635" cy="735965"/>
          </a:xfrm>
          <a:custGeom>
            <a:avLst/>
            <a:gdLst/>
            <a:ahLst/>
            <a:cxnLst/>
            <a:rect l="l" t="t" r="r" b="b"/>
            <a:pathLst>
              <a:path w="1524635" h="735964">
                <a:moveTo>
                  <a:pt x="74296" y="627656"/>
                </a:moveTo>
                <a:lnTo>
                  <a:pt x="66387" y="629112"/>
                </a:lnTo>
                <a:lnTo>
                  <a:pt x="0" y="725456"/>
                </a:lnTo>
                <a:lnTo>
                  <a:pt x="116542" y="735821"/>
                </a:lnTo>
                <a:lnTo>
                  <a:pt x="122709" y="730661"/>
                </a:lnTo>
                <a:lnTo>
                  <a:pt x="123952" y="716688"/>
                </a:lnTo>
                <a:lnTo>
                  <a:pt x="118791" y="710521"/>
                </a:lnTo>
                <a:lnTo>
                  <a:pt x="70727" y="706246"/>
                </a:lnTo>
                <a:lnTo>
                  <a:pt x="119636" y="683259"/>
                </a:lnTo>
                <a:lnTo>
                  <a:pt x="59923" y="683259"/>
                </a:lnTo>
                <a:lnTo>
                  <a:pt x="87303" y="643524"/>
                </a:lnTo>
                <a:lnTo>
                  <a:pt x="85846" y="635615"/>
                </a:lnTo>
                <a:lnTo>
                  <a:pt x="74296" y="627656"/>
                </a:lnTo>
                <a:close/>
              </a:path>
              <a:path w="1524635" h="735964">
                <a:moveTo>
                  <a:pt x="1513629" y="0"/>
                </a:moveTo>
                <a:lnTo>
                  <a:pt x="59923" y="683259"/>
                </a:lnTo>
                <a:lnTo>
                  <a:pt x="119636" y="683259"/>
                </a:lnTo>
                <a:lnTo>
                  <a:pt x="1524433" y="22986"/>
                </a:lnTo>
                <a:lnTo>
                  <a:pt x="1513629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2746" y="5002626"/>
            <a:ext cx="1720214" cy="769620"/>
          </a:xfrm>
          <a:custGeom>
            <a:avLst/>
            <a:gdLst/>
            <a:ahLst/>
            <a:cxnLst/>
            <a:rect l="l" t="t" r="r" b="b"/>
            <a:pathLst>
              <a:path w="1720214" h="769620">
                <a:moveTo>
                  <a:pt x="124964" y="54234"/>
                </a:moveTo>
                <a:lnTo>
                  <a:pt x="61159" y="54234"/>
                </a:lnTo>
                <a:lnTo>
                  <a:pt x="1709638" y="769594"/>
                </a:lnTo>
                <a:lnTo>
                  <a:pt x="1719750" y="746294"/>
                </a:lnTo>
                <a:lnTo>
                  <a:pt x="124964" y="54234"/>
                </a:lnTo>
                <a:close/>
              </a:path>
              <a:path w="1720214" h="769620">
                <a:moveTo>
                  <a:pt x="116179" y="0"/>
                </a:moveTo>
                <a:lnTo>
                  <a:pt x="0" y="13850"/>
                </a:lnTo>
                <a:lnTo>
                  <a:pt x="69241" y="108163"/>
                </a:lnTo>
                <a:lnTo>
                  <a:pt x="77190" y="109382"/>
                </a:lnTo>
                <a:lnTo>
                  <a:pt x="88497" y="101080"/>
                </a:lnTo>
                <a:lnTo>
                  <a:pt x="89716" y="93131"/>
                </a:lnTo>
                <a:lnTo>
                  <a:pt x="61159" y="54234"/>
                </a:lnTo>
                <a:lnTo>
                  <a:pt x="124964" y="54234"/>
                </a:lnTo>
                <a:lnTo>
                  <a:pt x="71269" y="30933"/>
                </a:lnTo>
                <a:lnTo>
                  <a:pt x="119185" y="25222"/>
                </a:lnTo>
                <a:lnTo>
                  <a:pt x="124159" y="18902"/>
                </a:lnTo>
                <a:lnTo>
                  <a:pt x="122497" y="4973"/>
                </a:lnTo>
                <a:lnTo>
                  <a:pt x="116179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1739" y="4698941"/>
            <a:ext cx="153035" cy="612775"/>
          </a:xfrm>
          <a:custGeom>
            <a:avLst/>
            <a:gdLst/>
            <a:ahLst/>
            <a:cxnLst/>
            <a:rect l="l" t="t" r="r" b="b"/>
            <a:pathLst>
              <a:path w="153035" h="612775">
                <a:moveTo>
                  <a:pt x="66834" y="73281"/>
                </a:moveTo>
                <a:lnTo>
                  <a:pt x="41111" y="73281"/>
                </a:lnTo>
                <a:lnTo>
                  <a:pt x="127377" y="612583"/>
                </a:lnTo>
                <a:lnTo>
                  <a:pt x="152458" y="608571"/>
                </a:lnTo>
                <a:lnTo>
                  <a:pt x="66834" y="73281"/>
                </a:lnTo>
                <a:close/>
              </a:path>
              <a:path w="153035" h="612775">
                <a:moveTo>
                  <a:pt x="42251" y="0"/>
                </a:moveTo>
                <a:lnTo>
                  <a:pt x="0" y="109106"/>
                </a:lnTo>
                <a:lnTo>
                  <a:pt x="3248" y="116462"/>
                </a:lnTo>
                <a:lnTo>
                  <a:pt x="16330" y="121528"/>
                </a:lnTo>
                <a:lnTo>
                  <a:pt x="23685" y="118280"/>
                </a:lnTo>
                <a:lnTo>
                  <a:pt x="41111" y="73281"/>
                </a:lnTo>
                <a:lnTo>
                  <a:pt x="66834" y="73281"/>
                </a:lnTo>
                <a:lnTo>
                  <a:pt x="66192" y="69269"/>
                </a:lnTo>
                <a:lnTo>
                  <a:pt x="99037" y="69269"/>
                </a:lnTo>
                <a:lnTo>
                  <a:pt x="42251" y="0"/>
                </a:lnTo>
                <a:close/>
              </a:path>
              <a:path w="153035" h="612775">
                <a:moveTo>
                  <a:pt x="99037" y="69269"/>
                </a:moveTo>
                <a:lnTo>
                  <a:pt x="66192" y="69269"/>
                </a:lnTo>
                <a:lnTo>
                  <a:pt x="96785" y="106587"/>
                </a:lnTo>
                <a:lnTo>
                  <a:pt x="104787" y="107379"/>
                </a:lnTo>
                <a:lnTo>
                  <a:pt x="115636" y="98485"/>
                </a:lnTo>
                <a:lnTo>
                  <a:pt x="116428" y="90483"/>
                </a:lnTo>
                <a:lnTo>
                  <a:pt x="99037" y="69269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2200" y="3771900"/>
            <a:ext cx="8636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37465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2050" y="3816350"/>
            <a:ext cx="723900" cy="88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54320" y="4533720"/>
            <a:ext cx="171629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2050" y="3816350"/>
            <a:ext cx="723900" cy="889000"/>
          </a:xfrm>
          <a:custGeom>
            <a:avLst/>
            <a:gdLst/>
            <a:ahLst/>
            <a:cxnLst/>
            <a:rect l="l" t="t" r="r" b="b"/>
            <a:pathLst>
              <a:path w="723900" h="889000">
                <a:moveTo>
                  <a:pt x="552270" y="889000"/>
                </a:moveTo>
                <a:lnTo>
                  <a:pt x="586596" y="751696"/>
                </a:lnTo>
                <a:lnTo>
                  <a:pt x="723900" y="717370"/>
                </a:lnTo>
                <a:lnTo>
                  <a:pt x="552270" y="889000"/>
                </a:lnTo>
                <a:lnTo>
                  <a:pt x="0" y="889000"/>
                </a:lnTo>
                <a:lnTo>
                  <a:pt x="0" y="0"/>
                </a:lnTo>
                <a:lnTo>
                  <a:pt x="723900" y="0"/>
                </a:lnTo>
                <a:lnTo>
                  <a:pt x="723900" y="717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1453" y="3863460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40150" y="4121150"/>
            <a:ext cx="660400" cy="342900"/>
          </a:xfrm>
          <a:custGeom>
            <a:avLst/>
            <a:gdLst/>
            <a:ahLst/>
            <a:cxnLst/>
            <a:rect l="l" t="t" r="r" b="b"/>
            <a:pathLst>
              <a:path w="660400" h="342900">
                <a:moveTo>
                  <a:pt x="0" y="0"/>
                </a:moveTo>
                <a:lnTo>
                  <a:pt x="660400" y="0"/>
                </a:lnTo>
                <a:lnTo>
                  <a:pt x="6604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40150" y="4121150"/>
            <a:ext cx="6604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81700" y="4559300"/>
            <a:ext cx="8636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07100" y="45466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1550" y="4603750"/>
            <a:ext cx="7239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03819" y="5333820"/>
            <a:ext cx="171630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51550" y="4603750"/>
            <a:ext cx="723900" cy="901700"/>
          </a:xfrm>
          <a:custGeom>
            <a:avLst/>
            <a:gdLst/>
            <a:ahLst/>
            <a:cxnLst/>
            <a:rect l="l" t="t" r="r" b="b"/>
            <a:pathLst>
              <a:path w="723900" h="901700">
                <a:moveTo>
                  <a:pt x="552270" y="901700"/>
                </a:moveTo>
                <a:lnTo>
                  <a:pt x="586596" y="764396"/>
                </a:lnTo>
                <a:lnTo>
                  <a:pt x="723900" y="730070"/>
                </a:lnTo>
                <a:lnTo>
                  <a:pt x="552270" y="901700"/>
                </a:lnTo>
                <a:lnTo>
                  <a:pt x="0" y="901700"/>
                </a:lnTo>
                <a:lnTo>
                  <a:pt x="0" y="0"/>
                </a:lnTo>
                <a:lnTo>
                  <a:pt x="723900" y="0"/>
                </a:lnTo>
                <a:lnTo>
                  <a:pt x="723900" y="730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60206" y="4656512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89650" y="4921250"/>
            <a:ext cx="660400" cy="330200"/>
          </a:xfrm>
          <a:custGeom>
            <a:avLst/>
            <a:gdLst/>
            <a:ahLst/>
            <a:cxnLst/>
            <a:rect l="l" t="t" r="r" b="b"/>
            <a:pathLst>
              <a:path w="660400" h="330200">
                <a:moveTo>
                  <a:pt x="0" y="0"/>
                </a:moveTo>
                <a:lnTo>
                  <a:pt x="660400" y="0"/>
                </a:lnTo>
                <a:lnTo>
                  <a:pt x="6604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89650" y="4921250"/>
            <a:ext cx="660400" cy="33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2700" y="4533900"/>
            <a:ext cx="876300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08100" y="4521200"/>
            <a:ext cx="8128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52550" y="4578350"/>
            <a:ext cx="736600" cy="889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14509" y="5292709"/>
            <a:ext cx="174640" cy="1746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52550" y="4578350"/>
            <a:ext cx="736600" cy="889000"/>
          </a:xfrm>
          <a:custGeom>
            <a:avLst/>
            <a:gdLst/>
            <a:ahLst/>
            <a:cxnLst/>
            <a:rect l="l" t="t" r="r" b="b"/>
            <a:pathLst>
              <a:path w="736600" h="889000">
                <a:moveTo>
                  <a:pt x="561959" y="889000"/>
                </a:moveTo>
                <a:lnTo>
                  <a:pt x="596887" y="749287"/>
                </a:lnTo>
                <a:lnTo>
                  <a:pt x="736600" y="714359"/>
                </a:lnTo>
                <a:lnTo>
                  <a:pt x="561959" y="889000"/>
                </a:lnTo>
                <a:lnTo>
                  <a:pt x="0" y="889000"/>
                </a:lnTo>
                <a:lnTo>
                  <a:pt x="0" y="0"/>
                </a:lnTo>
                <a:lnTo>
                  <a:pt x="736600" y="0"/>
                </a:lnTo>
                <a:lnTo>
                  <a:pt x="736600" y="7143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62351" y="4626378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90650" y="4883150"/>
            <a:ext cx="660400" cy="342900"/>
          </a:xfrm>
          <a:custGeom>
            <a:avLst/>
            <a:gdLst/>
            <a:ahLst/>
            <a:cxnLst/>
            <a:rect l="l" t="t" r="r" b="b"/>
            <a:pathLst>
              <a:path w="660400" h="342900">
                <a:moveTo>
                  <a:pt x="0" y="0"/>
                </a:moveTo>
                <a:lnTo>
                  <a:pt x="660400" y="0"/>
                </a:lnTo>
                <a:lnTo>
                  <a:pt x="6604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90650" y="4883150"/>
            <a:ext cx="6604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33800" y="5270500"/>
            <a:ext cx="8636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46500" y="52578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03650" y="5314950"/>
            <a:ext cx="7239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5919" y="6045020"/>
            <a:ext cx="171630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03650" y="5314950"/>
            <a:ext cx="723900" cy="901700"/>
          </a:xfrm>
          <a:custGeom>
            <a:avLst/>
            <a:gdLst/>
            <a:ahLst/>
            <a:cxnLst/>
            <a:rect l="l" t="t" r="r" b="b"/>
            <a:pathLst>
              <a:path w="723900" h="901700">
                <a:moveTo>
                  <a:pt x="552270" y="901700"/>
                </a:moveTo>
                <a:lnTo>
                  <a:pt x="586596" y="764396"/>
                </a:lnTo>
                <a:lnTo>
                  <a:pt x="723900" y="730070"/>
                </a:lnTo>
                <a:lnTo>
                  <a:pt x="552270" y="901700"/>
                </a:lnTo>
                <a:lnTo>
                  <a:pt x="0" y="901700"/>
                </a:lnTo>
                <a:lnTo>
                  <a:pt x="0" y="0"/>
                </a:lnTo>
                <a:lnTo>
                  <a:pt x="723900" y="0"/>
                </a:lnTo>
                <a:lnTo>
                  <a:pt x="723900" y="730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909110" y="5370450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29050" y="5632450"/>
            <a:ext cx="673100" cy="342900"/>
          </a:xfrm>
          <a:custGeom>
            <a:avLst/>
            <a:gdLst/>
            <a:ahLst/>
            <a:cxnLst/>
            <a:rect l="l" t="t" r="r" b="b"/>
            <a:pathLst>
              <a:path w="673100" h="342900">
                <a:moveTo>
                  <a:pt x="0" y="0"/>
                </a:moveTo>
                <a:lnTo>
                  <a:pt x="673100" y="0"/>
                </a:lnTo>
                <a:lnTo>
                  <a:pt x="673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29050" y="5632450"/>
            <a:ext cx="6731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415260" y="4445764"/>
            <a:ext cx="1621155" cy="621030"/>
          </a:xfrm>
          <a:custGeom>
            <a:avLst/>
            <a:gdLst/>
            <a:ahLst/>
            <a:cxnLst/>
            <a:rect l="l" t="t" r="r" b="b"/>
            <a:pathLst>
              <a:path w="1621154" h="621029">
                <a:moveTo>
                  <a:pt x="8679" y="0"/>
                </a:moveTo>
                <a:lnTo>
                  <a:pt x="0" y="23870"/>
                </a:lnTo>
                <a:lnTo>
                  <a:pt x="1548853" y="586987"/>
                </a:lnTo>
                <a:lnTo>
                  <a:pt x="1501372" y="595596"/>
                </a:lnTo>
                <a:lnTo>
                  <a:pt x="1496792" y="602206"/>
                </a:lnTo>
                <a:lnTo>
                  <a:pt x="1499294" y="616008"/>
                </a:lnTo>
                <a:lnTo>
                  <a:pt x="1505905" y="620589"/>
                </a:lnTo>
                <a:lnTo>
                  <a:pt x="1621030" y="599715"/>
                </a:lnTo>
                <a:lnTo>
                  <a:pt x="1590576" y="563116"/>
                </a:lnTo>
                <a:lnTo>
                  <a:pt x="1557533" y="563116"/>
                </a:lnTo>
                <a:lnTo>
                  <a:pt x="8679" y="0"/>
                </a:lnTo>
                <a:close/>
              </a:path>
              <a:path w="1621154" h="621029">
                <a:moveTo>
                  <a:pt x="1538184" y="509042"/>
                </a:moveTo>
                <a:lnTo>
                  <a:pt x="1527401" y="518016"/>
                </a:lnTo>
                <a:lnTo>
                  <a:pt x="1526666" y="526023"/>
                </a:lnTo>
                <a:lnTo>
                  <a:pt x="1557533" y="563116"/>
                </a:lnTo>
                <a:lnTo>
                  <a:pt x="1590576" y="563116"/>
                </a:lnTo>
                <a:lnTo>
                  <a:pt x="1546191" y="509776"/>
                </a:lnTo>
                <a:lnTo>
                  <a:pt x="1538184" y="509042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27242" y="1165861"/>
            <a:ext cx="400240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spc="-15" dirty="0">
                <a:solidFill>
                  <a:srgbClr val="2DA6C9"/>
                </a:solidFill>
                <a:latin typeface="Calibri"/>
                <a:cs typeface="Calibri"/>
              </a:rPr>
              <a:t>1</a:t>
            </a:r>
            <a:r>
              <a:rPr sz="2000" b="1" spc="-5" dirty="0">
                <a:solidFill>
                  <a:srgbClr val="2DA6C9"/>
                </a:solidFill>
                <a:latin typeface="Calibri"/>
                <a:cs typeface="Calibri"/>
              </a:rPr>
              <a:t>.	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1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spc="-5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10" dirty="0"/>
              <a:t>A</a:t>
            </a:r>
            <a:r>
              <a:rPr spc="50" dirty="0"/>
              <a:t>l</a:t>
            </a:r>
            <a:r>
              <a:rPr spc="-35" dirty="0"/>
              <a:t>g</a:t>
            </a:r>
            <a:r>
              <a:rPr spc="30" dirty="0"/>
              <a:t>o</a:t>
            </a:r>
            <a:r>
              <a:rPr spc="-45" dirty="0"/>
              <a:t>r</a:t>
            </a:r>
            <a:r>
              <a:rPr spc="50" dirty="0"/>
              <a:t>i</a:t>
            </a:r>
            <a:r>
              <a:rPr spc="-5" dirty="0"/>
              <a:t>t</a:t>
            </a:r>
            <a:r>
              <a:rPr spc="35" dirty="0"/>
              <a:t>h</a:t>
            </a:r>
            <a:r>
              <a:rPr spc="-5" dirty="0"/>
              <a:t>m</a:t>
            </a:r>
            <a:r>
              <a:rPr spc="-160" dirty="0"/>
              <a:t> </a:t>
            </a:r>
            <a:r>
              <a:rPr spc="-30" dirty="0"/>
              <a:t>(</a:t>
            </a:r>
            <a:r>
              <a:rPr spc="-20" dirty="0"/>
              <a:t>2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2077380" y="42442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1505898" y="0"/>
                </a:moveTo>
                <a:lnTo>
                  <a:pt x="1499739" y="5168"/>
                </a:lnTo>
                <a:lnTo>
                  <a:pt x="1498517" y="19143"/>
                </a:lnTo>
                <a:lnTo>
                  <a:pt x="1503686" y="25303"/>
                </a:lnTo>
                <a:lnTo>
                  <a:pt x="1551757" y="29507"/>
                </a:lnTo>
                <a:lnTo>
                  <a:pt x="0" y="761652"/>
                </a:lnTo>
                <a:lnTo>
                  <a:pt x="10838" y="784622"/>
                </a:lnTo>
                <a:lnTo>
                  <a:pt x="1562595" y="52478"/>
                </a:lnTo>
                <a:lnTo>
                  <a:pt x="1593410" y="52478"/>
                </a:lnTo>
                <a:lnTo>
                  <a:pt x="1622456" y="10193"/>
                </a:lnTo>
                <a:lnTo>
                  <a:pt x="1505898" y="0"/>
                </a:lnTo>
                <a:close/>
              </a:path>
              <a:path w="1623060" h="784860">
                <a:moveTo>
                  <a:pt x="1593410" y="52478"/>
                </a:moveTo>
                <a:lnTo>
                  <a:pt x="1562595" y="52478"/>
                </a:lnTo>
                <a:lnTo>
                  <a:pt x="1535273" y="92254"/>
                </a:lnTo>
                <a:lnTo>
                  <a:pt x="1536741" y="100159"/>
                </a:lnTo>
                <a:lnTo>
                  <a:pt x="1548305" y="108102"/>
                </a:lnTo>
                <a:lnTo>
                  <a:pt x="1556211" y="106635"/>
                </a:lnTo>
                <a:lnTo>
                  <a:pt x="1593410" y="52478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9545" y="4236223"/>
            <a:ext cx="1621790" cy="659765"/>
          </a:xfrm>
          <a:custGeom>
            <a:avLst/>
            <a:gdLst/>
            <a:ahLst/>
            <a:cxnLst/>
            <a:rect l="l" t="t" r="r" b="b"/>
            <a:pathLst>
              <a:path w="1621789" h="659764">
                <a:moveTo>
                  <a:pt x="132637" y="56286"/>
                </a:moveTo>
                <a:lnTo>
                  <a:pt x="62650" y="56286"/>
                </a:lnTo>
                <a:lnTo>
                  <a:pt x="1612080" y="659767"/>
                </a:lnTo>
                <a:lnTo>
                  <a:pt x="1621298" y="636099"/>
                </a:lnTo>
                <a:lnTo>
                  <a:pt x="132637" y="56286"/>
                </a:lnTo>
                <a:close/>
              </a:path>
              <a:path w="1621789" h="659764">
                <a:moveTo>
                  <a:pt x="115568" y="0"/>
                </a:moveTo>
                <a:lnTo>
                  <a:pt x="0" y="18254"/>
                </a:lnTo>
                <a:lnTo>
                  <a:pt x="72777" y="109868"/>
                </a:lnTo>
                <a:lnTo>
                  <a:pt x="80765" y="110784"/>
                </a:lnTo>
                <a:lnTo>
                  <a:pt x="91749" y="102058"/>
                </a:lnTo>
                <a:lnTo>
                  <a:pt x="92665" y="94070"/>
                </a:lnTo>
                <a:lnTo>
                  <a:pt x="62650" y="56286"/>
                </a:lnTo>
                <a:lnTo>
                  <a:pt x="132637" y="56286"/>
                </a:lnTo>
                <a:lnTo>
                  <a:pt x="71868" y="32617"/>
                </a:lnTo>
                <a:lnTo>
                  <a:pt x="119532" y="25088"/>
                </a:lnTo>
                <a:lnTo>
                  <a:pt x="124261" y="18585"/>
                </a:lnTo>
                <a:lnTo>
                  <a:pt x="122072" y="4729"/>
                </a:lnTo>
                <a:lnTo>
                  <a:pt x="115568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1146" y="5030406"/>
            <a:ext cx="1524635" cy="735965"/>
          </a:xfrm>
          <a:custGeom>
            <a:avLst/>
            <a:gdLst/>
            <a:ahLst/>
            <a:cxnLst/>
            <a:rect l="l" t="t" r="r" b="b"/>
            <a:pathLst>
              <a:path w="1524635" h="735964">
                <a:moveTo>
                  <a:pt x="74296" y="627656"/>
                </a:moveTo>
                <a:lnTo>
                  <a:pt x="66387" y="629112"/>
                </a:lnTo>
                <a:lnTo>
                  <a:pt x="0" y="725456"/>
                </a:lnTo>
                <a:lnTo>
                  <a:pt x="116542" y="735821"/>
                </a:lnTo>
                <a:lnTo>
                  <a:pt x="122709" y="730661"/>
                </a:lnTo>
                <a:lnTo>
                  <a:pt x="123952" y="716688"/>
                </a:lnTo>
                <a:lnTo>
                  <a:pt x="118791" y="710521"/>
                </a:lnTo>
                <a:lnTo>
                  <a:pt x="70727" y="706246"/>
                </a:lnTo>
                <a:lnTo>
                  <a:pt x="119636" y="683259"/>
                </a:lnTo>
                <a:lnTo>
                  <a:pt x="59923" y="683259"/>
                </a:lnTo>
                <a:lnTo>
                  <a:pt x="87303" y="643524"/>
                </a:lnTo>
                <a:lnTo>
                  <a:pt x="85846" y="635615"/>
                </a:lnTo>
                <a:lnTo>
                  <a:pt x="74296" y="627656"/>
                </a:lnTo>
                <a:close/>
              </a:path>
              <a:path w="1524635" h="735964">
                <a:moveTo>
                  <a:pt x="1513629" y="0"/>
                </a:moveTo>
                <a:lnTo>
                  <a:pt x="59923" y="683259"/>
                </a:lnTo>
                <a:lnTo>
                  <a:pt x="119636" y="683259"/>
                </a:lnTo>
                <a:lnTo>
                  <a:pt x="1524433" y="22986"/>
                </a:lnTo>
                <a:lnTo>
                  <a:pt x="1513629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2746" y="5002626"/>
            <a:ext cx="1720214" cy="769620"/>
          </a:xfrm>
          <a:custGeom>
            <a:avLst/>
            <a:gdLst/>
            <a:ahLst/>
            <a:cxnLst/>
            <a:rect l="l" t="t" r="r" b="b"/>
            <a:pathLst>
              <a:path w="1720214" h="769620">
                <a:moveTo>
                  <a:pt x="124964" y="54234"/>
                </a:moveTo>
                <a:lnTo>
                  <a:pt x="61159" y="54234"/>
                </a:lnTo>
                <a:lnTo>
                  <a:pt x="1709638" y="769594"/>
                </a:lnTo>
                <a:lnTo>
                  <a:pt x="1719750" y="746294"/>
                </a:lnTo>
                <a:lnTo>
                  <a:pt x="124964" y="54234"/>
                </a:lnTo>
                <a:close/>
              </a:path>
              <a:path w="1720214" h="769620">
                <a:moveTo>
                  <a:pt x="116179" y="0"/>
                </a:moveTo>
                <a:lnTo>
                  <a:pt x="0" y="13850"/>
                </a:lnTo>
                <a:lnTo>
                  <a:pt x="69241" y="108163"/>
                </a:lnTo>
                <a:lnTo>
                  <a:pt x="77190" y="109382"/>
                </a:lnTo>
                <a:lnTo>
                  <a:pt x="88497" y="101080"/>
                </a:lnTo>
                <a:lnTo>
                  <a:pt x="89716" y="93131"/>
                </a:lnTo>
                <a:lnTo>
                  <a:pt x="61159" y="54234"/>
                </a:lnTo>
                <a:lnTo>
                  <a:pt x="124964" y="54234"/>
                </a:lnTo>
                <a:lnTo>
                  <a:pt x="71269" y="30933"/>
                </a:lnTo>
                <a:lnTo>
                  <a:pt x="119185" y="25222"/>
                </a:lnTo>
                <a:lnTo>
                  <a:pt x="124159" y="18902"/>
                </a:lnTo>
                <a:lnTo>
                  <a:pt x="122497" y="4973"/>
                </a:lnTo>
                <a:lnTo>
                  <a:pt x="116179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1739" y="4698941"/>
            <a:ext cx="153035" cy="612775"/>
          </a:xfrm>
          <a:custGeom>
            <a:avLst/>
            <a:gdLst/>
            <a:ahLst/>
            <a:cxnLst/>
            <a:rect l="l" t="t" r="r" b="b"/>
            <a:pathLst>
              <a:path w="153035" h="612775">
                <a:moveTo>
                  <a:pt x="66834" y="73281"/>
                </a:moveTo>
                <a:lnTo>
                  <a:pt x="41111" y="73281"/>
                </a:lnTo>
                <a:lnTo>
                  <a:pt x="127377" y="612583"/>
                </a:lnTo>
                <a:lnTo>
                  <a:pt x="152458" y="608571"/>
                </a:lnTo>
                <a:lnTo>
                  <a:pt x="66834" y="73281"/>
                </a:lnTo>
                <a:close/>
              </a:path>
              <a:path w="153035" h="612775">
                <a:moveTo>
                  <a:pt x="42251" y="0"/>
                </a:moveTo>
                <a:lnTo>
                  <a:pt x="0" y="109106"/>
                </a:lnTo>
                <a:lnTo>
                  <a:pt x="3248" y="116462"/>
                </a:lnTo>
                <a:lnTo>
                  <a:pt x="16330" y="121528"/>
                </a:lnTo>
                <a:lnTo>
                  <a:pt x="23685" y="118280"/>
                </a:lnTo>
                <a:lnTo>
                  <a:pt x="41111" y="73281"/>
                </a:lnTo>
                <a:lnTo>
                  <a:pt x="66834" y="73281"/>
                </a:lnTo>
                <a:lnTo>
                  <a:pt x="66192" y="69269"/>
                </a:lnTo>
                <a:lnTo>
                  <a:pt x="99037" y="69269"/>
                </a:lnTo>
                <a:lnTo>
                  <a:pt x="42251" y="0"/>
                </a:lnTo>
                <a:close/>
              </a:path>
              <a:path w="153035" h="612775">
                <a:moveTo>
                  <a:pt x="99037" y="69269"/>
                </a:moveTo>
                <a:lnTo>
                  <a:pt x="66192" y="69269"/>
                </a:lnTo>
                <a:lnTo>
                  <a:pt x="96785" y="106587"/>
                </a:lnTo>
                <a:lnTo>
                  <a:pt x="104787" y="107379"/>
                </a:lnTo>
                <a:lnTo>
                  <a:pt x="115636" y="98485"/>
                </a:lnTo>
                <a:lnTo>
                  <a:pt x="116428" y="90483"/>
                </a:lnTo>
                <a:lnTo>
                  <a:pt x="99037" y="69269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32200" y="3771900"/>
            <a:ext cx="8636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37465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2050" y="3816350"/>
            <a:ext cx="723900" cy="88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54320" y="4533720"/>
            <a:ext cx="171629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2050" y="3816350"/>
            <a:ext cx="723900" cy="889000"/>
          </a:xfrm>
          <a:custGeom>
            <a:avLst/>
            <a:gdLst/>
            <a:ahLst/>
            <a:cxnLst/>
            <a:rect l="l" t="t" r="r" b="b"/>
            <a:pathLst>
              <a:path w="723900" h="889000">
                <a:moveTo>
                  <a:pt x="552270" y="889000"/>
                </a:moveTo>
                <a:lnTo>
                  <a:pt x="586596" y="751696"/>
                </a:lnTo>
                <a:lnTo>
                  <a:pt x="723900" y="717370"/>
                </a:lnTo>
                <a:lnTo>
                  <a:pt x="552270" y="889000"/>
                </a:lnTo>
                <a:lnTo>
                  <a:pt x="0" y="889000"/>
                </a:lnTo>
                <a:lnTo>
                  <a:pt x="0" y="0"/>
                </a:lnTo>
                <a:lnTo>
                  <a:pt x="723900" y="0"/>
                </a:lnTo>
                <a:lnTo>
                  <a:pt x="723900" y="717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1453" y="3863460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40150" y="4121150"/>
            <a:ext cx="660400" cy="342900"/>
          </a:xfrm>
          <a:custGeom>
            <a:avLst/>
            <a:gdLst/>
            <a:ahLst/>
            <a:cxnLst/>
            <a:rect l="l" t="t" r="r" b="b"/>
            <a:pathLst>
              <a:path w="660400" h="342900">
                <a:moveTo>
                  <a:pt x="0" y="0"/>
                </a:moveTo>
                <a:lnTo>
                  <a:pt x="660400" y="0"/>
                </a:lnTo>
                <a:lnTo>
                  <a:pt x="6604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40150" y="4121150"/>
            <a:ext cx="6604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33410" y="4382768"/>
            <a:ext cx="123825" cy="151765"/>
          </a:xfrm>
          <a:custGeom>
            <a:avLst/>
            <a:gdLst/>
            <a:ahLst/>
            <a:cxnLst/>
            <a:rect l="l" t="t" r="r" b="b"/>
            <a:pathLst>
              <a:path w="123825" h="151764">
                <a:moveTo>
                  <a:pt x="49837" y="24839"/>
                </a:moveTo>
                <a:lnTo>
                  <a:pt x="28750" y="24839"/>
                </a:lnTo>
                <a:lnTo>
                  <a:pt x="74179" y="124839"/>
                </a:lnTo>
                <a:lnTo>
                  <a:pt x="46198" y="137551"/>
                </a:lnTo>
                <a:lnTo>
                  <a:pt x="45777" y="137927"/>
                </a:lnTo>
                <a:lnTo>
                  <a:pt x="45172" y="138936"/>
                </a:lnTo>
                <a:lnTo>
                  <a:pt x="44999" y="139546"/>
                </a:lnTo>
                <a:lnTo>
                  <a:pt x="44991" y="141818"/>
                </a:lnTo>
                <a:lnTo>
                  <a:pt x="45384" y="143765"/>
                </a:lnTo>
                <a:lnTo>
                  <a:pt x="52637" y="151545"/>
                </a:lnTo>
                <a:lnTo>
                  <a:pt x="122284" y="119904"/>
                </a:lnTo>
                <a:lnTo>
                  <a:pt x="122688" y="119578"/>
                </a:lnTo>
                <a:lnTo>
                  <a:pt x="123353" y="118704"/>
                </a:lnTo>
                <a:lnTo>
                  <a:pt x="123567" y="118136"/>
                </a:lnTo>
                <a:lnTo>
                  <a:pt x="123640" y="116898"/>
                </a:lnTo>
                <a:lnTo>
                  <a:pt x="91659" y="116898"/>
                </a:lnTo>
                <a:lnTo>
                  <a:pt x="49837" y="24839"/>
                </a:lnTo>
                <a:close/>
              </a:path>
              <a:path w="123825" h="151764">
                <a:moveTo>
                  <a:pt x="115981" y="105849"/>
                </a:moveTo>
                <a:lnTo>
                  <a:pt x="91659" y="116898"/>
                </a:lnTo>
                <a:lnTo>
                  <a:pt x="123640" y="116898"/>
                </a:lnTo>
                <a:lnTo>
                  <a:pt x="123699" y="115910"/>
                </a:lnTo>
                <a:lnTo>
                  <a:pt x="123305" y="113964"/>
                </a:lnTo>
                <a:lnTo>
                  <a:pt x="115981" y="105849"/>
                </a:lnTo>
                <a:close/>
              </a:path>
              <a:path w="123825" h="151764">
                <a:moveTo>
                  <a:pt x="35977" y="0"/>
                </a:moveTo>
                <a:lnTo>
                  <a:pt x="22574" y="6926"/>
                </a:lnTo>
                <a:lnTo>
                  <a:pt x="1107" y="40095"/>
                </a:lnTo>
                <a:lnTo>
                  <a:pt x="683" y="40778"/>
                </a:lnTo>
                <a:lnTo>
                  <a:pt x="375" y="41408"/>
                </a:lnTo>
                <a:lnTo>
                  <a:pt x="0" y="42560"/>
                </a:lnTo>
                <a:lnTo>
                  <a:pt x="13" y="44433"/>
                </a:lnTo>
                <a:lnTo>
                  <a:pt x="6263" y="54773"/>
                </a:lnTo>
                <a:lnTo>
                  <a:pt x="6959" y="54641"/>
                </a:lnTo>
                <a:lnTo>
                  <a:pt x="8394" y="53662"/>
                </a:lnTo>
                <a:lnTo>
                  <a:pt x="9244" y="52786"/>
                </a:lnTo>
                <a:lnTo>
                  <a:pt x="10223" y="51523"/>
                </a:lnTo>
                <a:lnTo>
                  <a:pt x="28750" y="24839"/>
                </a:lnTo>
                <a:lnTo>
                  <a:pt x="49837" y="24839"/>
                </a:lnTo>
                <a:lnTo>
                  <a:pt x="38955" y="911"/>
                </a:lnTo>
                <a:lnTo>
                  <a:pt x="38703" y="600"/>
                </a:lnTo>
                <a:lnTo>
                  <a:pt x="37957" y="39"/>
                </a:lnTo>
                <a:lnTo>
                  <a:pt x="35977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3835" y="4274823"/>
            <a:ext cx="173990" cy="163830"/>
          </a:xfrm>
          <a:custGeom>
            <a:avLst/>
            <a:gdLst/>
            <a:ahLst/>
            <a:cxnLst/>
            <a:rect l="l" t="t" r="r" b="b"/>
            <a:pathLst>
              <a:path w="173989" h="163829">
                <a:moveTo>
                  <a:pt x="163046" y="68550"/>
                </a:moveTo>
                <a:lnTo>
                  <a:pt x="139527" y="68550"/>
                </a:lnTo>
                <a:lnTo>
                  <a:pt x="103977" y="163286"/>
                </a:lnTo>
                <a:lnTo>
                  <a:pt x="132331" y="150406"/>
                </a:lnTo>
                <a:lnTo>
                  <a:pt x="163046" y="68550"/>
                </a:lnTo>
                <a:close/>
              </a:path>
              <a:path w="173989" h="163829">
                <a:moveTo>
                  <a:pt x="64002" y="0"/>
                </a:moveTo>
                <a:lnTo>
                  <a:pt x="35650" y="12880"/>
                </a:lnTo>
                <a:lnTo>
                  <a:pt x="130385" y="48428"/>
                </a:lnTo>
                <a:lnTo>
                  <a:pt x="0" y="107661"/>
                </a:lnTo>
                <a:lnTo>
                  <a:pt x="9140" y="127783"/>
                </a:lnTo>
                <a:lnTo>
                  <a:pt x="139527" y="68550"/>
                </a:lnTo>
                <a:lnTo>
                  <a:pt x="163046" y="68550"/>
                </a:lnTo>
                <a:lnTo>
                  <a:pt x="173370" y="41037"/>
                </a:lnTo>
                <a:lnTo>
                  <a:pt x="64002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62480" y="5389683"/>
            <a:ext cx="174625" cy="163830"/>
          </a:xfrm>
          <a:custGeom>
            <a:avLst/>
            <a:gdLst/>
            <a:ahLst/>
            <a:cxnLst/>
            <a:rect l="l" t="t" r="r" b="b"/>
            <a:pathLst>
              <a:path w="174625" h="163829">
                <a:moveTo>
                  <a:pt x="108872" y="0"/>
                </a:moveTo>
                <a:lnTo>
                  <a:pt x="0" y="42335"/>
                </a:lnTo>
                <a:lnTo>
                  <a:pt x="42335" y="151207"/>
                </a:lnTo>
                <a:lnTo>
                  <a:pt x="70840" y="163749"/>
                </a:lnTo>
                <a:lnTo>
                  <a:pt x="34168" y="69443"/>
                </a:lnTo>
                <a:lnTo>
                  <a:pt x="89041" y="69443"/>
                </a:lnTo>
                <a:lnTo>
                  <a:pt x="43070" y="49215"/>
                </a:lnTo>
                <a:lnTo>
                  <a:pt x="137377" y="12542"/>
                </a:lnTo>
                <a:lnTo>
                  <a:pt x="108872" y="0"/>
                </a:lnTo>
                <a:close/>
              </a:path>
              <a:path w="174625" h="163829">
                <a:moveTo>
                  <a:pt x="89041" y="69443"/>
                </a:moveTo>
                <a:lnTo>
                  <a:pt x="34168" y="69443"/>
                </a:lnTo>
                <a:lnTo>
                  <a:pt x="165249" y="127123"/>
                </a:lnTo>
                <a:lnTo>
                  <a:pt x="174151" y="106894"/>
                </a:lnTo>
                <a:lnTo>
                  <a:pt x="89041" y="6944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84802" y="5514962"/>
            <a:ext cx="182880" cy="151130"/>
          </a:xfrm>
          <a:custGeom>
            <a:avLst/>
            <a:gdLst/>
            <a:ahLst/>
            <a:cxnLst/>
            <a:rect l="l" t="t" r="r" b="b"/>
            <a:pathLst>
              <a:path w="182880" h="151129">
                <a:moveTo>
                  <a:pt x="11617" y="83879"/>
                </a:moveTo>
                <a:lnTo>
                  <a:pt x="7007" y="85671"/>
                </a:lnTo>
                <a:lnTo>
                  <a:pt x="4791" y="88537"/>
                </a:lnTo>
                <a:lnTo>
                  <a:pt x="595" y="98073"/>
                </a:lnTo>
                <a:lnTo>
                  <a:pt x="0" y="101551"/>
                </a:lnTo>
                <a:lnTo>
                  <a:pt x="1753" y="106063"/>
                </a:lnTo>
                <a:lnTo>
                  <a:pt x="4236" y="108090"/>
                </a:lnTo>
                <a:lnTo>
                  <a:pt x="12546" y="111746"/>
                </a:lnTo>
                <a:lnTo>
                  <a:pt x="15810" y="112227"/>
                </a:lnTo>
                <a:lnTo>
                  <a:pt x="20420" y="110434"/>
                </a:lnTo>
                <a:lnTo>
                  <a:pt x="22636" y="107568"/>
                </a:lnTo>
                <a:lnTo>
                  <a:pt x="26832" y="98033"/>
                </a:lnTo>
                <a:lnTo>
                  <a:pt x="27428" y="94555"/>
                </a:lnTo>
                <a:lnTo>
                  <a:pt x="25673" y="90043"/>
                </a:lnTo>
                <a:lnTo>
                  <a:pt x="23191" y="88016"/>
                </a:lnTo>
                <a:lnTo>
                  <a:pt x="14881" y="84360"/>
                </a:lnTo>
                <a:lnTo>
                  <a:pt x="11617" y="83879"/>
                </a:lnTo>
                <a:close/>
              </a:path>
              <a:path w="182880" h="151129">
                <a:moveTo>
                  <a:pt x="62038" y="107833"/>
                </a:moveTo>
                <a:lnTo>
                  <a:pt x="55003" y="121759"/>
                </a:lnTo>
                <a:lnTo>
                  <a:pt x="55133" y="122234"/>
                </a:lnTo>
                <a:lnTo>
                  <a:pt x="91537" y="147724"/>
                </a:lnTo>
                <a:lnTo>
                  <a:pt x="112457" y="151036"/>
                </a:lnTo>
                <a:lnTo>
                  <a:pt x="118917" y="150443"/>
                </a:lnTo>
                <a:lnTo>
                  <a:pt x="130962" y="146719"/>
                </a:lnTo>
                <a:lnTo>
                  <a:pt x="136380" y="143554"/>
                </a:lnTo>
                <a:lnTo>
                  <a:pt x="146003" y="134618"/>
                </a:lnTo>
                <a:lnTo>
                  <a:pt x="146263" y="134238"/>
                </a:lnTo>
                <a:lnTo>
                  <a:pt x="107633" y="134238"/>
                </a:lnTo>
                <a:lnTo>
                  <a:pt x="99046" y="133061"/>
                </a:lnTo>
                <a:lnTo>
                  <a:pt x="66661" y="112246"/>
                </a:lnTo>
                <a:lnTo>
                  <a:pt x="64516" y="109250"/>
                </a:lnTo>
                <a:lnTo>
                  <a:pt x="63681" y="108394"/>
                </a:lnTo>
                <a:lnTo>
                  <a:pt x="62523" y="107885"/>
                </a:lnTo>
                <a:lnTo>
                  <a:pt x="62038" y="107833"/>
                </a:lnTo>
                <a:close/>
              </a:path>
              <a:path w="182880" h="151129">
                <a:moveTo>
                  <a:pt x="118228" y="0"/>
                </a:moveTo>
                <a:lnTo>
                  <a:pt x="115157" y="1250"/>
                </a:lnTo>
                <a:lnTo>
                  <a:pt x="113896" y="2687"/>
                </a:lnTo>
                <a:lnTo>
                  <a:pt x="88104" y="61296"/>
                </a:lnTo>
                <a:lnTo>
                  <a:pt x="87764" y="63179"/>
                </a:lnTo>
                <a:lnTo>
                  <a:pt x="88620" y="65669"/>
                </a:lnTo>
                <a:lnTo>
                  <a:pt x="89787" y="66711"/>
                </a:lnTo>
                <a:lnTo>
                  <a:pt x="94283" y="68690"/>
                </a:lnTo>
                <a:lnTo>
                  <a:pt x="97165" y="69714"/>
                </a:lnTo>
                <a:lnTo>
                  <a:pt x="103518" y="71535"/>
                </a:lnTo>
                <a:lnTo>
                  <a:pt x="107184" y="72904"/>
                </a:lnTo>
                <a:lnTo>
                  <a:pt x="136796" y="99328"/>
                </a:lnTo>
                <a:lnTo>
                  <a:pt x="136605" y="106967"/>
                </a:lnTo>
                <a:lnTo>
                  <a:pt x="107633" y="134238"/>
                </a:lnTo>
                <a:lnTo>
                  <a:pt x="146263" y="134238"/>
                </a:lnTo>
                <a:lnTo>
                  <a:pt x="149966" y="128842"/>
                </a:lnTo>
                <a:lnTo>
                  <a:pt x="155601" y="116037"/>
                </a:lnTo>
                <a:lnTo>
                  <a:pt x="156923" y="110400"/>
                </a:lnTo>
                <a:lnTo>
                  <a:pt x="157177" y="99292"/>
                </a:lnTo>
                <a:lnTo>
                  <a:pt x="156077" y="94032"/>
                </a:lnTo>
                <a:lnTo>
                  <a:pt x="121074" y="62308"/>
                </a:lnTo>
                <a:lnTo>
                  <a:pt x="108090" y="57449"/>
                </a:lnTo>
                <a:lnTo>
                  <a:pt x="124410" y="20361"/>
                </a:lnTo>
                <a:lnTo>
                  <a:pt x="165979" y="20361"/>
                </a:lnTo>
                <a:lnTo>
                  <a:pt x="119983" y="121"/>
                </a:lnTo>
                <a:lnTo>
                  <a:pt x="118228" y="0"/>
                </a:lnTo>
                <a:close/>
              </a:path>
              <a:path w="182880" h="151129">
                <a:moveTo>
                  <a:pt x="165979" y="20361"/>
                </a:moveTo>
                <a:lnTo>
                  <a:pt x="124410" y="20361"/>
                </a:lnTo>
                <a:lnTo>
                  <a:pt x="174983" y="42616"/>
                </a:lnTo>
                <a:lnTo>
                  <a:pt x="182623" y="30612"/>
                </a:lnTo>
                <a:lnTo>
                  <a:pt x="182481" y="29086"/>
                </a:lnTo>
                <a:lnTo>
                  <a:pt x="182257" y="28439"/>
                </a:lnTo>
                <a:lnTo>
                  <a:pt x="181505" y="27377"/>
                </a:lnTo>
                <a:lnTo>
                  <a:pt x="181044" y="26991"/>
                </a:lnTo>
                <a:lnTo>
                  <a:pt x="165979" y="20361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44934" y="4776675"/>
            <a:ext cx="168275" cy="184150"/>
          </a:xfrm>
          <a:custGeom>
            <a:avLst/>
            <a:gdLst/>
            <a:ahLst/>
            <a:cxnLst/>
            <a:rect l="l" t="t" r="r" b="b"/>
            <a:pathLst>
              <a:path w="168275" h="184150">
                <a:moveTo>
                  <a:pt x="84724" y="43543"/>
                </a:moveTo>
                <a:lnTo>
                  <a:pt x="62181" y="43543"/>
                </a:lnTo>
                <a:lnTo>
                  <a:pt x="90406" y="183944"/>
                </a:lnTo>
                <a:lnTo>
                  <a:pt x="112073" y="179589"/>
                </a:lnTo>
                <a:lnTo>
                  <a:pt x="84724" y="43543"/>
                </a:lnTo>
                <a:close/>
              </a:path>
              <a:path w="168275" h="184150">
                <a:moveTo>
                  <a:pt x="64700" y="0"/>
                </a:moveTo>
                <a:lnTo>
                  <a:pt x="0" y="97259"/>
                </a:lnTo>
                <a:lnTo>
                  <a:pt x="6136" y="127789"/>
                </a:lnTo>
                <a:lnTo>
                  <a:pt x="62181" y="43543"/>
                </a:lnTo>
                <a:lnTo>
                  <a:pt x="84724" y="43543"/>
                </a:lnTo>
                <a:lnTo>
                  <a:pt x="83849" y="39188"/>
                </a:lnTo>
                <a:lnTo>
                  <a:pt x="123608" y="39188"/>
                </a:lnTo>
                <a:lnTo>
                  <a:pt x="64700" y="0"/>
                </a:lnTo>
                <a:close/>
              </a:path>
              <a:path w="168275" h="184150">
                <a:moveTo>
                  <a:pt x="123608" y="39188"/>
                </a:moveTo>
                <a:lnTo>
                  <a:pt x="83849" y="39188"/>
                </a:lnTo>
                <a:lnTo>
                  <a:pt x="168095" y="95233"/>
                </a:lnTo>
                <a:lnTo>
                  <a:pt x="161959" y="64701"/>
                </a:lnTo>
                <a:lnTo>
                  <a:pt x="123608" y="39188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3691" y="5011290"/>
            <a:ext cx="175895" cy="179705"/>
          </a:xfrm>
          <a:custGeom>
            <a:avLst/>
            <a:gdLst/>
            <a:ahLst/>
            <a:cxnLst/>
            <a:rect l="l" t="t" r="r" b="b"/>
            <a:pathLst>
              <a:path w="175895" h="179704">
                <a:moveTo>
                  <a:pt x="16311" y="0"/>
                </a:moveTo>
                <a:lnTo>
                  <a:pt x="6098" y="2053"/>
                </a:lnTo>
                <a:lnTo>
                  <a:pt x="2910" y="3567"/>
                </a:lnTo>
                <a:lnTo>
                  <a:pt x="229" y="7597"/>
                </a:lnTo>
                <a:lnTo>
                  <a:pt x="0" y="10793"/>
                </a:lnTo>
                <a:lnTo>
                  <a:pt x="1788" y="19693"/>
                </a:lnTo>
                <a:lnTo>
                  <a:pt x="3272" y="22641"/>
                </a:lnTo>
                <a:lnTo>
                  <a:pt x="7391" y="25380"/>
                </a:lnTo>
                <a:lnTo>
                  <a:pt x="11010" y="25544"/>
                </a:lnTo>
                <a:lnTo>
                  <a:pt x="21224" y="23491"/>
                </a:lnTo>
                <a:lnTo>
                  <a:pt x="24411" y="21978"/>
                </a:lnTo>
                <a:lnTo>
                  <a:pt x="27092" y="17947"/>
                </a:lnTo>
                <a:lnTo>
                  <a:pt x="27322" y="14751"/>
                </a:lnTo>
                <a:lnTo>
                  <a:pt x="25533" y="5850"/>
                </a:lnTo>
                <a:lnTo>
                  <a:pt x="24049" y="2904"/>
                </a:lnTo>
                <a:lnTo>
                  <a:pt x="19931" y="165"/>
                </a:lnTo>
                <a:lnTo>
                  <a:pt x="16311" y="0"/>
                </a:lnTo>
                <a:close/>
              </a:path>
              <a:path w="175895" h="179704">
                <a:moveTo>
                  <a:pt x="37498" y="93966"/>
                </a:moveTo>
                <a:lnTo>
                  <a:pt x="21974" y="117750"/>
                </a:lnTo>
                <a:lnTo>
                  <a:pt x="22318" y="125879"/>
                </a:lnTo>
                <a:lnTo>
                  <a:pt x="38834" y="166317"/>
                </a:lnTo>
                <a:lnTo>
                  <a:pt x="67359" y="179368"/>
                </a:lnTo>
                <a:lnTo>
                  <a:pt x="74364" y="179289"/>
                </a:lnTo>
                <a:lnTo>
                  <a:pt x="109157" y="159365"/>
                </a:lnTo>
                <a:lnTo>
                  <a:pt x="66052" y="159365"/>
                </a:lnTo>
                <a:lnTo>
                  <a:pt x="57863" y="157520"/>
                </a:lnTo>
                <a:lnTo>
                  <a:pt x="37659" y="120916"/>
                </a:lnTo>
                <a:lnTo>
                  <a:pt x="38016" y="112875"/>
                </a:lnTo>
                <a:lnTo>
                  <a:pt x="38374" y="109463"/>
                </a:lnTo>
                <a:lnTo>
                  <a:pt x="39447" y="103859"/>
                </a:lnTo>
                <a:lnTo>
                  <a:pt x="40018" y="101600"/>
                </a:lnTo>
                <a:lnTo>
                  <a:pt x="41226" y="98169"/>
                </a:lnTo>
                <a:lnTo>
                  <a:pt x="41363" y="97436"/>
                </a:lnTo>
                <a:lnTo>
                  <a:pt x="38340" y="94005"/>
                </a:lnTo>
                <a:lnTo>
                  <a:pt x="37498" y="93966"/>
                </a:lnTo>
                <a:close/>
              </a:path>
              <a:path w="175895" h="179704">
                <a:moveTo>
                  <a:pt x="156806" y="77212"/>
                </a:moveTo>
                <a:lnTo>
                  <a:pt x="94029" y="89832"/>
                </a:lnTo>
                <a:lnTo>
                  <a:pt x="92294" y="90636"/>
                </a:lnTo>
                <a:lnTo>
                  <a:pt x="90749" y="92768"/>
                </a:lnTo>
                <a:lnTo>
                  <a:pt x="90669" y="94825"/>
                </a:lnTo>
                <a:lnTo>
                  <a:pt x="91558" y="99214"/>
                </a:lnTo>
                <a:lnTo>
                  <a:pt x="92355" y="102085"/>
                </a:lnTo>
                <a:lnTo>
                  <a:pt x="94522" y="108328"/>
                </a:lnTo>
                <a:lnTo>
                  <a:pt x="95510" y="112115"/>
                </a:lnTo>
                <a:lnTo>
                  <a:pt x="97666" y="122839"/>
                </a:lnTo>
                <a:lnTo>
                  <a:pt x="98186" y="128351"/>
                </a:lnTo>
                <a:lnTo>
                  <a:pt x="97744" y="137852"/>
                </a:lnTo>
                <a:lnTo>
                  <a:pt x="66052" y="159365"/>
                </a:lnTo>
                <a:lnTo>
                  <a:pt x="109157" y="159365"/>
                </a:lnTo>
                <a:lnTo>
                  <a:pt x="111803" y="154741"/>
                </a:lnTo>
                <a:lnTo>
                  <a:pt x="113524" y="149139"/>
                </a:lnTo>
                <a:lnTo>
                  <a:pt x="114955" y="136251"/>
                </a:lnTo>
                <a:lnTo>
                  <a:pt x="114499" y="128981"/>
                </a:lnTo>
                <a:lnTo>
                  <a:pt x="108673" y="103966"/>
                </a:lnTo>
                <a:lnTo>
                  <a:pt x="148398" y="95980"/>
                </a:lnTo>
                <a:lnTo>
                  <a:pt x="165475" y="95980"/>
                </a:lnTo>
                <a:lnTo>
                  <a:pt x="162407" y="80716"/>
                </a:lnTo>
                <a:lnTo>
                  <a:pt x="161497" y="79209"/>
                </a:lnTo>
                <a:lnTo>
                  <a:pt x="158708" y="77417"/>
                </a:lnTo>
                <a:lnTo>
                  <a:pt x="156806" y="77212"/>
                </a:lnTo>
                <a:close/>
              </a:path>
              <a:path w="175895" h="179704">
                <a:moveTo>
                  <a:pt x="165475" y="95980"/>
                </a:moveTo>
                <a:lnTo>
                  <a:pt x="148398" y="95980"/>
                </a:lnTo>
                <a:lnTo>
                  <a:pt x="159287" y="150149"/>
                </a:lnTo>
                <a:lnTo>
                  <a:pt x="160221" y="151024"/>
                </a:lnTo>
                <a:lnTo>
                  <a:pt x="163433" y="151897"/>
                </a:lnTo>
                <a:lnTo>
                  <a:pt x="165549" y="151851"/>
                </a:lnTo>
                <a:lnTo>
                  <a:pt x="175505" y="146718"/>
                </a:lnTo>
                <a:lnTo>
                  <a:pt x="175437" y="145536"/>
                </a:lnTo>
                <a:lnTo>
                  <a:pt x="165475" y="9598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4880" y="4233674"/>
            <a:ext cx="175895" cy="164465"/>
          </a:xfrm>
          <a:custGeom>
            <a:avLst/>
            <a:gdLst/>
            <a:ahLst/>
            <a:cxnLst/>
            <a:rect l="l" t="t" r="r" b="b"/>
            <a:pathLst>
              <a:path w="175895" h="164464">
                <a:moveTo>
                  <a:pt x="108052" y="0"/>
                </a:moveTo>
                <a:lnTo>
                  <a:pt x="0" y="44383"/>
                </a:lnTo>
                <a:lnTo>
                  <a:pt x="44383" y="152436"/>
                </a:lnTo>
                <a:lnTo>
                  <a:pt x="73120" y="164439"/>
                </a:lnTo>
                <a:lnTo>
                  <a:pt x="34673" y="70843"/>
                </a:lnTo>
                <a:lnTo>
                  <a:pt x="92019" y="70843"/>
                </a:lnTo>
                <a:lnTo>
                  <a:pt x="43191" y="50449"/>
                </a:lnTo>
                <a:lnTo>
                  <a:pt x="136789" y="12002"/>
                </a:lnTo>
                <a:lnTo>
                  <a:pt x="108052" y="0"/>
                </a:lnTo>
                <a:close/>
              </a:path>
              <a:path w="175895" h="164464">
                <a:moveTo>
                  <a:pt x="92019" y="70843"/>
                </a:moveTo>
                <a:lnTo>
                  <a:pt x="34673" y="70843"/>
                </a:lnTo>
                <a:lnTo>
                  <a:pt x="166820" y="126036"/>
                </a:lnTo>
                <a:lnTo>
                  <a:pt x="175338" y="105642"/>
                </a:lnTo>
                <a:lnTo>
                  <a:pt x="92019" y="7084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20647" y="4354555"/>
            <a:ext cx="181610" cy="151130"/>
          </a:xfrm>
          <a:custGeom>
            <a:avLst/>
            <a:gdLst/>
            <a:ahLst/>
            <a:cxnLst/>
            <a:rect l="l" t="t" r="r" b="b"/>
            <a:pathLst>
              <a:path w="181610" h="151129">
                <a:moveTo>
                  <a:pt x="11282" y="85877"/>
                </a:moveTo>
                <a:lnTo>
                  <a:pt x="6706" y="87756"/>
                </a:lnTo>
                <a:lnTo>
                  <a:pt x="4545" y="90664"/>
                </a:lnTo>
                <a:lnTo>
                  <a:pt x="529" y="100276"/>
                </a:lnTo>
                <a:lnTo>
                  <a:pt x="0" y="103765"/>
                </a:lnTo>
                <a:lnTo>
                  <a:pt x="1840" y="108243"/>
                </a:lnTo>
                <a:lnTo>
                  <a:pt x="4358" y="110223"/>
                </a:lnTo>
                <a:lnTo>
                  <a:pt x="12736" y="113722"/>
                </a:lnTo>
                <a:lnTo>
                  <a:pt x="16008" y="114141"/>
                </a:lnTo>
                <a:lnTo>
                  <a:pt x="20584" y="112261"/>
                </a:lnTo>
                <a:lnTo>
                  <a:pt x="22745" y="109354"/>
                </a:lnTo>
                <a:lnTo>
                  <a:pt x="26761" y="99741"/>
                </a:lnTo>
                <a:lnTo>
                  <a:pt x="27291" y="96253"/>
                </a:lnTo>
                <a:lnTo>
                  <a:pt x="25450" y="91775"/>
                </a:lnTo>
                <a:lnTo>
                  <a:pt x="22931" y="89795"/>
                </a:lnTo>
                <a:lnTo>
                  <a:pt x="14554" y="86296"/>
                </a:lnTo>
                <a:lnTo>
                  <a:pt x="11282" y="85877"/>
                </a:lnTo>
                <a:close/>
              </a:path>
              <a:path w="181610" h="151129">
                <a:moveTo>
                  <a:pt x="62146" y="108875"/>
                </a:moveTo>
                <a:lnTo>
                  <a:pt x="55338" y="122806"/>
                </a:lnTo>
                <a:lnTo>
                  <a:pt x="55512" y="123403"/>
                </a:lnTo>
                <a:lnTo>
                  <a:pt x="92392" y="148201"/>
                </a:lnTo>
                <a:lnTo>
                  <a:pt x="113372" y="151117"/>
                </a:lnTo>
                <a:lnTo>
                  <a:pt x="119819" y="150403"/>
                </a:lnTo>
                <a:lnTo>
                  <a:pt x="131792" y="146452"/>
                </a:lnTo>
                <a:lnTo>
                  <a:pt x="137148" y="143184"/>
                </a:lnTo>
                <a:lnTo>
                  <a:pt x="146242" y="134414"/>
                </a:lnTo>
                <a:lnTo>
                  <a:pt x="108231" y="134414"/>
                </a:lnTo>
                <a:lnTo>
                  <a:pt x="99623" y="133399"/>
                </a:lnTo>
                <a:lnTo>
                  <a:pt x="66851" y="113200"/>
                </a:lnTo>
                <a:lnTo>
                  <a:pt x="64684" y="110279"/>
                </a:lnTo>
                <a:lnTo>
                  <a:pt x="63793" y="109402"/>
                </a:lnTo>
                <a:lnTo>
                  <a:pt x="62632" y="108917"/>
                </a:lnTo>
                <a:lnTo>
                  <a:pt x="62146" y="108875"/>
                </a:lnTo>
                <a:close/>
              </a:path>
              <a:path w="181610" h="151129">
                <a:moveTo>
                  <a:pt x="116288" y="0"/>
                </a:moveTo>
                <a:lnTo>
                  <a:pt x="113242" y="1308"/>
                </a:lnTo>
                <a:lnTo>
                  <a:pt x="112007" y="2767"/>
                </a:lnTo>
                <a:lnTo>
                  <a:pt x="87329" y="61854"/>
                </a:lnTo>
                <a:lnTo>
                  <a:pt x="87024" y="63742"/>
                </a:lnTo>
                <a:lnTo>
                  <a:pt x="87927" y="66216"/>
                </a:lnTo>
                <a:lnTo>
                  <a:pt x="89113" y="67236"/>
                </a:lnTo>
                <a:lnTo>
                  <a:pt x="93644" y="69129"/>
                </a:lnTo>
                <a:lnTo>
                  <a:pt x="96546" y="70098"/>
                </a:lnTo>
                <a:lnTo>
                  <a:pt x="102933" y="71799"/>
                </a:lnTo>
                <a:lnTo>
                  <a:pt x="106624" y="73098"/>
                </a:lnTo>
                <a:lnTo>
                  <a:pt x="136621" y="98538"/>
                </a:lnTo>
                <a:lnTo>
                  <a:pt x="136683" y="106601"/>
                </a:lnTo>
                <a:lnTo>
                  <a:pt x="135783" y="110639"/>
                </a:lnTo>
                <a:lnTo>
                  <a:pt x="108231" y="134414"/>
                </a:lnTo>
                <a:lnTo>
                  <a:pt x="146242" y="134414"/>
                </a:lnTo>
                <a:lnTo>
                  <a:pt x="157106" y="98538"/>
                </a:lnTo>
                <a:lnTo>
                  <a:pt x="155907" y="93299"/>
                </a:lnTo>
                <a:lnTo>
                  <a:pt x="120310" y="62242"/>
                </a:lnTo>
                <a:lnTo>
                  <a:pt x="107238" y="57630"/>
                </a:lnTo>
                <a:lnTo>
                  <a:pt x="122854" y="20241"/>
                </a:lnTo>
                <a:lnTo>
                  <a:pt x="166298" y="20241"/>
                </a:lnTo>
                <a:lnTo>
                  <a:pt x="118046" y="87"/>
                </a:lnTo>
                <a:lnTo>
                  <a:pt x="116288" y="0"/>
                </a:lnTo>
                <a:close/>
              </a:path>
              <a:path w="181610" h="151129">
                <a:moveTo>
                  <a:pt x="166298" y="20241"/>
                </a:moveTo>
                <a:lnTo>
                  <a:pt x="122854" y="20241"/>
                </a:lnTo>
                <a:lnTo>
                  <a:pt x="173838" y="41535"/>
                </a:lnTo>
                <a:lnTo>
                  <a:pt x="181250" y="29390"/>
                </a:lnTo>
                <a:lnTo>
                  <a:pt x="181080" y="27866"/>
                </a:lnTo>
                <a:lnTo>
                  <a:pt x="180844" y="27223"/>
                </a:lnTo>
                <a:lnTo>
                  <a:pt x="180072" y="26175"/>
                </a:lnTo>
                <a:lnTo>
                  <a:pt x="179604" y="25798"/>
                </a:lnTo>
                <a:lnTo>
                  <a:pt x="166298" y="20241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81700" y="4559300"/>
            <a:ext cx="8636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7100" y="45466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51550" y="4603750"/>
            <a:ext cx="7239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03819" y="5333820"/>
            <a:ext cx="171630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1550" y="4603750"/>
            <a:ext cx="723900" cy="901700"/>
          </a:xfrm>
          <a:custGeom>
            <a:avLst/>
            <a:gdLst/>
            <a:ahLst/>
            <a:cxnLst/>
            <a:rect l="l" t="t" r="r" b="b"/>
            <a:pathLst>
              <a:path w="723900" h="901700">
                <a:moveTo>
                  <a:pt x="552270" y="901700"/>
                </a:moveTo>
                <a:lnTo>
                  <a:pt x="586596" y="764396"/>
                </a:lnTo>
                <a:lnTo>
                  <a:pt x="723900" y="730070"/>
                </a:lnTo>
                <a:lnTo>
                  <a:pt x="552270" y="901700"/>
                </a:lnTo>
                <a:lnTo>
                  <a:pt x="0" y="901700"/>
                </a:lnTo>
                <a:lnTo>
                  <a:pt x="0" y="0"/>
                </a:lnTo>
                <a:lnTo>
                  <a:pt x="723900" y="0"/>
                </a:lnTo>
                <a:lnTo>
                  <a:pt x="723900" y="730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60206" y="4656512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89650" y="4921250"/>
            <a:ext cx="660400" cy="330200"/>
          </a:xfrm>
          <a:custGeom>
            <a:avLst/>
            <a:gdLst/>
            <a:ahLst/>
            <a:cxnLst/>
            <a:rect l="l" t="t" r="r" b="b"/>
            <a:pathLst>
              <a:path w="660400" h="330200">
                <a:moveTo>
                  <a:pt x="0" y="0"/>
                </a:moveTo>
                <a:lnTo>
                  <a:pt x="660400" y="0"/>
                </a:lnTo>
                <a:lnTo>
                  <a:pt x="6604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89650" y="4921250"/>
            <a:ext cx="660400" cy="33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82700" y="4533900"/>
            <a:ext cx="876300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08100" y="4521200"/>
            <a:ext cx="8128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52550" y="4578350"/>
            <a:ext cx="736600" cy="889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14509" y="5292709"/>
            <a:ext cx="174640" cy="1746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2550" y="4578350"/>
            <a:ext cx="736600" cy="889000"/>
          </a:xfrm>
          <a:custGeom>
            <a:avLst/>
            <a:gdLst/>
            <a:ahLst/>
            <a:cxnLst/>
            <a:rect l="l" t="t" r="r" b="b"/>
            <a:pathLst>
              <a:path w="736600" h="889000">
                <a:moveTo>
                  <a:pt x="561959" y="889000"/>
                </a:moveTo>
                <a:lnTo>
                  <a:pt x="596887" y="749287"/>
                </a:lnTo>
                <a:lnTo>
                  <a:pt x="736600" y="714359"/>
                </a:lnTo>
                <a:lnTo>
                  <a:pt x="561959" y="889000"/>
                </a:lnTo>
                <a:lnTo>
                  <a:pt x="0" y="889000"/>
                </a:lnTo>
                <a:lnTo>
                  <a:pt x="0" y="0"/>
                </a:lnTo>
                <a:lnTo>
                  <a:pt x="736600" y="0"/>
                </a:lnTo>
                <a:lnTo>
                  <a:pt x="736600" y="7143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62351" y="4626378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90650" y="4883150"/>
            <a:ext cx="660400" cy="342900"/>
          </a:xfrm>
          <a:custGeom>
            <a:avLst/>
            <a:gdLst/>
            <a:ahLst/>
            <a:cxnLst/>
            <a:rect l="l" t="t" r="r" b="b"/>
            <a:pathLst>
              <a:path w="660400" h="342900">
                <a:moveTo>
                  <a:pt x="0" y="0"/>
                </a:moveTo>
                <a:lnTo>
                  <a:pt x="660400" y="0"/>
                </a:lnTo>
                <a:lnTo>
                  <a:pt x="6604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90650" y="4883150"/>
            <a:ext cx="6604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33800" y="5270500"/>
            <a:ext cx="8636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46500" y="52578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03650" y="5314950"/>
            <a:ext cx="7239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55919" y="6045020"/>
            <a:ext cx="171630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3650" y="5314950"/>
            <a:ext cx="723900" cy="901700"/>
          </a:xfrm>
          <a:custGeom>
            <a:avLst/>
            <a:gdLst/>
            <a:ahLst/>
            <a:cxnLst/>
            <a:rect l="l" t="t" r="r" b="b"/>
            <a:pathLst>
              <a:path w="723900" h="901700">
                <a:moveTo>
                  <a:pt x="552270" y="901700"/>
                </a:moveTo>
                <a:lnTo>
                  <a:pt x="586596" y="764396"/>
                </a:lnTo>
                <a:lnTo>
                  <a:pt x="723900" y="730070"/>
                </a:lnTo>
                <a:lnTo>
                  <a:pt x="552270" y="901700"/>
                </a:lnTo>
                <a:lnTo>
                  <a:pt x="0" y="901700"/>
                </a:lnTo>
                <a:lnTo>
                  <a:pt x="0" y="0"/>
                </a:lnTo>
                <a:lnTo>
                  <a:pt x="723900" y="0"/>
                </a:lnTo>
                <a:lnTo>
                  <a:pt x="723900" y="730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909110" y="5370450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29050" y="5632450"/>
            <a:ext cx="673100" cy="342900"/>
          </a:xfrm>
          <a:custGeom>
            <a:avLst/>
            <a:gdLst/>
            <a:ahLst/>
            <a:cxnLst/>
            <a:rect l="l" t="t" r="r" b="b"/>
            <a:pathLst>
              <a:path w="673100" h="342900">
                <a:moveTo>
                  <a:pt x="0" y="0"/>
                </a:moveTo>
                <a:lnTo>
                  <a:pt x="673100" y="0"/>
                </a:lnTo>
                <a:lnTo>
                  <a:pt x="673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29050" y="5632450"/>
            <a:ext cx="6731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188200" y="5462240"/>
            <a:ext cx="172720" cy="163195"/>
          </a:xfrm>
          <a:custGeom>
            <a:avLst/>
            <a:gdLst/>
            <a:ahLst/>
            <a:cxnLst/>
            <a:rect l="l" t="t" r="r" b="b"/>
            <a:pathLst>
              <a:path w="172720" h="163195">
                <a:moveTo>
                  <a:pt x="67688" y="0"/>
                </a:moveTo>
                <a:lnTo>
                  <a:pt x="39516" y="13272"/>
                </a:lnTo>
                <a:lnTo>
                  <a:pt x="0" y="123198"/>
                </a:lnTo>
                <a:lnTo>
                  <a:pt x="109926" y="162716"/>
                </a:lnTo>
                <a:lnTo>
                  <a:pt x="138098" y="149442"/>
                </a:lnTo>
                <a:lnTo>
                  <a:pt x="42877" y="115213"/>
                </a:lnTo>
                <a:lnTo>
                  <a:pt x="85313" y="95219"/>
                </a:lnTo>
                <a:lnTo>
                  <a:pt x="33458" y="95219"/>
                </a:lnTo>
                <a:lnTo>
                  <a:pt x="67688" y="0"/>
                </a:lnTo>
                <a:close/>
              </a:path>
              <a:path w="172720" h="163195">
                <a:moveTo>
                  <a:pt x="163009" y="34182"/>
                </a:moveTo>
                <a:lnTo>
                  <a:pt x="33458" y="95219"/>
                </a:lnTo>
                <a:lnTo>
                  <a:pt x="85313" y="95219"/>
                </a:lnTo>
                <a:lnTo>
                  <a:pt x="172429" y="54175"/>
                </a:lnTo>
                <a:lnTo>
                  <a:pt x="163009" y="3418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19977" y="5358682"/>
            <a:ext cx="163195" cy="203835"/>
          </a:xfrm>
          <a:custGeom>
            <a:avLst/>
            <a:gdLst/>
            <a:ahLst/>
            <a:cxnLst/>
            <a:rect l="l" t="t" r="r" b="b"/>
            <a:pathLst>
              <a:path w="163195" h="203835">
                <a:moveTo>
                  <a:pt x="15549" y="174844"/>
                </a:moveTo>
                <a:lnTo>
                  <a:pt x="12391" y="175387"/>
                </a:lnTo>
                <a:lnTo>
                  <a:pt x="4178" y="179256"/>
                </a:lnTo>
                <a:lnTo>
                  <a:pt x="1672" y="181402"/>
                </a:lnTo>
                <a:lnTo>
                  <a:pt x="0" y="186057"/>
                </a:lnTo>
                <a:lnTo>
                  <a:pt x="707" y="189611"/>
                </a:lnTo>
                <a:lnTo>
                  <a:pt x="5147" y="199035"/>
                </a:lnTo>
                <a:lnTo>
                  <a:pt x="7381" y="201767"/>
                </a:lnTo>
                <a:lnTo>
                  <a:pt x="11936" y="203405"/>
                </a:lnTo>
                <a:lnTo>
                  <a:pt x="15095" y="202863"/>
                </a:lnTo>
                <a:lnTo>
                  <a:pt x="23307" y="198993"/>
                </a:lnTo>
                <a:lnTo>
                  <a:pt x="25812" y="196847"/>
                </a:lnTo>
                <a:lnTo>
                  <a:pt x="27485" y="192192"/>
                </a:lnTo>
                <a:lnTo>
                  <a:pt x="26777" y="188639"/>
                </a:lnTo>
                <a:lnTo>
                  <a:pt x="22338" y="179214"/>
                </a:lnTo>
                <a:lnTo>
                  <a:pt x="20105" y="176483"/>
                </a:lnTo>
                <a:lnTo>
                  <a:pt x="15549" y="174844"/>
                </a:lnTo>
                <a:close/>
              </a:path>
              <a:path w="163195" h="203835">
                <a:moveTo>
                  <a:pt x="90049" y="141904"/>
                </a:moveTo>
                <a:lnTo>
                  <a:pt x="86697" y="145704"/>
                </a:lnTo>
                <a:lnTo>
                  <a:pt x="86861" y="146531"/>
                </a:lnTo>
                <a:lnTo>
                  <a:pt x="95091" y="157975"/>
                </a:lnTo>
                <a:lnTo>
                  <a:pt x="100949" y="157970"/>
                </a:lnTo>
                <a:lnTo>
                  <a:pt x="142916" y="142680"/>
                </a:lnTo>
                <a:lnTo>
                  <a:pt x="143353" y="142267"/>
                </a:lnTo>
                <a:lnTo>
                  <a:pt x="93668" y="142255"/>
                </a:lnTo>
                <a:lnTo>
                  <a:pt x="90049" y="141904"/>
                </a:lnTo>
                <a:close/>
              </a:path>
              <a:path w="163195" h="203835">
                <a:moveTo>
                  <a:pt x="154791" y="77482"/>
                </a:moveTo>
                <a:lnTo>
                  <a:pt x="119232" y="77482"/>
                </a:lnTo>
                <a:lnTo>
                  <a:pt x="126683" y="79155"/>
                </a:lnTo>
                <a:lnTo>
                  <a:pt x="129955" y="80862"/>
                </a:lnTo>
                <a:lnTo>
                  <a:pt x="143686" y="111532"/>
                </a:lnTo>
                <a:lnTo>
                  <a:pt x="142904" y="115417"/>
                </a:lnTo>
                <a:lnTo>
                  <a:pt x="112989" y="139918"/>
                </a:lnTo>
                <a:lnTo>
                  <a:pt x="95999" y="142267"/>
                </a:lnTo>
                <a:lnTo>
                  <a:pt x="143367" y="142255"/>
                </a:lnTo>
                <a:lnTo>
                  <a:pt x="152993" y="133163"/>
                </a:lnTo>
                <a:lnTo>
                  <a:pt x="156785" y="127900"/>
                </a:lnTo>
                <a:lnTo>
                  <a:pt x="161881" y="116368"/>
                </a:lnTo>
                <a:lnTo>
                  <a:pt x="163048" y="110204"/>
                </a:lnTo>
                <a:lnTo>
                  <a:pt x="162623" y="97078"/>
                </a:lnTo>
                <a:lnTo>
                  <a:pt x="160867" y="90297"/>
                </a:lnTo>
                <a:lnTo>
                  <a:pt x="154905" y="77641"/>
                </a:lnTo>
                <a:lnTo>
                  <a:pt x="154791" y="77482"/>
                </a:lnTo>
                <a:close/>
              </a:path>
              <a:path w="163195" h="203835">
                <a:moveTo>
                  <a:pt x="104423" y="0"/>
                </a:moveTo>
                <a:lnTo>
                  <a:pt x="44072" y="28434"/>
                </a:lnTo>
                <a:lnTo>
                  <a:pt x="42829" y="29677"/>
                </a:lnTo>
                <a:lnTo>
                  <a:pt x="41757" y="32815"/>
                </a:lnTo>
                <a:lnTo>
                  <a:pt x="42012" y="34710"/>
                </a:lnTo>
                <a:lnTo>
                  <a:pt x="69303" y="92636"/>
                </a:lnTo>
                <a:lnTo>
                  <a:pt x="70501" y="94128"/>
                </a:lnTo>
                <a:lnTo>
                  <a:pt x="72941" y="95117"/>
                </a:lnTo>
                <a:lnTo>
                  <a:pt x="74494" y="94921"/>
                </a:lnTo>
                <a:lnTo>
                  <a:pt x="78936" y="92828"/>
                </a:lnTo>
                <a:lnTo>
                  <a:pt x="81601" y="91325"/>
                </a:lnTo>
                <a:lnTo>
                  <a:pt x="87144" y="87726"/>
                </a:lnTo>
                <a:lnTo>
                  <a:pt x="90584" y="85859"/>
                </a:lnTo>
                <a:lnTo>
                  <a:pt x="100479" y="81197"/>
                </a:lnTo>
                <a:lnTo>
                  <a:pt x="105707" y="79372"/>
                </a:lnTo>
                <a:lnTo>
                  <a:pt x="115036" y="77525"/>
                </a:lnTo>
                <a:lnTo>
                  <a:pt x="119232" y="77482"/>
                </a:lnTo>
                <a:lnTo>
                  <a:pt x="154791" y="77482"/>
                </a:lnTo>
                <a:lnTo>
                  <a:pt x="153025" y="75032"/>
                </a:lnTo>
                <a:lnTo>
                  <a:pt x="79518" y="75032"/>
                </a:lnTo>
                <a:lnTo>
                  <a:pt x="62249" y="38378"/>
                </a:lnTo>
                <a:lnTo>
                  <a:pt x="112232" y="14829"/>
                </a:lnTo>
                <a:lnTo>
                  <a:pt x="112857" y="13712"/>
                </a:lnTo>
                <a:lnTo>
                  <a:pt x="106310" y="35"/>
                </a:lnTo>
                <a:lnTo>
                  <a:pt x="104423" y="0"/>
                </a:lnTo>
                <a:close/>
              </a:path>
              <a:path w="163195" h="203835">
                <a:moveTo>
                  <a:pt x="122215" y="59502"/>
                </a:moveTo>
                <a:lnTo>
                  <a:pt x="84028" y="72250"/>
                </a:lnTo>
                <a:lnTo>
                  <a:pt x="79518" y="75032"/>
                </a:lnTo>
                <a:lnTo>
                  <a:pt x="153025" y="75032"/>
                </a:lnTo>
                <a:lnTo>
                  <a:pt x="122215" y="5950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15260" y="4445764"/>
            <a:ext cx="1621155" cy="621030"/>
          </a:xfrm>
          <a:custGeom>
            <a:avLst/>
            <a:gdLst/>
            <a:ahLst/>
            <a:cxnLst/>
            <a:rect l="l" t="t" r="r" b="b"/>
            <a:pathLst>
              <a:path w="1621154" h="621029">
                <a:moveTo>
                  <a:pt x="8679" y="0"/>
                </a:moveTo>
                <a:lnTo>
                  <a:pt x="0" y="23870"/>
                </a:lnTo>
                <a:lnTo>
                  <a:pt x="1548853" y="586987"/>
                </a:lnTo>
                <a:lnTo>
                  <a:pt x="1501372" y="595596"/>
                </a:lnTo>
                <a:lnTo>
                  <a:pt x="1496792" y="602206"/>
                </a:lnTo>
                <a:lnTo>
                  <a:pt x="1499294" y="616008"/>
                </a:lnTo>
                <a:lnTo>
                  <a:pt x="1505905" y="620589"/>
                </a:lnTo>
                <a:lnTo>
                  <a:pt x="1621030" y="599715"/>
                </a:lnTo>
                <a:lnTo>
                  <a:pt x="1590576" y="563116"/>
                </a:lnTo>
                <a:lnTo>
                  <a:pt x="1557533" y="563116"/>
                </a:lnTo>
                <a:lnTo>
                  <a:pt x="8679" y="0"/>
                </a:lnTo>
                <a:close/>
              </a:path>
              <a:path w="1621154" h="621029">
                <a:moveTo>
                  <a:pt x="1538184" y="509042"/>
                </a:moveTo>
                <a:lnTo>
                  <a:pt x="1527401" y="518016"/>
                </a:lnTo>
                <a:lnTo>
                  <a:pt x="1526666" y="526023"/>
                </a:lnTo>
                <a:lnTo>
                  <a:pt x="1557533" y="563116"/>
                </a:lnTo>
                <a:lnTo>
                  <a:pt x="1590576" y="563116"/>
                </a:lnTo>
                <a:lnTo>
                  <a:pt x="1546191" y="509776"/>
                </a:lnTo>
                <a:lnTo>
                  <a:pt x="1538184" y="509042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02797" y="4699693"/>
            <a:ext cx="102870" cy="150495"/>
          </a:xfrm>
          <a:custGeom>
            <a:avLst/>
            <a:gdLst/>
            <a:ahLst/>
            <a:cxnLst/>
            <a:rect l="l" t="t" r="r" b="b"/>
            <a:pathLst>
              <a:path w="102870" h="150495">
                <a:moveTo>
                  <a:pt x="6871" y="106023"/>
                </a:moveTo>
                <a:lnTo>
                  <a:pt x="0" y="117201"/>
                </a:lnTo>
                <a:lnTo>
                  <a:pt x="294" y="118616"/>
                </a:lnTo>
                <a:lnTo>
                  <a:pt x="523" y="119176"/>
                </a:lnTo>
                <a:lnTo>
                  <a:pt x="1145" y="120002"/>
                </a:lnTo>
                <a:lnTo>
                  <a:pt x="1540" y="120309"/>
                </a:lnTo>
                <a:lnTo>
                  <a:pt x="72073" y="149922"/>
                </a:lnTo>
                <a:lnTo>
                  <a:pt x="73681" y="149890"/>
                </a:lnTo>
                <a:lnTo>
                  <a:pt x="79592" y="139176"/>
                </a:lnTo>
                <a:lnTo>
                  <a:pt x="79463" y="137750"/>
                </a:lnTo>
                <a:lnTo>
                  <a:pt x="79256" y="137138"/>
                </a:lnTo>
                <a:lnTo>
                  <a:pt x="78555" y="136118"/>
                </a:lnTo>
                <a:lnTo>
                  <a:pt x="78106" y="135747"/>
                </a:lnTo>
                <a:lnTo>
                  <a:pt x="53473" y="125406"/>
                </a:lnTo>
                <a:lnTo>
                  <a:pt x="56592" y="117975"/>
                </a:lnTo>
                <a:lnTo>
                  <a:pt x="35772" y="117975"/>
                </a:lnTo>
                <a:lnTo>
                  <a:pt x="7434" y="106078"/>
                </a:lnTo>
                <a:lnTo>
                  <a:pt x="6871" y="106023"/>
                </a:lnTo>
                <a:close/>
              </a:path>
              <a:path w="102870" h="150495">
                <a:moveTo>
                  <a:pt x="99109" y="16703"/>
                </a:moveTo>
                <a:lnTo>
                  <a:pt x="78287" y="16703"/>
                </a:lnTo>
                <a:lnTo>
                  <a:pt x="35772" y="117975"/>
                </a:lnTo>
                <a:lnTo>
                  <a:pt x="56592" y="117975"/>
                </a:lnTo>
                <a:lnTo>
                  <a:pt x="99109" y="16703"/>
                </a:lnTo>
                <a:close/>
              </a:path>
              <a:path w="102870" h="150495">
                <a:moveTo>
                  <a:pt x="87237" y="0"/>
                </a:moveTo>
                <a:lnTo>
                  <a:pt x="48314" y="6781"/>
                </a:lnTo>
                <a:lnTo>
                  <a:pt x="40444" y="18368"/>
                </a:lnTo>
                <a:lnTo>
                  <a:pt x="40460" y="19241"/>
                </a:lnTo>
                <a:lnTo>
                  <a:pt x="41046" y="20537"/>
                </a:lnTo>
                <a:lnTo>
                  <a:pt x="41616" y="20958"/>
                </a:lnTo>
                <a:lnTo>
                  <a:pt x="43309" y="21346"/>
                </a:lnTo>
                <a:lnTo>
                  <a:pt x="44528" y="21374"/>
                </a:lnTo>
                <a:lnTo>
                  <a:pt x="46120" y="21235"/>
                </a:lnTo>
                <a:lnTo>
                  <a:pt x="78287" y="16703"/>
                </a:lnTo>
                <a:lnTo>
                  <a:pt x="99109" y="16703"/>
                </a:lnTo>
                <a:lnTo>
                  <a:pt x="102762" y="8000"/>
                </a:lnTo>
                <a:lnTo>
                  <a:pt x="102741" y="6610"/>
                </a:lnTo>
                <a:lnTo>
                  <a:pt x="102459" y="6129"/>
                </a:lnTo>
                <a:lnTo>
                  <a:pt x="90199" y="154"/>
                </a:lnTo>
                <a:lnTo>
                  <a:pt x="87237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80420" y="4757718"/>
            <a:ext cx="175260" cy="164465"/>
          </a:xfrm>
          <a:custGeom>
            <a:avLst/>
            <a:gdLst/>
            <a:ahLst/>
            <a:cxnLst/>
            <a:rect l="l" t="t" r="r" b="b"/>
            <a:pathLst>
              <a:path w="175260" h="164464">
                <a:moveTo>
                  <a:pt x="8554" y="38232"/>
                </a:moveTo>
                <a:lnTo>
                  <a:pt x="0" y="58609"/>
                </a:lnTo>
                <a:lnTo>
                  <a:pt x="132044" y="114045"/>
                </a:lnTo>
                <a:lnTo>
                  <a:pt x="38376" y="152319"/>
                </a:lnTo>
                <a:lnTo>
                  <a:pt x="67091" y="164376"/>
                </a:lnTo>
                <a:lnTo>
                  <a:pt x="175225" y="120188"/>
                </a:lnTo>
                <a:lnTo>
                  <a:pt x="164388" y="93667"/>
                </a:lnTo>
                <a:lnTo>
                  <a:pt x="140600" y="93667"/>
                </a:lnTo>
                <a:lnTo>
                  <a:pt x="8554" y="38232"/>
                </a:lnTo>
                <a:close/>
              </a:path>
              <a:path w="175260" h="164464">
                <a:moveTo>
                  <a:pt x="102325" y="0"/>
                </a:moveTo>
                <a:lnTo>
                  <a:pt x="140600" y="93667"/>
                </a:lnTo>
                <a:lnTo>
                  <a:pt x="164388" y="93667"/>
                </a:lnTo>
                <a:lnTo>
                  <a:pt x="131039" y="12054"/>
                </a:lnTo>
                <a:lnTo>
                  <a:pt x="10232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27242" y="1165861"/>
            <a:ext cx="7683500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2DA6C9"/>
              </a:buClr>
              <a:buAutoNum type="arabicPeriod"/>
              <a:tabLst>
                <a:tab pos="4699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1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spc="-5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AutoNum type="arabicPeriod"/>
              <a:tabLst>
                <a:tab pos="469900" algn="l"/>
              </a:tabLst>
            </a:pP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876300" marR="5080" lvl="1" indent="-457200">
              <a:lnSpc>
                <a:spcPts val="2100"/>
              </a:lnSpc>
              <a:spcBef>
                <a:spcPts val="42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hbo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hbo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950" baseline="-17094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950" spc="30" baseline="-17094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=</a:t>
            </a:r>
            <a:r>
              <a:rPr sz="2000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1950" baseline="-17094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950" spc="179" baseline="-17094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/</a:t>
            </a:r>
            <a:r>
              <a:rPr sz="2000" spc="-2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hbo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1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950" baseline="-17094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endParaRPr sz="1950" baseline="-17094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18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10" dirty="0"/>
              <a:t>A</a:t>
            </a:r>
            <a:r>
              <a:rPr spc="50" dirty="0"/>
              <a:t>l</a:t>
            </a:r>
            <a:r>
              <a:rPr spc="-35" dirty="0"/>
              <a:t>g</a:t>
            </a:r>
            <a:r>
              <a:rPr spc="30" dirty="0"/>
              <a:t>o</a:t>
            </a:r>
            <a:r>
              <a:rPr spc="-45" dirty="0"/>
              <a:t>r</a:t>
            </a:r>
            <a:r>
              <a:rPr spc="50" dirty="0"/>
              <a:t>i</a:t>
            </a:r>
            <a:r>
              <a:rPr spc="-5" dirty="0"/>
              <a:t>t</a:t>
            </a:r>
            <a:r>
              <a:rPr spc="35" dirty="0"/>
              <a:t>h</a:t>
            </a:r>
            <a:r>
              <a:rPr spc="-5" dirty="0"/>
              <a:t>m</a:t>
            </a:r>
            <a:r>
              <a:rPr spc="-160" dirty="0"/>
              <a:t> </a:t>
            </a:r>
            <a:r>
              <a:rPr spc="-30" dirty="0"/>
              <a:t>(</a:t>
            </a:r>
            <a:r>
              <a:rPr spc="-20" dirty="0"/>
              <a:t>3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42" y="1165861"/>
            <a:ext cx="7683500" cy="190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2DA6C9"/>
              </a:buClr>
              <a:buAutoNum type="arabicPeriod"/>
              <a:tabLst>
                <a:tab pos="4699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1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spc="-5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AutoNum type="arabicPeriod"/>
              <a:tabLst>
                <a:tab pos="469900" algn="l"/>
              </a:tabLst>
            </a:pP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876300" marR="5080" lvl="1" indent="-457200">
              <a:lnSpc>
                <a:spcPts val="2100"/>
              </a:lnSpc>
              <a:spcBef>
                <a:spcPts val="42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hbo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hbo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950" baseline="-17094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950" spc="30" baseline="-17094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=</a:t>
            </a:r>
            <a:r>
              <a:rPr sz="2000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1950" baseline="-17094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950" spc="179" baseline="-17094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/</a:t>
            </a:r>
            <a:r>
              <a:rPr sz="2000" spc="-2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hbo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1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950" baseline="-17094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endParaRPr sz="1950" baseline="-17094">
              <a:latin typeface="Calibri"/>
              <a:cs typeface="Calibri"/>
            </a:endParaRPr>
          </a:p>
          <a:p>
            <a:pPr marL="876300" marR="628650" lvl="1" indent="-457200">
              <a:lnSpc>
                <a:spcPts val="2100"/>
              </a:lnSpc>
              <a:spcBef>
                <a:spcPts val="40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hbo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107FA7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spc="-1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=</a:t>
            </a:r>
            <a:r>
              <a:rPr sz="2000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07FA7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*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107FA7"/>
                </a:solidFill>
                <a:latin typeface="Calibri"/>
                <a:cs typeface="Calibri"/>
              </a:rPr>
              <a:t>8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5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+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107FA7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7380" y="42442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1505898" y="0"/>
                </a:moveTo>
                <a:lnTo>
                  <a:pt x="1499739" y="5168"/>
                </a:lnTo>
                <a:lnTo>
                  <a:pt x="1498517" y="19143"/>
                </a:lnTo>
                <a:lnTo>
                  <a:pt x="1503686" y="25303"/>
                </a:lnTo>
                <a:lnTo>
                  <a:pt x="1551757" y="29507"/>
                </a:lnTo>
                <a:lnTo>
                  <a:pt x="0" y="761652"/>
                </a:lnTo>
                <a:lnTo>
                  <a:pt x="10838" y="784622"/>
                </a:lnTo>
                <a:lnTo>
                  <a:pt x="1562595" y="52478"/>
                </a:lnTo>
                <a:lnTo>
                  <a:pt x="1593410" y="52478"/>
                </a:lnTo>
                <a:lnTo>
                  <a:pt x="1622456" y="10193"/>
                </a:lnTo>
                <a:lnTo>
                  <a:pt x="1505898" y="0"/>
                </a:lnTo>
                <a:close/>
              </a:path>
              <a:path w="1623060" h="784860">
                <a:moveTo>
                  <a:pt x="1593410" y="52478"/>
                </a:moveTo>
                <a:lnTo>
                  <a:pt x="1562595" y="52478"/>
                </a:lnTo>
                <a:lnTo>
                  <a:pt x="1535273" y="92254"/>
                </a:lnTo>
                <a:lnTo>
                  <a:pt x="1536741" y="100159"/>
                </a:lnTo>
                <a:lnTo>
                  <a:pt x="1548305" y="108102"/>
                </a:lnTo>
                <a:lnTo>
                  <a:pt x="1556211" y="106635"/>
                </a:lnTo>
                <a:lnTo>
                  <a:pt x="1593410" y="52478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545" y="4236223"/>
            <a:ext cx="1621790" cy="659765"/>
          </a:xfrm>
          <a:custGeom>
            <a:avLst/>
            <a:gdLst/>
            <a:ahLst/>
            <a:cxnLst/>
            <a:rect l="l" t="t" r="r" b="b"/>
            <a:pathLst>
              <a:path w="1621789" h="659764">
                <a:moveTo>
                  <a:pt x="132637" y="56286"/>
                </a:moveTo>
                <a:lnTo>
                  <a:pt x="62650" y="56286"/>
                </a:lnTo>
                <a:lnTo>
                  <a:pt x="1612080" y="659767"/>
                </a:lnTo>
                <a:lnTo>
                  <a:pt x="1621298" y="636099"/>
                </a:lnTo>
                <a:lnTo>
                  <a:pt x="132637" y="56286"/>
                </a:lnTo>
                <a:close/>
              </a:path>
              <a:path w="1621789" h="659764">
                <a:moveTo>
                  <a:pt x="115568" y="0"/>
                </a:moveTo>
                <a:lnTo>
                  <a:pt x="0" y="18254"/>
                </a:lnTo>
                <a:lnTo>
                  <a:pt x="72777" y="109868"/>
                </a:lnTo>
                <a:lnTo>
                  <a:pt x="80765" y="110784"/>
                </a:lnTo>
                <a:lnTo>
                  <a:pt x="91749" y="102058"/>
                </a:lnTo>
                <a:lnTo>
                  <a:pt x="92665" y="94070"/>
                </a:lnTo>
                <a:lnTo>
                  <a:pt x="62650" y="56286"/>
                </a:lnTo>
                <a:lnTo>
                  <a:pt x="132637" y="56286"/>
                </a:lnTo>
                <a:lnTo>
                  <a:pt x="71868" y="32617"/>
                </a:lnTo>
                <a:lnTo>
                  <a:pt x="119532" y="25088"/>
                </a:lnTo>
                <a:lnTo>
                  <a:pt x="124261" y="18585"/>
                </a:lnTo>
                <a:lnTo>
                  <a:pt x="122072" y="4729"/>
                </a:lnTo>
                <a:lnTo>
                  <a:pt x="115568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1146" y="5030406"/>
            <a:ext cx="1524635" cy="735965"/>
          </a:xfrm>
          <a:custGeom>
            <a:avLst/>
            <a:gdLst/>
            <a:ahLst/>
            <a:cxnLst/>
            <a:rect l="l" t="t" r="r" b="b"/>
            <a:pathLst>
              <a:path w="1524635" h="735964">
                <a:moveTo>
                  <a:pt x="74296" y="627656"/>
                </a:moveTo>
                <a:lnTo>
                  <a:pt x="66387" y="629112"/>
                </a:lnTo>
                <a:lnTo>
                  <a:pt x="0" y="725456"/>
                </a:lnTo>
                <a:lnTo>
                  <a:pt x="116542" y="735821"/>
                </a:lnTo>
                <a:lnTo>
                  <a:pt x="122709" y="730661"/>
                </a:lnTo>
                <a:lnTo>
                  <a:pt x="123952" y="716688"/>
                </a:lnTo>
                <a:lnTo>
                  <a:pt x="118791" y="710521"/>
                </a:lnTo>
                <a:lnTo>
                  <a:pt x="70727" y="706246"/>
                </a:lnTo>
                <a:lnTo>
                  <a:pt x="119636" y="683259"/>
                </a:lnTo>
                <a:lnTo>
                  <a:pt x="59923" y="683259"/>
                </a:lnTo>
                <a:lnTo>
                  <a:pt x="87303" y="643524"/>
                </a:lnTo>
                <a:lnTo>
                  <a:pt x="85846" y="635615"/>
                </a:lnTo>
                <a:lnTo>
                  <a:pt x="74296" y="627656"/>
                </a:lnTo>
                <a:close/>
              </a:path>
              <a:path w="1524635" h="735964">
                <a:moveTo>
                  <a:pt x="1513629" y="0"/>
                </a:moveTo>
                <a:lnTo>
                  <a:pt x="59923" y="683259"/>
                </a:lnTo>
                <a:lnTo>
                  <a:pt x="119636" y="683259"/>
                </a:lnTo>
                <a:lnTo>
                  <a:pt x="1524433" y="22986"/>
                </a:lnTo>
                <a:lnTo>
                  <a:pt x="1513629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2746" y="5002626"/>
            <a:ext cx="1720214" cy="769620"/>
          </a:xfrm>
          <a:custGeom>
            <a:avLst/>
            <a:gdLst/>
            <a:ahLst/>
            <a:cxnLst/>
            <a:rect l="l" t="t" r="r" b="b"/>
            <a:pathLst>
              <a:path w="1720214" h="769620">
                <a:moveTo>
                  <a:pt x="124964" y="54234"/>
                </a:moveTo>
                <a:lnTo>
                  <a:pt x="61159" y="54234"/>
                </a:lnTo>
                <a:lnTo>
                  <a:pt x="1709638" y="769594"/>
                </a:lnTo>
                <a:lnTo>
                  <a:pt x="1719750" y="746294"/>
                </a:lnTo>
                <a:lnTo>
                  <a:pt x="124964" y="54234"/>
                </a:lnTo>
                <a:close/>
              </a:path>
              <a:path w="1720214" h="769620">
                <a:moveTo>
                  <a:pt x="116179" y="0"/>
                </a:moveTo>
                <a:lnTo>
                  <a:pt x="0" y="13850"/>
                </a:lnTo>
                <a:lnTo>
                  <a:pt x="69241" y="108163"/>
                </a:lnTo>
                <a:lnTo>
                  <a:pt x="77190" y="109382"/>
                </a:lnTo>
                <a:lnTo>
                  <a:pt x="88497" y="101080"/>
                </a:lnTo>
                <a:lnTo>
                  <a:pt x="89716" y="93131"/>
                </a:lnTo>
                <a:lnTo>
                  <a:pt x="61159" y="54234"/>
                </a:lnTo>
                <a:lnTo>
                  <a:pt x="124964" y="54234"/>
                </a:lnTo>
                <a:lnTo>
                  <a:pt x="71269" y="30933"/>
                </a:lnTo>
                <a:lnTo>
                  <a:pt x="119185" y="25222"/>
                </a:lnTo>
                <a:lnTo>
                  <a:pt x="124159" y="18902"/>
                </a:lnTo>
                <a:lnTo>
                  <a:pt x="122497" y="4973"/>
                </a:lnTo>
                <a:lnTo>
                  <a:pt x="116179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1739" y="4698941"/>
            <a:ext cx="153035" cy="612775"/>
          </a:xfrm>
          <a:custGeom>
            <a:avLst/>
            <a:gdLst/>
            <a:ahLst/>
            <a:cxnLst/>
            <a:rect l="l" t="t" r="r" b="b"/>
            <a:pathLst>
              <a:path w="153035" h="612775">
                <a:moveTo>
                  <a:pt x="66834" y="73281"/>
                </a:moveTo>
                <a:lnTo>
                  <a:pt x="41111" y="73281"/>
                </a:lnTo>
                <a:lnTo>
                  <a:pt x="127377" y="612583"/>
                </a:lnTo>
                <a:lnTo>
                  <a:pt x="152458" y="608571"/>
                </a:lnTo>
                <a:lnTo>
                  <a:pt x="66834" y="73281"/>
                </a:lnTo>
                <a:close/>
              </a:path>
              <a:path w="153035" h="612775">
                <a:moveTo>
                  <a:pt x="42251" y="0"/>
                </a:moveTo>
                <a:lnTo>
                  <a:pt x="0" y="109106"/>
                </a:lnTo>
                <a:lnTo>
                  <a:pt x="3248" y="116462"/>
                </a:lnTo>
                <a:lnTo>
                  <a:pt x="16330" y="121528"/>
                </a:lnTo>
                <a:lnTo>
                  <a:pt x="23685" y="118280"/>
                </a:lnTo>
                <a:lnTo>
                  <a:pt x="41111" y="73281"/>
                </a:lnTo>
                <a:lnTo>
                  <a:pt x="66834" y="73281"/>
                </a:lnTo>
                <a:lnTo>
                  <a:pt x="66192" y="69269"/>
                </a:lnTo>
                <a:lnTo>
                  <a:pt x="99037" y="69269"/>
                </a:lnTo>
                <a:lnTo>
                  <a:pt x="42251" y="0"/>
                </a:lnTo>
                <a:close/>
              </a:path>
              <a:path w="153035" h="612775">
                <a:moveTo>
                  <a:pt x="99037" y="69269"/>
                </a:moveTo>
                <a:lnTo>
                  <a:pt x="66192" y="69269"/>
                </a:lnTo>
                <a:lnTo>
                  <a:pt x="96785" y="106587"/>
                </a:lnTo>
                <a:lnTo>
                  <a:pt x="104787" y="107379"/>
                </a:lnTo>
                <a:lnTo>
                  <a:pt x="115636" y="98485"/>
                </a:lnTo>
                <a:lnTo>
                  <a:pt x="116428" y="90483"/>
                </a:lnTo>
                <a:lnTo>
                  <a:pt x="99037" y="69269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2200" y="3771900"/>
            <a:ext cx="8636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7600" y="37465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2050" y="3816350"/>
            <a:ext cx="723900" cy="88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4320" y="4533720"/>
            <a:ext cx="171629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2050" y="3816350"/>
            <a:ext cx="723900" cy="889000"/>
          </a:xfrm>
          <a:custGeom>
            <a:avLst/>
            <a:gdLst/>
            <a:ahLst/>
            <a:cxnLst/>
            <a:rect l="l" t="t" r="r" b="b"/>
            <a:pathLst>
              <a:path w="723900" h="889000">
                <a:moveTo>
                  <a:pt x="552270" y="889000"/>
                </a:moveTo>
                <a:lnTo>
                  <a:pt x="586596" y="751696"/>
                </a:lnTo>
                <a:lnTo>
                  <a:pt x="723900" y="717370"/>
                </a:lnTo>
                <a:lnTo>
                  <a:pt x="552270" y="889000"/>
                </a:lnTo>
                <a:lnTo>
                  <a:pt x="0" y="889000"/>
                </a:lnTo>
                <a:lnTo>
                  <a:pt x="0" y="0"/>
                </a:lnTo>
                <a:lnTo>
                  <a:pt x="723900" y="0"/>
                </a:lnTo>
                <a:lnTo>
                  <a:pt x="723900" y="717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11453" y="3863460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0150" y="4121150"/>
            <a:ext cx="660400" cy="342900"/>
          </a:xfrm>
          <a:custGeom>
            <a:avLst/>
            <a:gdLst/>
            <a:ahLst/>
            <a:cxnLst/>
            <a:rect l="l" t="t" r="r" b="b"/>
            <a:pathLst>
              <a:path w="660400" h="342900">
                <a:moveTo>
                  <a:pt x="0" y="0"/>
                </a:moveTo>
                <a:lnTo>
                  <a:pt x="660400" y="0"/>
                </a:lnTo>
                <a:lnTo>
                  <a:pt x="6604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40150" y="4121150"/>
            <a:ext cx="6604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85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3410" y="4382768"/>
            <a:ext cx="123825" cy="151765"/>
          </a:xfrm>
          <a:custGeom>
            <a:avLst/>
            <a:gdLst/>
            <a:ahLst/>
            <a:cxnLst/>
            <a:rect l="l" t="t" r="r" b="b"/>
            <a:pathLst>
              <a:path w="123825" h="151764">
                <a:moveTo>
                  <a:pt x="49837" y="24839"/>
                </a:moveTo>
                <a:lnTo>
                  <a:pt x="28750" y="24839"/>
                </a:lnTo>
                <a:lnTo>
                  <a:pt x="74179" y="124839"/>
                </a:lnTo>
                <a:lnTo>
                  <a:pt x="46198" y="137551"/>
                </a:lnTo>
                <a:lnTo>
                  <a:pt x="45777" y="137927"/>
                </a:lnTo>
                <a:lnTo>
                  <a:pt x="45172" y="138936"/>
                </a:lnTo>
                <a:lnTo>
                  <a:pt x="44999" y="139546"/>
                </a:lnTo>
                <a:lnTo>
                  <a:pt x="44991" y="141818"/>
                </a:lnTo>
                <a:lnTo>
                  <a:pt x="45384" y="143765"/>
                </a:lnTo>
                <a:lnTo>
                  <a:pt x="52637" y="151545"/>
                </a:lnTo>
                <a:lnTo>
                  <a:pt x="122284" y="119904"/>
                </a:lnTo>
                <a:lnTo>
                  <a:pt x="122688" y="119578"/>
                </a:lnTo>
                <a:lnTo>
                  <a:pt x="123353" y="118704"/>
                </a:lnTo>
                <a:lnTo>
                  <a:pt x="123567" y="118136"/>
                </a:lnTo>
                <a:lnTo>
                  <a:pt x="123640" y="116898"/>
                </a:lnTo>
                <a:lnTo>
                  <a:pt x="91659" y="116898"/>
                </a:lnTo>
                <a:lnTo>
                  <a:pt x="49837" y="24839"/>
                </a:lnTo>
                <a:close/>
              </a:path>
              <a:path w="123825" h="151764">
                <a:moveTo>
                  <a:pt x="115981" y="105849"/>
                </a:moveTo>
                <a:lnTo>
                  <a:pt x="91659" y="116898"/>
                </a:lnTo>
                <a:lnTo>
                  <a:pt x="123640" y="116898"/>
                </a:lnTo>
                <a:lnTo>
                  <a:pt x="123699" y="115910"/>
                </a:lnTo>
                <a:lnTo>
                  <a:pt x="123305" y="113964"/>
                </a:lnTo>
                <a:lnTo>
                  <a:pt x="115981" y="105849"/>
                </a:lnTo>
                <a:close/>
              </a:path>
              <a:path w="123825" h="151764">
                <a:moveTo>
                  <a:pt x="35977" y="0"/>
                </a:moveTo>
                <a:lnTo>
                  <a:pt x="22574" y="6926"/>
                </a:lnTo>
                <a:lnTo>
                  <a:pt x="1107" y="40095"/>
                </a:lnTo>
                <a:lnTo>
                  <a:pt x="683" y="40778"/>
                </a:lnTo>
                <a:lnTo>
                  <a:pt x="375" y="41408"/>
                </a:lnTo>
                <a:lnTo>
                  <a:pt x="0" y="42560"/>
                </a:lnTo>
                <a:lnTo>
                  <a:pt x="13" y="44433"/>
                </a:lnTo>
                <a:lnTo>
                  <a:pt x="6263" y="54773"/>
                </a:lnTo>
                <a:lnTo>
                  <a:pt x="6959" y="54641"/>
                </a:lnTo>
                <a:lnTo>
                  <a:pt x="8394" y="53662"/>
                </a:lnTo>
                <a:lnTo>
                  <a:pt x="9244" y="52786"/>
                </a:lnTo>
                <a:lnTo>
                  <a:pt x="10223" y="51523"/>
                </a:lnTo>
                <a:lnTo>
                  <a:pt x="28750" y="24839"/>
                </a:lnTo>
                <a:lnTo>
                  <a:pt x="49837" y="24839"/>
                </a:lnTo>
                <a:lnTo>
                  <a:pt x="38955" y="911"/>
                </a:lnTo>
                <a:lnTo>
                  <a:pt x="38703" y="600"/>
                </a:lnTo>
                <a:lnTo>
                  <a:pt x="37957" y="39"/>
                </a:lnTo>
                <a:lnTo>
                  <a:pt x="35977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3835" y="4274823"/>
            <a:ext cx="173990" cy="163830"/>
          </a:xfrm>
          <a:custGeom>
            <a:avLst/>
            <a:gdLst/>
            <a:ahLst/>
            <a:cxnLst/>
            <a:rect l="l" t="t" r="r" b="b"/>
            <a:pathLst>
              <a:path w="173989" h="163829">
                <a:moveTo>
                  <a:pt x="163046" y="68550"/>
                </a:moveTo>
                <a:lnTo>
                  <a:pt x="139527" y="68550"/>
                </a:lnTo>
                <a:lnTo>
                  <a:pt x="103977" y="163286"/>
                </a:lnTo>
                <a:lnTo>
                  <a:pt x="132331" y="150406"/>
                </a:lnTo>
                <a:lnTo>
                  <a:pt x="163046" y="68550"/>
                </a:lnTo>
                <a:close/>
              </a:path>
              <a:path w="173989" h="163829">
                <a:moveTo>
                  <a:pt x="64002" y="0"/>
                </a:moveTo>
                <a:lnTo>
                  <a:pt x="35650" y="12880"/>
                </a:lnTo>
                <a:lnTo>
                  <a:pt x="130385" y="48428"/>
                </a:lnTo>
                <a:lnTo>
                  <a:pt x="0" y="107661"/>
                </a:lnTo>
                <a:lnTo>
                  <a:pt x="9140" y="127783"/>
                </a:lnTo>
                <a:lnTo>
                  <a:pt x="139527" y="68550"/>
                </a:lnTo>
                <a:lnTo>
                  <a:pt x="163046" y="68550"/>
                </a:lnTo>
                <a:lnTo>
                  <a:pt x="173370" y="41037"/>
                </a:lnTo>
                <a:lnTo>
                  <a:pt x="64002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2480" y="5389683"/>
            <a:ext cx="174625" cy="163830"/>
          </a:xfrm>
          <a:custGeom>
            <a:avLst/>
            <a:gdLst/>
            <a:ahLst/>
            <a:cxnLst/>
            <a:rect l="l" t="t" r="r" b="b"/>
            <a:pathLst>
              <a:path w="174625" h="163829">
                <a:moveTo>
                  <a:pt x="108872" y="0"/>
                </a:moveTo>
                <a:lnTo>
                  <a:pt x="0" y="42335"/>
                </a:lnTo>
                <a:lnTo>
                  <a:pt x="42335" y="151207"/>
                </a:lnTo>
                <a:lnTo>
                  <a:pt x="70840" y="163749"/>
                </a:lnTo>
                <a:lnTo>
                  <a:pt x="34168" y="69443"/>
                </a:lnTo>
                <a:lnTo>
                  <a:pt x="89041" y="69443"/>
                </a:lnTo>
                <a:lnTo>
                  <a:pt x="43070" y="49215"/>
                </a:lnTo>
                <a:lnTo>
                  <a:pt x="137377" y="12542"/>
                </a:lnTo>
                <a:lnTo>
                  <a:pt x="108872" y="0"/>
                </a:lnTo>
                <a:close/>
              </a:path>
              <a:path w="174625" h="163829">
                <a:moveTo>
                  <a:pt x="89041" y="69443"/>
                </a:moveTo>
                <a:lnTo>
                  <a:pt x="34168" y="69443"/>
                </a:lnTo>
                <a:lnTo>
                  <a:pt x="165249" y="127123"/>
                </a:lnTo>
                <a:lnTo>
                  <a:pt x="174151" y="106894"/>
                </a:lnTo>
                <a:lnTo>
                  <a:pt x="89041" y="6944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4802" y="5514962"/>
            <a:ext cx="182880" cy="151130"/>
          </a:xfrm>
          <a:custGeom>
            <a:avLst/>
            <a:gdLst/>
            <a:ahLst/>
            <a:cxnLst/>
            <a:rect l="l" t="t" r="r" b="b"/>
            <a:pathLst>
              <a:path w="182880" h="151129">
                <a:moveTo>
                  <a:pt x="11617" y="83879"/>
                </a:moveTo>
                <a:lnTo>
                  <a:pt x="7007" y="85671"/>
                </a:lnTo>
                <a:lnTo>
                  <a:pt x="4791" y="88537"/>
                </a:lnTo>
                <a:lnTo>
                  <a:pt x="595" y="98073"/>
                </a:lnTo>
                <a:lnTo>
                  <a:pt x="0" y="101551"/>
                </a:lnTo>
                <a:lnTo>
                  <a:pt x="1753" y="106063"/>
                </a:lnTo>
                <a:lnTo>
                  <a:pt x="4236" y="108090"/>
                </a:lnTo>
                <a:lnTo>
                  <a:pt x="12546" y="111746"/>
                </a:lnTo>
                <a:lnTo>
                  <a:pt x="15810" y="112227"/>
                </a:lnTo>
                <a:lnTo>
                  <a:pt x="20420" y="110434"/>
                </a:lnTo>
                <a:lnTo>
                  <a:pt x="22636" y="107568"/>
                </a:lnTo>
                <a:lnTo>
                  <a:pt x="26832" y="98033"/>
                </a:lnTo>
                <a:lnTo>
                  <a:pt x="27428" y="94555"/>
                </a:lnTo>
                <a:lnTo>
                  <a:pt x="25673" y="90043"/>
                </a:lnTo>
                <a:lnTo>
                  <a:pt x="23191" y="88016"/>
                </a:lnTo>
                <a:lnTo>
                  <a:pt x="14881" y="84360"/>
                </a:lnTo>
                <a:lnTo>
                  <a:pt x="11617" y="83879"/>
                </a:lnTo>
                <a:close/>
              </a:path>
              <a:path w="182880" h="151129">
                <a:moveTo>
                  <a:pt x="62038" y="107833"/>
                </a:moveTo>
                <a:lnTo>
                  <a:pt x="55003" y="121759"/>
                </a:lnTo>
                <a:lnTo>
                  <a:pt x="55133" y="122234"/>
                </a:lnTo>
                <a:lnTo>
                  <a:pt x="91537" y="147724"/>
                </a:lnTo>
                <a:lnTo>
                  <a:pt x="112457" y="151036"/>
                </a:lnTo>
                <a:lnTo>
                  <a:pt x="118917" y="150443"/>
                </a:lnTo>
                <a:lnTo>
                  <a:pt x="130962" y="146719"/>
                </a:lnTo>
                <a:lnTo>
                  <a:pt x="136380" y="143554"/>
                </a:lnTo>
                <a:lnTo>
                  <a:pt x="146003" y="134618"/>
                </a:lnTo>
                <a:lnTo>
                  <a:pt x="146263" y="134238"/>
                </a:lnTo>
                <a:lnTo>
                  <a:pt x="107633" y="134238"/>
                </a:lnTo>
                <a:lnTo>
                  <a:pt x="99046" y="133061"/>
                </a:lnTo>
                <a:lnTo>
                  <a:pt x="66661" y="112246"/>
                </a:lnTo>
                <a:lnTo>
                  <a:pt x="64516" y="109250"/>
                </a:lnTo>
                <a:lnTo>
                  <a:pt x="63681" y="108394"/>
                </a:lnTo>
                <a:lnTo>
                  <a:pt x="62523" y="107885"/>
                </a:lnTo>
                <a:lnTo>
                  <a:pt x="62038" y="107833"/>
                </a:lnTo>
                <a:close/>
              </a:path>
              <a:path w="182880" h="151129">
                <a:moveTo>
                  <a:pt x="118228" y="0"/>
                </a:moveTo>
                <a:lnTo>
                  <a:pt x="115157" y="1250"/>
                </a:lnTo>
                <a:lnTo>
                  <a:pt x="113896" y="2687"/>
                </a:lnTo>
                <a:lnTo>
                  <a:pt x="88104" y="61296"/>
                </a:lnTo>
                <a:lnTo>
                  <a:pt x="87764" y="63179"/>
                </a:lnTo>
                <a:lnTo>
                  <a:pt x="88620" y="65669"/>
                </a:lnTo>
                <a:lnTo>
                  <a:pt x="89787" y="66711"/>
                </a:lnTo>
                <a:lnTo>
                  <a:pt x="94283" y="68690"/>
                </a:lnTo>
                <a:lnTo>
                  <a:pt x="97165" y="69714"/>
                </a:lnTo>
                <a:lnTo>
                  <a:pt x="103518" y="71535"/>
                </a:lnTo>
                <a:lnTo>
                  <a:pt x="107184" y="72904"/>
                </a:lnTo>
                <a:lnTo>
                  <a:pt x="136796" y="99328"/>
                </a:lnTo>
                <a:lnTo>
                  <a:pt x="136605" y="106967"/>
                </a:lnTo>
                <a:lnTo>
                  <a:pt x="107633" y="134238"/>
                </a:lnTo>
                <a:lnTo>
                  <a:pt x="146263" y="134238"/>
                </a:lnTo>
                <a:lnTo>
                  <a:pt x="149966" y="128842"/>
                </a:lnTo>
                <a:lnTo>
                  <a:pt x="155601" y="116037"/>
                </a:lnTo>
                <a:lnTo>
                  <a:pt x="156923" y="110400"/>
                </a:lnTo>
                <a:lnTo>
                  <a:pt x="157177" y="99292"/>
                </a:lnTo>
                <a:lnTo>
                  <a:pt x="156077" y="94032"/>
                </a:lnTo>
                <a:lnTo>
                  <a:pt x="121074" y="62308"/>
                </a:lnTo>
                <a:lnTo>
                  <a:pt x="108090" y="57449"/>
                </a:lnTo>
                <a:lnTo>
                  <a:pt x="124410" y="20361"/>
                </a:lnTo>
                <a:lnTo>
                  <a:pt x="165979" y="20361"/>
                </a:lnTo>
                <a:lnTo>
                  <a:pt x="119983" y="121"/>
                </a:lnTo>
                <a:lnTo>
                  <a:pt x="118228" y="0"/>
                </a:lnTo>
                <a:close/>
              </a:path>
              <a:path w="182880" h="151129">
                <a:moveTo>
                  <a:pt x="165979" y="20361"/>
                </a:moveTo>
                <a:lnTo>
                  <a:pt x="124410" y="20361"/>
                </a:lnTo>
                <a:lnTo>
                  <a:pt x="174983" y="42616"/>
                </a:lnTo>
                <a:lnTo>
                  <a:pt x="182623" y="30612"/>
                </a:lnTo>
                <a:lnTo>
                  <a:pt x="182481" y="29086"/>
                </a:lnTo>
                <a:lnTo>
                  <a:pt x="182257" y="28439"/>
                </a:lnTo>
                <a:lnTo>
                  <a:pt x="181505" y="27377"/>
                </a:lnTo>
                <a:lnTo>
                  <a:pt x="181044" y="26991"/>
                </a:lnTo>
                <a:lnTo>
                  <a:pt x="165979" y="20361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4934" y="4776675"/>
            <a:ext cx="168275" cy="184150"/>
          </a:xfrm>
          <a:custGeom>
            <a:avLst/>
            <a:gdLst/>
            <a:ahLst/>
            <a:cxnLst/>
            <a:rect l="l" t="t" r="r" b="b"/>
            <a:pathLst>
              <a:path w="168275" h="184150">
                <a:moveTo>
                  <a:pt x="84724" y="43543"/>
                </a:moveTo>
                <a:lnTo>
                  <a:pt x="62181" y="43543"/>
                </a:lnTo>
                <a:lnTo>
                  <a:pt x="90406" y="183944"/>
                </a:lnTo>
                <a:lnTo>
                  <a:pt x="112073" y="179589"/>
                </a:lnTo>
                <a:lnTo>
                  <a:pt x="84724" y="43543"/>
                </a:lnTo>
                <a:close/>
              </a:path>
              <a:path w="168275" h="184150">
                <a:moveTo>
                  <a:pt x="64700" y="0"/>
                </a:moveTo>
                <a:lnTo>
                  <a:pt x="0" y="97259"/>
                </a:lnTo>
                <a:lnTo>
                  <a:pt x="6136" y="127789"/>
                </a:lnTo>
                <a:lnTo>
                  <a:pt x="62181" y="43543"/>
                </a:lnTo>
                <a:lnTo>
                  <a:pt x="84724" y="43543"/>
                </a:lnTo>
                <a:lnTo>
                  <a:pt x="83849" y="39188"/>
                </a:lnTo>
                <a:lnTo>
                  <a:pt x="123608" y="39188"/>
                </a:lnTo>
                <a:lnTo>
                  <a:pt x="64700" y="0"/>
                </a:lnTo>
                <a:close/>
              </a:path>
              <a:path w="168275" h="184150">
                <a:moveTo>
                  <a:pt x="123608" y="39188"/>
                </a:moveTo>
                <a:lnTo>
                  <a:pt x="83849" y="39188"/>
                </a:lnTo>
                <a:lnTo>
                  <a:pt x="168095" y="95233"/>
                </a:lnTo>
                <a:lnTo>
                  <a:pt x="161959" y="64701"/>
                </a:lnTo>
                <a:lnTo>
                  <a:pt x="123608" y="39188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3691" y="5011290"/>
            <a:ext cx="175895" cy="179705"/>
          </a:xfrm>
          <a:custGeom>
            <a:avLst/>
            <a:gdLst/>
            <a:ahLst/>
            <a:cxnLst/>
            <a:rect l="l" t="t" r="r" b="b"/>
            <a:pathLst>
              <a:path w="175895" h="179704">
                <a:moveTo>
                  <a:pt x="16311" y="0"/>
                </a:moveTo>
                <a:lnTo>
                  <a:pt x="6098" y="2053"/>
                </a:lnTo>
                <a:lnTo>
                  <a:pt x="2910" y="3567"/>
                </a:lnTo>
                <a:lnTo>
                  <a:pt x="229" y="7597"/>
                </a:lnTo>
                <a:lnTo>
                  <a:pt x="0" y="10793"/>
                </a:lnTo>
                <a:lnTo>
                  <a:pt x="1788" y="19693"/>
                </a:lnTo>
                <a:lnTo>
                  <a:pt x="3272" y="22641"/>
                </a:lnTo>
                <a:lnTo>
                  <a:pt x="7391" y="25380"/>
                </a:lnTo>
                <a:lnTo>
                  <a:pt x="11010" y="25544"/>
                </a:lnTo>
                <a:lnTo>
                  <a:pt x="21224" y="23491"/>
                </a:lnTo>
                <a:lnTo>
                  <a:pt x="24411" y="21978"/>
                </a:lnTo>
                <a:lnTo>
                  <a:pt x="27092" y="17947"/>
                </a:lnTo>
                <a:lnTo>
                  <a:pt x="27322" y="14751"/>
                </a:lnTo>
                <a:lnTo>
                  <a:pt x="25533" y="5850"/>
                </a:lnTo>
                <a:lnTo>
                  <a:pt x="24049" y="2904"/>
                </a:lnTo>
                <a:lnTo>
                  <a:pt x="19931" y="165"/>
                </a:lnTo>
                <a:lnTo>
                  <a:pt x="16311" y="0"/>
                </a:lnTo>
                <a:close/>
              </a:path>
              <a:path w="175895" h="179704">
                <a:moveTo>
                  <a:pt x="37498" y="93966"/>
                </a:moveTo>
                <a:lnTo>
                  <a:pt x="21974" y="117750"/>
                </a:lnTo>
                <a:lnTo>
                  <a:pt x="22318" y="125879"/>
                </a:lnTo>
                <a:lnTo>
                  <a:pt x="38834" y="166317"/>
                </a:lnTo>
                <a:lnTo>
                  <a:pt x="67359" y="179368"/>
                </a:lnTo>
                <a:lnTo>
                  <a:pt x="74364" y="179289"/>
                </a:lnTo>
                <a:lnTo>
                  <a:pt x="109157" y="159365"/>
                </a:lnTo>
                <a:lnTo>
                  <a:pt x="66052" y="159365"/>
                </a:lnTo>
                <a:lnTo>
                  <a:pt x="57863" y="157520"/>
                </a:lnTo>
                <a:lnTo>
                  <a:pt x="37659" y="120916"/>
                </a:lnTo>
                <a:lnTo>
                  <a:pt x="38016" y="112875"/>
                </a:lnTo>
                <a:lnTo>
                  <a:pt x="38374" y="109463"/>
                </a:lnTo>
                <a:lnTo>
                  <a:pt x="39447" y="103859"/>
                </a:lnTo>
                <a:lnTo>
                  <a:pt x="40018" y="101600"/>
                </a:lnTo>
                <a:lnTo>
                  <a:pt x="41226" y="98169"/>
                </a:lnTo>
                <a:lnTo>
                  <a:pt x="41363" y="97436"/>
                </a:lnTo>
                <a:lnTo>
                  <a:pt x="38340" y="94005"/>
                </a:lnTo>
                <a:lnTo>
                  <a:pt x="37498" y="93966"/>
                </a:lnTo>
                <a:close/>
              </a:path>
              <a:path w="175895" h="179704">
                <a:moveTo>
                  <a:pt x="156806" y="77212"/>
                </a:moveTo>
                <a:lnTo>
                  <a:pt x="94029" y="89832"/>
                </a:lnTo>
                <a:lnTo>
                  <a:pt x="92294" y="90636"/>
                </a:lnTo>
                <a:lnTo>
                  <a:pt x="90749" y="92768"/>
                </a:lnTo>
                <a:lnTo>
                  <a:pt x="90669" y="94825"/>
                </a:lnTo>
                <a:lnTo>
                  <a:pt x="91558" y="99214"/>
                </a:lnTo>
                <a:lnTo>
                  <a:pt x="92355" y="102085"/>
                </a:lnTo>
                <a:lnTo>
                  <a:pt x="94522" y="108328"/>
                </a:lnTo>
                <a:lnTo>
                  <a:pt x="95510" y="112115"/>
                </a:lnTo>
                <a:lnTo>
                  <a:pt x="97666" y="122839"/>
                </a:lnTo>
                <a:lnTo>
                  <a:pt x="98186" y="128351"/>
                </a:lnTo>
                <a:lnTo>
                  <a:pt x="97744" y="137852"/>
                </a:lnTo>
                <a:lnTo>
                  <a:pt x="66052" y="159365"/>
                </a:lnTo>
                <a:lnTo>
                  <a:pt x="109157" y="159365"/>
                </a:lnTo>
                <a:lnTo>
                  <a:pt x="111803" y="154741"/>
                </a:lnTo>
                <a:lnTo>
                  <a:pt x="113524" y="149139"/>
                </a:lnTo>
                <a:lnTo>
                  <a:pt x="114955" y="136251"/>
                </a:lnTo>
                <a:lnTo>
                  <a:pt x="114499" y="128981"/>
                </a:lnTo>
                <a:lnTo>
                  <a:pt x="108673" y="103966"/>
                </a:lnTo>
                <a:lnTo>
                  <a:pt x="148398" y="95980"/>
                </a:lnTo>
                <a:lnTo>
                  <a:pt x="165475" y="95980"/>
                </a:lnTo>
                <a:lnTo>
                  <a:pt x="162407" y="80716"/>
                </a:lnTo>
                <a:lnTo>
                  <a:pt x="161497" y="79209"/>
                </a:lnTo>
                <a:lnTo>
                  <a:pt x="158708" y="77417"/>
                </a:lnTo>
                <a:lnTo>
                  <a:pt x="156806" y="77212"/>
                </a:lnTo>
                <a:close/>
              </a:path>
              <a:path w="175895" h="179704">
                <a:moveTo>
                  <a:pt x="165475" y="95980"/>
                </a:moveTo>
                <a:lnTo>
                  <a:pt x="148398" y="95980"/>
                </a:lnTo>
                <a:lnTo>
                  <a:pt x="159287" y="150149"/>
                </a:lnTo>
                <a:lnTo>
                  <a:pt x="160221" y="151024"/>
                </a:lnTo>
                <a:lnTo>
                  <a:pt x="163433" y="151897"/>
                </a:lnTo>
                <a:lnTo>
                  <a:pt x="165549" y="151851"/>
                </a:lnTo>
                <a:lnTo>
                  <a:pt x="175505" y="146718"/>
                </a:lnTo>
                <a:lnTo>
                  <a:pt x="175437" y="145536"/>
                </a:lnTo>
                <a:lnTo>
                  <a:pt x="165475" y="9598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94880" y="4233674"/>
            <a:ext cx="175895" cy="164465"/>
          </a:xfrm>
          <a:custGeom>
            <a:avLst/>
            <a:gdLst/>
            <a:ahLst/>
            <a:cxnLst/>
            <a:rect l="l" t="t" r="r" b="b"/>
            <a:pathLst>
              <a:path w="175895" h="164464">
                <a:moveTo>
                  <a:pt x="108052" y="0"/>
                </a:moveTo>
                <a:lnTo>
                  <a:pt x="0" y="44383"/>
                </a:lnTo>
                <a:lnTo>
                  <a:pt x="44383" y="152436"/>
                </a:lnTo>
                <a:lnTo>
                  <a:pt x="73120" y="164439"/>
                </a:lnTo>
                <a:lnTo>
                  <a:pt x="34673" y="70843"/>
                </a:lnTo>
                <a:lnTo>
                  <a:pt x="92019" y="70843"/>
                </a:lnTo>
                <a:lnTo>
                  <a:pt x="43191" y="50449"/>
                </a:lnTo>
                <a:lnTo>
                  <a:pt x="136789" y="12002"/>
                </a:lnTo>
                <a:lnTo>
                  <a:pt x="108052" y="0"/>
                </a:lnTo>
                <a:close/>
              </a:path>
              <a:path w="175895" h="164464">
                <a:moveTo>
                  <a:pt x="92019" y="70843"/>
                </a:moveTo>
                <a:lnTo>
                  <a:pt x="34673" y="70843"/>
                </a:lnTo>
                <a:lnTo>
                  <a:pt x="166820" y="126036"/>
                </a:lnTo>
                <a:lnTo>
                  <a:pt x="175338" y="105642"/>
                </a:lnTo>
                <a:lnTo>
                  <a:pt x="92019" y="7084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20647" y="4354555"/>
            <a:ext cx="181610" cy="151130"/>
          </a:xfrm>
          <a:custGeom>
            <a:avLst/>
            <a:gdLst/>
            <a:ahLst/>
            <a:cxnLst/>
            <a:rect l="l" t="t" r="r" b="b"/>
            <a:pathLst>
              <a:path w="181610" h="151129">
                <a:moveTo>
                  <a:pt x="11282" y="85877"/>
                </a:moveTo>
                <a:lnTo>
                  <a:pt x="6706" y="87756"/>
                </a:lnTo>
                <a:lnTo>
                  <a:pt x="4545" y="90664"/>
                </a:lnTo>
                <a:lnTo>
                  <a:pt x="529" y="100276"/>
                </a:lnTo>
                <a:lnTo>
                  <a:pt x="0" y="103765"/>
                </a:lnTo>
                <a:lnTo>
                  <a:pt x="1840" y="108243"/>
                </a:lnTo>
                <a:lnTo>
                  <a:pt x="4358" y="110223"/>
                </a:lnTo>
                <a:lnTo>
                  <a:pt x="12736" y="113722"/>
                </a:lnTo>
                <a:lnTo>
                  <a:pt x="16008" y="114141"/>
                </a:lnTo>
                <a:lnTo>
                  <a:pt x="20584" y="112261"/>
                </a:lnTo>
                <a:lnTo>
                  <a:pt x="22745" y="109354"/>
                </a:lnTo>
                <a:lnTo>
                  <a:pt x="26761" y="99741"/>
                </a:lnTo>
                <a:lnTo>
                  <a:pt x="27291" y="96253"/>
                </a:lnTo>
                <a:lnTo>
                  <a:pt x="25450" y="91775"/>
                </a:lnTo>
                <a:lnTo>
                  <a:pt x="22931" y="89795"/>
                </a:lnTo>
                <a:lnTo>
                  <a:pt x="14554" y="86296"/>
                </a:lnTo>
                <a:lnTo>
                  <a:pt x="11282" y="85877"/>
                </a:lnTo>
                <a:close/>
              </a:path>
              <a:path w="181610" h="151129">
                <a:moveTo>
                  <a:pt x="62146" y="108875"/>
                </a:moveTo>
                <a:lnTo>
                  <a:pt x="55338" y="122806"/>
                </a:lnTo>
                <a:lnTo>
                  <a:pt x="55512" y="123403"/>
                </a:lnTo>
                <a:lnTo>
                  <a:pt x="92392" y="148201"/>
                </a:lnTo>
                <a:lnTo>
                  <a:pt x="113372" y="151117"/>
                </a:lnTo>
                <a:lnTo>
                  <a:pt x="119819" y="150403"/>
                </a:lnTo>
                <a:lnTo>
                  <a:pt x="131792" y="146452"/>
                </a:lnTo>
                <a:lnTo>
                  <a:pt x="137148" y="143184"/>
                </a:lnTo>
                <a:lnTo>
                  <a:pt x="146242" y="134414"/>
                </a:lnTo>
                <a:lnTo>
                  <a:pt x="108231" y="134414"/>
                </a:lnTo>
                <a:lnTo>
                  <a:pt x="99623" y="133399"/>
                </a:lnTo>
                <a:lnTo>
                  <a:pt x="66851" y="113200"/>
                </a:lnTo>
                <a:lnTo>
                  <a:pt x="64684" y="110279"/>
                </a:lnTo>
                <a:lnTo>
                  <a:pt x="63793" y="109402"/>
                </a:lnTo>
                <a:lnTo>
                  <a:pt x="62632" y="108917"/>
                </a:lnTo>
                <a:lnTo>
                  <a:pt x="62146" y="108875"/>
                </a:lnTo>
                <a:close/>
              </a:path>
              <a:path w="181610" h="151129">
                <a:moveTo>
                  <a:pt x="116288" y="0"/>
                </a:moveTo>
                <a:lnTo>
                  <a:pt x="113242" y="1308"/>
                </a:lnTo>
                <a:lnTo>
                  <a:pt x="112007" y="2767"/>
                </a:lnTo>
                <a:lnTo>
                  <a:pt x="87329" y="61854"/>
                </a:lnTo>
                <a:lnTo>
                  <a:pt x="87024" y="63742"/>
                </a:lnTo>
                <a:lnTo>
                  <a:pt x="87927" y="66216"/>
                </a:lnTo>
                <a:lnTo>
                  <a:pt x="89113" y="67236"/>
                </a:lnTo>
                <a:lnTo>
                  <a:pt x="93644" y="69129"/>
                </a:lnTo>
                <a:lnTo>
                  <a:pt x="96546" y="70098"/>
                </a:lnTo>
                <a:lnTo>
                  <a:pt x="102933" y="71799"/>
                </a:lnTo>
                <a:lnTo>
                  <a:pt x="106624" y="73098"/>
                </a:lnTo>
                <a:lnTo>
                  <a:pt x="136621" y="98538"/>
                </a:lnTo>
                <a:lnTo>
                  <a:pt x="136683" y="106601"/>
                </a:lnTo>
                <a:lnTo>
                  <a:pt x="135783" y="110639"/>
                </a:lnTo>
                <a:lnTo>
                  <a:pt x="108231" y="134414"/>
                </a:lnTo>
                <a:lnTo>
                  <a:pt x="146242" y="134414"/>
                </a:lnTo>
                <a:lnTo>
                  <a:pt x="157106" y="98538"/>
                </a:lnTo>
                <a:lnTo>
                  <a:pt x="155907" y="93299"/>
                </a:lnTo>
                <a:lnTo>
                  <a:pt x="120310" y="62242"/>
                </a:lnTo>
                <a:lnTo>
                  <a:pt x="107238" y="57630"/>
                </a:lnTo>
                <a:lnTo>
                  <a:pt x="122854" y="20241"/>
                </a:lnTo>
                <a:lnTo>
                  <a:pt x="166298" y="20241"/>
                </a:lnTo>
                <a:lnTo>
                  <a:pt x="118046" y="87"/>
                </a:lnTo>
                <a:lnTo>
                  <a:pt x="116288" y="0"/>
                </a:lnTo>
                <a:close/>
              </a:path>
              <a:path w="181610" h="151129">
                <a:moveTo>
                  <a:pt x="166298" y="20241"/>
                </a:moveTo>
                <a:lnTo>
                  <a:pt x="122854" y="20241"/>
                </a:lnTo>
                <a:lnTo>
                  <a:pt x="173838" y="41535"/>
                </a:lnTo>
                <a:lnTo>
                  <a:pt x="181250" y="29390"/>
                </a:lnTo>
                <a:lnTo>
                  <a:pt x="181080" y="27866"/>
                </a:lnTo>
                <a:lnTo>
                  <a:pt x="180844" y="27223"/>
                </a:lnTo>
                <a:lnTo>
                  <a:pt x="180072" y="26175"/>
                </a:lnTo>
                <a:lnTo>
                  <a:pt x="179604" y="25798"/>
                </a:lnTo>
                <a:lnTo>
                  <a:pt x="166298" y="20241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81700" y="4559300"/>
            <a:ext cx="8636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7100" y="45466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51550" y="4603750"/>
            <a:ext cx="7239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03819" y="5333820"/>
            <a:ext cx="171630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51550" y="4603750"/>
            <a:ext cx="723900" cy="901700"/>
          </a:xfrm>
          <a:custGeom>
            <a:avLst/>
            <a:gdLst/>
            <a:ahLst/>
            <a:cxnLst/>
            <a:rect l="l" t="t" r="r" b="b"/>
            <a:pathLst>
              <a:path w="723900" h="901700">
                <a:moveTo>
                  <a:pt x="552270" y="901700"/>
                </a:moveTo>
                <a:lnTo>
                  <a:pt x="586596" y="764396"/>
                </a:lnTo>
                <a:lnTo>
                  <a:pt x="723900" y="730070"/>
                </a:lnTo>
                <a:lnTo>
                  <a:pt x="552270" y="901700"/>
                </a:lnTo>
                <a:lnTo>
                  <a:pt x="0" y="901700"/>
                </a:lnTo>
                <a:lnTo>
                  <a:pt x="0" y="0"/>
                </a:lnTo>
                <a:lnTo>
                  <a:pt x="723900" y="0"/>
                </a:lnTo>
                <a:lnTo>
                  <a:pt x="723900" y="730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60206" y="4656512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89650" y="4921250"/>
            <a:ext cx="660400" cy="330200"/>
          </a:xfrm>
          <a:custGeom>
            <a:avLst/>
            <a:gdLst/>
            <a:ahLst/>
            <a:cxnLst/>
            <a:rect l="l" t="t" r="r" b="b"/>
            <a:pathLst>
              <a:path w="660400" h="330200">
                <a:moveTo>
                  <a:pt x="0" y="0"/>
                </a:moveTo>
                <a:lnTo>
                  <a:pt x="660400" y="0"/>
                </a:lnTo>
                <a:lnTo>
                  <a:pt x="6604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89650" y="4921250"/>
            <a:ext cx="660400" cy="33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82700" y="4533900"/>
            <a:ext cx="876300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08100" y="4521200"/>
            <a:ext cx="8128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52550" y="4578350"/>
            <a:ext cx="736600" cy="889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14509" y="5292709"/>
            <a:ext cx="174640" cy="1746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52550" y="4578350"/>
            <a:ext cx="736600" cy="889000"/>
          </a:xfrm>
          <a:custGeom>
            <a:avLst/>
            <a:gdLst/>
            <a:ahLst/>
            <a:cxnLst/>
            <a:rect l="l" t="t" r="r" b="b"/>
            <a:pathLst>
              <a:path w="736600" h="889000">
                <a:moveTo>
                  <a:pt x="561959" y="889000"/>
                </a:moveTo>
                <a:lnTo>
                  <a:pt x="596887" y="749287"/>
                </a:lnTo>
                <a:lnTo>
                  <a:pt x="736600" y="714359"/>
                </a:lnTo>
                <a:lnTo>
                  <a:pt x="561959" y="889000"/>
                </a:lnTo>
                <a:lnTo>
                  <a:pt x="0" y="889000"/>
                </a:lnTo>
                <a:lnTo>
                  <a:pt x="0" y="0"/>
                </a:lnTo>
                <a:lnTo>
                  <a:pt x="736600" y="0"/>
                </a:lnTo>
                <a:lnTo>
                  <a:pt x="736600" y="7143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62351" y="4626378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90650" y="4883150"/>
            <a:ext cx="660400" cy="342900"/>
          </a:xfrm>
          <a:custGeom>
            <a:avLst/>
            <a:gdLst/>
            <a:ahLst/>
            <a:cxnLst/>
            <a:rect l="l" t="t" r="r" b="b"/>
            <a:pathLst>
              <a:path w="660400" h="342900">
                <a:moveTo>
                  <a:pt x="0" y="0"/>
                </a:moveTo>
                <a:lnTo>
                  <a:pt x="660400" y="0"/>
                </a:lnTo>
                <a:lnTo>
                  <a:pt x="6604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90650" y="4883150"/>
            <a:ext cx="6604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58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33800" y="5270500"/>
            <a:ext cx="8636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46500" y="52578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03650" y="5314950"/>
            <a:ext cx="7239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55919" y="6045020"/>
            <a:ext cx="171630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3650" y="5314950"/>
            <a:ext cx="723900" cy="901700"/>
          </a:xfrm>
          <a:custGeom>
            <a:avLst/>
            <a:gdLst/>
            <a:ahLst/>
            <a:cxnLst/>
            <a:rect l="l" t="t" r="r" b="b"/>
            <a:pathLst>
              <a:path w="723900" h="901700">
                <a:moveTo>
                  <a:pt x="552270" y="901700"/>
                </a:moveTo>
                <a:lnTo>
                  <a:pt x="586596" y="764396"/>
                </a:lnTo>
                <a:lnTo>
                  <a:pt x="723900" y="730070"/>
                </a:lnTo>
                <a:lnTo>
                  <a:pt x="552270" y="901700"/>
                </a:lnTo>
                <a:lnTo>
                  <a:pt x="0" y="901700"/>
                </a:lnTo>
                <a:lnTo>
                  <a:pt x="0" y="0"/>
                </a:lnTo>
                <a:lnTo>
                  <a:pt x="723900" y="0"/>
                </a:lnTo>
                <a:lnTo>
                  <a:pt x="723900" y="730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09110" y="5370450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29050" y="5632450"/>
            <a:ext cx="673100" cy="342900"/>
          </a:xfrm>
          <a:custGeom>
            <a:avLst/>
            <a:gdLst/>
            <a:ahLst/>
            <a:cxnLst/>
            <a:rect l="l" t="t" r="r" b="b"/>
            <a:pathLst>
              <a:path w="673100" h="342900">
                <a:moveTo>
                  <a:pt x="0" y="0"/>
                </a:moveTo>
                <a:lnTo>
                  <a:pt x="673100" y="0"/>
                </a:lnTo>
                <a:lnTo>
                  <a:pt x="673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829050" y="5632450"/>
            <a:ext cx="6731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58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188200" y="5462240"/>
            <a:ext cx="172720" cy="163195"/>
          </a:xfrm>
          <a:custGeom>
            <a:avLst/>
            <a:gdLst/>
            <a:ahLst/>
            <a:cxnLst/>
            <a:rect l="l" t="t" r="r" b="b"/>
            <a:pathLst>
              <a:path w="172720" h="163195">
                <a:moveTo>
                  <a:pt x="67688" y="0"/>
                </a:moveTo>
                <a:lnTo>
                  <a:pt x="39516" y="13272"/>
                </a:lnTo>
                <a:lnTo>
                  <a:pt x="0" y="123198"/>
                </a:lnTo>
                <a:lnTo>
                  <a:pt x="109926" y="162716"/>
                </a:lnTo>
                <a:lnTo>
                  <a:pt x="138098" y="149442"/>
                </a:lnTo>
                <a:lnTo>
                  <a:pt x="42877" y="115213"/>
                </a:lnTo>
                <a:lnTo>
                  <a:pt x="85313" y="95219"/>
                </a:lnTo>
                <a:lnTo>
                  <a:pt x="33458" y="95219"/>
                </a:lnTo>
                <a:lnTo>
                  <a:pt x="67688" y="0"/>
                </a:lnTo>
                <a:close/>
              </a:path>
              <a:path w="172720" h="163195">
                <a:moveTo>
                  <a:pt x="163009" y="34182"/>
                </a:moveTo>
                <a:lnTo>
                  <a:pt x="33458" y="95219"/>
                </a:lnTo>
                <a:lnTo>
                  <a:pt x="85313" y="95219"/>
                </a:lnTo>
                <a:lnTo>
                  <a:pt x="172429" y="54175"/>
                </a:lnTo>
                <a:lnTo>
                  <a:pt x="163009" y="3418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19977" y="5358682"/>
            <a:ext cx="163195" cy="203835"/>
          </a:xfrm>
          <a:custGeom>
            <a:avLst/>
            <a:gdLst/>
            <a:ahLst/>
            <a:cxnLst/>
            <a:rect l="l" t="t" r="r" b="b"/>
            <a:pathLst>
              <a:path w="163195" h="203835">
                <a:moveTo>
                  <a:pt x="15549" y="174844"/>
                </a:moveTo>
                <a:lnTo>
                  <a:pt x="12391" y="175387"/>
                </a:lnTo>
                <a:lnTo>
                  <a:pt x="4178" y="179256"/>
                </a:lnTo>
                <a:lnTo>
                  <a:pt x="1672" y="181402"/>
                </a:lnTo>
                <a:lnTo>
                  <a:pt x="0" y="186057"/>
                </a:lnTo>
                <a:lnTo>
                  <a:pt x="707" y="189611"/>
                </a:lnTo>
                <a:lnTo>
                  <a:pt x="5147" y="199035"/>
                </a:lnTo>
                <a:lnTo>
                  <a:pt x="7381" y="201767"/>
                </a:lnTo>
                <a:lnTo>
                  <a:pt x="11936" y="203405"/>
                </a:lnTo>
                <a:lnTo>
                  <a:pt x="15095" y="202863"/>
                </a:lnTo>
                <a:lnTo>
                  <a:pt x="23307" y="198993"/>
                </a:lnTo>
                <a:lnTo>
                  <a:pt x="25812" y="196847"/>
                </a:lnTo>
                <a:lnTo>
                  <a:pt x="27485" y="192192"/>
                </a:lnTo>
                <a:lnTo>
                  <a:pt x="26777" y="188639"/>
                </a:lnTo>
                <a:lnTo>
                  <a:pt x="22338" y="179214"/>
                </a:lnTo>
                <a:lnTo>
                  <a:pt x="20105" y="176483"/>
                </a:lnTo>
                <a:lnTo>
                  <a:pt x="15549" y="174844"/>
                </a:lnTo>
                <a:close/>
              </a:path>
              <a:path w="163195" h="203835">
                <a:moveTo>
                  <a:pt x="90049" y="141904"/>
                </a:moveTo>
                <a:lnTo>
                  <a:pt x="86697" y="145704"/>
                </a:lnTo>
                <a:lnTo>
                  <a:pt x="86861" y="146531"/>
                </a:lnTo>
                <a:lnTo>
                  <a:pt x="95091" y="157975"/>
                </a:lnTo>
                <a:lnTo>
                  <a:pt x="100949" y="157970"/>
                </a:lnTo>
                <a:lnTo>
                  <a:pt x="142916" y="142680"/>
                </a:lnTo>
                <a:lnTo>
                  <a:pt x="143353" y="142267"/>
                </a:lnTo>
                <a:lnTo>
                  <a:pt x="93668" y="142255"/>
                </a:lnTo>
                <a:lnTo>
                  <a:pt x="90049" y="141904"/>
                </a:lnTo>
                <a:close/>
              </a:path>
              <a:path w="163195" h="203835">
                <a:moveTo>
                  <a:pt x="154791" y="77482"/>
                </a:moveTo>
                <a:lnTo>
                  <a:pt x="119232" y="77482"/>
                </a:lnTo>
                <a:lnTo>
                  <a:pt x="126683" y="79155"/>
                </a:lnTo>
                <a:lnTo>
                  <a:pt x="129955" y="80862"/>
                </a:lnTo>
                <a:lnTo>
                  <a:pt x="143686" y="111532"/>
                </a:lnTo>
                <a:lnTo>
                  <a:pt x="142904" y="115417"/>
                </a:lnTo>
                <a:lnTo>
                  <a:pt x="112989" y="139918"/>
                </a:lnTo>
                <a:lnTo>
                  <a:pt x="95999" y="142267"/>
                </a:lnTo>
                <a:lnTo>
                  <a:pt x="143367" y="142255"/>
                </a:lnTo>
                <a:lnTo>
                  <a:pt x="152993" y="133163"/>
                </a:lnTo>
                <a:lnTo>
                  <a:pt x="156785" y="127900"/>
                </a:lnTo>
                <a:lnTo>
                  <a:pt x="161881" y="116368"/>
                </a:lnTo>
                <a:lnTo>
                  <a:pt x="163048" y="110204"/>
                </a:lnTo>
                <a:lnTo>
                  <a:pt x="162623" y="97078"/>
                </a:lnTo>
                <a:lnTo>
                  <a:pt x="160867" y="90297"/>
                </a:lnTo>
                <a:lnTo>
                  <a:pt x="154905" y="77641"/>
                </a:lnTo>
                <a:lnTo>
                  <a:pt x="154791" y="77482"/>
                </a:lnTo>
                <a:close/>
              </a:path>
              <a:path w="163195" h="203835">
                <a:moveTo>
                  <a:pt x="104423" y="0"/>
                </a:moveTo>
                <a:lnTo>
                  <a:pt x="44072" y="28434"/>
                </a:lnTo>
                <a:lnTo>
                  <a:pt x="42829" y="29677"/>
                </a:lnTo>
                <a:lnTo>
                  <a:pt x="41757" y="32815"/>
                </a:lnTo>
                <a:lnTo>
                  <a:pt x="42012" y="34710"/>
                </a:lnTo>
                <a:lnTo>
                  <a:pt x="69303" y="92636"/>
                </a:lnTo>
                <a:lnTo>
                  <a:pt x="70501" y="94128"/>
                </a:lnTo>
                <a:lnTo>
                  <a:pt x="72941" y="95117"/>
                </a:lnTo>
                <a:lnTo>
                  <a:pt x="74494" y="94921"/>
                </a:lnTo>
                <a:lnTo>
                  <a:pt x="78936" y="92828"/>
                </a:lnTo>
                <a:lnTo>
                  <a:pt x="81601" y="91325"/>
                </a:lnTo>
                <a:lnTo>
                  <a:pt x="87144" y="87726"/>
                </a:lnTo>
                <a:lnTo>
                  <a:pt x="90584" y="85859"/>
                </a:lnTo>
                <a:lnTo>
                  <a:pt x="100479" y="81197"/>
                </a:lnTo>
                <a:lnTo>
                  <a:pt x="105707" y="79372"/>
                </a:lnTo>
                <a:lnTo>
                  <a:pt x="115036" y="77525"/>
                </a:lnTo>
                <a:lnTo>
                  <a:pt x="119232" y="77482"/>
                </a:lnTo>
                <a:lnTo>
                  <a:pt x="154791" y="77482"/>
                </a:lnTo>
                <a:lnTo>
                  <a:pt x="153025" y="75032"/>
                </a:lnTo>
                <a:lnTo>
                  <a:pt x="79518" y="75032"/>
                </a:lnTo>
                <a:lnTo>
                  <a:pt x="62249" y="38378"/>
                </a:lnTo>
                <a:lnTo>
                  <a:pt x="112232" y="14829"/>
                </a:lnTo>
                <a:lnTo>
                  <a:pt x="112857" y="13712"/>
                </a:lnTo>
                <a:lnTo>
                  <a:pt x="106310" y="35"/>
                </a:lnTo>
                <a:lnTo>
                  <a:pt x="104423" y="0"/>
                </a:lnTo>
                <a:close/>
              </a:path>
              <a:path w="163195" h="203835">
                <a:moveTo>
                  <a:pt x="122215" y="59502"/>
                </a:moveTo>
                <a:lnTo>
                  <a:pt x="84028" y="72250"/>
                </a:lnTo>
                <a:lnTo>
                  <a:pt x="79518" y="75032"/>
                </a:lnTo>
                <a:lnTo>
                  <a:pt x="153025" y="75032"/>
                </a:lnTo>
                <a:lnTo>
                  <a:pt x="122215" y="5950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15260" y="4445764"/>
            <a:ext cx="1621155" cy="621030"/>
          </a:xfrm>
          <a:custGeom>
            <a:avLst/>
            <a:gdLst/>
            <a:ahLst/>
            <a:cxnLst/>
            <a:rect l="l" t="t" r="r" b="b"/>
            <a:pathLst>
              <a:path w="1621154" h="621029">
                <a:moveTo>
                  <a:pt x="8679" y="0"/>
                </a:moveTo>
                <a:lnTo>
                  <a:pt x="0" y="23870"/>
                </a:lnTo>
                <a:lnTo>
                  <a:pt x="1548853" y="586987"/>
                </a:lnTo>
                <a:lnTo>
                  <a:pt x="1501372" y="595596"/>
                </a:lnTo>
                <a:lnTo>
                  <a:pt x="1496792" y="602206"/>
                </a:lnTo>
                <a:lnTo>
                  <a:pt x="1499294" y="616008"/>
                </a:lnTo>
                <a:lnTo>
                  <a:pt x="1505905" y="620589"/>
                </a:lnTo>
                <a:lnTo>
                  <a:pt x="1621030" y="599715"/>
                </a:lnTo>
                <a:lnTo>
                  <a:pt x="1590576" y="563116"/>
                </a:lnTo>
                <a:lnTo>
                  <a:pt x="1557533" y="563116"/>
                </a:lnTo>
                <a:lnTo>
                  <a:pt x="8679" y="0"/>
                </a:lnTo>
                <a:close/>
              </a:path>
              <a:path w="1621154" h="621029">
                <a:moveTo>
                  <a:pt x="1538184" y="509042"/>
                </a:moveTo>
                <a:lnTo>
                  <a:pt x="1527401" y="518016"/>
                </a:lnTo>
                <a:lnTo>
                  <a:pt x="1526666" y="526023"/>
                </a:lnTo>
                <a:lnTo>
                  <a:pt x="1557533" y="563116"/>
                </a:lnTo>
                <a:lnTo>
                  <a:pt x="1590576" y="563116"/>
                </a:lnTo>
                <a:lnTo>
                  <a:pt x="1546191" y="509776"/>
                </a:lnTo>
                <a:lnTo>
                  <a:pt x="1538184" y="509042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802797" y="4699693"/>
            <a:ext cx="102870" cy="150495"/>
          </a:xfrm>
          <a:custGeom>
            <a:avLst/>
            <a:gdLst/>
            <a:ahLst/>
            <a:cxnLst/>
            <a:rect l="l" t="t" r="r" b="b"/>
            <a:pathLst>
              <a:path w="102870" h="150495">
                <a:moveTo>
                  <a:pt x="6871" y="106023"/>
                </a:moveTo>
                <a:lnTo>
                  <a:pt x="0" y="117201"/>
                </a:lnTo>
                <a:lnTo>
                  <a:pt x="294" y="118616"/>
                </a:lnTo>
                <a:lnTo>
                  <a:pt x="523" y="119176"/>
                </a:lnTo>
                <a:lnTo>
                  <a:pt x="1145" y="120002"/>
                </a:lnTo>
                <a:lnTo>
                  <a:pt x="1540" y="120309"/>
                </a:lnTo>
                <a:lnTo>
                  <a:pt x="72073" y="149922"/>
                </a:lnTo>
                <a:lnTo>
                  <a:pt x="73681" y="149890"/>
                </a:lnTo>
                <a:lnTo>
                  <a:pt x="79592" y="139176"/>
                </a:lnTo>
                <a:lnTo>
                  <a:pt x="79463" y="137750"/>
                </a:lnTo>
                <a:lnTo>
                  <a:pt x="79256" y="137138"/>
                </a:lnTo>
                <a:lnTo>
                  <a:pt x="78555" y="136118"/>
                </a:lnTo>
                <a:lnTo>
                  <a:pt x="78106" y="135747"/>
                </a:lnTo>
                <a:lnTo>
                  <a:pt x="53473" y="125406"/>
                </a:lnTo>
                <a:lnTo>
                  <a:pt x="56592" y="117975"/>
                </a:lnTo>
                <a:lnTo>
                  <a:pt x="35772" y="117975"/>
                </a:lnTo>
                <a:lnTo>
                  <a:pt x="7434" y="106078"/>
                </a:lnTo>
                <a:lnTo>
                  <a:pt x="6871" y="106023"/>
                </a:lnTo>
                <a:close/>
              </a:path>
              <a:path w="102870" h="150495">
                <a:moveTo>
                  <a:pt x="99109" y="16703"/>
                </a:moveTo>
                <a:lnTo>
                  <a:pt x="78287" y="16703"/>
                </a:lnTo>
                <a:lnTo>
                  <a:pt x="35772" y="117975"/>
                </a:lnTo>
                <a:lnTo>
                  <a:pt x="56592" y="117975"/>
                </a:lnTo>
                <a:lnTo>
                  <a:pt x="99109" y="16703"/>
                </a:lnTo>
                <a:close/>
              </a:path>
              <a:path w="102870" h="150495">
                <a:moveTo>
                  <a:pt x="87237" y="0"/>
                </a:moveTo>
                <a:lnTo>
                  <a:pt x="48314" y="6781"/>
                </a:lnTo>
                <a:lnTo>
                  <a:pt x="40444" y="18368"/>
                </a:lnTo>
                <a:lnTo>
                  <a:pt x="40460" y="19241"/>
                </a:lnTo>
                <a:lnTo>
                  <a:pt x="41046" y="20537"/>
                </a:lnTo>
                <a:lnTo>
                  <a:pt x="41616" y="20958"/>
                </a:lnTo>
                <a:lnTo>
                  <a:pt x="43309" y="21346"/>
                </a:lnTo>
                <a:lnTo>
                  <a:pt x="44528" y="21374"/>
                </a:lnTo>
                <a:lnTo>
                  <a:pt x="46120" y="21235"/>
                </a:lnTo>
                <a:lnTo>
                  <a:pt x="78287" y="16703"/>
                </a:lnTo>
                <a:lnTo>
                  <a:pt x="99109" y="16703"/>
                </a:lnTo>
                <a:lnTo>
                  <a:pt x="102762" y="8000"/>
                </a:lnTo>
                <a:lnTo>
                  <a:pt x="102741" y="6610"/>
                </a:lnTo>
                <a:lnTo>
                  <a:pt x="102459" y="6129"/>
                </a:lnTo>
                <a:lnTo>
                  <a:pt x="90199" y="154"/>
                </a:lnTo>
                <a:lnTo>
                  <a:pt x="87237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80420" y="4757718"/>
            <a:ext cx="175260" cy="164465"/>
          </a:xfrm>
          <a:custGeom>
            <a:avLst/>
            <a:gdLst/>
            <a:ahLst/>
            <a:cxnLst/>
            <a:rect l="l" t="t" r="r" b="b"/>
            <a:pathLst>
              <a:path w="175260" h="164464">
                <a:moveTo>
                  <a:pt x="8554" y="38232"/>
                </a:moveTo>
                <a:lnTo>
                  <a:pt x="0" y="58609"/>
                </a:lnTo>
                <a:lnTo>
                  <a:pt x="132044" y="114045"/>
                </a:lnTo>
                <a:lnTo>
                  <a:pt x="38376" y="152319"/>
                </a:lnTo>
                <a:lnTo>
                  <a:pt x="67091" y="164376"/>
                </a:lnTo>
                <a:lnTo>
                  <a:pt x="175225" y="120188"/>
                </a:lnTo>
                <a:lnTo>
                  <a:pt x="164388" y="93667"/>
                </a:lnTo>
                <a:lnTo>
                  <a:pt x="140600" y="93667"/>
                </a:lnTo>
                <a:lnTo>
                  <a:pt x="8554" y="38232"/>
                </a:lnTo>
                <a:close/>
              </a:path>
              <a:path w="175260" h="164464">
                <a:moveTo>
                  <a:pt x="102325" y="0"/>
                </a:moveTo>
                <a:lnTo>
                  <a:pt x="140600" y="93667"/>
                </a:lnTo>
                <a:lnTo>
                  <a:pt x="164388" y="93667"/>
                </a:lnTo>
                <a:lnTo>
                  <a:pt x="131039" y="12054"/>
                </a:lnTo>
                <a:lnTo>
                  <a:pt x="10232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853418" y="3904518"/>
            <a:ext cx="9918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65861"/>
            <a:ext cx="7683500" cy="236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2DA6C9"/>
              </a:buClr>
              <a:buAutoNum type="arabicPeriod"/>
              <a:tabLst>
                <a:tab pos="4699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1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spc="-5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AutoNum type="arabicPeriod"/>
              <a:tabLst>
                <a:tab pos="469900" algn="l"/>
              </a:tabLst>
            </a:pP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876300" marR="5080" lvl="1" indent="-457200">
              <a:lnSpc>
                <a:spcPts val="2100"/>
              </a:lnSpc>
              <a:spcBef>
                <a:spcPts val="42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hbo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hbo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950" baseline="-17094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950" spc="30" baseline="-17094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=</a:t>
            </a:r>
            <a:r>
              <a:rPr sz="2000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1950" baseline="-17094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950" spc="179" baseline="-17094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/</a:t>
            </a:r>
            <a:r>
              <a:rPr sz="2000" spc="-2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hbo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1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950" baseline="-17094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endParaRPr sz="1950" baseline="-17094">
              <a:latin typeface="Calibri"/>
              <a:cs typeface="Calibri"/>
            </a:endParaRPr>
          </a:p>
          <a:p>
            <a:pPr marL="876300" marR="628650" lvl="1" indent="-457200">
              <a:lnSpc>
                <a:spcPts val="2100"/>
              </a:lnSpc>
              <a:spcBef>
                <a:spcPts val="40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hbo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107FA7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spc="-1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=</a:t>
            </a:r>
            <a:r>
              <a:rPr sz="2000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07FA7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*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107FA7"/>
                </a:solidFill>
                <a:latin typeface="Calibri"/>
                <a:cs typeface="Calibri"/>
              </a:rPr>
              <a:t>8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5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+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107FA7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469265" algn="l"/>
              </a:tabLst>
            </a:pPr>
            <a:r>
              <a:rPr sz="2000" b="1" spc="-15" dirty="0">
                <a:solidFill>
                  <a:srgbClr val="2DA6C9"/>
                </a:solidFill>
                <a:latin typeface="Calibri"/>
                <a:cs typeface="Calibri"/>
              </a:rPr>
              <a:t>3</a:t>
            </a:r>
            <a:r>
              <a:rPr sz="2000" b="1" spc="-5" dirty="0">
                <a:solidFill>
                  <a:srgbClr val="2DA6C9"/>
                </a:solidFill>
                <a:latin typeface="Calibri"/>
                <a:cs typeface="Calibri"/>
              </a:rPr>
              <a:t>.	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0" dirty="0"/>
              <a:t>A</a:t>
            </a:r>
            <a:r>
              <a:rPr spc="50" dirty="0"/>
              <a:t>l</a:t>
            </a:r>
            <a:r>
              <a:rPr spc="-35" dirty="0"/>
              <a:t>g</a:t>
            </a:r>
            <a:r>
              <a:rPr spc="30" dirty="0"/>
              <a:t>o</a:t>
            </a:r>
            <a:r>
              <a:rPr spc="-45" dirty="0"/>
              <a:t>r</a:t>
            </a:r>
            <a:r>
              <a:rPr spc="50" dirty="0"/>
              <a:t>i</a:t>
            </a:r>
            <a:r>
              <a:rPr spc="-5" dirty="0"/>
              <a:t>t</a:t>
            </a:r>
            <a:r>
              <a:rPr spc="35" dirty="0"/>
              <a:t>h</a:t>
            </a:r>
            <a:r>
              <a:rPr spc="-5" dirty="0"/>
              <a:t>m</a:t>
            </a:r>
            <a:r>
              <a:rPr spc="-165" dirty="0"/>
              <a:t> </a:t>
            </a:r>
            <a:r>
              <a:rPr spc="-30" dirty="0"/>
              <a:t>(</a:t>
            </a:r>
            <a:r>
              <a:rPr spc="-25" dirty="0"/>
              <a:t>4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2077380" y="42442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1505898" y="0"/>
                </a:moveTo>
                <a:lnTo>
                  <a:pt x="1499739" y="5168"/>
                </a:lnTo>
                <a:lnTo>
                  <a:pt x="1498517" y="19143"/>
                </a:lnTo>
                <a:lnTo>
                  <a:pt x="1503686" y="25303"/>
                </a:lnTo>
                <a:lnTo>
                  <a:pt x="1551757" y="29507"/>
                </a:lnTo>
                <a:lnTo>
                  <a:pt x="0" y="761652"/>
                </a:lnTo>
                <a:lnTo>
                  <a:pt x="10838" y="784622"/>
                </a:lnTo>
                <a:lnTo>
                  <a:pt x="1562595" y="52478"/>
                </a:lnTo>
                <a:lnTo>
                  <a:pt x="1593410" y="52478"/>
                </a:lnTo>
                <a:lnTo>
                  <a:pt x="1622456" y="10193"/>
                </a:lnTo>
                <a:lnTo>
                  <a:pt x="1505898" y="0"/>
                </a:lnTo>
                <a:close/>
              </a:path>
              <a:path w="1623060" h="784860">
                <a:moveTo>
                  <a:pt x="1593410" y="52478"/>
                </a:moveTo>
                <a:lnTo>
                  <a:pt x="1562595" y="52478"/>
                </a:lnTo>
                <a:lnTo>
                  <a:pt x="1535273" y="92254"/>
                </a:lnTo>
                <a:lnTo>
                  <a:pt x="1536741" y="100159"/>
                </a:lnTo>
                <a:lnTo>
                  <a:pt x="1548305" y="108102"/>
                </a:lnTo>
                <a:lnTo>
                  <a:pt x="1556211" y="106635"/>
                </a:lnTo>
                <a:lnTo>
                  <a:pt x="1593410" y="52478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545" y="4236223"/>
            <a:ext cx="1621790" cy="659765"/>
          </a:xfrm>
          <a:custGeom>
            <a:avLst/>
            <a:gdLst/>
            <a:ahLst/>
            <a:cxnLst/>
            <a:rect l="l" t="t" r="r" b="b"/>
            <a:pathLst>
              <a:path w="1621789" h="659764">
                <a:moveTo>
                  <a:pt x="132637" y="56286"/>
                </a:moveTo>
                <a:lnTo>
                  <a:pt x="62650" y="56286"/>
                </a:lnTo>
                <a:lnTo>
                  <a:pt x="1612080" y="659767"/>
                </a:lnTo>
                <a:lnTo>
                  <a:pt x="1621298" y="636099"/>
                </a:lnTo>
                <a:lnTo>
                  <a:pt x="132637" y="56286"/>
                </a:lnTo>
                <a:close/>
              </a:path>
              <a:path w="1621789" h="659764">
                <a:moveTo>
                  <a:pt x="115568" y="0"/>
                </a:moveTo>
                <a:lnTo>
                  <a:pt x="0" y="18254"/>
                </a:lnTo>
                <a:lnTo>
                  <a:pt x="72777" y="109868"/>
                </a:lnTo>
                <a:lnTo>
                  <a:pt x="80765" y="110784"/>
                </a:lnTo>
                <a:lnTo>
                  <a:pt x="91749" y="102058"/>
                </a:lnTo>
                <a:lnTo>
                  <a:pt x="92665" y="94070"/>
                </a:lnTo>
                <a:lnTo>
                  <a:pt x="62650" y="56286"/>
                </a:lnTo>
                <a:lnTo>
                  <a:pt x="132637" y="56286"/>
                </a:lnTo>
                <a:lnTo>
                  <a:pt x="71868" y="32617"/>
                </a:lnTo>
                <a:lnTo>
                  <a:pt x="119532" y="25088"/>
                </a:lnTo>
                <a:lnTo>
                  <a:pt x="124261" y="18585"/>
                </a:lnTo>
                <a:lnTo>
                  <a:pt x="122072" y="4729"/>
                </a:lnTo>
                <a:lnTo>
                  <a:pt x="115568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1146" y="5030406"/>
            <a:ext cx="1524635" cy="735965"/>
          </a:xfrm>
          <a:custGeom>
            <a:avLst/>
            <a:gdLst/>
            <a:ahLst/>
            <a:cxnLst/>
            <a:rect l="l" t="t" r="r" b="b"/>
            <a:pathLst>
              <a:path w="1524635" h="735964">
                <a:moveTo>
                  <a:pt x="74296" y="627656"/>
                </a:moveTo>
                <a:lnTo>
                  <a:pt x="66387" y="629112"/>
                </a:lnTo>
                <a:lnTo>
                  <a:pt x="0" y="725456"/>
                </a:lnTo>
                <a:lnTo>
                  <a:pt x="116542" y="735821"/>
                </a:lnTo>
                <a:lnTo>
                  <a:pt x="122709" y="730661"/>
                </a:lnTo>
                <a:lnTo>
                  <a:pt x="123952" y="716688"/>
                </a:lnTo>
                <a:lnTo>
                  <a:pt x="118791" y="710521"/>
                </a:lnTo>
                <a:lnTo>
                  <a:pt x="70727" y="706246"/>
                </a:lnTo>
                <a:lnTo>
                  <a:pt x="119636" y="683259"/>
                </a:lnTo>
                <a:lnTo>
                  <a:pt x="59923" y="683259"/>
                </a:lnTo>
                <a:lnTo>
                  <a:pt x="87303" y="643524"/>
                </a:lnTo>
                <a:lnTo>
                  <a:pt x="85846" y="635615"/>
                </a:lnTo>
                <a:lnTo>
                  <a:pt x="74296" y="627656"/>
                </a:lnTo>
                <a:close/>
              </a:path>
              <a:path w="1524635" h="735964">
                <a:moveTo>
                  <a:pt x="1513629" y="0"/>
                </a:moveTo>
                <a:lnTo>
                  <a:pt x="59923" y="683259"/>
                </a:lnTo>
                <a:lnTo>
                  <a:pt x="119636" y="683259"/>
                </a:lnTo>
                <a:lnTo>
                  <a:pt x="1524433" y="22986"/>
                </a:lnTo>
                <a:lnTo>
                  <a:pt x="1513629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2746" y="5002626"/>
            <a:ext cx="1720214" cy="769620"/>
          </a:xfrm>
          <a:custGeom>
            <a:avLst/>
            <a:gdLst/>
            <a:ahLst/>
            <a:cxnLst/>
            <a:rect l="l" t="t" r="r" b="b"/>
            <a:pathLst>
              <a:path w="1720214" h="769620">
                <a:moveTo>
                  <a:pt x="124964" y="54234"/>
                </a:moveTo>
                <a:lnTo>
                  <a:pt x="61159" y="54234"/>
                </a:lnTo>
                <a:lnTo>
                  <a:pt x="1709638" y="769594"/>
                </a:lnTo>
                <a:lnTo>
                  <a:pt x="1719750" y="746294"/>
                </a:lnTo>
                <a:lnTo>
                  <a:pt x="124964" y="54234"/>
                </a:lnTo>
                <a:close/>
              </a:path>
              <a:path w="1720214" h="769620">
                <a:moveTo>
                  <a:pt x="116179" y="0"/>
                </a:moveTo>
                <a:lnTo>
                  <a:pt x="0" y="13850"/>
                </a:lnTo>
                <a:lnTo>
                  <a:pt x="69241" y="108163"/>
                </a:lnTo>
                <a:lnTo>
                  <a:pt x="77190" y="109382"/>
                </a:lnTo>
                <a:lnTo>
                  <a:pt x="88497" y="101080"/>
                </a:lnTo>
                <a:lnTo>
                  <a:pt x="89716" y="93131"/>
                </a:lnTo>
                <a:lnTo>
                  <a:pt x="61159" y="54234"/>
                </a:lnTo>
                <a:lnTo>
                  <a:pt x="124964" y="54234"/>
                </a:lnTo>
                <a:lnTo>
                  <a:pt x="71269" y="30933"/>
                </a:lnTo>
                <a:lnTo>
                  <a:pt x="119185" y="25222"/>
                </a:lnTo>
                <a:lnTo>
                  <a:pt x="124159" y="18902"/>
                </a:lnTo>
                <a:lnTo>
                  <a:pt x="122497" y="4973"/>
                </a:lnTo>
                <a:lnTo>
                  <a:pt x="116179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1739" y="4698941"/>
            <a:ext cx="153035" cy="612775"/>
          </a:xfrm>
          <a:custGeom>
            <a:avLst/>
            <a:gdLst/>
            <a:ahLst/>
            <a:cxnLst/>
            <a:rect l="l" t="t" r="r" b="b"/>
            <a:pathLst>
              <a:path w="153035" h="612775">
                <a:moveTo>
                  <a:pt x="66834" y="73281"/>
                </a:moveTo>
                <a:lnTo>
                  <a:pt x="41111" y="73281"/>
                </a:lnTo>
                <a:lnTo>
                  <a:pt x="127377" y="612583"/>
                </a:lnTo>
                <a:lnTo>
                  <a:pt x="152458" y="608571"/>
                </a:lnTo>
                <a:lnTo>
                  <a:pt x="66834" y="73281"/>
                </a:lnTo>
                <a:close/>
              </a:path>
              <a:path w="153035" h="612775">
                <a:moveTo>
                  <a:pt x="42251" y="0"/>
                </a:moveTo>
                <a:lnTo>
                  <a:pt x="0" y="109106"/>
                </a:lnTo>
                <a:lnTo>
                  <a:pt x="3248" y="116462"/>
                </a:lnTo>
                <a:lnTo>
                  <a:pt x="16330" y="121528"/>
                </a:lnTo>
                <a:lnTo>
                  <a:pt x="23685" y="118280"/>
                </a:lnTo>
                <a:lnTo>
                  <a:pt x="41111" y="73281"/>
                </a:lnTo>
                <a:lnTo>
                  <a:pt x="66834" y="73281"/>
                </a:lnTo>
                <a:lnTo>
                  <a:pt x="66192" y="69269"/>
                </a:lnTo>
                <a:lnTo>
                  <a:pt x="99037" y="69269"/>
                </a:lnTo>
                <a:lnTo>
                  <a:pt x="42251" y="0"/>
                </a:lnTo>
                <a:close/>
              </a:path>
              <a:path w="153035" h="612775">
                <a:moveTo>
                  <a:pt x="99037" y="69269"/>
                </a:moveTo>
                <a:lnTo>
                  <a:pt x="66192" y="69269"/>
                </a:lnTo>
                <a:lnTo>
                  <a:pt x="96785" y="106587"/>
                </a:lnTo>
                <a:lnTo>
                  <a:pt x="104787" y="107379"/>
                </a:lnTo>
                <a:lnTo>
                  <a:pt x="115636" y="98485"/>
                </a:lnTo>
                <a:lnTo>
                  <a:pt x="116428" y="90483"/>
                </a:lnTo>
                <a:lnTo>
                  <a:pt x="99037" y="69269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2200" y="3771900"/>
            <a:ext cx="8636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7600" y="37465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2050" y="3816350"/>
            <a:ext cx="723900" cy="88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4320" y="4533720"/>
            <a:ext cx="171629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2050" y="3816350"/>
            <a:ext cx="723900" cy="889000"/>
          </a:xfrm>
          <a:custGeom>
            <a:avLst/>
            <a:gdLst/>
            <a:ahLst/>
            <a:cxnLst/>
            <a:rect l="l" t="t" r="r" b="b"/>
            <a:pathLst>
              <a:path w="723900" h="889000">
                <a:moveTo>
                  <a:pt x="552270" y="889000"/>
                </a:moveTo>
                <a:lnTo>
                  <a:pt x="586596" y="751696"/>
                </a:lnTo>
                <a:lnTo>
                  <a:pt x="723900" y="717370"/>
                </a:lnTo>
                <a:lnTo>
                  <a:pt x="552270" y="889000"/>
                </a:lnTo>
                <a:lnTo>
                  <a:pt x="0" y="889000"/>
                </a:lnTo>
                <a:lnTo>
                  <a:pt x="0" y="0"/>
                </a:lnTo>
                <a:lnTo>
                  <a:pt x="723900" y="0"/>
                </a:lnTo>
                <a:lnTo>
                  <a:pt x="723900" y="717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11453" y="3863460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0150" y="4121150"/>
            <a:ext cx="660400" cy="342900"/>
          </a:xfrm>
          <a:custGeom>
            <a:avLst/>
            <a:gdLst/>
            <a:ahLst/>
            <a:cxnLst/>
            <a:rect l="l" t="t" r="r" b="b"/>
            <a:pathLst>
              <a:path w="660400" h="342900">
                <a:moveTo>
                  <a:pt x="0" y="0"/>
                </a:moveTo>
                <a:lnTo>
                  <a:pt x="660400" y="0"/>
                </a:lnTo>
                <a:lnTo>
                  <a:pt x="6604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40150" y="4121150"/>
            <a:ext cx="6604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31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92495" y="4342780"/>
            <a:ext cx="240029" cy="229235"/>
          </a:xfrm>
          <a:custGeom>
            <a:avLst/>
            <a:gdLst/>
            <a:ahLst/>
            <a:cxnLst/>
            <a:rect l="l" t="t" r="r" b="b"/>
            <a:pathLst>
              <a:path w="240030" h="229235">
                <a:moveTo>
                  <a:pt x="15703" y="200378"/>
                </a:moveTo>
                <a:lnTo>
                  <a:pt x="12538" y="200875"/>
                </a:lnTo>
                <a:lnTo>
                  <a:pt x="4272" y="204630"/>
                </a:lnTo>
                <a:lnTo>
                  <a:pt x="1738" y="206742"/>
                </a:lnTo>
                <a:lnTo>
                  <a:pt x="0" y="211373"/>
                </a:lnTo>
                <a:lnTo>
                  <a:pt x="657" y="214936"/>
                </a:lnTo>
                <a:lnTo>
                  <a:pt x="4966" y="224421"/>
                </a:lnTo>
                <a:lnTo>
                  <a:pt x="7162" y="227183"/>
                </a:lnTo>
                <a:lnTo>
                  <a:pt x="11695" y="228884"/>
                </a:lnTo>
                <a:lnTo>
                  <a:pt x="14860" y="228386"/>
                </a:lnTo>
                <a:lnTo>
                  <a:pt x="23125" y="224631"/>
                </a:lnTo>
                <a:lnTo>
                  <a:pt x="25660" y="222519"/>
                </a:lnTo>
                <a:lnTo>
                  <a:pt x="27397" y="217888"/>
                </a:lnTo>
                <a:lnTo>
                  <a:pt x="26739" y="214326"/>
                </a:lnTo>
                <a:lnTo>
                  <a:pt x="22430" y="204840"/>
                </a:lnTo>
                <a:lnTo>
                  <a:pt x="20236" y="202078"/>
                </a:lnTo>
                <a:lnTo>
                  <a:pt x="15703" y="200378"/>
                </a:lnTo>
                <a:close/>
              </a:path>
              <a:path w="240030" h="229235">
                <a:moveTo>
                  <a:pt x="55965" y="184232"/>
                </a:moveTo>
                <a:lnTo>
                  <a:pt x="52561" y="187985"/>
                </a:lnTo>
                <a:lnTo>
                  <a:pt x="52713" y="188815"/>
                </a:lnTo>
                <a:lnTo>
                  <a:pt x="66641" y="200449"/>
                </a:lnTo>
                <a:lnTo>
                  <a:pt x="69357" y="200216"/>
                </a:lnTo>
                <a:lnTo>
                  <a:pt x="108817" y="185743"/>
                </a:lnTo>
                <a:lnTo>
                  <a:pt x="110025" y="184633"/>
                </a:lnTo>
                <a:lnTo>
                  <a:pt x="59580" y="184633"/>
                </a:lnTo>
                <a:lnTo>
                  <a:pt x="55965" y="184232"/>
                </a:lnTo>
                <a:close/>
              </a:path>
              <a:path w="240030" h="229235">
                <a:moveTo>
                  <a:pt x="121239" y="120208"/>
                </a:moveTo>
                <a:lnTo>
                  <a:pt x="81845" y="120208"/>
                </a:lnTo>
                <a:lnTo>
                  <a:pt x="86039" y="120222"/>
                </a:lnTo>
                <a:lnTo>
                  <a:pt x="93466" y="121997"/>
                </a:lnTo>
                <a:lnTo>
                  <a:pt x="110018" y="154608"/>
                </a:lnTo>
                <a:lnTo>
                  <a:pt x="109183" y="158482"/>
                </a:lnTo>
                <a:lnTo>
                  <a:pt x="78930" y="182565"/>
                </a:lnTo>
                <a:lnTo>
                  <a:pt x="59580" y="184633"/>
                </a:lnTo>
                <a:lnTo>
                  <a:pt x="110025" y="184633"/>
                </a:lnTo>
                <a:lnTo>
                  <a:pt x="119024" y="176366"/>
                </a:lnTo>
                <a:lnTo>
                  <a:pt x="122890" y="171156"/>
                </a:lnTo>
                <a:lnTo>
                  <a:pt x="128145" y="159696"/>
                </a:lnTo>
                <a:lnTo>
                  <a:pt x="129399" y="153549"/>
                </a:lnTo>
                <a:lnTo>
                  <a:pt x="129155" y="140418"/>
                </a:lnTo>
                <a:lnTo>
                  <a:pt x="127494" y="133614"/>
                </a:lnTo>
                <a:lnTo>
                  <a:pt x="121706" y="120876"/>
                </a:lnTo>
                <a:lnTo>
                  <a:pt x="121239" y="120208"/>
                </a:lnTo>
                <a:close/>
              </a:path>
              <a:path w="240030" h="229235">
                <a:moveTo>
                  <a:pt x="171391" y="0"/>
                </a:moveTo>
                <a:lnTo>
                  <a:pt x="134948" y="12796"/>
                </a:lnTo>
                <a:lnTo>
                  <a:pt x="118041" y="38907"/>
                </a:lnTo>
                <a:lnTo>
                  <a:pt x="118384" y="48478"/>
                </a:lnTo>
                <a:lnTo>
                  <a:pt x="144037" y="76833"/>
                </a:lnTo>
                <a:lnTo>
                  <a:pt x="162011" y="79517"/>
                </a:lnTo>
                <a:lnTo>
                  <a:pt x="158382" y="83945"/>
                </a:lnTo>
                <a:lnTo>
                  <a:pt x="145348" y="113866"/>
                </a:lnTo>
                <a:lnTo>
                  <a:pt x="145737" y="121238"/>
                </a:lnTo>
                <a:lnTo>
                  <a:pt x="176121" y="149528"/>
                </a:lnTo>
                <a:lnTo>
                  <a:pt x="181615" y="149566"/>
                </a:lnTo>
                <a:lnTo>
                  <a:pt x="193611" y="147548"/>
                </a:lnTo>
                <a:lnTo>
                  <a:pt x="199998" y="145505"/>
                </a:lnTo>
                <a:lnTo>
                  <a:pt x="214022" y="139134"/>
                </a:lnTo>
                <a:lnTo>
                  <a:pt x="220104" y="135431"/>
                </a:lnTo>
                <a:lnTo>
                  <a:pt x="222375" y="133531"/>
                </a:lnTo>
                <a:lnTo>
                  <a:pt x="185425" y="133531"/>
                </a:lnTo>
                <a:lnTo>
                  <a:pt x="173151" y="130444"/>
                </a:lnTo>
                <a:lnTo>
                  <a:pt x="168591" y="126385"/>
                </a:lnTo>
                <a:lnTo>
                  <a:pt x="164251" y="116833"/>
                </a:lnTo>
                <a:lnTo>
                  <a:pt x="163537" y="113866"/>
                </a:lnTo>
                <a:lnTo>
                  <a:pt x="163390" y="107967"/>
                </a:lnTo>
                <a:lnTo>
                  <a:pt x="163879" y="104905"/>
                </a:lnTo>
                <a:lnTo>
                  <a:pt x="178269" y="80223"/>
                </a:lnTo>
                <a:lnTo>
                  <a:pt x="232682" y="80223"/>
                </a:lnTo>
                <a:lnTo>
                  <a:pt x="231871" y="79063"/>
                </a:lnTo>
                <a:lnTo>
                  <a:pt x="195726" y="64855"/>
                </a:lnTo>
                <a:lnTo>
                  <a:pt x="189838" y="64669"/>
                </a:lnTo>
                <a:lnTo>
                  <a:pt x="190259" y="64121"/>
                </a:lnTo>
                <a:lnTo>
                  <a:pt x="173774" y="64121"/>
                </a:lnTo>
                <a:lnTo>
                  <a:pt x="168755" y="63867"/>
                </a:lnTo>
                <a:lnTo>
                  <a:pt x="135956" y="43214"/>
                </a:lnTo>
                <a:lnTo>
                  <a:pt x="135774" y="37820"/>
                </a:lnTo>
                <a:lnTo>
                  <a:pt x="140277" y="27764"/>
                </a:lnTo>
                <a:lnTo>
                  <a:pt x="145061" y="23588"/>
                </a:lnTo>
                <a:lnTo>
                  <a:pt x="155969" y="18633"/>
                </a:lnTo>
                <a:lnTo>
                  <a:pt x="159363" y="17602"/>
                </a:lnTo>
                <a:lnTo>
                  <a:pt x="165756" y="16741"/>
                </a:lnTo>
                <a:lnTo>
                  <a:pt x="198715" y="16741"/>
                </a:lnTo>
                <a:lnTo>
                  <a:pt x="197886" y="14916"/>
                </a:lnTo>
                <a:lnTo>
                  <a:pt x="195324" y="11257"/>
                </a:lnTo>
                <a:lnTo>
                  <a:pt x="188958" y="5158"/>
                </a:lnTo>
                <a:lnTo>
                  <a:pt x="185168" y="2978"/>
                </a:lnTo>
                <a:lnTo>
                  <a:pt x="176373" y="353"/>
                </a:lnTo>
                <a:lnTo>
                  <a:pt x="171391" y="0"/>
                </a:lnTo>
                <a:close/>
              </a:path>
              <a:path w="240030" h="229235">
                <a:moveTo>
                  <a:pt x="72307" y="42541"/>
                </a:moveTo>
                <a:lnTo>
                  <a:pt x="11568" y="70134"/>
                </a:lnTo>
                <a:lnTo>
                  <a:pt x="10307" y="71361"/>
                </a:lnTo>
                <a:lnTo>
                  <a:pt x="9425" y="73828"/>
                </a:lnTo>
                <a:lnTo>
                  <a:pt x="9314" y="75493"/>
                </a:lnTo>
                <a:lnTo>
                  <a:pt x="9422" y="76381"/>
                </a:lnTo>
                <a:lnTo>
                  <a:pt x="35913" y="134689"/>
                </a:lnTo>
                <a:lnTo>
                  <a:pt x="37082" y="136190"/>
                </a:lnTo>
                <a:lnTo>
                  <a:pt x="39508" y="137213"/>
                </a:lnTo>
                <a:lnTo>
                  <a:pt x="41064" y="137038"/>
                </a:lnTo>
                <a:lnTo>
                  <a:pt x="45534" y="135006"/>
                </a:lnTo>
                <a:lnTo>
                  <a:pt x="48236" y="133531"/>
                </a:lnTo>
                <a:lnTo>
                  <a:pt x="53813" y="130020"/>
                </a:lnTo>
                <a:lnTo>
                  <a:pt x="57278" y="128200"/>
                </a:lnTo>
                <a:lnTo>
                  <a:pt x="67237" y="123676"/>
                </a:lnTo>
                <a:lnTo>
                  <a:pt x="72489" y="121923"/>
                </a:lnTo>
                <a:lnTo>
                  <a:pt x="81845" y="120208"/>
                </a:lnTo>
                <a:lnTo>
                  <a:pt x="121239" y="120208"/>
                </a:lnTo>
                <a:lnTo>
                  <a:pt x="119148" y="117221"/>
                </a:lnTo>
                <a:lnTo>
                  <a:pt x="46363" y="117221"/>
                </a:lnTo>
                <a:lnTo>
                  <a:pt x="29604" y="80331"/>
                </a:lnTo>
                <a:lnTo>
                  <a:pt x="79909" y="57477"/>
                </a:lnTo>
                <a:lnTo>
                  <a:pt x="80551" y="56368"/>
                </a:lnTo>
                <a:lnTo>
                  <a:pt x="74194" y="42603"/>
                </a:lnTo>
                <a:lnTo>
                  <a:pt x="72307" y="42541"/>
                </a:lnTo>
                <a:close/>
              </a:path>
              <a:path w="240030" h="229235">
                <a:moveTo>
                  <a:pt x="232682" y="80223"/>
                </a:moveTo>
                <a:lnTo>
                  <a:pt x="178269" y="80223"/>
                </a:lnTo>
                <a:lnTo>
                  <a:pt x="183892" y="80366"/>
                </a:lnTo>
                <a:lnTo>
                  <a:pt x="188917" y="80678"/>
                </a:lnTo>
                <a:lnTo>
                  <a:pt x="221874" y="102261"/>
                </a:lnTo>
                <a:lnTo>
                  <a:pt x="221894" y="108198"/>
                </a:lnTo>
                <a:lnTo>
                  <a:pt x="216311" y="119480"/>
                </a:lnTo>
                <a:lnTo>
                  <a:pt x="210579" y="124269"/>
                </a:lnTo>
                <a:lnTo>
                  <a:pt x="192965" y="132271"/>
                </a:lnTo>
                <a:lnTo>
                  <a:pt x="185425" y="133531"/>
                </a:lnTo>
                <a:lnTo>
                  <a:pt x="222375" y="133531"/>
                </a:lnTo>
                <a:lnTo>
                  <a:pt x="239763" y="97383"/>
                </a:lnTo>
                <a:lnTo>
                  <a:pt x="238479" y="91857"/>
                </a:lnTo>
                <a:lnTo>
                  <a:pt x="234139" y="82304"/>
                </a:lnTo>
                <a:lnTo>
                  <a:pt x="232682" y="80223"/>
                </a:lnTo>
                <a:close/>
              </a:path>
              <a:path w="240030" h="229235">
                <a:moveTo>
                  <a:pt x="89272" y="102284"/>
                </a:moveTo>
                <a:lnTo>
                  <a:pt x="50911" y="114501"/>
                </a:lnTo>
                <a:lnTo>
                  <a:pt x="46363" y="117221"/>
                </a:lnTo>
                <a:lnTo>
                  <a:pt x="119148" y="117221"/>
                </a:lnTo>
                <a:lnTo>
                  <a:pt x="89272" y="102284"/>
                </a:lnTo>
                <a:close/>
              </a:path>
              <a:path w="240030" h="229235">
                <a:moveTo>
                  <a:pt x="198715" y="16741"/>
                </a:moveTo>
                <a:lnTo>
                  <a:pt x="165756" y="16741"/>
                </a:lnTo>
                <a:lnTo>
                  <a:pt x="168672" y="16908"/>
                </a:lnTo>
                <a:lnTo>
                  <a:pt x="173944" y="18436"/>
                </a:lnTo>
                <a:lnTo>
                  <a:pt x="185936" y="39347"/>
                </a:lnTo>
                <a:lnTo>
                  <a:pt x="182497" y="51207"/>
                </a:lnTo>
                <a:lnTo>
                  <a:pt x="179022" y="57477"/>
                </a:lnTo>
                <a:lnTo>
                  <a:pt x="173774" y="64121"/>
                </a:lnTo>
                <a:lnTo>
                  <a:pt x="190259" y="64121"/>
                </a:lnTo>
                <a:lnTo>
                  <a:pt x="203001" y="33597"/>
                </a:lnTo>
                <a:lnTo>
                  <a:pt x="202344" y="26212"/>
                </a:lnTo>
                <a:lnTo>
                  <a:pt x="201395" y="22639"/>
                </a:lnTo>
                <a:lnTo>
                  <a:pt x="198715" y="16741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75928" y="4237528"/>
            <a:ext cx="173990" cy="163830"/>
          </a:xfrm>
          <a:custGeom>
            <a:avLst/>
            <a:gdLst/>
            <a:ahLst/>
            <a:cxnLst/>
            <a:rect l="l" t="t" r="r" b="b"/>
            <a:pathLst>
              <a:path w="173989" h="163829">
                <a:moveTo>
                  <a:pt x="163046" y="68550"/>
                </a:moveTo>
                <a:lnTo>
                  <a:pt x="139527" y="68550"/>
                </a:lnTo>
                <a:lnTo>
                  <a:pt x="103978" y="163286"/>
                </a:lnTo>
                <a:lnTo>
                  <a:pt x="132331" y="150406"/>
                </a:lnTo>
                <a:lnTo>
                  <a:pt x="163046" y="68550"/>
                </a:lnTo>
                <a:close/>
              </a:path>
              <a:path w="173989" h="163829">
                <a:moveTo>
                  <a:pt x="64002" y="0"/>
                </a:moveTo>
                <a:lnTo>
                  <a:pt x="35650" y="12880"/>
                </a:lnTo>
                <a:lnTo>
                  <a:pt x="130385" y="48428"/>
                </a:lnTo>
                <a:lnTo>
                  <a:pt x="0" y="107662"/>
                </a:lnTo>
                <a:lnTo>
                  <a:pt x="9141" y="127784"/>
                </a:lnTo>
                <a:lnTo>
                  <a:pt x="139527" y="68550"/>
                </a:lnTo>
                <a:lnTo>
                  <a:pt x="163046" y="68550"/>
                </a:lnTo>
                <a:lnTo>
                  <a:pt x="173370" y="41038"/>
                </a:lnTo>
                <a:lnTo>
                  <a:pt x="64002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2820" y="5376631"/>
            <a:ext cx="174625" cy="163830"/>
          </a:xfrm>
          <a:custGeom>
            <a:avLst/>
            <a:gdLst/>
            <a:ahLst/>
            <a:cxnLst/>
            <a:rect l="l" t="t" r="r" b="b"/>
            <a:pathLst>
              <a:path w="174625" h="163829">
                <a:moveTo>
                  <a:pt x="108872" y="0"/>
                </a:moveTo>
                <a:lnTo>
                  <a:pt x="0" y="42336"/>
                </a:lnTo>
                <a:lnTo>
                  <a:pt x="42335" y="151208"/>
                </a:lnTo>
                <a:lnTo>
                  <a:pt x="70840" y="163751"/>
                </a:lnTo>
                <a:lnTo>
                  <a:pt x="34169" y="69444"/>
                </a:lnTo>
                <a:lnTo>
                  <a:pt x="89044" y="69444"/>
                </a:lnTo>
                <a:lnTo>
                  <a:pt x="43070" y="49215"/>
                </a:lnTo>
                <a:lnTo>
                  <a:pt x="137377" y="12543"/>
                </a:lnTo>
                <a:lnTo>
                  <a:pt x="108872" y="0"/>
                </a:lnTo>
                <a:close/>
              </a:path>
              <a:path w="174625" h="163829">
                <a:moveTo>
                  <a:pt x="89044" y="69444"/>
                </a:moveTo>
                <a:lnTo>
                  <a:pt x="34169" y="69444"/>
                </a:lnTo>
                <a:lnTo>
                  <a:pt x="165249" y="127124"/>
                </a:lnTo>
                <a:lnTo>
                  <a:pt x="174151" y="106894"/>
                </a:lnTo>
                <a:lnTo>
                  <a:pt x="89044" y="6944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8645" y="5487004"/>
            <a:ext cx="283845" cy="189230"/>
          </a:xfrm>
          <a:custGeom>
            <a:avLst/>
            <a:gdLst/>
            <a:ahLst/>
            <a:cxnLst/>
            <a:rect l="l" t="t" r="r" b="b"/>
            <a:pathLst>
              <a:path w="283844" h="189229">
                <a:moveTo>
                  <a:pt x="11617" y="78325"/>
                </a:moveTo>
                <a:lnTo>
                  <a:pt x="7007" y="80117"/>
                </a:lnTo>
                <a:lnTo>
                  <a:pt x="4791" y="82984"/>
                </a:lnTo>
                <a:lnTo>
                  <a:pt x="595" y="92519"/>
                </a:lnTo>
                <a:lnTo>
                  <a:pt x="0" y="95998"/>
                </a:lnTo>
                <a:lnTo>
                  <a:pt x="1753" y="100509"/>
                </a:lnTo>
                <a:lnTo>
                  <a:pt x="4236" y="102536"/>
                </a:lnTo>
                <a:lnTo>
                  <a:pt x="12546" y="106192"/>
                </a:lnTo>
                <a:lnTo>
                  <a:pt x="15810" y="106673"/>
                </a:lnTo>
                <a:lnTo>
                  <a:pt x="20419" y="104881"/>
                </a:lnTo>
                <a:lnTo>
                  <a:pt x="22636" y="102015"/>
                </a:lnTo>
                <a:lnTo>
                  <a:pt x="26832" y="92480"/>
                </a:lnTo>
                <a:lnTo>
                  <a:pt x="27428" y="89001"/>
                </a:lnTo>
                <a:lnTo>
                  <a:pt x="25673" y="84489"/>
                </a:lnTo>
                <a:lnTo>
                  <a:pt x="23191" y="82462"/>
                </a:lnTo>
                <a:lnTo>
                  <a:pt x="14881" y="78806"/>
                </a:lnTo>
                <a:lnTo>
                  <a:pt x="11617" y="78325"/>
                </a:lnTo>
                <a:close/>
              </a:path>
              <a:path w="283844" h="189229">
                <a:moveTo>
                  <a:pt x="165841" y="152571"/>
                </a:moveTo>
                <a:lnTo>
                  <a:pt x="160346" y="164136"/>
                </a:lnTo>
                <a:lnTo>
                  <a:pt x="160473" y="165188"/>
                </a:lnTo>
                <a:lnTo>
                  <a:pt x="198045" y="187839"/>
                </a:lnTo>
                <a:lnTo>
                  <a:pt x="211325" y="188885"/>
                </a:lnTo>
                <a:lnTo>
                  <a:pt x="217517" y="188298"/>
                </a:lnTo>
                <a:lnTo>
                  <a:pt x="229012" y="184901"/>
                </a:lnTo>
                <a:lnTo>
                  <a:pt x="234307" y="182291"/>
                </a:lnTo>
                <a:lnTo>
                  <a:pt x="243991" y="175251"/>
                </a:lnTo>
                <a:lnTo>
                  <a:pt x="246461" y="172960"/>
                </a:lnTo>
                <a:lnTo>
                  <a:pt x="203494" y="172960"/>
                </a:lnTo>
                <a:lnTo>
                  <a:pt x="197262" y="171742"/>
                </a:lnTo>
                <a:lnTo>
                  <a:pt x="169475" y="153966"/>
                </a:lnTo>
                <a:lnTo>
                  <a:pt x="168531" y="153246"/>
                </a:lnTo>
                <a:lnTo>
                  <a:pt x="167237" y="152677"/>
                </a:lnTo>
                <a:lnTo>
                  <a:pt x="165841" y="152571"/>
                </a:lnTo>
                <a:close/>
              </a:path>
              <a:path w="283844" h="189229">
                <a:moveTo>
                  <a:pt x="270068" y="138574"/>
                </a:moveTo>
                <a:lnTo>
                  <a:pt x="249092" y="138574"/>
                </a:lnTo>
                <a:lnTo>
                  <a:pt x="246199" y="144781"/>
                </a:lnTo>
                <a:lnTo>
                  <a:pt x="242759" y="150381"/>
                </a:lnTo>
                <a:lnTo>
                  <a:pt x="203494" y="172960"/>
                </a:lnTo>
                <a:lnTo>
                  <a:pt x="246461" y="172960"/>
                </a:lnTo>
                <a:lnTo>
                  <a:pt x="269497" y="139871"/>
                </a:lnTo>
                <a:lnTo>
                  <a:pt x="270068" y="138574"/>
                </a:lnTo>
                <a:close/>
              </a:path>
              <a:path w="283844" h="189229">
                <a:moveTo>
                  <a:pt x="165904" y="15960"/>
                </a:moveTo>
                <a:lnTo>
                  <a:pt x="120468" y="15960"/>
                </a:lnTo>
                <a:lnTo>
                  <a:pt x="123917" y="15974"/>
                </a:lnTo>
                <a:lnTo>
                  <a:pt x="131544" y="16565"/>
                </a:lnTo>
                <a:lnTo>
                  <a:pt x="154346" y="38693"/>
                </a:lnTo>
                <a:lnTo>
                  <a:pt x="153945" y="44776"/>
                </a:lnTo>
                <a:lnTo>
                  <a:pt x="129635" y="75684"/>
                </a:lnTo>
                <a:lnTo>
                  <a:pt x="64598" y="105561"/>
                </a:lnTo>
                <a:lnTo>
                  <a:pt x="63390" y="106087"/>
                </a:lnTo>
                <a:lnTo>
                  <a:pt x="54094" y="119963"/>
                </a:lnTo>
                <a:lnTo>
                  <a:pt x="54123" y="120911"/>
                </a:lnTo>
                <a:lnTo>
                  <a:pt x="131725" y="157538"/>
                </a:lnTo>
                <a:lnTo>
                  <a:pt x="132354" y="157632"/>
                </a:lnTo>
                <a:lnTo>
                  <a:pt x="133645" y="157468"/>
                </a:lnTo>
                <a:lnTo>
                  <a:pt x="139716" y="147091"/>
                </a:lnTo>
                <a:lnTo>
                  <a:pt x="139687" y="145510"/>
                </a:lnTo>
                <a:lnTo>
                  <a:pt x="80054" y="116996"/>
                </a:lnTo>
                <a:lnTo>
                  <a:pt x="115544" y="102320"/>
                </a:lnTo>
                <a:lnTo>
                  <a:pt x="150922" y="83934"/>
                </a:lnTo>
                <a:lnTo>
                  <a:pt x="174957" y="51807"/>
                </a:lnTo>
                <a:lnTo>
                  <a:pt x="176645" y="37346"/>
                </a:lnTo>
                <a:lnTo>
                  <a:pt x="175882" y="32661"/>
                </a:lnTo>
                <a:lnTo>
                  <a:pt x="172305" y="23608"/>
                </a:lnTo>
                <a:lnTo>
                  <a:pt x="169407" y="19385"/>
                </a:lnTo>
                <a:lnTo>
                  <a:pt x="165904" y="15960"/>
                </a:lnTo>
                <a:close/>
              </a:path>
              <a:path w="283844" h="189229">
                <a:moveTo>
                  <a:pt x="228725" y="47214"/>
                </a:moveTo>
                <a:lnTo>
                  <a:pt x="195908" y="70985"/>
                </a:lnTo>
                <a:lnTo>
                  <a:pt x="187675" y="98703"/>
                </a:lnTo>
                <a:lnTo>
                  <a:pt x="188041" y="103783"/>
                </a:lnTo>
                <a:lnTo>
                  <a:pt x="221736" y="136171"/>
                </a:lnTo>
                <a:lnTo>
                  <a:pt x="244553" y="139097"/>
                </a:lnTo>
                <a:lnTo>
                  <a:pt x="249092" y="138574"/>
                </a:lnTo>
                <a:lnTo>
                  <a:pt x="270068" y="138574"/>
                </a:lnTo>
                <a:lnTo>
                  <a:pt x="274683" y="128087"/>
                </a:lnTo>
                <a:lnTo>
                  <a:pt x="275652" y="125545"/>
                </a:lnTo>
                <a:lnTo>
                  <a:pt x="245395" y="125545"/>
                </a:lnTo>
                <a:lnTo>
                  <a:pt x="234511" y="124414"/>
                </a:lnTo>
                <a:lnTo>
                  <a:pt x="207497" y="98645"/>
                </a:lnTo>
                <a:lnTo>
                  <a:pt x="208732" y="91221"/>
                </a:lnTo>
                <a:lnTo>
                  <a:pt x="240605" y="62990"/>
                </a:lnTo>
                <a:lnTo>
                  <a:pt x="272837" y="62990"/>
                </a:lnTo>
                <a:lnTo>
                  <a:pt x="267055" y="57801"/>
                </a:lnTo>
                <a:lnTo>
                  <a:pt x="262475" y="54952"/>
                </a:lnTo>
                <a:lnTo>
                  <a:pt x="249193" y="49108"/>
                </a:lnTo>
                <a:lnTo>
                  <a:pt x="241994" y="47363"/>
                </a:lnTo>
                <a:lnTo>
                  <a:pt x="228725" y="47214"/>
                </a:lnTo>
                <a:close/>
              </a:path>
              <a:path w="283844" h="189229">
                <a:moveTo>
                  <a:pt x="272837" y="62990"/>
                </a:moveTo>
                <a:lnTo>
                  <a:pt x="240605" y="62990"/>
                </a:lnTo>
                <a:lnTo>
                  <a:pt x="244737" y="63854"/>
                </a:lnTo>
                <a:lnTo>
                  <a:pt x="253455" y="67691"/>
                </a:lnTo>
                <a:lnTo>
                  <a:pt x="256876" y="70171"/>
                </a:lnTo>
                <a:lnTo>
                  <a:pt x="261975" y="76318"/>
                </a:lnTo>
                <a:lnTo>
                  <a:pt x="263565" y="80187"/>
                </a:lnTo>
                <a:lnTo>
                  <a:pt x="264824" y="89522"/>
                </a:lnTo>
                <a:lnTo>
                  <a:pt x="264406" y="95089"/>
                </a:lnTo>
                <a:lnTo>
                  <a:pt x="245395" y="125545"/>
                </a:lnTo>
                <a:lnTo>
                  <a:pt x="275652" y="125545"/>
                </a:lnTo>
                <a:lnTo>
                  <a:pt x="283449" y="89522"/>
                </a:lnTo>
                <a:lnTo>
                  <a:pt x="282373" y="80313"/>
                </a:lnTo>
                <a:lnTo>
                  <a:pt x="281109" y="75977"/>
                </a:lnTo>
                <a:lnTo>
                  <a:pt x="277150" y="67975"/>
                </a:lnTo>
                <a:lnTo>
                  <a:pt x="274340" y="64339"/>
                </a:lnTo>
                <a:lnTo>
                  <a:pt x="272837" y="62990"/>
                </a:lnTo>
                <a:close/>
              </a:path>
              <a:path w="283844" h="189229">
                <a:moveTo>
                  <a:pt x="122857" y="0"/>
                </a:moveTo>
                <a:lnTo>
                  <a:pt x="103653" y="15974"/>
                </a:lnTo>
                <a:lnTo>
                  <a:pt x="104167" y="16842"/>
                </a:lnTo>
                <a:lnTo>
                  <a:pt x="104517" y="17152"/>
                </a:lnTo>
                <a:lnTo>
                  <a:pt x="105811" y="17721"/>
                </a:lnTo>
                <a:lnTo>
                  <a:pt x="107308" y="17689"/>
                </a:lnTo>
                <a:lnTo>
                  <a:pt x="111772" y="16828"/>
                </a:lnTo>
                <a:lnTo>
                  <a:pt x="114297" y="16497"/>
                </a:lnTo>
                <a:lnTo>
                  <a:pt x="120468" y="15960"/>
                </a:lnTo>
                <a:lnTo>
                  <a:pt x="165904" y="15960"/>
                </a:lnTo>
                <a:lnTo>
                  <a:pt x="161392" y="11549"/>
                </a:lnTo>
                <a:lnTo>
                  <a:pt x="129967" y="283"/>
                </a:lnTo>
                <a:lnTo>
                  <a:pt x="122857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7234" y="4748133"/>
            <a:ext cx="149860" cy="163830"/>
          </a:xfrm>
          <a:custGeom>
            <a:avLst/>
            <a:gdLst/>
            <a:ahLst/>
            <a:cxnLst/>
            <a:rect l="l" t="t" r="r" b="b"/>
            <a:pathLst>
              <a:path w="149860" h="163829">
                <a:moveTo>
                  <a:pt x="75312" y="38705"/>
                </a:moveTo>
                <a:lnTo>
                  <a:pt x="55272" y="38705"/>
                </a:lnTo>
                <a:lnTo>
                  <a:pt x="80361" y="163506"/>
                </a:lnTo>
                <a:lnTo>
                  <a:pt x="99621" y="159633"/>
                </a:lnTo>
                <a:lnTo>
                  <a:pt x="75312" y="38705"/>
                </a:lnTo>
                <a:close/>
              </a:path>
              <a:path w="149860" h="163829">
                <a:moveTo>
                  <a:pt x="57511" y="0"/>
                </a:moveTo>
                <a:lnTo>
                  <a:pt x="0" y="86452"/>
                </a:lnTo>
                <a:lnTo>
                  <a:pt x="5455" y="113591"/>
                </a:lnTo>
                <a:lnTo>
                  <a:pt x="55272" y="38705"/>
                </a:lnTo>
                <a:lnTo>
                  <a:pt x="75312" y="38705"/>
                </a:lnTo>
                <a:lnTo>
                  <a:pt x="74533" y="34833"/>
                </a:lnTo>
                <a:lnTo>
                  <a:pt x="109873" y="34833"/>
                </a:lnTo>
                <a:lnTo>
                  <a:pt x="57511" y="0"/>
                </a:lnTo>
                <a:close/>
              </a:path>
              <a:path w="149860" h="163829">
                <a:moveTo>
                  <a:pt x="109873" y="34833"/>
                </a:moveTo>
                <a:lnTo>
                  <a:pt x="74533" y="34833"/>
                </a:lnTo>
                <a:lnTo>
                  <a:pt x="149419" y="84651"/>
                </a:lnTo>
                <a:lnTo>
                  <a:pt x="143963" y="57511"/>
                </a:lnTo>
                <a:lnTo>
                  <a:pt x="109873" y="3483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2795" y="495668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14500" y="0"/>
                </a:moveTo>
                <a:lnTo>
                  <a:pt x="5421" y="1824"/>
                </a:lnTo>
                <a:lnTo>
                  <a:pt x="2588" y="3171"/>
                </a:lnTo>
                <a:lnTo>
                  <a:pt x="205" y="6753"/>
                </a:lnTo>
                <a:lnTo>
                  <a:pt x="0" y="9594"/>
                </a:lnTo>
                <a:lnTo>
                  <a:pt x="1591" y="17505"/>
                </a:lnTo>
                <a:lnTo>
                  <a:pt x="2909" y="20125"/>
                </a:lnTo>
                <a:lnTo>
                  <a:pt x="6570" y="22560"/>
                </a:lnTo>
                <a:lnTo>
                  <a:pt x="9787" y="22706"/>
                </a:lnTo>
                <a:lnTo>
                  <a:pt x="18865" y="20881"/>
                </a:lnTo>
                <a:lnTo>
                  <a:pt x="21699" y="19536"/>
                </a:lnTo>
                <a:lnTo>
                  <a:pt x="24083" y="15953"/>
                </a:lnTo>
                <a:lnTo>
                  <a:pt x="24287" y="13112"/>
                </a:lnTo>
                <a:lnTo>
                  <a:pt x="22697" y="5200"/>
                </a:lnTo>
                <a:lnTo>
                  <a:pt x="21377" y="2581"/>
                </a:lnTo>
                <a:lnTo>
                  <a:pt x="17717" y="146"/>
                </a:lnTo>
                <a:lnTo>
                  <a:pt x="14500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0109" y="5022984"/>
            <a:ext cx="156210" cy="189230"/>
          </a:xfrm>
          <a:custGeom>
            <a:avLst/>
            <a:gdLst/>
            <a:ahLst/>
            <a:cxnLst/>
            <a:rect l="l" t="t" r="r" b="b"/>
            <a:pathLst>
              <a:path w="156210" h="189229">
                <a:moveTo>
                  <a:pt x="10789" y="18148"/>
                </a:moveTo>
                <a:lnTo>
                  <a:pt x="0" y="24888"/>
                </a:lnTo>
                <a:lnTo>
                  <a:pt x="14281" y="95929"/>
                </a:lnTo>
                <a:lnTo>
                  <a:pt x="19884" y="97957"/>
                </a:lnTo>
                <a:lnTo>
                  <a:pt x="20937" y="97830"/>
                </a:lnTo>
                <a:lnTo>
                  <a:pt x="28406" y="93445"/>
                </a:lnTo>
                <a:lnTo>
                  <a:pt x="28346" y="92393"/>
                </a:lnTo>
                <a:lnTo>
                  <a:pt x="17336" y="37628"/>
                </a:lnTo>
                <a:lnTo>
                  <a:pt x="45106" y="37628"/>
                </a:lnTo>
                <a:lnTo>
                  <a:pt x="11691" y="18186"/>
                </a:lnTo>
                <a:lnTo>
                  <a:pt x="10789" y="18148"/>
                </a:lnTo>
                <a:close/>
              </a:path>
              <a:path w="156210" h="189229">
                <a:moveTo>
                  <a:pt x="45106" y="37628"/>
                </a:moveTo>
                <a:lnTo>
                  <a:pt x="17336" y="37628"/>
                </a:lnTo>
                <a:lnTo>
                  <a:pt x="43423" y="54197"/>
                </a:lnTo>
                <a:lnTo>
                  <a:pt x="77614" y="72251"/>
                </a:lnTo>
                <a:lnTo>
                  <a:pt x="92429" y="75632"/>
                </a:lnTo>
                <a:lnTo>
                  <a:pt x="100691" y="75455"/>
                </a:lnTo>
                <a:lnTo>
                  <a:pt x="132410" y="56951"/>
                </a:lnTo>
                <a:lnTo>
                  <a:pt x="89871" y="56951"/>
                </a:lnTo>
                <a:lnTo>
                  <a:pt x="86092" y="56446"/>
                </a:lnTo>
                <a:lnTo>
                  <a:pt x="77567" y="54314"/>
                </a:lnTo>
                <a:lnTo>
                  <a:pt x="72727" y="52555"/>
                </a:lnTo>
                <a:lnTo>
                  <a:pt x="61890" y="47649"/>
                </a:lnTo>
                <a:lnTo>
                  <a:pt x="55631" y="44201"/>
                </a:lnTo>
                <a:lnTo>
                  <a:pt x="45106" y="37628"/>
                </a:lnTo>
                <a:close/>
              </a:path>
              <a:path w="156210" h="189229">
                <a:moveTo>
                  <a:pt x="112730" y="0"/>
                </a:moveTo>
                <a:lnTo>
                  <a:pt x="102490" y="3930"/>
                </a:lnTo>
                <a:lnTo>
                  <a:pt x="102532" y="4817"/>
                </a:lnTo>
                <a:lnTo>
                  <a:pt x="102688" y="5594"/>
                </a:lnTo>
                <a:lnTo>
                  <a:pt x="103478" y="6667"/>
                </a:lnTo>
                <a:lnTo>
                  <a:pt x="106321" y="9401"/>
                </a:lnTo>
                <a:lnTo>
                  <a:pt x="107919" y="11137"/>
                </a:lnTo>
                <a:lnTo>
                  <a:pt x="119462" y="37628"/>
                </a:lnTo>
                <a:lnTo>
                  <a:pt x="118311" y="43205"/>
                </a:lnTo>
                <a:lnTo>
                  <a:pt x="89871" y="56951"/>
                </a:lnTo>
                <a:lnTo>
                  <a:pt x="132410" y="56951"/>
                </a:lnTo>
                <a:lnTo>
                  <a:pt x="133998" y="52685"/>
                </a:lnTo>
                <a:lnTo>
                  <a:pt x="135597" y="42851"/>
                </a:lnTo>
                <a:lnTo>
                  <a:pt x="135384" y="37344"/>
                </a:lnTo>
                <a:lnTo>
                  <a:pt x="118358" y="2241"/>
                </a:lnTo>
                <a:lnTo>
                  <a:pt x="115001" y="218"/>
                </a:lnTo>
                <a:lnTo>
                  <a:pt x="112730" y="0"/>
                </a:lnTo>
                <a:close/>
              </a:path>
              <a:path w="156210" h="189229">
                <a:moveTo>
                  <a:pt x="33310" y="117759"/>
                </a:moveTo>
                <a:lnTo>
                  <a:pt x="21260" y="136309"/>
                </a:lnTo>
                <a:lnTo>
                  <a:pt x="21497" y="140028"/>
                </a:lnTo>
                <a:lnTo>
                  <a:pt x="44132" y="180657"/>
                </a:lnTo>
                <a:lnTo>
                  <a:pt x="80582" y="188798"/>
                </a:lnTo>
                <a:lnTo>
                  <a:pt x="91997" y="187853"/>
                </a:lnTo>
                <a:lnTo>
                  <a:pt x="129118" y="178349"/>
                </a:lnTo>
                <a:lnTo>
                  <a:pt x="139070" y="173001"/>
                </a:lnTo>
                <a:lnTo>
                  <a:pt x="76260" y="173001"/>
                </a:lnTo>
                <a:lnTo>
                  <a:pt x="64922" y="172312"/>
                </a:lnTo>
                <a:lnTo>
                  <a:pt x="35535" y="141246"/>
                </a:lnTo>
                <a:lnTo>
                  <a:pt x="35176" y="129989"/>
                </a:lnTo>
                <a:lnTo>
                  <a:pt x="35545" y="125895"/>
                </a:lnTo>
                <a:lnTo>
                  <a:pt x="35728" y="124340"/>
                </a:lnTo>
                <a:lnTo>
                  <a:pt x="36063" y="122274"/>
                </a:lnTo>
                <a:lnTo>
                  <a:pt x="36187" y="121396"/>
                </a:lnTo>
                <a:lnTo>
                  <a:pt x="34974" y="117981"/>
                </a:lnTo>
                <a:lnTo>
                  <a:pt x="33310" y="117759"/>
                </a:lnTo>
                <a:close/>
              </a:path>
              <a:path w="156210" h="189229">
                <a:moveTo>
                  <a:pt x="115496" y="98084"/>
                </a:moveTo>
                <a:lnTo>
                  <a:pt x="76708" y="116490"/>
                </a:lnTo>
                <a:lnTo>
                  <a:pt x="72956" y="131144"/>
                </a:lnTo>
                <a:lnTo>
                  <a:pt x="73183" y="137220"/>
                </a:lnTo>
                <a:lnTo>
                  <a:pt x="88083" y="171569"/>
                </a:lnTo>
                <a:lnTo>
                  <a:pt x="82091" y="172639"/>
                </a:lnTo>
                <a:lnTo>
                  <a:pt x="76260" y="173001"/>
                </a:lnTo>
                <a:lnTo>
                  <a:pt x="139070" y="173001"/>
                </a:lnTo>
                <a:lnTo>
                  <a:pt x="141227" y="171546"/>
                </a:lnTo>
                <a:lnTo>
                  <a:pt x="144547" y="168579"/>
                </a:lnTo>
                <a:lnTo>
                  <a:pt x="101448" y="168579"/>
                </a:lnTo>
                <a:lnTo>
                  <a:pt x="98384" y="165754"/>
                </a:lnTo>
                <a:lnTo>
                  <a:pt x="87285" y="136309"/>
                </a:lnTo>
                <a:lnTo>
                  <a:pt x="88512" y="129989"/>
                </a:lnTo>
                <a:lnTo>
                  <a:pt x="115990" y="115223"/>
                </a:lnTo>
                <a:lnTo>
                  <a:pt x="147651" y="115223"/>
                </a:lnTo>
                <a:lnTo>
                  <a:pt x="144095" y="110045"/>
                </a:lnTo>
                <a:lnTo>
                  <a:pt x="140167" y="106281"/>
                </a:lnTo>
                <a:lnTo>
                  <a:pt x="131133" y="100945"/>
                </a:lnTo>
                <a:lnTo>
                  <a:pt x="126199" y="99306"/>
                </a:lnTo>
                <a:lnTo>
                  <a:pt x="115496" y="98084"/>
                </a:lnTo>
                <a:close/>
              </a:path>
              <a:path w="156210" h="189229">
                <a:moveTo>
                  <a:pt x="147651" y="115223"/>
                </a:moveTo>
                <a:lnTo>
                  <a:pt x="115990" y="115223"/>
                </a:lnTo>
                <a:lnTo>
                  <a:pt x="122839" y="115735"/>
                </a:lnTo>
                <a:lnTo>
                  <a:pt x="126024" y="116563"/>
                </a:lnTo>
                <a:lnTo>
                  <a:pt x="141798" y="142251"/>
                </a:lnTo>
                <a:lnTo>
                  <a:pt x="139937" y="149103"/>
                </a:lnTo>
                <a:lnTo>
                  <a:pt x="101448" y="168579"/>
                </a:lnTo>
                <a:lnTo>
                  <a:pt x="144547" y="168579"/>
                </a:lnTo>
                <a:lnTo>
                  <a:pt x="155987" y="143413"/>
                </a:lnTo>
                <a:lnTo>
                  <a:pt x="155718" y="138496"/>
                </a:lnTo>
                <a:lnTo>
                  <a:pt x="153184" y="125895"/>
                </a:lnTo>
                <a:lnTo>
                  <a:pt x="150773" y="119768"/>
                </a:lnTo>
                <a:lnTo>
                  <a:pt x="147651" y="11522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94880" y="4233674"/>
            <a:ext cx="175895" cy="164465"/>
          </a:xfrm>
          <a:custGeom>
            <a:avLst/>
            <a:gdLst/>
            <a:ahLst/>
            <a:cxnLst/>
            <a:rect l="l" t="t" r="r" b="b"/>
            <a:pathLst>
              <a:path w="175895" h="164464">
                <a:moveTo>
                  <a:pt x="108052" y="0"/>
                </a:moveTo>
                <a:lnTo>
                  <a:pt x="0" y="44383"/>
                </a:lnTo>
                <a:lnTo>
                  <a:pt x="44383" y="152436"/>
                </a:lnTo>
                <a:lnTo>
                  <a:pt x="73120" y="164439"/>
                </a:lnTo>
                <a:lnTo>
                  <a:pt x="34673" y="70843"/>
                </a:lnTo>
                <a:lnTo>
                  <a:pt x="92019" y="70843"/>
                </a:lnTo>
                <a:lnTo>
                  <a:pt x="43191" y="50449"/>
                </a:lnTo>
                <a:lnTo>
                  <a:pt x="136789" y="12002"/>
                </a:lnTo>
                <a:lnTo>
                  <a:pt x="108052" y="0"/>
                </a:lnTo>
                <a:close/>
              </a:path>
              <a:path w="175895" h="164464">
                <a:moveTo>
                  <a:pt x="92019" y="70843"/>
                </a:moveTo>
                <a:lnTo>
                  <a:pt x="34673" y="70843"/>
                </a:lnTo>
                <a:lnTo>
                  <a:pt x="166820" y="126036"/>
                </a:lnTo>
                <a:lnTo>
                  <a:pt x="175338" y="105642"/>
                </a:lnTo>
                <a:lnTo>
                  <a:pt x="92019" y="7084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20647" y="4354555"/>
            <a:ext cx="181610" cy="151130"/>
          </a:xfrm>
          <a:custGeom>
            <a:avLst/>
            <a:gdLst/>
            <a:ahLst/>
            <a:cxnLst/>
            <a:rect l="l" t="t" r="r" b="b"/>
            <a:pathLst>
              <a:path w="181610" h="151129">
                <a:moveTo>
                  <a:pt x="11282" y="85877"/>
                </a:moveTo>
                <a:lnTo>
                  <a:pt x="6706" y="87756"/>
                </a:lnTo>
                <a:lnTo>
                  <a:pt x="4545" y="90664"/>
                </a:lnTo>
                <a:lnTo>
                  <a:pt x="529" y="100276"/>
                </a:lnTo>
                <a:lnTo>
                  <a:pt x="0" y="103765"/>
                </a:lnTo>
                <a:lnTo>
                  <a:pt x="1840" y="108243"/>
                </a:lnTo>
                <a:lnTo>
                  <a:pt x="4358" y="110223"/>
                </a:lnTo>
                <a:lnTo>
                  <a:pt x="12736" y="113722"/>
                </a:lnTo>
                <a:lnTo>
                  <a:pt x="16008" y="114141"/>
                </a:lnTo>
                <a:lnTo>
                  <a:pt x="20584" y="112261"/>
                </a:lnTo>
                <a:lnTo>
                  <a:pt x="22745" y="109354"/>
                </a:lnTo>
                <a:lnTo>
                  <a:pt x="26761" y="99741"/>
                </a:lnTo>
                <a:lnTo>
                  <a:pt x="27291" y="96253"/>
                </a:lnTo>
                <a:lnTo>
                  <a:pt x="25450" y="91775"/>
                </a:lnTo>
                <a:lnTo>
                  <a:pt x="22931" y="89795"/>
                </a:lnTo>
                <a:lnTo>
                  <a:pt x="14554" y="86296"/>
                </a:lnTo>
                <a:lnTo>
                  <a:pt x="11282" y="85877"/>
                </a:lnTo>
                <a:close/>
              </a:path>
              <a:path w="181610" h="151129">
                <a:moveTo>
                  <a:pt x="62146" y="108875"/>
                </a:moveTo>
                <a:lnTo>
                  <a:pt x="55338" y="122806"/>
                </a:lnTo>
                <a:lnTo>
                  <a:pt x="55512" y="123403"/>
                </a:lnTo>
                <a:lnTo>
                  <a:pt x="92392" y="148201"/>
                </a:lnTo>
                <a:lnTo>
                  <a:pt x="113372" y="151117"/>
                </a:lnTo>
                <a:lnTo>
                  <a:pt x="119819" y="150403"/>
                </a:lnTo>
                <a:lnTo>
                  <a:pt x="131792" y="146452"/>
                </a:lnTo>
                <a:lnTo>
                  <a:pt x="137148" y="143184"/>
                </a:lnTo>
                <a:lnTo>
                  <a:pt x="146242" y="134414"/>
                </a:lnTo>
                <a:lnTo>
                  <a:pt x="108231" y="134414"/>
                </a:lnTo>
                <a:lnTo>
                  <a:pt x="99623" y="133399"/>
                </a:lnTo>
                <a:lnTo>
                  <a:pt x="66851" y="113200"/>
                </a:lnTo>
                <a:lnTo>
                  <a:pt x="64684" y="110279"/>
                </a:lnTo>
                <a:lnTo>
                  <a:pt x="63793" y="109402"/>
                </a:lnTo>
                <a:lnTo>
                  <a:pt x="62632" y="108917"/>
                </a:lnTo>
                <a:lnTo>
                  <a:pt x="62146" y="108875"/>
                </a:lnTo>
                <a:close/>
              </a:path>
              <a:path w="181610" h="151129">
                <a:moveTo>
                  <a:pt x="116288" y="0"/>
                </a:moveTo>
                <a:lnTo>
                  <a:pt x="113242" y="1308"/>
                </a:lnTo>
                <a:lnTo>
                  <a:pt x="112007" y="2767"/>
                </a:lnTo>
                <a:lnTo>
                  <a:pt x="87329" y="61854"/>
                </a:lnTo>
                <a:lnTo>
                  <a:pt x="87024" y="63742"/>
                </a:lnTo>
                <a:lnTo>
                  <a:pt x="87927" y="66216"/>
                </a:lnTo>
                <a:lnTo>
                  <a:pt x="89113" y="67236"/>
                </a:lnTo>
                <a:lnTo>
                  <a:pt x="93644" y="69129"/>
                </a:lnTo>
                <a:lnTo>
                  <a:pt x="96546" y="70098"/>
                </a:lnTo>
                <a:lnTo>
                  <a:pt x="102933" y="71799"/>
                </a:lnTo>
                <a:lnTo>
                  <a:pt x="106624" y="73098"/>
                </a:lnTo>
                <a:lnTo>
                  <a:pt x="136621" y="98538"/>
                </a:lnTo>
                <a:lnTo>
                  <a:pt x="136683" y="106601"/>
                </a:lnTo>
                <a:lnTo>
                  <a:pt x="135783" y="110639"/>
                </a:lnTo>
                <a:lnTo>
                  <a:pt x="108231" y="134414"/>
                </a:lnTo>
                <a:lnTo>
                  <a:pt x="146242" y="134414"/>
                </a:lnTo>
                <a:lnTo>
                  <a:pt x="157106" y="98538"/>
                </a:lnTo>
                <a:lnTo>
                  <a:pt x="155907" y="93299"/>
                </a:lnTo>
                <a:lnTo>
                  <a:pt x="120310" y="62242"/>
                </a:lnTo>
                <a:lnTo>
                  <a:pt x="107238" y="57630"/>
                </a:lnTo>
                <a:lnTo>
                  <a:pt x="122854" y="20241"/>
                </a:lnTo>
                <a:lnTo>
                  <a:pt x="166298" y="20241"/>
                </a:lnTo>
                <a:lnTo>
                  <a:pt x="118046" y="87"/>
                </a:lnTo>
                <a:lnTo>
                  <a:pt x="116288" y="0"/>
                </a:lnTo>
                <a:close/>
              </a:path>
              <a:path w="181610" h="151129">
                <a:moveTo>
                  <a:pt x="166298" y="20241"/>
                </a:moveTo>
                <a:lnTo>
                  <a:pt x="122854" y="20241"/>
                </a:lnTo>
                <a:lnTo>
                  <a:pt x="173838" y="41535"/>
                </a:lnTo>
                <a:lnTo>
                  <a:pt x="181250" y="29390"/>
                </a:lnTo>
                <a:lnTo>
                  <a:pt x="181080" y="27866"/>
                </a:lnTo>
                <a:lnTo>
                  <a:pt x="180844" y="27223"/>
                </a:lnTo>
                <a:lnTo>
                  <a:pt x="180072" y="26175"/>
                </a:lnTo>
                <a:lnTo>
                  <a:pt x="179604" y="25798"/>
                </a:lnTo>
                <a:lnTo>
                  <a:pt x="166298" y="20241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81700" y="4559300"/>
            <a:ext cx="8636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07100" y="45466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1550" y="4603750"/>
            <a:ext cx="7239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03819" y="5333820"/>
            <a:ext cx="171630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51550" y="4603750"/>
            <a:ext cx="723900" cy="901700"/>
          </a:xfrm>
          <a:custGeom>
            <a:avLst/>
            <a:gdLst/>
            <a:ahLst/>
            <a:cxnLst/>
            <a:rect l="l" t="t" r="r" b="b"/>
            <a:pathLst>
              <a:path w="723900" h="901700">
                <a:moveTo>
                  <a:pt x="552270" y="901700"/>
                </a:moveTo>
                <a:lnTo>
                  <a:pt x="586596" y="764396"/>
                </a:lnTo>
                <a:lnTo>
                  <a:pt x="723900" y="730070"/>
                </a:lnTo>
                <a:lnTo>
                  <a:pt x="552270" y="901700"/>
                </a:lnTo>
                <a:lnTo>
                  <a:pt x="0" y="901700"/>
                </a:lnTo>
                <a:lnTo>
                  <a:pt x="0" y="0"/>
                </a:lnTo>
                <a:lnTo>
                  <a:pt x="723900" y="0"/>
                </a:lnTo>
                <a:lnTo>
                  <a:pt x="723900" y="730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60206" y="4656512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89650" y="4921250"/>
            <a:ext cx="660400" cy="330200"/>
          </a:xfrm>
          <a:custGeom>
            <a:avLst/>
            <a:gdLst/>
            <a:ahLst/>
            <a:cxnLst/>
            <a:rect l="l" t="t" r="r" b="b"/>
            <a:pathLst>
              <a:path w="660400" h="330200">
                <a:moveTo>
                  <a:pt x="0" y="0"/>
                </a:moveTo>
                <a:lnTo>
                  <a:pt x="660400" y="0"/>
                </a:lnTo>
                <a:lnTo>
                  <a:pt x="6604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89650" y="4921250"/>
            <a:ext cx="660400" cy="33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82700" y="4533900"/>
            <a:ext cx="876300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8100" y="4521200"/>
            <a:ext cx="8128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2550" y="4578350"/>
            <a:ext cx="736600" cy="889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14509" y="5292709"/>
            <a:ext cx="174640" cy="1746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52550" y="4578350"/>
            <a:ext cx="736600" cy="889000"/>
          </a:xfrm>
          <a:custGeom>
            <a:avLst/>
            <a:gdLst/>
            <a:ahLst/>
            <a:cxnLst/>
            <a:rect l="l" t="t" r="r" b="b"/>
            <a:pathLst>
              <a:path w="736600" h="889000">
                <a:moveTo>
                  <a:pt x="561959" y="889000"/>
                </a:moveTo>
                <a:lnTo>
                  <a:pt x="596887" y="749287"/>
                </a:lnTo>
                <a:lnTo>
                  <a:pt x="736600" y="714359"/>
                </a:lnTo>
                <a:lnTo>
                  <a:pt x="561959" y="889000"/>
                </a:lnTo>
                <a:lnTo>
                  <a:pt x="0" y="889000"/>
                </a:lnTo>
                <a:lnTo>
                  <a:pt x="0" y="0"/>
                </a:lnTo>
                <a:lnTo>
                  <a:pt x="736600" y="0"/>
                </a:lnTo>
                <a:lnTo>
                  <a:pt x="736600" y="7143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62351" y="4626378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90650" y="4883150"/>
            <a:ext cx="660400" cy="342900"/>
          </a:xfrm>
          <a:custGeom>
            <a:avLst/>
            <a:gdLst/>
            <a:ahLst/>
            <a:cxnLst/>
            <a:rect l="l" t="t" r="r" b="b"/>
            <a:pathLst>
              <a:path w="660400" h="342900">
                <a:moveTo>
                  <a:pt x="0" y="0"/>
                </a:moveTo>
                <a:lnTo>
                  <a:pt x="660400" y="0"/>
                </a:lnTo>
                <a:lnTo>
                  <a:pt x="6604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390650" y="4883150"/>
            <a:ext cx="6604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39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33800" y="5270500"/>
            <a:ext cx="8636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46500" y="52578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3650" y="5314950"/>
            <a:ext cx="7239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55919" y="6045020"/>
            <a:ext cx="171630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03650" y="5314950"/>
            <a:ext cx="723900" cy="901700"/>
          </a:xfrm>
          <a:custGeom>
            <a:avLst/>
            <a:gdLst/>
            <a:ahLst/>
            <a:cxnLst/>
            <a:rect l="l" t="t" r="r" b="b"/>
            <a:pathLst>
              <a:path w="723900" h="901700">
                <a:moveTo>
                  <a:pt x="552270" y="901700"/>
                </a:moveTo>
                <a:lnTo>
                  <a:pt x="586596" y="764396"/>
                </a:lnTo>
                <a:lnTo>
                  <a:pt x="723900" y="730070"/>
                </a:lnTo>
                <a:lnTo>
                  <a:pt x="552270" y="901700"/>
                </a:lnTo>
                <a:lnTo>
                  <a:pt x="0" y="901700"/>
                </a:lnTo>
                <a:lnTo>
                  <a:pt x="0" y="0"/>
                </a:lnTo>
                <a:lnTo>
                  <a:pt x="723900" y="0"/>
                </a:lnTo>
                <a:lnTo>
                  <a:pt x="723900" y="730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909110" y="5370450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29050" y="5632450"/>
            <a:ext cx="673100" cy="342900"/>
          </a:xfrm>
          <a:custGeom>
            <a:avLst/>
            <a:gdLst/>
            <a:ahLst/>
            <a:cxnLst/>
            <a:rect l="l" t="t" r="r" b="b"/>
            <a:pathLst>
              <a:path w="673100" h="342900">
                <a:moveTo>
                  <a:pt x="0" y="0"/>
                </a:moveTo>
                <a:lnTo>
                  <a:pt x="673100" y="0"/>
                </a:lnTo>
                <a:lnTo>
                  <a:pt x="673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829050" y="5632450"/>
            <a:ext cx="6731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57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188200" y="5462240"/>
            <a:ext cx="172720" cy="163195"/>
          </a:xfrm>
          <a:custGeom>
            <a:avLst/>
            <a:gdLst/>
            <a:ahLst/>
            <a:cxnLst/>
            <a:rect l="l" t="t" r="r" b="b"/>
            <a:pathLst>
              <a:path w="172720" h="163195">
                <a:moveTo>
                  <a:pt x="67688" y="0"/>
                </a:moveTo>
                <a:lnTo>
                  <a:pt x="39516" y="13272"/>
                </a:lnTo>
                <a:lnTo>
                  <a:pt x="0" y="123198"/>
                </a:lnTo>
                <a:lnTo>
                  <a:pt x="109926" y="162716"/>
                </a:lnTo>
                <a:lnTo>
                  <a:pt x="138098" y="149442"/>
                </a:lnTo>
                <a:lnTo>
                  <a:pt x="42877" y="115213"/>
                </a:lnTo>
                <a:lnTo>
                  <a:pt x="85313" y="95219"/>
                </a:lnTo>
                <a:lnTo>
                  <a:pt x="33458" y="95219"/>
                </a:lnTo>
                <a:lnTo>
                  <a:pt x="67688" y="0"/>
                </a:lnTo>
                <a:close/>
              </a:path>
              <a:path w="172720" h="163195">
                <a:moveTo>
                  <a:pt x="163009" y="34182"/>
                </a:moveTo>
                <a:lnTo>
                  <a:pt x="33458" y="95219"/>
                </a:lnTo>
                <a:lnTo>
                  <a:pt x="85313" y="95219"/>
                </a:lnTo>
                <a:lnTo>
                  <a:pt x="172429" y="54175"/>
                </a:lnTo>
                <a:lnTo>
                  <a:pt x="163009" y="3418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19977" y="5358682"/>
            <a:ext cx="163195" cy="203835"/>
          </a:xfrm>
          <a:custGeom>
            <a:avLst/>
            <a:gdLst/>
            <a:ahLst/>
            <a:cxnLst/>
            <a:rect l="l" t="t" r="r" b="b"/>
            <a:pathLst>
              <a:path w="163195" h="203835">
                <a:moveTo>
                  <a:pt x="15549" y="174844"/>
                </a:moveTo>
                <a:lnTo>
                  <a:pt x="12391" y="175387"/>
                </a:lnTo>
                <a:lnTo>
                  <a:pt x="4178" y="179256"/>
                </a:lnTo>
                <a:lnTo>
                  <a:pt x="1672" y="181402"/>
                </a:lnTo>
                <a:lnTo>
                  <a:pt x="0" y="186057"/>
                </a:lnTo>
                <a:lnTo>
                  <a:pt x="707" y="189611"/>
                </a:lnTo>
                <a:lnTo>
                  <a:pt x="5147" y="199035"/>
                </a:lnTo>
                <a:lnTo>
                  <a:pt x="7381" y="201767"/>
                </a:lnTo>
                <a:lnTo>
                  <a:pt x="11936" y="203405"/>
                </a:lnTo>
                <a:lnTo>
                  <a:pt x="15095" y="202863"/>
                </a:lnTo>
                <a:lnTo>
                  <a:pt x="23307" y="198993"/>
                </a:lnTo>
                <a:lnTo>
                  <a:pt x="25812" y="196847"/>
                </a:lnTo>
                <a:lnTo>
                  <a:pt x="27485" y="192192"/>
                </a:lnTo>
                <a:lnTo>
                  <a:pt x="26777" y="188639"/>
                </a:lnTo>
                <a:lnTo>
                  <a:pt x="22338" y="179214"/>
                </a:lnTo>
                <a:lnTo>
                  <a:pt x="20105" y="176483"/>
                </a:lnTo>
                <a:lnTo>
                  <a:pt x="15549" y="174844"/>
                </a:lnTo>
                <a:close/>
              </a:path>
              <a:path w="163195" h="203835">
                <a:moveTo>
                  <a:pt x="90049" y="141904"/>
                </a:moveTo>
                <a:lnTo>
                  <a:pt x="86697" y="145704"/>
                </a:lnTo>
                <a:lnTo>
                  <a:pt x="86861" y="146531"/>
                </a:lnTo>
                <a:lnTo>
                  <a:pt x="95091" y="157975"/>
                </a:lnTo>
                <a:lnTo>
                  <a:pt x="100949" y="157970"/>
                </a:lnTo>
                <a:lnTo>
                  <a:pt x="142916" y="142680"/>
                </a:lnTo>
                <a:lnTo>
                  <a:pt x="143353" y="142267"/>
                </a:lnTo>
                <a:lnTo>
                  <a:pt x="93668" y="142255"/>
                </a:lnTo>
                <a:lnTo>
                  <a:pt x="90049" y="141904"/>
                </a:lnTo>
                <a:close/>
              </a:path>
              <a:path w="163195" h="203835">
                <a:moveTo>
                  <a:pt x="154791" y="77482"/>
                </a:moveTo>
                <a:lnTo>
                  <a:pt x="119232" y="77482"/>
                </a:lnTo>
                <a:lnTo>
                  <a:pt x="126683" y="79155"/>
                </a:lnTo>
                <a:lnTo>
                  <a:pt x="129955" y="80862"/>
                </a:lnTo>
                <a:lnTo>
                  <a:pt x="143686" y="111532"/>
                </a:lnTo>
                <a:lnTo>
                  <a:pt x="142904" y="115417"/>
                </a:lnTo>
                <a:lnTo>
                  <a:pt x="112989" y="139918"/>
                </a:lnTo>
                <a:lnTo>
                  <a:pt x="95999" y="142267"/>
                </a:lnTo>
                <a:lnTo>
                  <a:pt x="143367" y="142255"/>
                </a:lnTo>
                <a:lnTo>
                  <a:pt x="152993" y="133163"/>
                </a:lnTo>
                <a:lnTo>
                  <a:pt x="156785" y="127900"/>
                </a:lnTo>
                <a:lnTo>
                  <a:pt x="161881" y="116368"/>
                </a:lnTo>
                <a:lnTo>
                  <a:pt x="163048" y="110204"/>
                </a:lnTo>
                <a:lnTo>
                  <a:pt x="162623" y="97078"/>
                </a:lnTo>
                <a:lnTo>
                  <a:pt x="160867" y="90297"/>
                </a:lnTo>
                <a:lnTo>
                  <a:pt x="154905" y="77641"/>
                </a:lnTo>
                <a:lnTo>
                  <a:pt x="154791" y="77482"/>
                </a:lnTo>
                <a:close/>
              </a:path>
              <a:path w="163195" h="203835">
                <a:moveTo>
                  <a:pt x="104423" y="0"/>
                </a:moveTo>
                <a:lnTo>
                  <a:pt x="44072" y="28434"/>
                </a:lnTo>
                <a:lnTo>
                  <a:pt x="42829" y="29677"/>
                </a:lnTo>
                <a:lnTo>
                  <a:pt x="41757" y="32815"/>
                </a:lnTo>
                <a:lnTo>
                  <a:pt x="42012" y="34710"/>
                </a:lnTo>
                <a:lnTo>
                  <a:pt x="69303" y="92636"/>
                </a:lnTo>
                <a:lnTo>
                  <a:pt x="70501" y="94128"/>
                </a:lnTo>
                <a:lnTo>
                  <a:pt x="72941" y="95117"/>
                </a:lnTo>
                <a:lnTo>
                  <a:pt x="74494" y="94921"/>
                </a:lnTo>
                <a:lnTo>
                  <a:pt x="78936" y="92828"/>
                </a:lnTo>
                <a:lnTo>
                  <a:pt x="81601" y="91325"/>
                </a:lnTo>
                <a:lnTo>
                  <a:pt x="87144" y="87726"/>
                </a:lnTo>
                <a:lnTo>
                  <a:pt x="90584" y="85859"/>
                </a:lnTo>
                <a:lnTo>
                  <a:pt x="100479" y="81197"/>
                </a:lnTo>
                <a:lnTo>
                  <a:pt x="105707" y="79372"/>
                </a:lnTo>
                <a:lnTo>
                  <a:pt x="115036" y="77525"/>
                </a:lnTo>
                <a:lnTo>
                  <a:pt x="119232" y="77482"/>
                </a:lnTo>
                <a:lnTo>
                  <a:pt x="154791" y="77482"/>
                </a:lnTo>
                <a:lnTo>
                  <a:pt x="153025" y="75032"/>
                </a:lnTo>
                <a:lnTo>
                  <a:pt x="79518" y="75032"/>
                </a:lnTo>
                <a:lnTo>
                  <a:pt x="62249" y="38378"/>
                </a:lnTo>
                <a:lnTo>
                  <a:pt x="112232" y="14829"/>
                </a:lnTo>
                <a:lnTo>
                  <a:pt x="112857" y="13712"/>
                </a:lnTo>
                <a:lnTo>
                  <a:pt x="106310" y="35"/>
                </a:lnTo>
                <a:lnTo>
                  <a:pt x="104423" y="0"/>
                </a:lnTo>
                <a:close/>
              </a:path>
              <a:path w="163195" h="203835">
                <a:moveTo>
                  <a:pt x="122215" y="59502"/>
                </a:moveTo>
                <a:lnTo>
                  <a:pt x="84028" y="72250"/>
                </a:lnTo>
                <a:lnTo>
                  <a:pt x="79518" y="75032"/>
                </a:lnTo>
                <a:lnTo>
                  <a:pt x="153025" y="75032"/>
                </a:lnTo>
                <a:lnTo>
                  <a:pt x="122215" y="5950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15260" y="4445764"/>
            <a:ext cx="1621155" cy="621030"/>
          </a:xfrm>
          <a:custGeom>
            <a:avLst/>
            <a:gdLst/>
            <a:ahLst/>
            <a:cxnLst/>
            <a:rect l="l" t="t" r="r" b="b"/>
            <a:pathLst>
              <a:path w="1621154" h="621029">
                <a:moveTo>
                  <a:pt x="8679" y="0"/>
                </a:moveTo>
                <a:lnTo>
                  <a:pt x="0" y="23870"/>
                </a:lnTo>
                <a:lnTo>
                  <a:pt x="1548853" y="586987"/>
                </a:lnTo>
                <a:lnTo>
                  <a:pt x="1501372" y="595596"/>
                </a:lnTo>
                <a:lnTo>
                  <a:pt x="1496792" y="602206"/>
                </a:lnTo>
                <a:lnTo>
                  <a:pt x="1499294" y="616008"/>
                </a:lnTo>
                <a:lnTo>
                  <a:pt x="1505905" y="620589"/>
                </a:lnTo>
                <a:lnTo>
                  <a:pt x="1621030" y="599715"/>
                </a:lnTo>
                <a:lnTo>
                  <a:pt x="1590576" y="563116"/>
                </a:lnTo>
                <a:lnTo>
                  <a:pt x="1557533" y="563116"/>
                </a:lnTo>
                <a:lnTo>
                  <a:pt x="8679" y="0"/>
                </a:lnTo>
                <a:close/>
              </a:path>
              <a:path w="1621154" h="621029">
                <a:moveTo>
                  <a:pt x="1538184" y="509042"/>
                </a:moveTo>
                <a:lnTo>
                  <a:pt x="1527401" y="518016"/>
                </a:lnTo>
                <a:lnTo>
                  <a:pt x="1526666" y="526023"/>
                </a:lnTo>
                <a:lnTo>
                  <a:pt x="1557533" y="563116"/>
                </a:lnTo>
                <a:lnTo>
                  <a:pt x="1590576" y="563116"/>
                </a:lnTo>
                <a:lnTo>
                  <a:pt x="1546191" y="509776"/>
                </a:lnTo>
                <a:lnTo>
                  <a:pt x="1538184" y="509042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68060" y="4643127"/>
            <a:ext cx="389890" cy="251460"/>
          </a:xfrm>
          <a:custGeom>
            <a:avLst/>
            <a:gdLst/>
            <a:ahLst/>
            <a:cxnLst/>
            <a:rect l="l" t="t" r="r" b="b"/>
            <a:pathLst>
              <a:path w="389889" h="251460">
                <a:moveTo>
                  <a:pt x="6870" y="106023"/>
                </a:moveTo>
                <a:lnTo>
                  <a:pt x="0" y="117201"/>
                </a:lnTo>
                <a:lnTo>
                  <a:pt x="293" y="118615"/>
                </a:lnTo>
                <a:lnTo>
                  <a:pt x="521" y="119175"/>
                </a:lnTo>
                <a:lnTo>
                  <a:pt x="1144" y="120002"/>
                </a:lnTo>
                <a:lnTo>
                  <a:pt x="1539" y="120309"/>
                </a:lnTo>
                <a:lnTo>
                  <a:pt x="72073" y="149920"/>
                </a:lnTo>
                <a:lnTo>
                  <a:pt x="73680" y="149889"/>
                </a:lnTo>
                <a:lnTo>
                  <a:pt x="79590" y="139175"/>
                </a:lnTo>
                <a:lnTo>
                  <a:pt x="79462" y="137750"/>
                </a:lnTo>
                <a:lnTo>
                  <a:pt x="79255" y="137138"/>
                </a:lnTo>
                <a:lnTo>
                  <a:pt x="78554" y="136117"/>
                </a:lnTo>
                <a:lnTo>
                  <a:pt x="78104" y="135747"/>
                </a:lnTo>
                <a:lnTo>
                  <a:pt x="53472" y="125406"/>
                </a:lnTo>
                <a:lnTo>
                  <a:pt x="56592" y="117974"/>
                </a:lnTo>
                <a:lnTo>
                  <a:pt x="35770" y="117974"/>
                </a:lnTo>
                <a:lnTo>
                  <a:pt x="7433" y="106078"/>
                </a:lnTo>
                <a:lnTo>
                  <a:pt x="6870" y="106023"/>
                </a:lnTo>
                <a:close/>
              </a:path>
              <a:path w="389889" h="251460">
                <a:moveTo>
                  <a:pt x="99109" y="16701"/>
                </a:moveTo>
                <a:lnTo>
                  <a:pt x="78286" y="16701"/>
                </a:lnTo>
                <a:lnTo>
                  <a:pt x="35770" y="117974"/>
                </a:lnTo>
                <a:lnTo>
                  <a:pt x="56592" y="117974"/>
                </a:lnTo>
                <a:lnTo>
                  <a:pt x="99109" y="16701"/>
                </a:lnTo>
                <a:close/>
              </a:path>
              <a:path w="389889" h="251460">
                <a:moveTo>
                  <a:pt x="87236" y="0"/>
                </a:moveTo>
                <a:lnTo>
                  <a:pt x="48313" y="6781"/>
                </a:lnTo>
                <a:lnTo>
                  <a:pt x="40443" y="18368"/>
                </a:lnTo>
                <a:lnTo>
                  <a:pt x="40459" y="19241"/>
                </a:lnTo>
                <a:lnTo>
                  <a:pt x="41045" y="20537"/>
                </a:lnTo>
                <a:lnTo>
                  <a:pt x="41615" y="20957"/>
                </a:lnTo>
                <a:lnTo>
                  <a:pt x="43308" y="21346"/>
                </a:lnTo>
                <a:lnTo>
                  <a:pt x="44527" y="21374"/>
                </a:lnTo>
                <a:lnTo>
                  <a:pt x="46120" y="21234"/>
                </a:lnTo>
                <a:lnTo>
                  <a:pt x="78286" y="16701"/>
                </a:lnTo>
                <a:lnTo>
                  <a:pt x="99109" y="16701"/>
                </a:lnTo>
                <a:lnTo>
                  <a:pt x="102762" y="8001"/>
                </a:lnTo>
                <a:lnTo>
                  <a:pt x="102740" y="6610"/>
                </a:lnTo>
                <a:lnTo>
                  <a:pt x="102458" y="6129"/>
                </a:lnTo>
                <a:lnTo>
                  <a:pt x="90197" y="153"/>
                </a:lnTo>
                <a:lnTo>
                  <a:pt x="87236" y="0"/>
                </a:lnTo>
                <a:close/>
              </a:path>
              <a:path w="389889" h="251460">
                <a:moveTo>
                  <a:pt x="114193" y="141434"/>
                </a:moveTo>
                <a:lnTo>
                  <a:pt x="109614" y="143306"/>
                </a:lnTo>
                <a:lnTo>
                  <a:pt x="107447" y="146210"/>
                </a:lnTo>
                <a:lnTo>
                  <a:pt x="103414" y="155815"/>
                </a:lnTo>
                <a:lnTo>
                  <a:pt x="102878" y="159302"/>
                </a:lnTo>
                <a:lnTo>
                  <a:pt x="104710" y="163784"/>
                </a:lnTo>
                <a:lnTo>
                  <a:pt x="107226" y="165768"/>
                </a:lnTo>
                <a:lnTo>
                  <a:pt x="115596" y="169283"/>
                </a:lnTo>
                <a:lnTo>
                  <a:pt x="118868" y="169707"/>
                </a:lnTo>
                <a:lnTo>
                  <a:pt x="123446" y="167836"/>
                </a:lnTo>
                <a:lnTo>
                  <a:pt x="125614" y="164933"/>
                </a:lnTo>
                <a:lnTo>
                  <a:pt x="129646" y="155327"/>
                </a:lnTo>
                <a:lnTo>
                  <a:pt x="130182" y="151839"/>
                </a:lnTo>
                <a:lnTo>
                  <a:pt x="128351" y="147359"/>
                </a:lnTo>
                <a:lnTo>
                  <a:pt x="125835" y="145374"/>
                </a:lnTo>
                <a:lnTo>
                  <a:pt x="117464" y="141860"/>
                </a:lnTo>
                <a:lnTo>
                  <a:pt x="114193" y="141434"/>
                </a:lnTo>
                <a:close/>
              </a:path>
              <a:path w="389889" h="251460">
                <a:moveTo>
                  <a:pt x="270403" y="208771"/>
                </a:moveTo>
                <a:lnTo>
                  <a:pt x="263571" y="222690"/>
                </a:lnTo>
                <a:lnTo>
                  <a:pt x="263744" y="223287"/>
                </a:lnTo>
                <a:lnTo>
                  <a:pt x="300578" y="248152"/>
                </a:lnTo>
                <a:lnTo>
                  <a:pt x="321552" y="251106"/>
                </a:lnTo>
                <a:lnTo>
                  <a:pt x="328001" y="250404"/>
                </a:lnTo>
                <a:lnTo>
                  <a:pt x="339981" y="246476"/>
                </a:lnTo>
                <a:lnTo>
                  <a:pt x="345343" y="243218"/>
                </a:lnTo>
                <a:lnTo>
                  <a:pt x="354528" y="234395"/>
                </a:lnTo>
                <a:lnTo>
                  <a:pt x="316443" y="234395"/>
                </a:lnTo>
                <a:lnTo>
                  <a:pt x="307836" y="233365"/>
                </a:lnTo>
                <a:lnTo>
                  <a:pt x="275102" y="213104"/>
                </a:lnTo>
                <a:lnTo>
                  <a:pt x="272940" y="210179"/>
                </a:lnTo>
                <a:lnTo>
                  <a:pt x="272038" y="209296"/>
                </a:lnTo>
                <a:lnTo>
                  <a:pt x="270890" y="208814"/>
                </a:lnTo>
                <a:lnTo>
                  <a:pt x="270403" y="208771"/>
                </a:lnTo>
                <a:close/>
              </a:path>
              <a:path w="389889" h="251460">
                <a:moveTo>
                  <a:pt x="324746" y="99994"/>
                </a:moveTo>
                <a:lnTo>
                  <a:pt x="321697" y="101297"/>
                </a:lnTo>
                <a:lnTo>
                  <a:pt x="320460" y="102755"/>
                </a:lnTo>
                <a:lnTo>
                  <a:pt x="295673" y="161796"/>
                </a:lnTo>
                <a:lnTo>
                  <a:pt x="295365" y="163685"/>
                </a:lnTo>
                <a:lnTo>
                  <a:pt x="296263" y="166160"/>
                </a:lnTo>
                <a:lnTo>
                  <a:pt x="297447" y="167182"/>
                </a:lnTo>
                <a:lnTo>
                  <a:pt x="301976" y="169082"/>
                </a:lnTo>
                <a:lnTo>
                  <a:pt x="304876" y="170058"/>
                </a:lnTo>
                <a:lnTo>
                  <a:pt x="311259" y="171770"/>
                </a:lnTo>
                <a:lnTo>
                  <a:pt x="314948" y="173076"/>
                </a:lnTo>
                <a:lnTo>
                  <a:pt x="344907" y="198608"/>
                </a:lnTo>
                <a:lnTo>
                  <a:pt x="344960" y="204817"/>
                </a:lnTo>
                <a:lnTo>
                  <a:pt x="344855" y="207034"/>
                </a:lnTo>
                <a:lnTo>
                  <a:pt x="316443" y="234395"/>
                </a:lnTo>
                <a:lnTo>
                  <a:pt x="354528" y="234395"/>
                </a:lnTo>
                <a:lnTo>
                  <a:pt x="365384" y="198608"/>
                </a:lnTo>
                <a:lnTo>
                  <a:pt x="364194" y="193367"/>
                </a:lnTo>
                <a:lnTo>
                  <a:pt x="328655" y="162246"/>
                </a:lnTo>
                <a:lnTo>
                  <a:pt x="315591" y="157608"/>
                </a:lnTo>
                <a:lnTo>
                  <a:pt x="331275" y="120248"/>
                </a:lnTo>
                <a:lnTo>
                  <a:pt x="374529" y="120248"/>
                </a:lnTo>
                <a:lnTo>
                  <a:pt x="326504" y="100087"/>
                </a:lnTo>
                <a:lnTo>
                  <a:pt x="324746" y="99994"/>
                </a:lnTo>
                <a:close/>
              </a:path>
              <a:path w="389889" h="251460">
                <a:moveTo>
                  <a:pt x="229654" y="62271"/>
                </a:moveTo>
                <a:lnTo>
                  <a:pt x="197991" y="87657"/>
                </a:lnTo>
                <a:lnTo>
                  <a:pt x="196731" y="98588"/>
                </a:lnTo>
                <a:lnTo>
                  <a:pt x="197149" y="102255"/>
                </a:lnTo>
                <a:lnTo>
                  <a:pt x="211046" y="128366"/>
                </a:lnTo>
                <a:lnTo>
                  <a:pt x="205332" y="128711"/>
                </a:lnTo>
                <a:lnTo>
                  <a:pt x="169376" y="144768"/>
                </a:lnTo>
                <a:lnTo>
                  <a:pt x="162235" y="165035"/>
                </a:lnTo>
                <a:lnTo>
                  <a:pt x="162645" y="172812"/>
                </a:lnTo>
                <a:lnTo>
                  <a:pt x="188431" y="201071"/>
                </a:lnTo>
                <a:lnTo>
                  <a:pt x="222199" y="210606"/>
                </a:lnTo>
                <a:lnTo>
                  <a:pt x="227963" y="210282"/>
                </a:lnTo>
                <a:lnTo>
                  <a:pt x="238309" y="207363"/>
                </a:lnTo>
                <a:lnTo>
                  <a:pt x="242868" y="204817"/>
                </a:lnTo>
                <a:lnTo>
                  <a:pt x="250758" y="197558"/>
                </a:lnTo>
                <a:lnTo>
                  <a:pt x="252246" y="195361"/>
                </a:lnTo>
                <a:lnTo>
                  <a:pt x="218611" y="195361"/>
                </a:lnTo>
                <a:lnTo>
                  <a:pt x="211203" y="194409"/>
                </a:lnTo>
                <a:lnTo>
                  <a:pt x="193363" y="186919"/>
                </a:lnTo>
                <a:lnTo>
                  <a:pt x="187317" y="182242"/>
                </a:lnTo>
                <a:lnTo>
                  <a:pt x="181245" y="171138"/>
                </a:lnTo>
                <a:lnTo>
                  <a:pt x="181123" y="165035"/>
                </a:lnTo>
                <a:lnTo>
                  <a:pt x="185186" y="155360"/>
                </a:lnTo>
                <a:lnTo>
                  <a:pt x="221573" y="140775"/>
                </a:lnTo>
                <a:lnTo>
                  <a:pt x="242651" y="140775"/>
                </a:lnTo>
                <a:lnTo>
                  <a:pt x="240846" y="138697"/>
                </a:lnTo>
                <a:lnTo>
                  <a:pt x="273230" y="126537"/>
                </a:lnTo>
                <a:lnTo>
                  <a:pt x="230334" y="126537"/>
                </a:lnTo>
                <a:lnTo>
                  <a:pt x="227111" y="122682"/>
                </a:lnTo>
                <a:lnTo>
                  <a:pt x="215782" y="101297"/>
                </a:lnTo>
                <a:lnTo>
                  <a:pt x="215863" y="95625"/>
                </a:lnTo>
                <a:lnTo>
                  <a:pt x="216413" y="93091"/>
                </a:lnTo>
                <a:lnTo>
                  <a:pt x="219984" y="84583"/>
                </a:lnTo>
                <a:lnTo>
                  <a:pt x="223818" y="80785"/>
                </a:lnTo>
                <a:lnTo>
                  <a:pt x="234256" y="77259"/>
                </a:lnTo>
                <a:lnTo>
                  <a:pt x="271197" y="77259"/>
                </a:lnTo>
                <a:lnTo>
                  <a:pt x="267310" y="73884"/>
                </a:lnTo>
                <a:lnTo>
                  <a:pt x="261833" y="70637"/>
                </a:lnTo>
                <a:lnTo>
                  <a:pt x="248111" y="64875"/>
                </a:lnTo>
                <a:lnTo>
                  <a:pt x="241620" y="63179"/>
                </a:lnTo>
                <a:lnTo>
                  <a:pt x="229654" y="62271"/>
                </a:lnTo>
                <a:close/>
              </a:path>
              <a:path w="389889" h="251460">
                <a:moveTo>
                  <a:pt x="242651" y="140775"/>
                </a:moveTo>
                <a:lnTo>
                  <a:pt x="221573" y="140775"/>
                </a:lnTo>
                <a:lnTo>
                  <a:pt x="225287" y="144998"/>
                </a:lnTo>
                <a:lnTo>
                  <a:pt x="228473" y="148898"/>
                </a:lnTo>
                <a:lnTo>
                  <a:pt x="239619" y="175166"/>
                </a:lnTo>
                <a:lnTo>
                  <a:pt x="239000" y="178276"/>
                </a:lnTo>
                <a:lnTo>
                  <a:pt x="235024" y="187744"/>
                </a:lnTo>
                <a:lnTo>
                  <a:pt x="230682" y="191792"/>
                </a:lnTo>
                <a:lnTo>
                  <a:pt x="218611" y="195361"/>
                </a:lnTo>
                <a:lnTo>
                  <a:pt x="252246" y="195361"/>
                </a:lnTo>
                <a:lnTo>
                  <a:pt x="253940" y="192860"/>
                </a:lnTo>
                <a:lnTo>
                  <a:pt x="258003" y="183187"/>
                </a:lnTo>
                <a:lnTo>
                  <a:pt x="258838" y="179321"/>
                </a:lnTo>
                <a:lnTo>
                  <a:pt x="258808" y="171138"/>
                </a:lnTo>
                <a:lnTo>
                  <a:pt x="244706" y="143141"/>
                </a:lnTo>
                <a:lnTo>
                  <a:pt x="242651" y="140775"/>
                </a:lnTo>
                <a:close/>
              </a:path>
              <a:path w="389889" h="251460">
                <a:moveTo>
                  <a:pt x="374529" y="120248"/>
                </a:moveTo>
                <a:lnTo>
                  <a:pt x="331275" y="120248"/>
                </a:lnTo>
                <a:lnTo>
                  <a:pt x="382220" y="141636"/>
                </a:lnTo>
                <a:lnTo>
                  <a:pt x="389580" y="130401"/>
                </a:lnTo>
                <a:lnTo>
                  <a:pt x="389486" y="127981"/>
                </a:lnTo>
                <a:lnTo>
                  <a:pt x="389252" y="127337"/>
                </a:lnTo>
                <a:lnTo>
                  <a:pt x="388482" y="126288"/>
                </a:lnTo>
                <a:lnTo>
                  <a:pt x="388015" y="125910"/>
                </a:lnTo>
                <a:lnTo>
                  <a:pt x="374529" y="120248"/>
                </a:lnTo>
                <a:close/>
              </a:path>
              <a:path w="389889" h="251460">
                <a:moveTo>
                  <a:pt x="271197" y="77259"/>
                </a:moveTo>
                <a:lnTo>
                  <a:pt x="234256" y="77259"/>
                </a:lnTo>
                <a:lnTo>
                  <a:pt x="240572" y="77932"/>
                </a:lnTo>
                <a:lnTo>
                  <a:pt x="251618" y="82570"/>
                </a:lnTo>
                <a:lnTo>
                  <a:pt x="264595" y="98228"/>
                </a:lnTo>
                <a:lnTo>
                  <a:pt x="264584" y="103930"/>
                </a:lnTo>
                <a:lnTo>
                  <a:pt x="230334" y="126537"/>
                </a:lnTo>
                <a:lnTo>
                  <a:pt x="273230" y="126537"/>
                </a:lnTo>
                <a:lnTo>
                  <a:pt x="283917" y="97622"/>
                </a:lnTo>
                <a:lnTo>
                  <a:pt x="282942" y="93360"/>
                </a:lnTo>
                <a:lnTo>
                  <a:pt x="278894" y="85123"/>
                </a:lnTo>
                <a:lnTo>
                  <a:pt x="275767" y="81227"/>
                </a:lnTo>
                <a:lnTo>
                  <a:pt x="271197" y="77259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15010" y="4814222"/>
            <a:ext cx="175260" cy="164465"/>
          </a:xfrm>
          <a:custGeom>
            <a:avLst/>
            <a:gdLst/>
            <a:ahLst/>
            <a:cxnLst/>
            <a:rect l="l" t="t" r="r" b="b"/>
            <a:pathLst>
              <a:path w="175260" h="164464">
                <a:moveTo>
                  <a:pt x="8555" y="38232"/>
                </a:moveTo>
                <a:lnTo>
                  <a:pt x="0" y="58610"/>
                </a:lnTo>
                <a:lnTo>
                  <a:pt x="132045" y="114046"/>
                </a:lnTo>
                <a:lnTo>
                  <a:pt x="38378" y="152321"/>
                </a:lnTo>
                <a:lnTo>
                  <a:pt x="67092" y="164376"/>
                </a:lnTo>
                <a:lnTo>
                  <a:pt x="175226" y="120188"/>
                </a:lnTo>
                <a:lnTo>
                  <a:pt x="164389" y="93667"/>
                </a:lnTo>
                <a:lnTo>
                  <a:pt x="140600" y="93667"/>
                </a:lnTo>
                <a:lnTo>
                  <a:pt x="8555" y="38232"/>
                </a:lnTo>
                <a:close/>
              </a:path>
              <a:path w="175260" h="164464">
                <a:moveTo>
                  <a:pt x="102325" y="0"/>
                </a:moveTo>
                <a:lnTo>
                  <a:pt x="140600" y="93667"/>
                </a:lnTo>
                <a:lnTo>
                  <a:pt x="164389" y="93667"/>
                </a:lnTo>
                <a:lnTo>
                  <a:pt x="131039" y="12056"/>
                </a:lnTo>
                <a:lnTo>
                  <a:pt x="10232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853418" y="3904518"/>
            <a:ext cx="99186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8650" y="2441098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59">
                <a:moveTo>
                  <a:pt x="0" y="0"/>
                </a:moveTo>
                <a:lnTo>
                  <a:pt x="12543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7242" y="1196354"/>
            <a:ext cx="34671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</a:t>
            </a:r>
            <a:r>
              <a:rPr sz="2000" b="1" i="1" spc="-10" dirty="0">
                <a:latin typeface="Calibri"/>
                <a:cs typeface="Calibri"/>
              </a:rPr>
              <a:t>r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10" dirty="0">
                <a:latin typeface="Calibri"/>
                <a:cs typeface="Calibri"/>
              </a:rPr>
              <a:t>s</a:t>
            </a:r>
            <a:r>
              <a:rPr sz="2000" b="1" i="1" spc="-35" dirty="0">
                <a:latin typeface="Calibri"/>
                <a:cs typeface="Calibri"/>
              </a:rPr>
              <a:t>f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-15" dirty="0">
                <a:latin typeface="Calibri"/>
                <a:cs typeface="Calibri"/>
              </a:rPr>
              <a:t>m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dirty="0">
                <a:latin typeface="Calibri"/>
                <a:cs typeface="Calibri"/>
              </a:rPr>
              <a:t>ti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on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c</a:t>
            </a:r>
            <a:r>
              <a:rPr sz="2000" b="1" i="1" spc="45" dirty="0">
                <a:latin typeface="Calibri"/>
                <a:cs typeface="Calibri"/>
              </a:rPr>
              <a:t>h</a:t>
            </a:r>
            <a:r>
              <a:rPr sz="2000" b="1" i="1" dirty="0">
                <a:latin typeface="Calibri"/>
                <a:cs typeface="Calibri"/>
              </a:rPr>
              <a:t>il</a:t>
            </a:r>
            <a:r>
              <a:rPr sz="2000" b="1" i="1" spc="-5" dirty="0">
                <a:latin typeface="Calibri"/>
                <a:cs typeface="Calibri"/>
              </a:rPr>
              <a:t>d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1" name="object 11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2600" y="2336800"/>
            <a:ext cx="4775200" cy="1790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7050" y="2381250"/>
            <a:ext cx="4635500" cy="1651000"/>
          </a:xfrm>
          <a:prstGeom prst="rect">
            <a:avLst/>
          </a:prstGeom>
          <a:solidFill>
            <a:srgbClr val="D2E7ED"/>
          </a:solidFill>
          <a:ln w="12700">
            <a:solidFill>
              <a:srgbClr val="0072A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ct val="100000"/>
              </a:lnSpc>
              <a:tabLst>
                <a:tab pos="450850" algn="l"/>
              </a:tabLst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200" b="1" spc="-25" dirty="0">
                <a:latin typeface="Courier New"/>
                <a:cs typeface="Courier New"/>
              </a:rPr>
              <a:t>mydat</a:t>
            </a:r>
            <a:r>
              <a:rPr sz="1200" b="1" dirty="0">
                <a:latin typeface="Courier New"/>
                <a:cs typeface="Courier New"/>
              </a:rPr>
              <a:t>a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=</a:t>
            </a:r>
            <a:r>
              <a:rPr sz="1200" b="1" spc="-45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sc.textFil</a:t>
            </a:r>
            <a:r>
              <a:rPr sz="1200" b="1" spc="-20" dirty="0">
                <a:latin typeface="Courier New"/>
                <a:cs typeface="Courier New"/>
              </a:rPr>
              <a:t>e</a:t>
            </a:r>
            <a:r>
              <a:rPr sz="1200" b="1" spc="-25" dirty="0">
                <a:latin typeface="Courier New"/>
                <a:cs typeface="Courier New"/>
              </a:rPr>
              <a:t>("purple</a:t>
            </a:r>
            <a:r>
              <a:rPr sz="1200" b="1" spc="75" dirty="0">
                <a:latin typeface="Courier New"/>
                <a:cs typeface="Courier New"/>
              </a:rPr>
              <a:t>c</a:t>
            </a:r>
            <a:r>
              <a:rPr sz="1200" b="1" spc="-25" dirty="0">
                <a:latin typeface="Courier New"/>
                <a:cs typeface="Courier New"/>
              </a:rPr>
              <a:t>ow.</a:t>
            </a:r>
            <a:r>
              <a:rPr sz="1200" b="1" spc="75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x</a:t>
            </a:r>
            <a:r>
              <a:rPr sz="1200" b="1" spc="-20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")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53050" y="226695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3050" y="226695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23292" y="2319317"/>
            <a:ext cx="14522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pp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65861"/>
            <a:ext cx="7683500" cy="236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2DA6C9"/>
              </a:buClr>
              <a:buAutoNum type="arabicPeriod"/>
              <a:tabLst>
                <a:tab pos="4699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1</a:t>
            </a:r>
            <a:r>
              <a:rPr sz="2000" b="1" spc="-35" dirty="0">
                <a:latin typeface="Calibri"/>
                <a:cs typeface="Calibri"/>
              </a:rPr>
              <a:t>.</a:t>
            </a:r>
            <a:r>
              <a:rPr sz="2000" b="1" spc="-5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AutoNum type="arabicPeriod"/>
              <a:tabLst>
                <a:tab pos="469900" algn="l"/>
              </a:tabLst>
            </a:pP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876300" marR="5080" lvl="1" indent="-457200">
              <a:lnSpc>
                <a:spcPts val="2100"/>
              </a:lnSpc>
              <a:spcBef>
                <a:spcPts val="42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hbo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hbo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1950" baseline="-17094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950" spc="30" baseline="-17094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=</a:t>
            </a:r>
            <a:r>
              <a:rPr sz="2000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1950" baseline="-17094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950" spc="179" baseline="-17094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/</a:t>
            </a:r>
            <a:r>
              <a:rPr sz="2000" spc="-2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hbo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1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950" baseline="-17094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endParaRPr sz="1950" baseline="-17094">
              <a:latin typeface="Calibri"/>
              <a:cs typeface="Calibri"/>
            </a:endParaRPr>
          </a:p>
          <a:p>
            <a:pPr marL="876300" marR="628650" lvl="1" indent="-457200">
              <a:lnSpc>
                <a:spcPts val="2100"/>
              </a:lnSpc>
              <a:spcBef>
                <a:spcPts val="400"/>
              </a:spcBef>
              <a:buClr>
                <a:srgbClr val="107FA7"/>
              </a:buClr>
              <a:buAutoNum type="arabicPeriod"/>
              <a:tabLst>
                <a:tab pos="8763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hbo</a:t>
            </a:r>
            <a:r>
              <a:rPr sz="2000" dirty="0">
                <a:latin typeface="Calibri"/>
                <a:cs typeface="Calibri"/>
              </a:rPr>
              <a:t>rs 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bu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: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spc="-35" dirty="0">
                <a:solidFill>
                  <a:srgbClr val="107FA7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107FA7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spc="-16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=</a:t>
            </a:r>
            <a:r>
              <a:rPr sz="2000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07FA7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on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107FA7"/>
                </a:solidFill>
                <a:latin typeface="Calibri"/>
                <a:cs typeface="Calibri"/>
              </a:rPr>
              <a:t>b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*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107FA7"/>
                </a:solidFill>
                <a:latin typeface="Calibri"/>
                <a:cs typeface="Calibri"/>
              </a:rPr>
              <a:t>8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5</a:t>
            </a:r>
            <a:r>
              <a:rPr sz="2000" spc="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07FA7"/>
                </a:solidFill>
                <a:latin typeface="Calibri"/>
                <a:cs typeface="Calibri"/>
              </a:rPr>
              <a:t>+</a:t>
            </a:r>
            <a:r>
              <a:rPr sz="2000" spc="-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107FA7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107FA7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469265" algn="l"/>
              </a:tabLst>
            </a:pPr>
            <a:r>
              <a:rPr sz="2000" b="1" spc="-15" dirty="0">
                <a:solidFill>
                  <a:srgbClr val="2DA6C9"/>
                </a:solidFill>
                <a:latin typeface="Calibri"/>
                <a:cs typeface="Calibri"/>
              </a:rPr>
              <a:t>3</a:t>
            </a:r>
            <a:r>
              <a:rPr sz="2000" b="1" spc="-5" dirty="0">
                <a:solidFill>
                  <a:srgbClr val="2DA6C9"/>
                </a:solidFill>
                <a:latin typeface="Calibri"/>
                <a:cs typeface="Calibri"/>
              </a:rPr>
              <a:t>.	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10" dirty="0"/>
              <a:t>A</a:t>
            </a:r>
            <a:r>
              <a:rPr spc="50" dirty="0"/>
              <a:t>l</a:t>
            </a:r>
            <a:r>
              <a:rPr spc="-35" dirty="0"/>
              <a:t>g</a:t>
            </a:r>
            <a:r>
              <a:rPr spc="30" dirty="0"/>
              <a:t>o</a:t>
            </a:r>
            <a:r>
              <a:rPr spc="-45" dirty="0"/>
              <a:t>r</a:t>
            </a:r>
            <a:r>
              <a:rPr spc="50" dirty="0"/>
              <a:t>i</a:t>
            </a:r>
            <a:r>
              <a:rPr spc="-5" dirty="0"/>
              <a:t>t</a:t>
            </a:r>
            <a:r>
              <a:rPr spc="35" dirty="0"/>
              <a:t>h</a:t>
            </a:r>
            <a:r>
              <a:rPr spc="-5" dirty="0"/>
              <a:t>m</a:t>
            </a:r>
            <a:r>
              <a:rPr spc="-160" dirty="0"/>
              <a:t> </a:t>
            </a:r>
            <a:r>
              <a:rPr spc="-30" dirty="0"/>
              <a:t>(</a:t>
            </a:r>
            <a:r>
              <a:rPr spc="-20" dirty="0"/>
              <a:t>5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2077380" y="42442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1505898" y="0"/>
                </a:moveTo>
                <a:lnTo>
                  <a:pt x="1499739" y="5168"/>
                </a:lnTo>
                <a:lnTo>
                  <a:pt x="1498517" y="19143"/>
                </a:lnTo>
                <a:lnTo>
                  <a:pt x="1503686" y="25303"/>
                </a:lnTo>
                <a:lnTo>
                  <a:pt x="1551757" y="29507"/>
                </a:lnTo>
                <a:lnTo>
                  <a:pt x="0" y="761652"/>
                </a:lnTo>
                <a:lnTo>
                  <a:pt x="10838" y="784622"/>
                </a:lnTo>
                <a:lnTo>
                  <a:pt x="1562595" y="52478"/>
                </a:lnTo>
                <a:lnTo>
                  <a:pt x="1593410" y="52478"/>
                </a:lnTo>
                <a:lnTo>
                  <a:pt x="1622456" y="10193"/>
                </a:lnTo>
                <a:lnTo>
                  <a:pt x="1505898" y="0"/>
                </a:lnTo>
                <a:close/>
              </a:path>
              <a:path w="1623060" h="784860">
                <a:moveTo>
                  <a:pt x="1593410" y="52478"/>
                </a:moveTo>
                <a:lnTo>
                  <a:pt x="1562595" y="52478"/>
                </a:lnTo>
                <a:lnTo>
                  <a:pt x="1535273" y="92254"/>
                </a:lnTo>
                <a:lnTo>
                  <a:pt x="1536741" y="100159"/>
                </a:lnTo>
                <a:lnTo>
                  <a:pt x="1548305" y="108102"/>
                </a:lnTo>
                <a:lnTo>
                  <a:pt x="1556211" y="106635"/>
                </a:lnTo>
                <a:lnTo>
                  <a:pt x="1593410" y="52478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545" y="4236223"/>
            <a:ext cx="1621790" cy="659765"/>
          </a:xfrm>
          <a:custGeom>
            <a:avLst/>
            <a:gdLst/>
            <a:ahLst/>
            <a:cxnLst/>
            <a:rect l="l" t="t" r="r" b="b"/>
            <a:pathLst>
              <a:path w="1621789" h="659764">
                <a:moveTo>
                  <a:pt x="132637" y="56286"/>
                </a:moveTo>
                <a:lnTo>
                  <a:pt x="62650" y="56286"/>
                </a:lnTo>
                <a:lnTo>
                  <a:pt x="1612080" y="659767"/>
                </a:lnTo>
                <a:lnTo>
                  <a:pt x="1621298" y="636099"/>
                </a:lnTo>
                <a:lnTo>
                  <a:pt x="132637" y="56286"/>
                </a:lnTo>
                <a:close/>
              </a:path>
              <a:path w="1621789" h="659764">
                <a:moveTo>
                  <a:pt x="115568" y="0"/>
                </a:moveTo>
                <a:lnTo>
                  <a:pt x="0" y="18254"/>
                </a:lnTo>
                <a:lnTo>
                  <a:pt x="72777" y="109868"/>
                </a:lnTo>
                <a:lnTo>
                  <a:pt x="80765" y="110784"/>
                </a:lnTo>
                <a:lnTo>
                  <a:pt x="91749" y="102058"/>
                </a:lnTo>
                <a:lnTo>
                  <a:pt x="92665" y="94070"/>
                </a:lnTo>
                <a:lnTo>
                  <a:pt x="62650" y="56286"/>
                </a:lnTo>
                <a:lnTo>
                  <a:pt x="132637" y="56286"/>
                </a:lnTo>
                <a:lnTo>
                  <a:pt x="71868" y="32617"/>
                </a:lnTo>
                <a:lnTo>
                  <a:pt x="119532" y="25088"/>
                </a:lnTo>
                <a:lnTo>
                  <a:pt x="124261" y="18585"/>
                </a:lnTo>
                <a:lnTo>
                  <a:pt x="122072" y="4729"/>
                </a:lnTo>
                <a:lnTo>
                  <a:pt x="115568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1146" y="5030406"/>
            <a:ext cx="1524635" cy="735965"/>
          </a:xfrm>
          <a:custGeom>
            <a:avLst/>
            <a:gdLst/>
            <a:ahLst/>
            <a:cxnLst/>
            <a:rect l="l" t="t" r="r" b="b"/>
            <a:pathLst>
              <a:path w="1524635" h="735964">
                <a:moveTo>
                  <a:pt x="74296" y="627656"/>
                </a:moveTo>
                <a:lnTo>
                  <a:pt x="66387" y="629112"/>
                </a:lnTo>
                <a:lnTo>
                  <a:pt x="0" y="725456"/>
                </a:lnTo>
                <a:lnTo>
                  <a:pt x="116542" y="735821"/>
                </a:lnTo>
                <a:lnTo>
                  <a:pt x="122709" y="730661"/>
                </a:lnTo>
                <a:lnTo>
                  <a:pt x="123952" y="716688"/>
                </a:lnTo>
                <a:lnTo>
                  <a:pt x="118791" y="710521"/>
                </a:lnTo>
                <a:lnTo>
                  <a:pt x="70727" y="706246"/>
                </a:lnTo>
                <a:lnTo>
                  <a:pt x="119636" y="683259"/>
                </a:lnTo>
                <a:lnTo>
                  <a:pt x="59923" y="683259"/>
                </a:lnTo>
                <a:lnTo>
                  <a:pt x="87303" y="643524"/>
                </a:lnTo>
                <a:lnTo>
                  <a:pt x="85846" y="635615"/>
                </a:lnTo>
                <a:lnTo>
                  <a:pt x="74296" y="627656"/>
                </a:lnTo>
                <a:close/>
              </a:path>
              <a:path w="1524635" h="735964">
                <a:moveTo>
                  <a:pt x="1513629" y="0"/>
                </a:moveTo>
                <a:lnTo>
                  <a:pt x="59923" y="683259"/>
                </a:lnTo>
                <a:lnTo>
                  <a:pt x="119636" y="683259"/>
                </a:lnTo>
                <a:lnTo>
                  <a:pt x="1524433" y="22986"/>
                </a:lnTo>
                <a:lnTo>
                  <a:pt x="1513629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2746" y="5002626"/>
            <a:ext cx="1720214" cy="769620"/>
          </a:xfrm>
          <a:custGeom>
            <a:avLst/>
            <a:gdLst/>
            <a:ahLst/>
            <a:cxnLst/>
            <a:rect l="l" t="t" r="r" b="b"/>
            <a:pathLst>
              <a:path w="1720214" h="769620">
                <a:moveTo>
                  <a:pt x="124964" y="54234"/>
                </a:moveTo>
                <a:lnTo>
                  <a:pt x="61159" y="54234"/>
                </a:lnTo>
                <a:lnTo>
                  <a:pt x="1709638" y="769594"/>
                </a:lnTo>
                <a:lnTo>
                  <a:pt x="1719750" y="746294"/>
                </a:lnTo>
                <a:lnTo>
                  <a:pt x="124964" y="54234"/>
                </a:lnTo>
                <a:close/>
              </a:path>
              <a:path w="1720214" h="769620">
                <a:moveTo>
                  <a:pt x="116179" y="0"/>
                </a:moveTo>
                <a:lnTo>
                  <a:pt x="0" y="13850"/>
                </a:lnTo>
                <a:lnTo>
                  <a:pt x="69241" y="108163"/>
                </a:lnTo>
                <a:lnTo>
                  <a:pt x="77190" y="109382"/>
                </a:lnTo>
                <a:lnTo>
                  <a:pt x="88497" y="101080"/>
                </a:lnTo>
                <a:lnTo>
                  <a:pt x="89716" y="93131"/>
                </a:lnTo>
                <a:lnTo>
                  <a:pt x="61159" y="54234"/>
                </a:lnTo>
                <a:lnTo>
                  <a:pt x="124964" y="54234"/>
                </a:lnTo>
                <a:lnTo>
                  <a:pt x="71269" y="30933"/>
                </a:lnTo>
                <a:lnTo>
                  <a:pt x="119185" y="25222"/>
                </a:lnTo>
                <a:lnTo>
                  <a:pt x="124159" y="18902"/>
                </a:lnTo>
                <a:lnTo>
                  <a:pt x="122497" y="4973"/>
                </a:lnTo>
                <a:lnTo>
                  <a:pt x="116179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1739" y="4698941"/>
            <a:ext cx="153035" cy="612775"/>
          </a:xfrm>
          <a:custGeom>
            <a:avLst/>
            <a:gdLst/>
            <a:ahLst/>
            <a:cxnLst/>
            <a:rect l="l" t="t" r="r" b="b"/>
            <a:pathLst>
              <a:path w="153035" h="612775">
                <a:moveTo>
                  <a:pt x="66834" y="73281"/>
                </a:moveTo>
                <a:lnTo>
                  <a:pt x="41111" y="73281"/>
                </a:lnTo>
                <a:lnTo>
                  <a:pt x="127377" y="612583"/>
                </a:lnTo>
                <a:lnTo>
                  <a:pt x="152458" y="608571"/>
                </a:lnTo>
                <a:lnTo>
                  <a:pt x="66834" y="73281"/>
                </a:lnTo>
                <a:close/>
              </a:path>
              <a:path w="153035" h="612775">
                <a:moveTo>
                  <a:pt x="42251" y="0"/>
                </a:moveTo>
                <a:lnTo>
                  <a:pt x="0" y="109106"/>
                </a:lnTo>
                <a:lnTo>
                  <a:pt x="3248" y="116462"/>
                </a:lnTo>
                <a:lnTo>
                  <a:pt x="16330" y="121528"/>
                </a:lnTo>
                <a:lnTo>
                  <a:pt x="23685" y="118280"/>
                </a:lnTo>
                <a:lnTo>
                  <a:pt x="41111" y="73281"/>
                </a:lnTo>
                <a:lnTo>
                  <a:pt x="66834" y="73281"/>
                </a:lnTo>
                <a:lnTo>
                  <a:pt x="66192" y="69269"/>
                </a:lnTo>
                <a:lnTo>
                  <a:pt x="99037" y="69269"/>
                </a:lnTo>
                <a:lnTo>
                  <a:pt x="42251" y="0"/>
                </a:lnTo>
                <a:close/>
              </a:path>
              <a:path w="153035" h="612775">
                <a:moveTo>
                  <a:pt x="99037" y="69269"/>
                </a:moveTo>
                <a:lnTo>
                  <a:pt x="66192" y="69269"/>
                </a:lnTo>
                <a:lnTo>
                  <a:pt x="96785" y="106587"/>
                </a:lnTo>
                <a:lnTo>
                  <a:pt x="104787" y="107379"/>
                </a:lnTo>
                <a:lnTo>
                  <a:pt x="115636" y="98485"/>
                </a:lnTo>
                <a:lnTo>
                  <a:pt x="116428" y="90483"/>
                </a:lnTo>
                <a:lnTo>
                  <a:pt x="99037" y="69269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2200" y="3771900"/>
            <a:ext cx="863600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7600" y="37465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2050" y="3816350"/>
            <a:ext cx="723900" cy="88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54320" y="4533720"/>
            <a:ext cx="171629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2050" y="3816350"/>
            <a:ext cx="723900" cy="889000"/>
          </a:xfrm>
          <a:custGeom>
            <a:avLst/>
            <a:gdLst/>
            <a:ahLst/>
            <a:cxnLst/>
            <a:rect l="l" t="t" r="r" b="b"/>
            <a:pathLst>
              <a:path w="723900" h="889000">
                <a:moveTo>
                  <a:pt x="552270" y="889000"/>
                </a:moveTo>
                <a:lnTo>
                  <a:pt x="586596" y="751696"/>
                </a:lnTo>
                <a:lnTo>
                  <a:pt x="723900" y="717370"/>
                </a:lnTo>
                <a:lnTo>
                  <a:pt x="552270" y="889000"/>
                </a:lnTo>
                <a:lnTo>
                  <a:pt x="0" y="889000"/>
                </a:lnTo>
                <a:lnTo>
                  <a:pt x="0" y="0"/>
                </a:lnTo>
                <a:lnTo>
                  <a:pt x="723900" y="0"/>
                </a:lnTo>
                <a:lnTo>
                  <a:pt x="723900" y="717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11453" y="3863460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40150" y="4121150"/>
            <a:ext cx="660400" cy="342900"/>
          </a:xfrm>
          <a:custGeom>
            <a:avLst/>
            <a:gdLst/>
            <a:ahLst/>
            <a:cxnLst/>
            <a:rect l="l" t="t" r="r" b="b"/>
            <a:pathLst>
              <a:path w="660400" h="342900">
                <a:moveTo>
                  <a:pt x="0" y="0"/>
                </a:moveTo>
                <a:lnTo>
                  <a:pt x="660400" y="0"/>
                </a:lnTo>
                <a:lnTo>
                  <a:pt x="6604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40150" y="4121150"/>
            <a:ext cx="6604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43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92495" y="4342780"/>
            <a:ext cx="240029" cy="229235"/>
          </a:xfrm>
          <a:custGeom>
            <a:avLst/>
            <a:gdLst/>
            <a:ahLst/>
            <a:cxnLst/>
            <a:rect l="l" t="t" r="r" b="b"/>
            <a:pathLst>
              <a:path w="240030" h="229235">
                <a:moveTo>
                  <a:pt x="15703" y="200378"/>
                </a:moveTo>
                <a:lnTo>
                  <a:pt x="12538" y="200875"/>
                </a:lnTo>
                <a:lnTo>
                  <a:pt x="4272" y="204630"/>
                </a:lnTo>
                <a:lnTo>
                  <a:pt x="1738" y="206742"/>
                </a:lnTo>
                <a:lnTo>
                  <a:pt x="0" y="211373"/>
                </a:lnTo>
                <a:lnTo>
                  <a:pt x="657" y="214936"/>
                </a:lnTo>
                <a:lnTo>
                  <a:pt x="4966" y="224421"/>
                </a:lnTo>
                <a:lnTo>
                  <a:pt x="7162" y="227183"/>
                </a:lnTo>
                <a:lnTo>
                  <a:pt x="11695" y="228884"/>
                </a:lnTo>
                <a:lnTo>
                  <a:pt x="14860" y="228386"/>
                </a:lnTo>
                <a:lnTo>
                  <a:pt x="23125" y="224631"/>
                </a:lnTo>
                <a:lnTo>
                  <a:pt x="25660" y="222519"/>
                </a:lnTo>
                <a:lnTo>
                  <a:pt x="27397" y="217888"/>
                </a:lnTo>
                <a:lnTo>
                  <a:pt x="26739" y="214326"/>
                </a:lnTo>
                <a:lnTo>
                  <a:pt x="22430" y="204840"/>
                </a:lnTo>
                <a:lnTo>
                  <a:pt x="20236" y="202078"/>
                </a:lnTo>
                <a:lnTo>
                  <a:pt x="15703" y="200378"/>
                </a:lnTo>
                <a:close/>
              </a:path>
              <a:path w="240030" h="229235">
                <a:moveTo>
                  <a:pt x="78696" y="42213"/>
                </a:moveTo>
                <a:lnTo>
                  <a:pt x="41653" y="55486"/>
                </a:lnTo>
                <a:lnTo>
                  <a:pt x="21376" y="96028"/>
                </a:lnTo>
                <a:lnTo>
                  <a:pt x="21299" y="100479"/>
                </a:lnTo>
                <a:lnTo>
                  <a:pt x="21390" y="103719"/>
                </a:lnTo>
                <a:lnTo>
                  <a:pt x="36318" y="151780"/>
                </a:lnTo>
                <a:lnTo>
                  <a:pt x="58958" y="184569"/>
                </a:lnTo>
                <a:lnTo>
                  <a:pt x="83452" y="194364"/>
                </a:lnTo>
                <a:lnTo>
                  <a:pt x="93085" y="193258"/>
                </a:lnTo>
                <a:lnTo>
                  <a:pt x="98237" y="191734"/>
                </a:lnTo>
                <a:lnTo>
                  <a:pt x="111381" y="185764"/>
                </a:lnTo>
                <a:lnTo>
                  <a:pt x="117458" y="181510"/>
                </a:lnTo>
                <a:lnTo>
                  <a:pt x="121276" y="177246"/>
                </a:lnTo>
                <a:lnTo>
                  <a:pt x="90592" y="177246"/>
                </a:lnTo>
                <a:lnTo>
                  <a:pt x="82839" y="177091"/>
                </a:lnTo>
                <a:lnTo>
                  <a:pt x="56278" y="148761"/>
                </a:lnTo>
                <a:lnTo>
                  <a:pt x="52308" y="140021"/>
                </a:lnTo>
                <a:lnTo>
                  <a:pt x="53516" y="138000"/>
                </a:lnTo>
                <a:lnTo>
                  <a:pt x="54947" y="135981"/>
                </a:lnTo>
                <a:lnTo>
                  <a:pt x="58262" y="131942"/>
                </a:lnTo>
                <a:lnTo>
                  <a:pt x="60082" y="130012"/>
                </a:lnTo>
                <a:lnTo>
                  <a:pt x="64167" y="126236"/>
                </a:lnTo>
                <a:lnTo>
                  <a:pt x="45679" y="126236"/>
                </a:lnTo>
                <a:lnTo>
                  <a:pt x="43050" y="119912"/>
                </a:lnTo>
                <a:lnTo>
                  <a:pt x="41130" y="113571"/>
                </a:lnTo>
                <a:lnTo>
                  <a:pt x="38712" y="100892"/>
                </a:lnTo>
                <a:lnTo>
                  <a:pt x="38554" y="94858"/>
                </a:lnTo>
                <a:lnTo>
                  <a:pt x="40374" y="83571"/>
                </a:lnTo>
                <a:lnTo>
                  <a:pt x="72632" y="58413"/>
                </a:lnTo>
                <a:lnTo>
                  <a:pt x="84072" y="57016"/>
                </a:lnTo>
                <a:lnTo>
                  <a:pt x="85197" y="56791"/>
                </a:lnTo>
                <a:lnTo>
                  <a:pt x="86551" y="56175"/>
                </a:lnTo>
                <a:lnTo>
                  <a:pt x="86982" y="55817"/>
                </a:lnTo>
                <a:lnTo>
                  <a:pt x="87481" y="54937"/>
                </a:lnTo>
                <a:lnTo>
                  <a:pt x="87583" y="53092"/>
                </a:lnTo>
                <a:lnTo>
                  <a:pt x="87395" y="52320"/>
                </a:lnTo>
                <a:lnTo>
                  <a:pt x="79902" y="42257"/>
                </a:lnTo>
                <a:lnTo>
                  <a:pt x="78696" y="42213"/>
                </a:lnTo>
                <a:close/>
              </a:path>
              <a:path w="240030" h="229235">
                <a:moveTo>
                  <a:pt x="123467" y="115502"/>
                </a:moveTo>
                <a:lnTo>
                  <a:pt x="91436" y="115502"/>
                </a:lnTo>
                <a:lnTo>
                  <a:pt x="94659" y="116122"/>
                </a:lnTo>
                <a:lnTo>
                  <a:pt x="100350" y="118931"/>
                </a:lnTo>
                <a:lnTo>
                  <a:pt x="115036" y="149566"/>
                </a:lnTo>
                <a:lnTo>
                  <a:pt x="114909" y="152960"/>
                </a:lnTo>
                <a:lnTo>
                  <a:pt x="90592" y="177246"/>
                </a:lnTo>
                <a:lnTo>
                  <a:pt x="121276" y="177246"/>
                </a:lnTo>
                <a:lnTo>
                  <a:pt x="126458" y="171456"/>
                </a:lnTo>
                <a:lnTo>
                  <a:pt x="129607" y="166061"/>
                </a:lnTo>
                <a:lnTo>
                  <a:pt x="133200" y="154539"/>
                </a:lnTo>
                <a:lnTo>
                  <a:pt x="133662" y="149566"/>
                </a:lnTo>
                <a:lnTo>
                  <a:pt x="133621" y="147358"/>
                </a:lnTo>
                <a:lnTo>
                  <a:pt x="132384" y="136193"/>
                </a:lnTo>
                <a:lnTo>
                  <a:pt x="130720" y="130191"/>
                </a:lnTo>
                <a:lnTo>
                  <a:pt x="125655" y="119042"/>
                </a:lnTo>
                <a:lnTo>
                  <a:pt x="123467" y="115502"/>
                </a:lnTo>
                <a:close/>
              </a:path>
              <a:path w="240030" h="229235">
                <a:moveTo>
                  <a:pt x="171391" y="0"/>
                </a:moveTo>
                <a:lnTo>
                  <a:pt x="134948" y="12796"/>
                </a:lnTo>
                <a:lnTo>
                  <a:pt x="118159" y="42213"/>
                </a:lnTo>
                <a:lnTo>
                  <a:pt x="118384" y="48478"/>
                </a:lnTo>
                <a:lnTo>
                  <a:pt x="144037" y="76833"/>
                </a:lnTo>
                <a:lnTo>
                  <a:pt x="162011" y="79517"/>
                </a:lnTo>
                <a:lnTo>
                  <a:pt x="158382" y="83945"/>
                </a:lnTo>
                <a:lnTo>
                  <a:pt x="145348" y="113866"/>
                </a:lnTo>
                <a:lnTo>
                  <a:pt x="145667" y="119912"/>
                </a:lnTo>
                <a:lnTo>
                  <a:pt x="176121" y="149528"/>
                </a:lnTo>
                <a:lnTo>
                  <a:pt x="181615" y="149566"/>
                </a:lnTo>
                <a:lnTo>
                  <a:pt x="193611" y="147548"/>
                </a:lnTo>
                <a:lnTo>
                  <a:pt x="199998" y="145505"/>
                </a:lnTo>
                <a:lnTo>
                  <a:pt x="214022" y="139134"/>
                </a:lnTo>
                <a:lnTo>
                  <a:pt x="220104" y="135431"/>
                </a:lnTo>
                <a:lnTo>
                  <a:pt x="222375" y="133531"/>
                </a:lnTo>
                <a:lnTo>
                  <a:pt x="185425" y="133531"/>
                </a:lnTo>
                <a:lnTo>
                  <a:pt x="173151" y="130444"/>
                </a:lnTo>
                <a:lnTo>
                  <a:pt x="163390" y="107967"/>
                </a:lnTo>
                <a:lnTo>
                  <a:pt x="163879" y="104905"/>
                </a:lnTo>
                <a:lnTo>
                  <a:pt x="178269" y="80223"/>
                </a:lnTo>
                <a:lnTo>
                  <a:pt x="232682" y="80223"/>
                </a:lnTo>
                <a:lnTo>
                  <a:pt x="231871" y="79063"/>
                </a:lnTo>
                <a:lnTo>
                  <a:pt x="195726" y="64855"/>
                </a:lnTo>
                <a:lnTo>
                  <a:pt x="189838" y="64669"/>
                </a:lnTo>
                <a:lnTo>
                  <a:pt x="190259" y="64121"/>
                </a:lnTo>
                <a:lnTo>
                  <a:pt x="173774" y="64121"/>
                </a:lnTo>
                <a:lnTo>
                  <a:pt x="168755" y="63867"/>
                </a:lnTo>
                <a:lnTo>
                  <a:pt x="135956" y="43214"/>
                </a:lnTo>
                <a:lnTo>
                  <a:pt x="135774" y="37820"/>
                </a:lnTo>
                <a:lnTo>
                  <a:pt x="140277" y="27764"/>
                </a:lnTo>
                <a:lnTo>
                  <a:pt x="145061" y="23588"/>
                </a:lnTo>
                <a:lnTo>
                  <a:pt x="155969" y="18633"/>
                </a:lnTo>
                <a:lnTo>
                  <a:pt x="159363" y="17602"/>
                </a:lnTo>
                <a:lnTo>
                  <a:pt x="165756" y="16741"/>
                </a:lnTo>
                <a:lnTo>
                  <a:pt x="198715" y="16741"/>
                </a:lnTo>
                <a:lnTo>
                  <a:pt x="197886" y="14916"/>
                </a:lnTo>
                <a:lnTo>
                  <a:pt x="195324" y="11257"/>
                </a:lnTo>
                <a:lnTo>
                  <a:pt x="188958" y="5158"/>
                </a:lnTo>
                <a:lnTo>
                  <a:pt x="185168" y="2978"/>
                </a:lnTo>
                <a:lnTo>
                  <a:pt x="176373" y="353"/>
                </a:lnTo>
                <a:lnTo>
                  <a:pt x="171391" y="0"/>
                </a:lnTo>
                <a:close/>
              </a:path>
              <a:path w="240030" h="229235">
                <a:moveTo>
                  <a:pt x="232682" y="80223"/>
                </a:moveTo>
                <a:lnTo>
                  <a:pt x="178269" y="80223"/>
                </a:lnTo>
                <a:lnTo>
                  <a:pt x="183892" y="80366"/>
                </a:lnTo>
                <a:lnTo>
                  <a:pt x="188917" y="80678"/>
                </a:lnTo>
                <a:lnTo>
                  <a:pt x="221874" y="102261"/>
                </a:lnTo>
                <a:lnTo>
                  <a:pt x="221894" y="108198"/>
                </a:lnTo>
                <a:lnTo>
                  <a:pt x="216311" y="119480"/>
                </a:lnTo>
                <a:lnTo>
                  <a:pt x="210579" y="124269"/>
                </a:lnTo>
                <a:lnTo>
                  <a:pt x="192965" y="132271"/>
                </a:lnTo>
                <a:lnTo>
                  <a:pt x="185425" y="133531"/>
                </a:lnTo>
                <a:lnTo>
                  <a:pt x="222375" y="133531"/>
                </a:lnTo>
                <a:lnTo>
                  <a:pt x="239763" y="97383"/>
                </a:lnTo>
                <a:lnTo>
                  <a:pt x="238479" y="91857"/>
                </a:lnTo>
                <a:lnTo>
                  <a:pt x="234139" y="82304"/>
                </a:lnTo>
                <a:lnTo>
                  <a:pt x="232682" y="80223"/>
                </a:lnTo>
                <a:close/>
              </a:path>
              <a:path w="240030" h="229235">
                <a:moveTo>
                  <a:pt x="97651" y="98150"/>
                </a:moveTo>
                <a:lnTo>
                  <a:pt x="60907" y="110552"/>
                </a:lnTo>
                <a:lnTo>
                  <a:pt x="45679" y="126236"/>
                </a:lnTo>
                <a:lnTo>
                  <a:pt x="64167" y="126236"/>
                </a:lnTo>
                <a:lnTo>
                  <a:pt x="66194" y="124620"/>
                </a:lnTo>
                <a:lnTo>
                  <a:pt x="70807" y="121461"/>
                </a:lnTo>
                <a:lnTo>
                  <a:pt x="73215" y="120102"/>
                </a:lnTo>
                <a:lnTo>
                  <a:pt x="80192" y="116932"/>
                </a:lnTo>
                <a:lnTo>
                  <a:pt x="84230" y="115834"/>
                </a:lnTo>
                <a:lnTo>
                  <a:pt x="91436" y="115502"/>
                </a:lnTo>
                <a:lnTo>
                  <a:pt x="123467" y="115502"/>
                </a:lnTo>
                <a:lnTo>
                  <a:pt x="122726" y="114303"/>
                </a:lnTo>
                <a:lnTo>
                  <a:pt x="115935" y="106191"/>
                </a:lnTo>
                <a:lnTo>
                  <a:pt x="111953" y="103137"/>
                </a:lnTo>
                <a:lnTo>
                  <a:pt x="102814" y="99034"/>
                </a:lnTo>
                <a:lnTo>
                  <a:pt x="97651" y="98150"/>
                </a:lnTo>
                <a:close/>
              </a:path>
              <a:path w="240030" h="229235">
                <a:moveTo>
                  <a:pt x="198715" y="16741"/>
                </a:moveTo>
                <a:lnTo>
                  <a:pt x="165756" y="16741"/>
                </a:lnTo>
                <a:lnTo>
                  <a:pt x="168672" y="16908"/>
                </a:lnTo>
                <a:lnTo>
                  <a:pt x="173944" y="18436"/>
                </a:lnTo>
                <a:lnTo>
                  <a:pt x="185936" y="39347"/>
                </a:lnTo>
                <a:lnTo>
                  <a:pt x="182497" y="51207"/>
                </a:lnTo>
                <a:lnTo>
                  <a:pt x="179054" y="57420"/>
                </a:lnTo>
                <a:lnTo>
                  <a:pt x="173774" y="64121"/>
                </a:lnTo>
                <a:lnTo>
                  <a:pt x="190259" y="64121"/>
                </a:lnTo>
                <a:lnTo>
                  <a:pt x="203001" y="33597"/>
                </a:lnTo>
                <a:lnTo>
                  <a:pt x="202344" y="26212"/>
                </a:lnTo>
                <a:lnTo>
                  <a:pt x="201395" y="22639"/>
                </a:lnTo>
                <a:lnTo>
                  <a:pt x="198715" y="16741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75928" y="4237528"/>
            <a:ext cx="173990" cy="163830"/>
          </a:xfrm>
          <a:custGeom>
            <a:avLst/>
            <a:gdLst/>
            <a:ahLst/>
            <a:cxnLst/>
            <a:rect l="l" t="t" r="r" b="b"/>
            <a:pathLst>
              <a:path w="173989" h="163829">
                <a:moveTo>
                  <a:pt x="163046" y="68550"/>
                </a:moveTo>
                <a:lnTo>
                  <a:pt x="139527" y="68550"/>
                </a:lnTo>
                <a:lnTo>
                  <a:pt x="103978" y="163286"/>
                </a:lnTo>
                <a:lnTo>
                  <a:pt x="132331" y="150406"/>
                </a:lnTo>
                <a:lnTo>
                  <a:pt x="163046" y="68550"/>
                </a:lnTo>
                <a:close/>
              </a:path>
              <a:path w="173989" h="163829">
                <a:moveTo>
                  <a:pt x="64002" y="0"/>
                </a:moveTo>
                <a:lnTo>
                  <a:pt x="35650" y="12880"/>
                </a:lnTo>
                <a:lnTo>
                  <a:pt x="130385" y="48428"/>
                </a:lnTo>
                <a:lnTo>
                  <a:pt x="0" y="107662"/>
                </a:lnTo>
                <a:lnTo>
                  <a:pt x="9141" y="127784"/>
                </a:lnTo>
                <a:lnTo>
                  <a:pt x="139527" y="68550"/>
                </a:lnTo>
                <a:lnTo>
                  <a:pt x="163046" y="68550"/>
                </a:lnTo>
                <a:lnTo>
                  <a:pt x="173370" y="41038"/>
                </a:lnTo>
                <a:lnTo>
                  <a:pt x="64002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2820" y="5376631"/>
            <a:ext cx="174625" cy="163830"/>
          </a:xfrm>
          <a:custGeom>
            <a:avLst/>
            <a:gdLst/>
            <a:ahLst/>
            <a:cxnLst/>
            <a:rect l="l" t="t" r="r" b="b"/>
            <a:pathLst>
              <a:path w="174625" h="163829">
                <a:moveTo>
                  <a:pt x="108872" y="0"/>
                </a:moveTo>
                <a:lnTo>
                  <a:pt x="0" y="42336"/>
                </a:lnTo>
                <a:lnTo>
                  <a:pt x="42335" y="151208"/>
                </a:lnTo>
                <a:lnTo>
                  <a:pt x="70840" y="163751"/>
                </a:lnTo>
                <a:lnTo>
                  <a:pt x="34169" y="69444"/>
                </a:lnTo>
                <a:lnTo>
                  <a:pt x="89044" y="69444"/>
                </a:lnTo>
                <a:lnTo>
                  <a:pt x="43070" y="49215"/>
                </a:lnTo>
                <a:lnTo>
                  <a:pt x="137377" y="12543"/>
                </a:lnTo>
                <a:lnTo>
                  <a:pt x="108872" y="0"/>
                </a:lnTo>
                <a:close/>
              </a:path>
              <a:path w="174625" h="163829">
                <a:moveTo>
                  <a:pt x="89044" y="69444"/>
                </a:moveTo>
                <a:lnTo>
                  <a:pt x="34169" y="69444"/>
                </a:lnTo>
                <a:lnTo>
                  <a:pt x="165249" y="127124"/>
                </a:lnTo>
                <a:lnTo>
                  <a:pt x="174151" y="106894"/>
                </a:lnTo>
                <a:lnTo>
                  <a:pt x="89044" y="6944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8645" y="5486794"/>
            <a:ext cx="298450" cy="182880"/>
          </a:xfrm>
          <a:custGeom>
            <a:avLst/>
            <a:gdLst/>
            <a:ahLst/>
            <a:cxnLst/>
            <a:rect l="l" t="t" r="r" b="b"/>
            <a:pathLst>
              <a:path w="298450" h="182879">
                <a:moveTo>
                  <a:pt x="11617" y="78535"/>
                </a:moveTo>
                <a:lnTo>
                  <a:pt x="7007" y="80327"/>
                </a:lnTo>
                <a:lnTo>
                  <a:pt x="4791" y="83193"/>
                </a:lnTo>
                <a:lnTo>
                  <a:pt x="595" y="92729"/>
                </a:lnTo>
                <a:lnTo>
                  <a:pt x="0" y="96207"/>
                </a:lnTo>
                <a:lnTo>
                  <a:pt x="1753" y="100718"/>
                </a:lnTo>
                <a:lnTo>
                  <a:pt x="4236" y="102745"/>
                </a:lnTo>
                <a:lnTo>
                  <a:pt x="12546" y="106402"/>
                </a:lnTo>
                <a:lnTo>
                  <a:pt x="15810" y="106883"/>
                </a:lnTo>
                <a:lnTo>
                  <a:pt x="20419" y="105090"/>
                </a:lnTo>
                <a:lnTo>
                  <a:pt x="22636" y="102224"/>
                </a:lnTo>
                <a:lnTo>
                  <a:pt x="26832" y="92689"/>
                </a:lnTo>
                <a:lnTo>
                  <a:pt x="27428" y="89211"/>
                </a:lnTo>
                <a:lnTo>
                  <a:pt x="25673" y="84698"/>
                </a:lnTo>
                <a:lnTo>
                  <a:pt x="23191" y="82671"/>
                </a:lnTo>
                <a:lnTo>
                  <a:pt x="14881" y="79015"/>
                </a:lnTo>
                <a:lnTo>
                  <a:pt x="11617" y="78535"/>
                </a:lnTo>
                <a:close/>
              </a:path>
              <a:path w="298450" h="182879">
                <a:moveTo>
                  <a:pt x="216157" y="37280"/>
                </a:moveTo>
                <a:lnTo>
                  <a:pt x="208534" y="48092"/>
                </a:lnTo>
                <a:lnTo>
                  <a:pt x="208629" y="51386"/>
                </a:lnTo>
                <a:lnTo>
                  <a:pt x="209299" y="52494"/>
                </a:lnTo>
                <a:lnTo>
                  <a:pt x="274040" y="80982"/>
                </a:lnTo>
                <a:lnTo>
                  <a:pt x="174616" y="171133"/>
                </a:lnTo>
                <a:lnTo>
                  <a:pt x="173817" y="171838"/>
                </a:lnTo>
                <a:lnTo>
                  <a:pt x="173241" y="172500"/>
                </a:lnTo>
                <a:lnTo>
                  <a:pt x="172535" y="173734"/>
                </a:lnTo>
                <a:lnTo>
                  <a:pt x="172551" y="174391"/>
                </a:lnTo>
                <a:lnTo>
                  <a:pt x="187526" y="182485"/>
                </a:lnTo>
                <a:lnTo>
                  <a:pt x="190190" y="182437"/>
                </a:lnTo>
                <a:lnTo>
                  <a:pt x="191660" y="181865"/>
                </a:lnTo>
                <a:lnTo>
                  <a:pt x="192395" y="181372"/>
                </a:lnTo>
                <a:lnTo>
                  <a:pt x="193079" y="180721"/>
                </a:lnTo>
                <a:lnTo>
                  <a:pt x="289801" y="91169"/>
                </a:lnTo>
                <a:lnTo>
                  <a:pt x="297981" y="75641"/>
                </a:lnTo>
                <a:lnTo>
                  <a:pt x="297775" y="74109"/>
                </a:lnTo>
                <a:lnTo>
                  <a:pt x="297411" y="73461"/>
                </a:lnTo>
                <a:lnTo>
                  <a:pt x="296160" y="72423"/>
                </a:lnTo>
                <a:lnTo>
                  <a:pt x="295370" y="71954"/>
                </a:lnTo>
                <a:lnTo>
                  <a:pt x="216769" y="37367"/>
                </a:lnTo>
                <a:lnTo>
                  <a:pt x="216157" y="37280"/>
                </a:lnTo>
                <a:close/>
              </a:path>
              <a:path w="298450" h="182879">
                <a:moveTo>
                  <a:pt x="63059" y="100215"/>
                </a:moveTo>
                <a:lnTo>
                  <a:pt x="56238" y="114978"/>
                </a:lnTo>
                <a:lnTo>
                  <a:pt x="56419" y="115627"/>
                </a:lnTo>
                <a:lnTo>
                  <a:pt x="93921" y="143429"/>
                </a:lnTo>
                <a:lnTo>
                  <a:pt x="114099" y="146719"/>
                </a:lnTo>
                <a:lnTo>
                  <a:pt x="120145" y="146188"/>
                </a:lnTo>
                <a:lnTo>
                  <a:pt x="131103" y="142718"/>
                </a:lnTo>
                <a:lnTo>
                  <a:pt x="135970" y="139879"/>
                </a:lnTo>
                <a:lnTo>
                  <a:pt x="144479" y="131998"/>
                </a:lnTo>
                <a:lnTo>
                  <a:pt x="146339" y="129308"/>
                </a:lnTo>
                <a:lnTo>
                  <a:pt x="109037" y="129308"/>
                </a:lnTo>
                <a:lnTo>
                  <a:pt x="101206" y="128627"/>
                </a:lnTo>
                <a:lnTo>
                  <a:pt x="68177" y="105719"/>
                </a:lnTo>
                <a:lnTo>
                  <a:pt x="65462" y="101880"/>
                </a:lnTo>
                <a:lnTo>
                  <a:pt x="64557" y="100874"/>
                </a:lnTo>
                <a:lnTo>
                  <a:pt x="63059" y="100215"/>
                </a:lnTo>
                <a:close/>
              </a:path>
              <a:path w="298450" h="182879">
                <a:moveTo>
                  <a:pt x="99076" y="54946"/>
                </a:moveTo>
                <a:lnTo>
                  <a:pt x="93065" y="65695"/>
                </a:lnTo>
                <a:lnTo>
                  <a:pt x="93334" y="67115"/>
                </a:lnTo>
                <a:lnTo>
                  <a:pt x="93605" y="67702"/>
                </a:lnTo>
                <a:lnTo>
                  <a:pt x="94416" y="68628"/>
                </a:lnTo>
                <a:lnTo>
                  <a:pt x="94893" y="68980"/>
                </a:lnTo>
                <a:lnTo>
                  <a:pt x="113248" y="77057"/>
                </a:lnTo>
                <a:lnTo>
                  <a:pt x="117676" y="79696"/>
                </a:lnTo>
                <a:lnTo>
                  <a:pt x="132671" y="106498"/>
                </a:lnTo>
                <a:lnTo>
                  <a:pt x="131919" y="110191"/>
                </a:lnTo>
                <a:lnTo>
                  <a:pt x="109037" y="129308"/>
                </a:lnTo>
                <a:lnTo>
                  <a:pt x="146339" y="129308"/>
                </a:lnTo>
                <a:lnTo>
                  <a:pt x="153450" y="103478"/>
                </a:lnTo>
                <a:lnTo>
                  <a:pt x="152800" y="99786"/>
                </a:lnTo>
                <a:lnTo>
                  <a:pt x="133497" y="75845"/>
                </a:lnTo>
                <a:lnTo>
                  <a:pt x="133587" y="75641"/>
                </a:lnTo>
                <a:lnTo>
                  <a:pt x="150048" y="75641"/>
                </a:lnTo>
                <a:lnTo>
                  <a:pt x="153530" y="74477"/>
                </a:lnTo>
                <a:lnTo>
                  <a:pt x="160180" y="70819"/>
                </a:lnTo>
                <a:lnTo>
                  <a:pt x="163174" y="68356"/>
                </a:lnTo>
                <a:lnTo>
                  <a:pt x="166606" y="64366"/>
                </a:lnTo>
                <a:lnTo>
                  <a:pt x="129951" y="64366"/>
                </a:lnTo>
                <a:lnTo>
                  <a:pt x="121780" y="63535"/>
                </a:lnTo>
                <a:lnTo>
                  <a:pt x="117490" y="62337"/>
                </a:lnTo>
                <a:lnTo>
                  <a:pt x="100836" y="55010"/>
                </a:lnTo>
                <a:lnTo>
                  <a:pt x="99076" y="54946"/>
                </a:lnTo>
                <a:close/>
              </a:path>
              <a:path w="298450" h="182879">
                <a:moveTo>
                  <a:pt x="150048" y="75641"/>
                </a:moveTo>
                <a:lnTo>
                  <a:pt x="133587" y="75641"/>
                </a:lnTo>
                <a:lnTo>
                  <a:pt x="137935" y="76659"/>
                </a:lnTo>
                <a:lnTo>
                  <a:pt x="142069" y="76873"/>
                </a:lnTo>
                <a:lnTo>
                  <a:pt x="149976" y="75665"/>
                </a:lnTo>
                <a:close/>
              </a:path>
              <a:path w="298450" h="182879">
                <a:moveTo>
                  <a:pt x="165263" y="15317"/>
                </a:moveTo>
                <a:lnTo>
                  <a:pt x="121025" y="15317"/>
                </a:lnTo>
                <a:lnTo>
                  <a:pt x="124533" y="15336"/>
                </a:lnTo>
                <a:lnTo>
                  <a:pt x="132190" y="15859"/>
                </a:lnTo>
                <a:lnTo>
                  <a:pt x="155107" y="37082"/>
                </a:lnTo>
                <a:lnTo>
                  <a:pt x="154689" y="42834"/>
                </a:lnTo>
                <a:lnTo>
                  <a:pt x="129951" y="64366"/>
                </a:lnTo>
                <a:lnTo>
                  <a:pt x="166606" y="64366"/>
                </a:lnTo>
                <a:lnTo>
                  <a:pt x="176319" y="35482"/>
                </a:lnTo>
                <a:lnTo>
                  <a:pt x="175510" y="31040"/>
                </a:lnTo>
                <a:lnTo>
                  <a:pt x="171828" y="22592"/>
                </a:lnTo>
                <a:lnTo>
                  <a:pt x="168937" y="18676"/>
                </a:lnTo>
                <a:lnTo>
                  <a:pt x="165263" y="15317"/>
                </a:lnTo>
                <a:close/>
              </a:path>
              <a:path w="298450" h="182879">
                <a:moveTo>
                  <a:pt x="122381" y="0"/>
                </a:moveTo>
                <a:lnTo>
                  <a:pt x="103795" y="15317"/>
                </a:lnTo>
                <a:lnTo>
                  <a:pt x="103889" y="15601"/>
                </a:lnTo>
                <a:lnTo>
                  <a:pt x="104489" y="16272"/>
                </a:lnTo>
                <a:lnTo>
                  <a:pt x="104876" y="16544"/>
                </a:lnTo>
                <a:lnTo>
                  <a:pt x="106034" y="17054"/>
                </a:lnTo>
                <a:lnTo>
                  <a:pt x="107488" y="16982"/>
                </a:lnTo>
                <a:lnTo>
                  <a:pt x="111944" y="16097"/>
                </a:lnTo>
                <a:lnTo>
                  <a:pt x="114650" y="15764"/>
                </a:lnTo>
                <a:lnTo>
                  <a:pt x="121025" y="15317"/>
                </a:lnTo>
                <a:lnTo>
                  <a:pt x="165263" y="15317"/>
                </a:lnTo>
                <a:lnTo>
                  <a:pt x="161053" y="11468"/>
                </a:lnTo>
                <a:lnTo>
                  <a:pt x="129219" y="162"/>
                </a:lnTo>
                <a:lnTo>
                  <a:pt x="122381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7234" y="4748133"/>
            <a:ext cx="149860" cy="163830"/>
          </a:xfrm>
          <a:custGeom>
            <a:avLst/>
            <a:gdLst/>
            <a:ahLst/>
            <a:cxnLst/>
            <a:rect l="l" t="t" r="r" b="b"/>
            <a:pathLst>
              <a:path w="149860" h="163829">
                <a:moveTo>
                  <a:pt x="75312" y="38705"/>
                </a:moveTo>
                <a:lnTo>
                  <a:pt x="55272" y="38705"/>
                </a:lnTo>
                <a:lnTo>
                  <a:pt x="80361" y="163506"/>
                </a:lnTo>
                <a:lnTo>
                  <a:pt x="99621" y="159633"/>
                </a:lnTo>
                <a:lnTo>
                  <a:pt x="75312" y="38705"/>
                </a:lnTo>
                <a:close/>
              </a:path>
              <a:path w="149860" h="163829">
                <a:moveTo>
                  <a:pt x="57511" y="0"/>
                </a:moveTo>
                <a:lnTo>
                  <a:pt x="0" y="86452"/>
                </a:lnTo>
                <a:lnTo>
                  <a:pt x="5455" y="113591"/>
                </a:lnTo>
                <a:lnTo>
                  <a:pt x="55272" y="38705"/>
                </a:lnTo>
                <a:lnTo>
                  <a:pt x="75312" y="38705"/>
                </a:lnTo>
                <a:lnTo>
                  <a:pt x="74533" y="34833"/>
                </a:lnTo>
                <a:lnTo>
                  <a:pt x="109873" y="34833"/>
                </a:lnTo>
                <a:lnTo>
                  <a:pt x="57511" y="0"/>
                </a:lnTo>
                <a:close/>
              </a:path>
              <a:path w="149860" h="163829">
                <a:moveTo>
                  <a:pt x="109873" y="34833"/>
                </a:moveTo>
                <a:lnTo>
                  <a:pt x="74533" y="34833"/>
                </a:lnTo>
                <a:lnTo>
                  <a:pt x="149419" y="84651"/>
                </a:lnTo>
                <a:lnTo>
                  <a:pt x="143963" y="57511"/>
                </a:lnTo>
                <a:lnTo>
                  <a:pt x="109873" y="3483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72795" y="495668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4" h="22860">
                <a:moveTo>
                  <a:pt x="14500" y="0"/>
                </a:moveTo>
                <a:lnTo>
                  <a:pt x="5421" y="1824"/>
                </a:lnTo>
                <a:lnTo>
                  <a:pt x="2588" y="3171"/>
                </a:lnTo>
                <a:lnTo>
                  <a:pt x="205" y="6753"/>
                </a:lnTo>
                <a:lnTo>
                  <a:pt x="0" y="9594"/>
                </a:lnTo>
                <a:lnTo>
                  <a:pt x="1591" y="17505"/>
                </a:lnTo>
                <a:lnTo>
                  <a:pt x="2909" y="20125"/>
                </a:lnTo>
                <a:lnTo>
                  <a:pt x="6570" y="22560"/>
                </a:lnTo>
                <a:lnTo>
                  <a:pt x="9787" y="22706"/>
                </a:lnTo>
                <a:lnTo>
                  <a:pt x="18865" y="20881"/>
                </a:lnTo>
                <a:lnTo>
                  <a:pt x="21699" y="19536"/>
                </a:lnTo>
                <a:lnTo>
                  <a:pt x="24083" y="15953"/>
                </a:lnTo>
                <a:lnTo>
                  <a:pt x="24287" y="13112"/>
                </a:lnTo>
                <a:lnTo>
                  <a:pt x="22697" y="5200"/>
                </a:lnTo>
                <a:lnTo>
                  <a:pt x="21377" y="2581"/>
                </a:lnTo>
                <a:lnTo>
                  <a:pt x="17717" y="146"/>
                </a:lnTo>
                <a:lnTo>
                  <a:pt x="14500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92769" y="5023065"/>
            <a:ext cx="158115" cy="177165"/>
          </a:xfrm>
          <a:custGeom>
            <a:avLst/>
            <a:gdLst/>
            <a:ahLst/>
            <a:cxnLst/>
            <a:rect l="l" t="t" r="r" b="b"/>
            <a:pathLst>
              <a:path w="158114" h="177164">
                <a:moveTo>
                  <a:pt x="15757" y="15403"/>
                </a:moveTo>
                <a:lnTo>
                  <a:pt x="0" y="45393"/>
                </a:lnTo>
                <a:lnTo>
                  <a:pt x="112" y="46809"/>
                </a:lnTo>
                <a:lnTo>
                  <a:pt x="22230" y="87711"/>
                </a:lnTo>
                <a:lnTo>
                  <a:pt x="36864" y="91954"/>
                </a:lnTo>
                <a:lnTo>
                  <a:pt x="42271" y="91913"/>
                </a:lnTo>
                <a:lnTo>
                  <a:pt x="69645" y="73093"/>
                </a:lnTo>
                <a:lnTo>
                  <a:pt x="36378" y="73093"/>
                </a:lnTo>
                <a:lnTo>
                  <a:pt x="30423" y="71996"/>
                </a:lnTo>
                <a:lnTo>
                  <a:pt x="13893" y="42960"/>
                </a:lnTo>
                <a:lnTo>
                  <a:pt x="14003" y="40443"/>
                </a:lnTo>
                <a:lnTo>
                  <a:pt x="18330" y="19210"/>
                </a:lnTo>
                <a:lnTo>
                  <a:pt x="18521" y="18390"/>
                </a:lnTo>
                <a:lnTo>
                  <a:pt x="18460" y="17098"/>
                </a:lnTo>
                <a:lnTo>
                  <a:pt x="18340" y="16503"/>
                </a:lnTo>
                <a:lnTo>
                  <a:pt x="17756" y="15946"/>
                </a:lnTo>
                <a:lnTo>
                  <a:pt x="15757" y="15403"/>
                </a:lnTo>
                <a:close/>
              </a:path>
              <a:path w="158114" h="177164">
                <a:moveTo>
                  <a:pt x="91598" y="55218"/>
                </a:moveTo>
                <a:lnTo>
                  <a:pt x="72271" y="55218"/>
                </a:lnTo>
                <a:lnTo>
                  <a:pt x="73754" y="58901"/>
                </a:lnTo>
                <a:lnTo>
                  <a:pt x="99924" y="73712"/>
                </a:lnTo>
                <a:lnTo>
                  <a:pt x="103708" y="73491"/>
                </a:lnTo>
                <a:lnTo>
                  <a:pt x="130359" y="55961"/>
                </a:lnTo>
                <a:lnTo>
                  <a:pt x="95006" y="55961"/>
                </a:lnTo>
                <a:lnTo>
                  <a:pt x="91598" y="55218"/>
                </a:lnTo>
                <a:close/>
              </a:path>
              <a:path w="158114" h="177164">
                <a:moveTo>
                  <a:pt x="67413" y="18547"/>
                </a:moveTo>
                <a:lnTo>
                  <a:pt x="57368" y="23039"/>
                </a:lnTo>
                <a:lnTo>
                  <a:pt x="57433" y="24196"/>
                </a:lnTo>
                <a:lnTo>
                  <a:pt x="60842" y="41154"/>
                </a:lnTo>
                <a:lnTo>
                  <a:pt x="60979" y="42960"/>
                </a:lnTo>
                <a:lnTo>
                  <a:pt x="36378" y="73093"/>
                </a:lnTo>
                <a:lnTo>
                  <a:pt x="69645" y="73093"/>
                </a:lnTo>
                <a:lnTo>
                  <a:pt x="70121" y="71996"/>
                </a:lnTo>
                <a:lnTo>
                  <a:pt x="70243" y="71673"/>
                </a:lnTo>
                <a:lnTo>
                  <a:pt x="72209" y="63883"/>
                </a:lnTo>
                <a:lnTo>
                  <a:pt x="72404" y="61040"/>
                </a:lnTo>
                <a:lnTo>
                  <a:pt x="72302" y="57640"/>
                </a:lnTo>
                <a:lnTo>
                  <a:pt x="72076" y="55257"/>
                </a:lnTo>
                <a:lnTo>
                  <a:pt x="72271" y="55218"/>
                </a:lnTo>
                <a:lnTo>
                  <a:pt x="91598" y="55218"/>
                </a:lnTo>
                <a:lnTo>
                  <a:pt x="88726" y="54592"/>
                </a:lnTo>
                <a:lnTo>
                  <a:pt x="85880" y="53275"/>
                </a:lnTo>
                <a:lnTo>
                  <a:pt x="70526" y="20855"/>
                </a:lnTo>
                <a:lnTo>
                  <a:pt x="70307" y="20360"/>
                </a:lnTo>
                <a:lnTo>
                  <a:pt x="69671" y="19544"/>
                </a:lnTo>
                <a:lnTo>
                  <a:pt x="69181" y="19185"/>
                </a:lnTo>
                <a:lnTo>
                  <a:pt x="68117" y="18691"/>
                </a:lnTo>
                <a:lnTo>
                  <a:pt x="67413" y="18547"/>
                </a:lnTo>
                <a:close/>
              </a:path>
              <a:path w="158114" h="177164">
                <a:moveTo>
                  <a:pt x="110171" y="0"/>
                </a:moveTo>
                <a:lnTo>
                  <a:pt x="100650" y="4578"/>
                </a:lnTo>
                <a:lnTo>
                  <a:pt x="100781" y="5227"/>
                </a:lnTo>
                <a:lnTo>
                  <a:pt x="101635" y="6304"/>
                </a:lnTo>
                <a:lnTo>
                  <a:pt x="104497" y="9034"/>
                </a:lnTo>
                <a:lnTo>
                  <a:pt x="106124" y="10833"/>
                </a:lnTo>
                <a:lnTo>
                  <a:pt x="117838" y="37303"/>
                </a:lnTo>
                <a:lnTo>
                  <a:pt x="116885" y="42960"/>
                </a:lnTo>
                <a:lnTo>
                  <a:pt x="95006" y="55961"/>
                </a:lnTo>
                <a:lnTo>
                  <a:pt x="130359" y="55961"/>
                </a:lnTo>
                <a:lnTo>
                  <a:pt x="131765" y="51793"/>
                </a:lnTo>
                <a:lnTo>
                  <a:pt x="132900" y="42960"/>
                </a:lnTo>
                <a:lnTo>
                  <a:pt x="132871" y="40443"/>
                </a:lnTo>
                <a:lnTo>
                  <a:pt x="116738" y="2924"/>
                </a:lnTo>
                <a:lnTo>
                  <a:pt x="112026" y="166"/>
                </a:lnTo>
                <a:lnTo>
                  <a:pt x="110171" y="0"/>
                </a:lnTo>
                <a:close/>
              </a:path>
              <a:path w="158114" h="177164">
                <a:moveTo>
                  <a:pt x="22898" y="133658"/>
                </a:moveTo>
                <a:lnTo>
                  <a:pt x="20865" y="133695"/>
                </a:lnTo>
                <a:lnTo>
                  <a:pt x="20395" y="134043"/>
                </a:lnTo>
                <a:lnTo>
                  <a:pt x="19774" y="135314"/>
                </a:lnTo>
                <a:lnTo>
                  <a:pt x="19751" y="138811"/>
                </a:lnTo>
                <a:lnTo>
                  <a:pt x="19999" y="140549"/>
                </a:lnTo>
                <a:lnTo>
                  <a:pt x="140858" y="176739"/>
                </a:lnTo>
                <a:lnTo>
                  <a:pt x="143524" y="177165"/>
                </a:lnTo>
                <a:lnTo>
                  <a:pt x="147164" y="177142"/>
                </a:lnTo>
                <a:lnTo>
                  <a:pt x="157678" y="170963"/>
                </a:lnTo>
                <a:lnTo>
                  <a:pt x="155488" y="160070"/>
                </a:lnTo>
                <a:lnTo>
                  <a:pt x="140207" y="160070"/>
                </a:lnTo>
                <a:lnTo>
                  <a:pt x="22898" y="133658"/>
                </a:lnTo>
                <a:close/>
              </a:path>
              <a:path w="158114" h="177164">
                <a:moveTo>
                  <a:pt x="137032" y="94100"/>
                </a:moveTo>
                <a:lnTo>
                  <a:pt x="127816" y="98432"/>
                </a:lnTo>
                <a:lnTo>
                  <a:pt x="140207" y="160070"/>
                </a:lnTo>
                <a:lnTo>
                  <a:pt x="155488" y="160070"/>
                </a:lnTo>
                <a:lnTo>
                  <a:pt x="142634" y="96128"/>
                </a:lnTo>
                <a:lnTo>
                  <a:pt x="137032" y="9410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40901" y="4211129"/>
            <a:ext cx="175895" cy="164465"/>
          </a:xfrm>
          <a:custGeom>
            <a:avLst/>
            <a:gdLst/>
            <a:ahLst/>
            <a:cxnLst/>
            <a:rect l="l" t="t" r="r" b="b"/>
            <a:pathLst>
              <a:path w="175895" h="164464">
                <a:moveTo>
                  <a:pt x="108052" y="0"/>
                </a:moveTo>
                <a:lnTo>
                  <a:pt x="0" y="44385"/>
                </a:lnTo>
                <a:lnTo>
                  <a:pt x="44385" y="152438"/>
                </a:lnTo>
                <a:lnTo>
                  <a:pt x="73121" y="164439"/>
                </a:lnTo>
                <a:lnTo>
                  <a:pt x="34674" y="70843"/>
                </a:lnTo>
                <a:lnTo>
                  <a:pt x="92020" y="70843"/>
                </a:lnTo>
                <a:lnTo>
                  <a:pt x="43192" y="50449"/>
                </a:lnTo>
                <a:lnTo>
                  <a:pt x="136789" y="12002"/>
                </a:lnTo>
                <a:lnTo>
                  <a:pt x="108052" y="0"/>
                </a:lnTo>
                <a:close/>
              </a:path>
              <a:path w="175895" h="164464">
                <a:moveTo>
                  <a:pt x="92020" y="70843"/>
                </a:moveTo>
                <a:lnTo>
                  <a:pt x="34674" y="70843"/>
                </a:lnTo>
                <a:lnTo>
                  <a:pt x="166822" y="126036"/>
                </a:lnTo>
                <a:lnTo>
                  <a:pt x="175338" y="105642"/>
                </a:lnTo>
                <a:lnTo>
                  <a:pt x="92020" y="7084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66669" y="4343525"/>
            <a:ext cx="286385" cy="187960"/>
          </a:xfrm>
          <a:custGeom>
            <a:avLst/>
            <a:gdLst/>
            <a:ahLst/>
            <a:cxnLst/>
            <a:rect l="l" t="t" r="r" b="b"/>
            <a:pathLst>
              <a:path w="286385" h="187960">
                <a:moveTo>
                  <a:pt x="11281" y="74362"/>
                </a:moveTo>
                <a:lnTo>
                  <a:pt x="6706" y="76241"/>
                </a:lnTo>
                <a:lnTo>
                  <a:pt x="4545" y="79148"/>
                </a:lnTo>
                <a:lnTo>
                  <a:pt x="529" y="88762"/>
                </a:lnTo>
                <a:lnTo>
                  <a:pt x="0" y="92250"/>
                </a:lnTo>
                <a:lnTo>
                  <a:pt x="1838" y="96728"/>
                </a:lnTo>
                <a:lnTo>
                  <a:pt x="4358" y="98708"/>
                </a:lnTo>
                <a:lnTo>
                  <a:pt x="12736" y="102207"/>
                </a:lnTo>
                <a:lnTo>
                  <a:pt x="16008" y="102626"/>
                </a:lnTo>
                <a:lnTo>
                  <a:pt x="20584" y="100746"/>
                </a:lnTo>
                <a:lnTo>
                  <a:pt x="22745" y="97839"/>
                </a:lnTo>
                <a:lnTo>
                  <a:pt x="26760" y="88226"/>
                </a:lnTo>
                <a:lnTo>
                  <a:pt x="27291" y="84738"/>
                </a:lnTo>
                <a:lnTo>
                  <a:pt x="25450" y="80260"/>
                </a:lnTo>
                <a:lnTo>
                  <a:pt x="22931" y="78280"/>
                </a:lnTo>
                <a:lnTo>
                  <a:pt x="14554" y="74781"/>
                </a:lnTo>
                <a:lnTo>
                  <a:pt x="11281" y="74362"/>
                </a:lnTo>
                <a:close/>
              </a:path>
              <a:path w="286385" h="187960">
                <a:moveTo>
                  <a:pt x="232067" y="39038"/>
                </a:moveTo>
                <a:lnTo>
                  <a:pt x="200451" y="64482"/>
                </a:lnTo>
                <a:lnTo>
                  <a:pt x="199212" y="75416"/>
                </a:lnTo>
                <a:lnTo>
                  <a:pt x="199637" y="79081"/>
                </a:lnTo>
                <a:lnTo>
                  <a:pt x="213580" y="105167"/>
                </a:lnTo>
                <a:lnTo>
                  <a:pt x="207867" y="105523"/>
                </a:lnTo>
                <a:lnTo>
                  <a:pt x="171940" y="121645"/>
                </a:lnTo>
                <a:lnTo>
                  <a:pt x="164721" y="139799"/>
                </a:lnTo>
                <a:lnTo>
                  <a:pt x="165262" y="149702"/>
                </a:lnTo>
                <a:lnTo>
                  <a:pt x="191099" y="177913"/>
                </a:lnTo>
                <a:lnTo>
                  <a:pt x="224883" y="187387"/>
                </a:lnTo>
                <a:lnTo>
                  <a:pt x="230648" y="187053"/>
                </a:lnTo>
                <a:lnTo>
                  <a:pt x="240988" y="184114"/>
                </a:lnTo>
                <a:lnTo>
                  <a:pt x="245543" y="181560"/>
                </a:lnTo>
                <a:lnTo>
                  <a:pt x="253419" y="174285"/>
                </a:lnTo>
                <a:lnTo>
                  <a:pt x="254863" y="172147"/>
                </a:lnTo>
                <a:lnTo>
                  <a:pt x="221269" y="172147"/>
                </a:lnTo>
                <a:lnTo>
                  <a:pt x="213859" y="171209"/>
                </a:lnTo>
                <a:lnTo>
                  <a:pt x="196005" y="163753"/>
                </a:lnTo>
                <a:lnTo>
                  <a:pt x="189951" y="159087"/>
                </a:lnTo>
                <a:lnTo>
                  <a:pt x="183857" y="147994"/>
                </a:lnTo>
                <a:lnTo>
                  <a:pt x="183742" y="142648"/>
                </a:lnTo>
                <a:lnTo>
                  <a:pt x="183802" y="141706"/>
                </a:lnTo>
                <a:lnTo>
                  <a:pt x="214232" y="118423"/>
                </a:lnTo>
                <a:lnTo>
                  <a:pt x="224130" y="117557"/>
                </a:lnTo>
                <a:lnTo>
                  <a:pt x="245243" y="117557"/>
                </a:lnTo>
                <a:lnTo>
                  <a:pt x="243400" y="115444"/>
                </a:lnTo>
                <a:lnTo>
                  <a:pt x="275691" y="103303"/>
                </a:lnTo>
                <a:lnTo>
                  <a:pt x="232865" y="103303"/>
                </a:lnTo>
                <a:lnTo>
                  <a:pt x="229635" y="99453"/>
                </a:lnTo>
                <a:lnTo>
                  <a:pt x="218242" y="77962"/>
                </a:lnTo>
                <a:lnTo>
                  <a:pt x="218357" y="72330"/>
                </a:lnTo>
                <a:lnTo>
                  <a:pt x="218881" y="69883"/>
                </a:lnTo>
                <a:lnTo>
                  <a:pt x="222437" y="61367"/>
                </a:lnTo>
                <a:lnTo>
                  <a:pt x="226265" y="57562"/>
                </a:lnTo>
                <a:lnTo>
                  <a:pt x="236697" y="54016"/>
                </a:lnTo>
                <a:lnTo>
                  <a:pt x="273715" y="54016"/>
                </a:lnTo>
                <a:lnTo>
                  <a:pt x="269745" y="50582"/>
                </a:lnTo>
                <a:lnTo>
                  <a:pt x="264262" y="47344"/>
                </a:lnTo>
                <a:lnTo>
                  <a:pt x="250529" y="41609"/>
                </a:lnTo>
                <a:lnTo>
                  <a:pt x="244035" y="39924"/>
                </a:lnTo>
                <a:lnTo>
                  <a:pt x="232067" y="39038"/>
                </a:lnTo>
                <a:close/>
              </a:path>
              <a:path w="286385" h="187960">
                <a:moveTo>
                  <a:pt x="245243" y="117557"/>
                </a:moveTo>
                <a:lnTo>
                  <a:pt x="224130" y="117557"/>
                </a:lnTo>
                <a:lnTo>
                  <a:pt x="227853" y="121773"/>
                </a:lnTo>
                <a:lnTo>
                  <a:pt x="231142" y="125797"/>
                </a:lnTo>
                <a:lnTo>
                  <a:pt x="242239" y="151914"/>
                </a:lnTo>
                <a:lnTo>
                  <a:pt x="241626" y="155025"/>
                </a:lnTo>
                <a:lnTo>
                  <a:pt x="237669" y="164501"/>
                </a:lnTo>
                <a:lnTo>
                  <a:pt x="233333" y="168558"/>
                </a:lnTo>
                <a:lnTo>
                  <a:pt x="221269" y="172147"/>
                </a:lnTo>
                <a:lnTo>
                  <a:pt x="254863" y="172147"/>
                </a:lnTo>
                <a:lnTo>
                  <a:pt x="256594" y="169583"/>
                </a:lnTo>
                <a:lnTo>
                  <a:pt x="260637" y="159901"/>
                </a:lnTo>
                <a:lnTo>
                  <a:pt x="261466" y="156034"/>
                </a:lnTo>
                <a:lnTo>
                  <a:pt x="261445" y="147994"/>
                </a:lnTo>
                <a:lnTo>
                  <a:pt x="247271" y="119884"/>
                </a:lnTo>
                <a:lnTo>
                  <a:pt x="245243" y="117557"/>
                </a:lnTo>
                <a:close/>
              </a:path>
              <a:path w="286385" h="187960">
                <a:moveTo>
                  <a:pt x="136136" y="0"/>
                </a:moveTo>
                <a:lnTo>
                  <a:pt x="100129" y="18629"/>
                </a:lnTo>
                <a:lnTo>
                  <a:pt x="75083" y="62280"/>
                </a:lnTo>
                <a:lnTo>
                  <a:pt x="66491" y="101318"/>
                </a:lnTo>
                <a:lnTo>
                  <a:pt x="67566" y="110350"/>
                </a:lnTo>
                <a:lnTo>
                  <a:pt x="101285" y="140401"/>
                </a:lnTo>
                <a:lnTo>
                  <a:pt x="108538" y="141958"/>
                </a:lnTo>
                <a:lnTo>
                  <a:pt x="122029" y="141706"/>
                </a:lnTo>
                <a:lnTo>
                  <a:pt x="128123" y="140341"/>
                </a:lnTo>
                <a:lnTo>
                  <a:pt x="139010" y="135129"/>
                </a:lnTo>
                <a:lnTo>
                  <a:pt x="143763" y="131470"/>
                </a:lnTo>
                <a:lnTo>
                  <a:pt x="148366" y="126135"/>
                </a:lnTo>
                <a:lnTo>
                  <a:pt x="109703" y="126135"/>
                </a:lnTo>
                <a:lnTo>
                  <a:pt x="105548" y="125366"/>
                </a:lnTo>
                <a:lnTo>
                  <a:pt x="85340" y="101318"/>
                </a:lnTo>
                <a:lnTo>
                  <a:pt x="85432" y="98427"/>
                </a:lnTo>
                <a:lnTo>
                  <a:pt x="104554" y="64852"/>
                </a:lnTo>
                <a:lnTo>
                  <a:pt x="150116" y="64852"/>
                </a:lnTo>
                <a:lnTo>
                  <a:pt x="147867" y="62660"/>
                </a:lnTo>
                <a:lnTo>
                  <a:pt x="119070" y="51749"/>
                </a:lnTo>
                <a:lnTo>
                  <a:pt x="100167" y="51749"/>
                </a:lnTo>
                <a:lnTo>
                  <a:pt x="103010" y="45519"/>
                </a:lnTo>
                <a:lnTo>
                  <a:pt x="133033" y="16889"/>
                </a:lnTo>
                <a:lnTo>
                  <a:pt x="144414" y="15513"/>
                </a:lnTo>
                <a:lnTo>
                  <a:pt x="180808" y="15513"/>
                </a:lnTo>
                <a:lnTo>
                  <a:pt x="180072" y="14903"/>
                </a:lnTo>
                <a:lnTo>
                  <a:pt x="149255" y="640"/>
                </a:lnTo>
                <a:lnTo>
                  <a:pt x="136136" y="0"/>
                </a:lnTo>
                <a:close/>
              </a:path>
              <a:path w="286385" h="187960">
                <a:moveTo>
                  <a:pt x="150116" y="64852"/>
                </a:moveTo>
                <a:lnTo>
                  <a:pt x="104554" y="64852"/>
                </a:lnTo>
                <a:lnTo>
                  <a:pt x="107207" y="64871"/>
                </a:lnTo>
                <a:lnTo>
                  <a:pt x="112604" y="65271"/>
                </a:lnTo>
                <a:lnTo>
                  <a:pt x="142895" y="90172"/>
                </a:lnTo>
                <a:lnTo>
                  <a:pt x="141756" y="97325"/>
                </a:lnTo>
                <a:lnTo>
                  <a:pt x="109703" y="126135"/>
                </a:lnTo>
                <a:lnTo>
                  <a:pt x="148366" y="126135"/>
                </a:lnTo>
                <a:lnTo>
                  <a:pt x="162670" y="89517"/>
                </a:lnTo>
                <a:lnTo>
                  <a:pt x="162201" y="84575"/>
                </a:lnTo>
                <a:lnTo>
                  <a:pt x="158987" y="75087"/>
                </a:lnTo>
                <a:lnTo>
                  <a:pt x="156114" y="70699"/>
                </a:lnTo>
                <a:lnTo>
                  <a:pt x="150116" y="64852"/>
                </a:lnTo>
                <a:close/>
              </a:path>
              <a:path w="286385" h="187960">
                <a:moveTo>
                  <a:pt x="273715" y="54016"/>
                </a:moveTo>
                <a:lnTo>
                  <a:pt x="236697" y="54016"/>
                </a:lnTo>
                <a:lnTo>
                  <a:pt x="243014" y="54679"/>
                </a:lnTo>
                <a:lnTo>
                  <a:pt x="254068" y="59296"/>
                </a:lnTo>
                <a:lnTo>
                  <a:pt x="267055" y="74847"/>
                </a:lnTo>
                <a:lnTo>
                  <a:pt x="267050" y="80746"/>
                </a:lnTo>
                <a:lnTo>
                  <a:pt x="232865" y="103303"/>
                </a:lnTo>
                <a:lnTo>
                  <a:pt x="275691" y="103303"/>
                </a:lnTo>
                <a:lnTo>
                  <a:pt x="286395" y="74289"/>
                </a:lnTo>
                <a:lnTo>
                  <a:pt x="285413" y="70029"/>
                </a:lnTo>
                <a:lnTo>
                  <a:pt x="281349" y="61800"/>
                </a:lnTo>
                <a:lnTo>
                  <a:pt x="278216" y="57910"/>
                </a:lnTo>
                <a:lnTo>
                  <a:pt x="273715" y="54016"/>
                </a:lnTo>
                <a:close/>
              </a:path>
              <a:path w="286385" h="187960">
                <a:moveTo>
                  <a:pt x="110144" y="51078"/>
                </a:moveTo>
                <a:lnTo>
                  <a:pt x="104821" y="51274"/>
                </a:lnTo>
                <a:lnTo>
                  <a:pt x="102382" y="51465"/>
                </a:lnTo>
                <a:lnTo>
                  <a:pt x="100167" y="51749"/>
                </a:lnTo>
                <a:lnTo>
                  <a:pt x="119070" y="51749"/>
                </a:lnTo>
                <a:lnTo>
                  <a:pt x="112970" y="51169"/>
                </a:lnTo>
                <a:lnTo>
                  <a:pt x="110144" y="51078"/>
                </a:lnTo>
                <a:close/>
              </a:path>
              <a:path w="286385" h="187960">
                <a:moveTo>
                  <a:pt x="180808" y="15513"/>
                </a:moveTo>
                <a:lnTo>
                  <a:pt x="144414" y="15513"/>
                </a:lnTo>
                <a:lnTo>
                  <a:pt x="150453" y="16503"/>
                </a:lnTo>
                <a:lnTo>
                  <a:pt x="160340" y="20633"/>
                </a:lnTo>
                <a:lnTo>
                  <a:pt x="177010" y="32757"/>
                </a:lnTo>
                <a:lnTo>
                  <a:pt x="177939" y="33427"/>
                </a:lnTo>
                <a:lnTo>
                  <a:pt x="179312" y="34000"/>
                </a:lnTo>
                <a:lnTo>
                  <a:pt x="179868" y="34071"/>
                </a:lnTo>
                <a:lnTo>
                  <a:pt x="180853" y="33837"/>
                </a:lnTo>
                <a:lnTo>
                  <a:pt x="185816" y="21374"/>
                </a:lnTo>
                <a:lnTo>
                  <a:pt x="185628" y="20812"/>
                </a:lnTo>
                <a:lnTo>
                  <a:pt x="184981" y="19655"/>
                </a:lnTo>
                <a:lnTo>
                  <a:pt x="184082" y="18629"/>
                </a:lnTo>
                <a:lnTo>
                  <a:pt x="181690" y="16243"/>
                </a:lnTo>
                <a:lnTo>
                  <a:pt x="180808" y="1551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81700" y="4559300"/>
            <a:ext cx="8636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07100" y="45466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1550" y="4603750"/>
            <a:ext cx="7239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03819" y="5333820"/>
            <a:ext cx="171630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51550" y="4603750"/>
            <a:ext cx="723900" cy="901700"/>
          </a:xfrm>
          <a:custGeom>
            <a:avLst/>
            <a:gdLst/>
            <a:ahLst/>
            <a:cxnLst/>
            <a:rect l="l" t="t" r="r" b="b"/>
            <a:pathLst>
              <a:path w="723900" h="901700">
                <a:moveTo>
                  <a:pt x="552270" y="901700"/>
                </a:moveTo>
                <a:lnTo>
                  <a:pt x="586596" y="764396"/>
                </a:lnTo>
                <a:lnTo>
                  <a:pt x="723900" y="730070"/>
                </a:lnTo>
                <a:lnTo>
                  <a:pt x="552270" y="901700"/>
                </a:lnTo>
                <a:lnTo>
                  <a:pt x="0" y="901700"/>
                </a:lnTo>
                <a:lnTo>
                  <a:pt x="0" y="0"/>
                </a:lnTo>
                <a:lnTo>
                  <a:pt x="723900" y="0"/>
                </a:lnTo>
                <a:lnTo>
                  <a:pt x="723900" y="730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60206" y="4656512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89650" y="4921250"/>
            <a:ext cx="660400" cy="330200"/>
          </a:xfrm>
          <a:custGeom>
            <a:avLst/>
            <a:gdLst/>
            <a:ahLst/>
            <a:cxnLst/>
            <a:rect l="l" t="t" r="r" b="b"/>
            <a:pathLst>
              <a:path w="660400" h="330200">
                <a:moveTo>
                  <a:pt x="0" y="0"/>
                </a:moveTo>
                <a:lnTo>
                  <a:pt x="660400" y="0"/>
                </a:lnTo>
                <a:lnTo>
                  <a:pt x="6604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89650" y="4921250"/>
            <a:ext cx="660400" cy="33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38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282700" y="4533900"/>
            <a:ext cx="876300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8100" y="4521200"/>
            <a:ext cx="81280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52550" y="4578350"/>
            <a:ext cx="736600" cy="889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14509" y="5292709"/>
            <a:ext cx="174640" cy="1746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52550" y="4578350"/>
            <a:ext cx="736600" cy="889000"/>
          </a:xfrm>
          <a:custGeom>
            <a:avLst/>
            <a:gdLst/>
            <a:ahLst/>
            <a:cxnLst/>
            <a:rect l="l" t="t" r="r" b="b"/>
            <a:pathLst>
              <a:path w="736600" h="889000">
                <a:moveTo>
                  <a:pt x="561959" y="889000"/>
                </a:moveTo>
                <a:lnTo>
                  <a:pt x="596887" y="749287"/>
                </a:lnTo>
                <a:lnTo>
                  <a:pt x="736600" y="714359"/>
                </a:lnTo>
                <a:lnTo>
                  <a:pt x="561959" y="889000"/>
                </a:lnTo>
                <a:lnTo>
                  <a:pt x="0" y="889000"/>
                </a:lnTo>
                <a:lnTo>
                  <a:pt x="0" y="0"/>
                </a:lnTo>
                <a:lnTo>
                  <a:pt x="736600" y="0"/>
                </a:lnTo>
                <a:lnTo>
                  <a:pt x="736600" y="7143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462351" y="4626378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90650" y="4883150"/>
            <a:ext cx="660400" cy="342900"/>
          </a:xfrm>
          <a:custGeom>
            <a:avLst/>
            <a:gdLst/>
            <a:ahLst/>
            <a:cxnLst/>
            <a:rect l="l" t="t" r="r" b="b"/>
            <a:pathLst>
              <a:path w="660400" h="342900">
                <a:moveTo>
                  <a:pt x="0" y="0"/>
                </a:moveTo>
                <a:lnTo>
                  <a:pt x="660400" y="0"/>
                </a:lnTo>
                <a:lnTo>
                  <a:pt x="6604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390650" y="4883150"/>
            <a:ext cx="6604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46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33800" y="5270500"/>
            <a:ext cx="863600" cy="104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46500" y="5257800"/>
            <a:ext cx="812800" cy="50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03650" y="5314950"/>
            <a:ext cx="7239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55919" y="6045020"/>
            <a:ext cx="171630" cy="171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03650" y="5314950"/>
            <a:ext cx="723900" cy="901700"/>
          </a:xfrm>
          <a:custGeom>
            <a:avLst/>
            <a:gdLst/>
            <a:ahLst/>
            <a:cxnLst/>
            <a:rect l="l" t="t" r="r" b="b"/>
            <a:pathLst>
              <a:path w="723900" h="901700">
                <a:moveTo>
                  <a:pt x="552270" y="901700"/>
                </a:moveTo>
                <a:lnTo>
                  <a:pt x="586596" y="764396"/>
                </a:lnTo>
                <a:lnTo>
                  <a:pt x="723900" y="730070"/>
                </a:lnTo>
                <a:lnTo>
                  <a:pt x="552270" y="901700"/>
                </a:lnTo>
                <a:lnTo>
                  <a:pt x="0" y="901700"/>
                </a:lnTo>
                <a:lnTo>
                  <a:pt x="0" y="0"/>
                </a:lnTo>
                <a:lnTo>
                  <a:pt x="723900" y="0"/>
                </a:lnTo>
                <a:lnTo>
                  <a:pt x="723900" y="730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909110" y="5370450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29050" y="5632450"/>
            <a:ext cx="673100" cy="342900"/>
          </a:xfrm>
          <a:custGeom>
            <a:avLst/>
            <a:gdLst/>
            <a:ahLst/>
            <a:cxnLst/>
            <a:rect l="l" t="t" r="r" b="b"/>
            <a:pathLst>
              <a:path w="673100" h="342900">
                <a:moveTo>
                  <a:pt x="0" y="0"/>
                </a:moveTo>
                <a:lnTo>
                  <a:pt x="673100" y="0"/>
                </a:lnTo>
                <a:lnTo>
                  <a:pt x="673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829050" y="5632450"/>
            <a:ext cx="6731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20" dirty="0">
                <a:latin typeface="Calibri"/>
                <a:cs typeface="Calibri"/>
              </a:rPr>
              <a:t>73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135281" y="5487172"/>
            <a:ext cx="172720" cy="163195"/>
          </a:xfrm>
          <a:custGeom>
            <a:avLst/>
            <a:gdLst/>
            <a:ahLst/>
            <a:cxnLst/>
            <a:rect l="l" t="t" r="r" b="b"/>
            <a:pathLst>
              <a:path w="172720" h="163195">
                <a:moveTo>
                  <a:pt x="67688" y="0"/>
                </a:moveTo>
                <a:lnTo>
                  <a:pt x="39516" y="13272"/>
                </a:lnTo>
                <a:lnTo>
                  <a:pt x="0" y="123199"/>
                </a:lnTo>
                <a:lnTo>
                  <a:pt x="109926" y="162716"/>
                </a:lnTo>
                <a:lnTo>
                  <a:pt x="138098" y="149443"/>
                </a:lnTo>
                <a:lnTo>
                  <a:pt x="42877" y="115213"/>
                </a:lnTo>
                <a:lnTo>
                  <a:pt x="85311" y="95220"/>
                </a:lnTo>
                <a:lnTo>
                  <a:pt x="33458" y="95220"/>
                </a:lnTo>
                <a:lnTo>
                  <a:pt x="67688" y="0"/>
                </a:lnTo>
                <a:close/>
              </a:path>
              <a:path w="172720" h="163195">
                <a:moveTo>
                  <a:pt x="163009" y="34182"/>
                </a:moveTo>
                <a:lnTo>
                  <a:pt x="33458" y="95220"/>
                </a:lnTo>
                <a:lnTo>
                  <a:pt x="85311" y="95220"/>
                </a:lnTo>
                <a:lnTo>
                  <a:pt x="172429" y="54175"/>
                </a:lnTo>
                <a:lnTo>
                  <a:pt x="163009" y="34182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67059" y="5339702"/>
            <a:ext cx="273050" cy="247650"/>
          </a:xfrm>
          <a:custGeom>
            <a:avLst/>
            <a:gdLst/>
            <a:ahLst/>
            <a:cxnLst/>
            <a:rect l="l" t="t" r="r" b="b"/>
            <a:pathLst>
              <a:path w="273050" h="247650">
                <a:moveTo>
                  <a:pt x="15549" y="218757"/>
                </a:moveTo>
                <a:lnTo>
                  <a:pt x="12391" y="219299"/>
                </a:lnTo>
                <a:lnTo>
                  <a:pt x="4178" y="223168"/>
                </a:lnTo>
                <a:lnTo>
                  <a:pt x="1673" y="225315"/>
                </a:lnTo>
                <a:lnTo>
                  <a:pt x="0" y="229970"/>
                </a:lnTo>
                <a:lnTo>
                  <a:pt x="707" y="233523"/>
                </a:lnTo>
                <a:lnTo>
                  <a:pt x="5148" y="242947"/>
                </a:lnTo>
                <a:lnTo>
                  <a:pt x="7381" y="245678"/>
                </a:lnTo>
                <a:lnTo>
                  <a:pt x="11936" y="247317"/>
                </a:lnTo>
                <a:lnTo>
                  <a:pt x="15095" y="246774"/>
                </a:lnTo>
                <a:lnTo>
                  <a:pt x="23308" y="242905"/>
                </a:lnTo>
                <a:lnTo>
                  <a:pt x="25812" y="240758"/>
                </a:lnTo>
                <a:lnTo>
                  <a:pt x="27486" y="236104"/>
                </a:lnTo>
                <a:lnTo>
                  <a:pt x="26777" y="232550"/>
                </a:lnTo>
                <a:lnTo>
                  <a:pt x="22338" y="223126"/>
                </a:lnTo>
                <a:lnTo>
                  <a:pt x="20105" y="220394"/>
                </a:lnTo>
                <a:lnTo>
                  <a:pt x="15549" y="218757"/>
                </a:lnTo>
                <a:close/>
              </a:path>
              <a:path w="273050" h="247650">
                <a:moveTo>
                  <a:pt x="110807" y="43494"/>
                </a:moveTo>
                <a:lnTo>
                  <a:pt x="73952" y="57280"/>
                </a:lnTo>
                <a:lnTo>
                  <a:pt x="54200" y="98620"/>
                </a:lnTo>
                <a:lnTo>
                  <a:pt x="54168" y="101203"/>
                </a:lnTo>
                <a:lnTo>
                  <a:pt x="54361" y="105790"/>
                </a:lnTo>
                <a:lnTo>
                  <a:pt x="70001" y="153728"/>
                </a:lnTo>
                <a:lnTo>
                  <a:pt x="93046" y="186110"/>
                </a:lnTo>
                <a:lnTo>
                  <a:pt x="117675" y="195566"/>
                </a:lnTo>
                <a:lnTo>
                  <a:pt x="127290" y="194325"/>
                </a:lnTo>
                <a:lnTo>
                  <a:pt x="132421" y="192731"/>
                </a:lnTo>
                <a:lnTo>
                  <a:pt x="145481" y="186578"/>
                </a:lnTo>
                <a:lnTo>
                  <a:pt x="151499" y="182241"/>
                </a:lnTo>
                <a:lnTo>
                  <a:pt x="154886" y="178349"/>
                </a:lnTo>
                <a:lnTo>
                  <a:pt x="124576" y="178349"/>
                </a:lnTo>
                <a:lnTo>
                  <a:pt x="116822" y="178302"/>
                </a:lnTo>
                <a:lnTo>
                  <a:pt x="89870" y="150343"/>
                </a:lnTo>
                <a:lnTo>
                  <a:pt x="85779" y="141659"/>
                </a:lnTo>
                <a:lnTo>
                  <a:pt x="86958" y="139623"/>
                </a:lnTo>
                <a:lnTo>
                  <a:pt x="88362" y="137584"/>
                </a:lnTo>
                <a:lnTo>
                  <a:pt x="91620" y="133498"/>
                </a:lnTo>
                <a:lnTo>
                  <a:pt x="93413" y="131544"/>
                </a:lnTo>
                <a:lnTo>
                  <a:pt x="97159" y="127969"/>
                </a:lnTo>
                <a:lnTo>
                  <a:pt x="78958" y="127969"/>
                </a:lnTo>
                <a:lnTo>
                  <a:pt x="71440" y="96423"/>
                </a:lnTo>
                <a:lnTo>
                  <a:pt x="73007" y="85749"/>
                </a:lnTo>
                <a:lnTo>
                  <a:pt x="104968" y="59778"/>
                </a:lnTo>
                <a:lnTo>
                  <a:pt x="116389" y="58221"/>
                </a:lnTo>
                <a:lnTo>
                  <a:pt x="117509" y="57981"/>
                </a:lnTo>
                <a:lnTo>
                  <a:pt x="118855" y="57348"/>
                </a:lnTo>
                <a:lnTo>
                  <a:pt x="119280" y="56983"/>
                </a:lnTo>
                <a:lnTo>
                  <a:pt x="119767" y="56095"/>
                </a:lnTo>
                <a:lnTo>
                  <a:pt x="119645" y="53479"/>
                </a:lnTo>
                <a:lnTo>
                  <a:pt x="112013" y="43522"/>
                </a:lnTo>
                <a:lnTo>
                  <a:pt x="110807" y="43494"/>
                </a:lnTo>
                <a:close/>
              </a:path>
              <a:path w="273050" h="247650">
                <a:moveTo>
                  <a:pt x="156874" y="116601"/>
                </a:moveTo>
                <a:lnTo>
                  <a:pt x="124562" y="116601"/>
                </a:lnTo>
                <a:lnTo>
                  <a:pt x="127795" y="117175"/>
                </a:lnTo>
                <a:lnTo>
                  <a:pt x="133522" y="119905"/>
                </a:lnTo>
                <a:lnTo>
                  <a:pt x="148553" y="153728"/>
                </a:lnTo>
                <a:lnTo>
                  <a:pt x="146949" y="161146"/>
                </a:lnTo>
                <a:lnTo>
                  <a:pt x="124576" y="178349"/>
                </a:lnTo>
                <a:lnTo>
                  <a:pt x="154886" y="178349"/>
                </a:lnTo>
                <a:lnTo>
                  <a:pt x="160359" y="172062"/>
                </a:lnTo>
                <a:lnTo>
                  <a:pt x="163431" y="166625"/>
                </a:lnTo>
                <a:lnTo>
                  <a:pt x="166864" y="155054"/>
                </a:lnTo>
                <a:lnTo>
                  <a:pt x="167336" y="149073"/>
                </a:lnTo>
                <a:lnTo>
                  <a:pt x="165794" y="136720"/>
                </a:lnTo>
                <a:lnTo>
                  <a:pt x="164061" y="130771"/>
                </a:lnTo>
                <a:lnTo>
                  <a:pt x="158827" y="119664"/>
                </a:lnTo>
                <a:lnTo>
                  <a:pt x="156874" y="116601"/>
                </a:lnTo>
                <a:close/>
              </a:path>
              <a:path w="273050" h="247650">
                <a:moveTo>
                  <a:pt x="202907" y="0"/>
                </a:moveTo>
                <a:lnTo>
                  <a:pt x="166645" y="13300"/>
                </a:lnTo>
                <a:lnTo>
                  <a:pt x="150102" y="39644"/>
                </a:lnTo>
                <a:lnTo>
                  <a:pt x="150577" y="49208"/>
                </a:lnTo>
                <a:lnTo>
                  <a:pt x="176621" y="77204"/>
                </a:lnTo>
                <a:lnTo>
                  <a:pt x="194631" y="79639"/>
                </a:lnTo>
                <a:lnTo>
                  <a:pt x="191000" y="84209"/>
                </a:lnTo>
                <a:lnTo>
                  <a:pt x="178498" y="114968"/>
                </a:lnTo>
                <a:lnTo>
                  <a:pt x="178929" y="121452"/>
                </a:lnTo>
                <a:lnTo>
                  <a:pt x="209711" y="149447"/>
                </a:lnTo>
                <a:lnTo>
                  <a:pt x="215205" y="149409"/>
                </a:lnTo>
                <a:lnTo>
                  <a:pt x="253495" y="134740"/>
                </a:lnTo>
                <a:lnTo>
                  <a:pt x="255142" y="133323"/>
                </a:lnTo>
                <a:lnTo>
                  <a:pt x="218793" y="133323"/>
                </a:lnTo>
                <a:lnTo>
                  <a:pt x="206477" y="130406"/>
                </a:lnTo>
                <a:lnTo>
                  <a:pt x="201861" y="126411"/>
                </a:lnTo>
                <a:lnTo>
                  <a:pt x="197389" y="116920"/>
                </a:lnTo>
                <a:lnTo>
                  <a:pt x="196649" y="114023"/>
                </a:lnTo>
                <a:lnTo>
                  <a:pt x="196456" y="109371"/>
                </a:lnTo>
                <a:lnTo>
                  <a:pt x="196568" y="106950"/>
                </a:lnTo>
                <a:lnTo>
                  <a:pt x="210898" y="80119"/>
                </a:lnTo>
                <a:lnTo>
                  <a:pt x="265850" y="80119"/>
                </a:lnTo>
                <a:lnTo>
                  <a:pt x="264478" y="78216"/>
                </a:lnTo>
                <a:lnTo>
                  <a:pt x="228140" y="64510"/>
                </a:lnTo>
                <a:lnTo>
                  <a:pt x="222250" y="64406"/>
                </a:lnTo>
                <a:lnTo>
                  <a:pt x="222493" y="64080"/>
                </a:lnTo>
                <a:lnTo>
                  <a:pt x="206179" y="64080"/>
                </a:lnTo>
                <a:lnTo>
                  <a:pt x="201157" y="63897"/>
                </a:lnTo>
                <a:lnTo>
                  <a:pt x="168130" y="43820"/>
                </a:lnTo>
                <a:lnTo>
                  <a:pt x="167817" y="38310"/>
                </a:lnTo>
                <a:lnTo>
                  <a:pt x="172181" y="28192"/>
                </a:lnTo>
                <a:lnTo>
                  <a:pt x="176907" y="23950"/>
                </a:lnTo>
                <a:lnTo>
                  <a:pt x="187745" y="18844"/>
                </a:lnTo>
                <a:lnTo>
                  <a:pt x="191124" y="17767"/>
                </a:lnTo>
                <a:lnTo>
                  <a:pt x="197505" y="16817"/>
                </a:lnTo>
                <a:lnTo>
                  <a:pt x="230675" y="16817"/>
                </a:lnTo>
                <a:lnTo>
                  <a:pt x="229605" y="14546"/>
                </a:lnTo>
                <a:lnTo>
                  <a:pt x="226994" y="10923"/>
                </a:lnTo>
                <a:lnTo>
                  <a:pt x="220544" y="4913"/>
                </a:lnTo>
                <a:lnTo>
                  <a:pt x="216722" y="2786"/>
                </a:lnTo>
                <a:lnTo>
                  <a:pt x="207893" y="283"/>
                </a:lnTo>
                <a:lnTo>
                  <a:pt x="202907" y="0"/>
                </a:lnTo>
                <a:close/>
              </a:path>
              <a:path w="273050" h="247650">
                <a:moveTo>
                  <a:pt x="265850" y="80119"/>
                </a:moveTo>
                <a:lnTo>
                  <a:pt x="210898" y="80119"/>
                </a:lnTo>
                <a:lnTo>
                  <a:pt x="216522" y="80183"/>
                </a:lnTo>
                <a:lnTo>
                  <a:pt x="221551" y="80426"/>
                </a:lnTo>
                <a:lnTo>
                  <a:pt x="254803" y="101550"/>
                </a:lnTo>
                <a:lnTo>
                  <a:pt x="254906" y="107486"/>
                </a:lnTo>
                <a:lnTo>
                  <a:pt x="249481" y="118844"/>
                </a:lnTo>
                <a:lnTo>
                  <a:pt x="243817" y="123713"/>
                </a:lnTo>
                <a:lnTo>
                  <a:pt x="226315" y="131959"/>
                </a:lnTo>
                <a:lnTo>
                  <a:pt x="218793" y="133323"/>
                </a:lnTo>
                <a:lnTo>
                  <a:pt x="255142" y="133323"/>
                </a:lnTo>
                <a:lnTo>
                  <a:pt x="263211" y="126380"/>
                </a:lnTo>
                <a:lnTo>
                  <a:pt x="266829" y="121879"/>
                </a:lnTo>
                <a:lnTo>
                  <a:pt x="271581" y="112236"/>
                </a:lnTo>
                <a:lnTo>
                  <a:pt x="272662" y="107486"/>
                </a:lnTo>
                <a:lnTo>
                  <a:pt x="272624" y="96423"/>
                </a:lnTo>
                <a:lnTo>
                  <a:pt x="271263" y="90916"/>
                </a:lnTo>
                <a:lnTo>
                  <a:pt x="266791" y="81424"/>
                </a:lnTo>
                <a:lnTo>
                  <a:pt x="265850" y="80119"/>
                </a:lnTo>
                <a:close/>
              </a:path>
              <a:path w="273050" h="247650">
                <a:moveTo>
                  <a:pt x="130536" y="99164"/>
                </a:moveTo>
                <a:lnTo>
                  <a:pt x="93968" y="112074"/>
                </a:lnTo>
                <a:lnTo>
                  <a:pt x="78958" y="127969"/>
                </a:lnTo>
                <a:lnTo>
                  <a:pt x="97159" y="127969"/>
                </a:lnTo>
                <a:lnTo>
                  <a:pt x="97328" y="127807"/>
                </a:lnTo>
                <a:lnTo>
                  <a:pt x="99449" y="126067"/>
                </a:lnTo>
                <a:lnTo>
                  <a:pt x="124562" y="116601"/>
                </a:lnTo>
                <a:lnTo>
                  <a:pt x="156874" y="116601"/>
                </a:lnTo>
                <a:lnTo>
                  <a:pt x="155832" y="114968"/>
                </a:lnTo>
                <a:lnTo>
                  <a:pt x="148930" y="106950"/>
                </a:lnTo>
                <a:lnTo>
                  <a:pt x="144905" y="103952"/>
                </a:lnTo>
                <a:lnTo>
                  <a:pt x="135710" y="99975"/>
                </a:lnTo>
                <a:lnTo>
                  <a:pt x="130536" y="99164"/>
                </a:lnTo>
                <a:close/>
              </a:path>
              <a:path w="273050" h="247650">
                <a:moveTo>
                  <a:pt x="230675" y="16817"/>
                </a:moveTo>
                <a:lnTo>
                  <a:pt x="197505" y="16817"/>
                </a:lnTo>
                <a:lnTo>
                  <a:pt x="200422" y="16943"/>
                </a:lnTo>
                <a:lnTo>
                  <a:pt x="205714" y="18398"/>
                </a:lnTo>
                <a:lnTo>
                  <a:pt x="217996" y="39141"/>
                </a:lnTo>
                <a:lnTo>
                  <a:pt x="214722" y="51048"/>
                </a:lnTo>
                <a:lnTo>
                  <a:pt x="211329" y="57377"/>
                </a:lnTo>
                <a:lnTo>
                  <a:pt x="206179" y="64080"/>
                </a:lnTo>
                <a:lnTo>
                  <a:pt x="222493" y="64080"/>
                </a:lnTo>
                <a:lnTo>
                  <a:pt x="234980" y="33154"/>
                </a:lnTo>
                <a:lnTo>
                  <a:pt x="234235" y="25923"/>
                </a:lnTo>
                <a:lnTo>
                  <a:pt x="234187" y="25662"/>
                </a:lnTo>
                <a:lnTo>
                  <a:pt x="233221" y="22219"/>
                </a:lnTo>
                <a:lnTo>
                  <a:pt x="230675" y="16817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15260" y="4445764"/>
            <a:ext cx="1621155" cy="621030"/>
          </a:xfrm>
          <a:custGeom>
            <a:avLst/>
            <a:gdLst/>
            <a:ahLst/>
            <a:cxnLst/>
            <a:rect l="l" t="t" r="r" b="b"/>
            <a:pathLst>
              <a:path w="1621154" h="621029">
                <a:moveTo>
                  <a:pt x="8679" y="0"/>
                </a:moveTo>
                <a:lnTo>
                  <a:pt x="0" y="23870"/>
                </a:lnTo>
                <a:lnTo>
                  <a:pt x="1548853" y="586987"/>
                </a:lnTo>
                <a:lnTo>
                  <a:pt x="1501372" y="595596"/>
                </a:lnTo>
                <a:lnTo>
                  <a:pt x="1496792" y="602206"/>
                </a:lnTo>
                <a:lnTo>
                  <a:pt x="1499294" y="616008"/>
                </a:lnTo>
                <a:lnTo>
                  <a:pt x="1505905" y="620589"/>
                </a:lnTo>
                <a:lnTo>
                  <a:pt x="1621030" y="599715"/>
                </a:lnTo>
                <a:lnTo>
                  <a:pt x="1590576" y="563116"/>
                </a:lnTo>
                <a:lnTo>
                  <a:pt x="1557533" y="563116"/>
                </a:lnTo>
                <a:lnTo>
                  <a:pt x="8679" y="0"/>
                </a:lnTo>
                <a:close/>
              </a:path>
              <a:path w="1621154" h="621029">
                <a:moveTo>
                  <a:pt x="1538184" y="509042"/>
                </a:moveTo>
                <a:lnTo>
                  <a:pt x="1527401" y="518016"/>
                </a:lnTo>
                <a:lnTo>
                  <a:pt x="1526666" y="526023"/>
                </a:lnTo>
                <a:lnTo>
                  <a:pt x="1557533" y="563116"/>
                </a:lnTo>
                <a:lnTo>
                  <a:pt x="1590576" y="563116"/>
                </a:lnTo>
                <a:lnTo>
                  <a:pt x="1546191" y="509776"/>
                </a:lnTo>
                <a:lnTo>
                  <a:pt x="1538184" y="509042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68060" y="4643127"/>
            <a:ext cx="386080" cy="257810"/>
          </a:xfrm>
          <a:custGeom>
            <a:avLst/>
            <a:gdLst/>
            <a:ahLst/>
            <a:cxnLst/>
            <a:rect l="l" t="t" r="r" b="b"/>
            <a:pathLst>
              <a:path w="386079" h="257810">
                <a:moveTo>
                  <a:pt x="6870" y="106023"/>
                </a:moveTo>
                <a:lnTo>
                  <a:pt x="0" y="117201"/>
                </a:lnTo>
                <a:lnTo>
                  <a:pt x="293" y="118615"/>
                </a:lnTo>
                <a:lnTo>
                  <a:pt x="521" y="119175"/>
                </a:lnTo>
                <a:lnTo>
                  <a:pt x="1144" y="120002"/>
                </a:lnTo>
                <a:lnTo>
                  <a:pt x="1539" y="120309"/>
                </a:lnTo>
                <a:lnTo>
                  <a:pt x="72073" y="149920"/>
                </a:lnTo>
                <a:lnTo>
                  <a:pt x="73680" y="149889"/>
                </a:lnTo>
                <a:lnTo>
                  <a:pt x="79590" y="139175"/>
                </a:lnTo>
                <a:lnTo>
                  <a:pt x="79462" y="137750"/>
                </a:lnTo>
                <a:lnTo>
                  <a:pt x="79255" y="137138"/>
                </a:lnTo>
                <a:lnTo>
                  <a:pt x="78554" y="136117"/>
                </a:lnTo>
                <a:lnTo>
                  <a:pt x="78104" y="135747"/>
                </a:lnTo>
                <a:lnTo>
                  <a:pt x="53472" y="125406"/>
                </a:lnTo>
                <a:lnTo>
                  <a:pt x="56592" y="117974"/>
                </a:lnTo>
                <a:lnTo>
                  <a:pt x="35770" y="117974"/>
                </a:lnTo>
                <a:lnTo>
                  <a:pt x="7433" y="106078"/>
                </a:lnTo>
                <a:lnTo>
                  <a:pt x="6870" y="106023"/>
                </a:lnTo>
                <a:close/>
              </a:path>
              <a:path w="386079" h="257810">
                <a:moveTo>
                  <a:pt x="99109" y="16701"/>
                </a:moveTo>
                <a:lnTo>
                  <a:pt x="78286" y="16701"/>
                </a:lnTo>
                <a:lnTo>
                  <a:pt x="35770" y="117974"/>
                </a:lnTo>
                <a:lnTo>
                  <a:pt x="56592" y="117974"/>
                </a:lnTo>
                <a:lnTo>
                  <a:pt x="99109" y="16701"/>
                </a:lnTo>
                <a:close/>
              </a:path>
              <a:path w="386079" h="257810">
                <a:moveTo>
                  <a:pt x="87236" y="0"/>
                </a:moveTo>
                <a:lnTo>
                  <a:pt x="48313" y="6781"/>
                </a:lnTo>
                <a:lnTo>
                  <a:pt x="40443" y="18368"/>
                </a:lnTo>
                <a:lnTo>
                  <a:pt x="40459" y="19241"/>
                </a:lnTo>
                <a:lnTo>
                  <a:pt x="41045" y="20537"/>
                </a:lnTo>
                <a:lnTo>
                  <a:pt x="41615" y="20957"/>
                </a:lnTo>
                <a:lnTo>
                  <a:pt x="43308" y="21346"/>
                </a:lnTo>
                <a:lnTo>
                  <a:pt x="44527" y="21374"/>
                </a:lnTo>
                <a:lnTo>
                  <a:pt x="46120" y="21234"/>
                </a:lnTo>
                <a:lnTo>
                  <a:pt x="78286" y="16701"/>
                </a:lnTo>
                <a:lnTo>
                  <a:pt x="99109" y="16701"/>
                </a:lnTo>
                <a:lnTo>
                  <a:pt x="102762" y="8001"/>
                </a:lnTo>
                <a:lnTo>
                  <a:pt x="102740" y="6610"/>
                </a:lnTo>
                <a:lnTo>
                  <a:pt x="102458" y="6129"/>
                </a:lnTo>
                <a:lnTo>
                  <a:pt x="90197" y="153"/>
                </a:lnTo>
                <a:lnTo>
                  <a:pt x="87236" y="0"/>
                </a:lnTo>
                <a:close/>
              </a:path>
              <a:path w="386079" h="257810">
                <a:moveTo>
                  <a:pt x="114193" y="141434"/>
                </a:moveTo>
                <a:lnTo>
                  <a:pt x="109614" y="143306"/>
                </a:lnTo>
                <a:lnTo>
                  <a:pt x="107447" y="146210"/>
                </a:lnTo>
                <a:lnTo>
                  <a:pt x="103414" y="155815"/>
                </a:lnTo>
                <a:lnTo>
                  <a:pt x="102878" y="159302"/>
                </a:lnTo>
                <a:lnTo>
                  <a:pt x="104710" y="163784"/>
                </a:lnTo>
                <a:lnTo>
                  <a:pt x="107226" y="165768"/>
                </a:lnTo>
                <a:lnTo>
                  <a:pt x="115596" y="169283"/>
                </a:lnTo>
                <a:lnTo>
                  <a:pt x="118868" y="169707"/>
                </a:lnTo>
                <a:lnTo>
                  <a:pt x="123446" y="167836"/>
                </a:lnTo>
                <a:lnTo>
                  <a:pt x="125614" y="164933"/>
                </a:lnTo>
                <a:lnTo>
                  <a:pt x="129646" y="155327"/>
                </a:lnTo>
                <a:lnTo>
                  <a:pt x="130182" y="151839"/>
                </a:lnTo>
                <a:lnTo>
                  <a:pt x="128351" y="147359"/>
                </a:lnTo>
                <a:lnTo>
                  <a:pt x="125835" y="145374"/>
                </a:lnTo>
                <a:lnTo>
                  <a:pt x="117464" y="141860"/>
                </a:lnTo>
                <a:lnTo>
                  <a:pt x="114193" y="141434"/>
                </a:lnTo>
                <a:close/>
              </a:path>
              <a:path w="386079" h="257810">
                <a:moveTo>
                  <a:pt x="362446" y="116023"/>
                </a:moveTo>
                <a:lnTo>
                  <a:pt x="277602" y="177736"/>
                </a:lnTo>
                <a:lnTo>
                  <a:pt x="268565" y="194118"/>
                </a:lnTo>
                <a:lnTo>
                  <a:pt x="268997" y="195590"/>
                </a:lnTo>
                <a:lnTo>
                  <a:pt x="269336" y="196176"/>
                </a:lnTo>
                <a:lnTo>
                  <a:pt x="270261" y="197049"/>
                </a:lnTo>
                <a:lnTo>
                  <a:pt x="270903" y="197440"/>
                </a:lnTo>
                <a:lnTo>
                  <a:pt x="326685" y="220859"/>
                </a:lnTo>
                <a:lnTo>
                  <a:pt x="314703" y="249402"/>
                </a:lnTo>
                <a:lnTo>
                  <a:pt x="328472" y="257644"/>
                </a:lnTo>
                <a:lnTo>
                  <a:pt x="330692" y="257547"/>
                </a:lnTo>
                <a:lnTo>
                  <a:pt x="331558" y="257023"/>
                </a:lnTo>
                <a:lnTo>
                  <a:pt x="331890" y="256617"/>
                </a:lnTo>
                <a:lnTo>
                  <a:pt x="343872" y="228074"/>
                </a:lnTo>
                <a:lnTo>
                  <a:pt x="366148" y="228074"/>
                </a:lnTo>
                <a:lnTo>
                  <a:pt x="366915" y="226247"/>
                </a:lnTo>
                <a:lnTo>
                  <a:pt x="367325" y="224261"/>
                </a:lnTo>
                <a:lnTo>
                  <a:pt x="366892" y="221254"/>
                </a:lnTo>
                <a:lnTo>
                  <a:pt x="366201" y="220258"/>
                </a:lnTo>
                <a:lnTo>
                  <a:pt x="350009" y="213460"/>
                </a:lnTo>
                <a:lnTo>
                  <a:pt x="353038" y="206244"/>
                </a:lnTo>
                <a:lnTo>
                  <a:pt x="332821" y="206244"/>
                </a:lnTo>
                <a:lnTo>
                  <a:pt x="289286" y="187967"/>
                </a:lnTo>
                <a:lnTo>
                  <a:pt x="363293" y="133085"/>
                </a:lnTo>
                <a:lnTo>
                  <a:pt x="383752" y="133085"/>
                </a:lnTo>
                <a:lnTo>
                  <a:pt x="385958" y="127831"/>
                </a:lnTo>
                <a:lnTo>
                  <a:pt x="363430" y="116033"/>
                </a:lnTo>
                <a:lnTo>
                  <a:pt x="362446" y="116023"/>
                </a:lnTo>
                <a:close/>
              </a:path>
              <a:path w="386079" h="257810">
                <a:moveTo>
                  <a:pt x="366148" y="228074"/>
                </a:moveTo>
                <a:lnTo>
                  <a:pt x="343872" y="228074"/>
                </a:lnTo>
                <a:lnTo>
                  <a:pt x="360135" y="234901"/>
                </a:lnTo>
                <a:lnTo>
                  <a:pt x="361368" y="234652"/>
                </a:lnTo>
                <a:lnTo>
                  <a:pt x="363835" y="232622"/>
                </a:lnTo>
                <a:lnTo>
                  <a:pt x="364928" y="230982"/>
                </a:lnTo>
                <a:lnTo>
                  <a:pt x="366148" y="228074"/>
                </a:lnTo>
                <a:close/>
              </a:path>
              <a:path w="386079" h="257810">
                <a:moveTo>
                  <a:pt x="257056" y="71779"/>
                </a:moveTo>
                <a:lnTo>
                  <a:pt x="172213" y="133490"/>
                </a:lnTo>
                <a:lnTo>
                  <a:pt x="163177" y="149873"/>
                </a:lnTo>
                <a:lnTo>
                  <a:pt x="163607" y="151345"/>
                </a:lnTo>
                <a:lnTo>
                  <a:pt x="163946" y="151932"/>
                </a:lnTo>
                <a:lnTo>
                  <a:pt x="164871" y="152805"/>
                </a:lnTo>
                <a:lnTo>
                  <a:pt x="165514" y="153195"/>
                </a:lnTo>
                <a:lnTo>
                  <a:pt x="221296" y="176613"/>
                </a:lnTo>
                <a:lnTo>
                  <a:pt x="209313" y="205157"/>
                </a:lnTo>
                <a:lnTo>
                  <a:pt x="223084" y="213399"/>
                </a:lnTo>
                <a:lnTo>
                  <a:pt x="225304" y="213302"/>
                </a:lnTo>
                <a:lnTo>
                  <a:pt x="226169" y="212778"/>
                </a:lnTo>
                <a:lnTo>
                  <a:pt x="226501" y="212373"/>
                </a:lnTo>
                <a:lnTo>
                  <a:pt x="238484" y="183829"/>
                </a:lnTo>
                <a:lnTo>
                  <a:pt x="260759" y="183829"/>
                </a:lnTo>
                <a:lnTo>
                  <a:pt x="261526" y="182002"/>
                </a:lnTo>
                <a:lnTo>
                  <a:pt x="261936" y="180016"/>
                </a:lnTo>
                <a:lnTo>
                  <a:pt x="261504" y="177010"/>
                </a:lnTo>
                <a:lnTo>
                  <a:pt x="260812" y="176013"/>
                </a:lnTo>
                <a:lnTo>
                  <a:pt x="244619" y="169216"/>
                </a:lnTo>
                <a:lnTo>
                  <a:pt x="247649" y="161999"/>
                </a:lnTo>
                <a:lnTo>
                  <a:pt x="227432" y="161999"/>
                </a:lnTo>
                <a:lnTo>
                  <a:pt x="183897" y="143723"/>
                </a:lnTo>
                <a:lnTo>
                  <a:pt x="257903" y="88840"/>
                </a:lnTo>
                <a:lnTo>
                  <a:pt x="278362" y="88840"/>
                </a:lnTo>
                <a:lnTo>
                  <a:pt x="280568" y="83586"/>
                </a:lnTo>
                <a:lnTo>
                  <a:pt x="258041" y="71789"/>
                </a:lnTo>
                <a:lnTo>
                  <a:pt x="257056" y="71779"/>
                </a:lnTo>
                <a:close/>
              </a:path>
              <a:path w="386079" h="257810">
                <a:moveTo>
                  <a:pt x="383752" y="133085"/>
                </a:moveTo>
                <a:lnTo>
                  <a:pt x="363293" y="133085"/>
                </a:lnTo>
                <a:lnTo>
                  <a:pt x="363499" y="133172"/>
                </a:lnTo>
                <a:lnTo>
                  <a:pt x="332821" y="206244"/>
                </a:lnTo>
                <a:lnTo>
                  <a:pt x="353038" y="206244"/>
                </a:lnTo>
                <a:lnTo>
                  <a:pt x="383752" y="133085"/>
                </a:lnTo>
                <a:close/>
              </a:path>
              <a:path w="386079" h="257810">
                <a:moveTo>
                  <a:pt x="260759" y="183829"/>
                </a:moveTo>
                <a:lnTo>
                  <a:pt x="238484" y="183829"/>
                </a:lnTo>
                <a:lnTo>
                  <a:pt x="254745" y="190656"/>
                </a:lnTo>
                <a:lnTo>
                  <a:pt x="255979" y="190408"/>
                </a:lnTo>
                <a:lnTo>
                  <a:pt x="258446" y="188376"/>
                </a:lnTo>
                <a:lnTo>
                  <a:pt x="259565" y="186673"/>
                </a:lnTo>
                <a:lnTo>
                  <a:pt x="260759" y="183829"/>
                </a:lnTo>
                <a:close/>
              </a:path>
              <a:path w="386079" h="257810">
                <a:moveTo>
                  <a:pt x="278362" y="88840"/>
                </a:moveTo>
                <a:lnTo>
                  <a:pt x="257903" y="88840"/>
                </a:lnTo>
                <a:lnTo>
                  <a:pt x="258109" y="88926"/>
                </a:lnTo>
                <a:lnTo>
                  <a:pt x="227432" y="161999"/>
                </a:lnTo>
                <a:lnTo>
                  <a:pt x="247649" y="161999"/>
                </a:lnTo>
                <a:lnTo>
                  <a:pt x="278362" y="8884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15010" y="4814222"/>
            <a:ext cx="175260" cy="164465"/>
          </a:xfrm>
          <a:custGeom>
            <a:avLst/>
            <a:gdLst/>
            <a:ahLst/>
            <a:cxnLst/>
            <a:rect l="l" t="t" r="r" b="b"/>
            <a:pathLst>
              <a:path w="175260" h="164464">
                <a:moveTo>
                  <a:pt x="8555" y="38232"/>
                </a:moveTo>
                <a:lnTo>
                  <a:pt x="0" y="58610"/>
                </a:lnTo>
                <a:lnTo>
                  <a:pt x="132045" y="114046"/>
                </a:lnTo>
                <a:lnTo>
                  <a:pt x="38378" y="152321"/>
                </a:lnTo>
                <a:lnTo>
                  <a:pt x="67092" y="164376"/>
                </a:lnTo>
                <a:lnTo>
                  <a:pt x="175226" y="120188"/>
                </a:lnTo>
                <a:lnTo>
                  <a:pt x="164389" y="93667"/>
                </a:lnTo>
                <a:lnTo>
                  <a:pt x="140600" y="93667"/>
                </a:lnTo>
                <a:lnTo>
                  <a:pt x="8555" y="38232"/>
                </a:lnTo>
                <a:close/>
              </a:path>
              <a:path w="175260" h="164464">
                <a:moveTo>
                  <a:pt x="102325" y="0"/>
                </a:moveTo>
                <a:lnTo>
                  <a:pt x="140600" y="93667"/>
                </a:lnTo>
                <a:lnTo>
                  <a:pt x="164389" y="93667"/>
                </a:lnTo>
                <a:lnTo>
                  <a:pt x="131039" y="12056"/>
                </a:lnTo>
                <a:lnTo>
                  <a:pt x="102325" y="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853418" y="3904518"/>
            <a:ext cx="111887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b="1" spc="1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b="1" spc="-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b="1" spc="-4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b="1" spc="-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b="1" spc="-50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b="1" spc="25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b="1" spc="-7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107FA7"/>
                </a:solidFill>
                <a:latin typeface="Calibri"/>
                <a:cs typeface="Calibri"/>
              </a:rPr>
              <a:t>1</a:t>
            </a:r>
            <a:r>
              <a:rPr sz="1800" b="1" spc="-5" dirty="0">
                <a:solidFill>
                  <a:srgbClr val="107FA7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(</a:t>
            </a:r>
            <a:r>
              <a:rPr sz="1800" spc="-3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dirty="0"/>
              <a:t>k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-55" dirty="0"/>
              <a:t>N</a:t>
            </a:r>
            <a:r>
              <a:rPr dirty="0"/>
              <a:t>e</a:t>
            </a:r>
            <a:r>
              <a:rPr spc="50" dirty="0"/>
              <a:t>i</a:t>
            </a:r>
            <a:r>
              <a:rPr spc="-35" dirty="0"/>
              <a:t>g</a:t>
            </a:r>
            <a:r>
              <a:rPr spc="35" dirty="0"/>
              <a:t>hb</a:t>
            </a:r>
            <a:r>
              <a:rPr spc="30" dirty="0"/>
              <a:t>o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15" dirty="0"/>
              <a:t>C</a:t>
            </a:r>
            <a:r>
              <a:rPr spc="30" dirty="0"/>
              <a:t>o</a:t>
            </a:r>
            <a:r>
              <a:rPr spc="35" dirty="0"/>
              <a:t>n</a:t>
            </a:r>
            <a:r>
              <a:rPr spc="-5" dirty="0"/>
              <a:t>t</a:t>
            </a:r>
            <a:r>
              <a:rPr spc="-45" dirty="0"/>
              <a:t>r</a:t>
            </a:r>
            <a:r>
              <a:rPr spc="50" dirty="0"/>
              <a:t>i</a:t>
            </a:r>
            <a:r>
              <a:rPr spc="35" dirty="0"/>
              <a:t>bu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204" dirty="0"/>
              <a:t> </a:t>
            </a:r>
            <a:r>
              <a:rPr spc="-5" dirty="0"/>
              <a:t>F</a:t>
            </a:r>
            <a:r>
              <a:rPr spc="35" dirty="0"/>
              <a:t>un</a:t>
            </a:r>
            <a:r>
              <a:rPr spc="-25" dirty="0"/>
              <a:t>c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" y="1422400"/>
            <a:ext cx="8191500" cy="116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950" y="1466850"/>
            <a:ext cx="8051800" cy="1028700"/>
          </a:xfrm>
          <a:custGeom>
            <a:avLst/>
            <a:gdLst/>
            <a:ahLst/>
            <a:cxnLst/>
            <a:rect l="l" t="t" r="r" b="b"/>
            <a:pathLst>
              <a:path w="8051800" h="1028700">
                <a:moveTo>
                  <a:pt x="0" y="0"/>
                </a:moveTo>
                <a:lnTo>
                  <a:pt x="8051800" y="0"/>
                </a:lnTo>
                <a:lnTo>
                  <a:pt x="80518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950" y="1466850"/>
            <a:ext cx="8051800" cy="1028700"/>
          </a:xfrm>
          <a:custGeom>
            <a:avLst/>
            <a:gdLst/>
            <a:ahLst/>
            <a:cxnLst/>
            <a:rect l="l" t="t" r="r" b="b"/>
            <a:pathLst>
              <a:path w="8051800" h="1028700">
                <a:moveTo>
                  <a:pt x="0" y="0"/>
                </a:moveTo>
                <a:lnTo>
                  <a:pt x="8051800" y="0"/>
                </a:lnTo>
                <a:lnTo>
                  <a:pt x="80518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1701" y="1654192"/>
            <a:ext cx="31502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de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f</a:t>
            </a:r>
            <a:r>
              <a:rPr sz="14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computeContrib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(n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ig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h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rs,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4022" y="1654192"/>
            <a:ext cx="6350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rank):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601" y="1870092"/>
            <a:ext cx="44380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fo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400" b="1" spc="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neighbo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400" b="1" spc="3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i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400" b="1" spc="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neighbors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:</a:t>
            </a:r>
            <a:r>
              <a:rPr sz="1400" b="1" spc="3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yield(neighbo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9683" y="1870092"/>
            <a:ext cx="20834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rank/le</a:t>
            </a:r>
            <a:r>
              <a:rPr sz="1400" b="1" spc="-40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(neig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h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bo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s))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48880" y="40918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1505898" y="0"/>
                </a:moveTo>
                <a:lnTo>
                  <a:pt x="1499739" y="5168"/>
                </a:lnTo>
                <a:lnTo>
                  <a:pt x="1498517" y="19143"/>
                </a:lnTo>
                <a:lnTo>
                  <a:pt x="1503686" y="25303"/>
                </a:lnTo>
                <a:lnTo>
                  <a:pt x="1551757" y="29507"/>
                </a:lnTo>
                <a:lnTo>
                  <a:pt x="0" y="761652"/>
                </a:lnTo>
                <a:lnTo>
                  <a:pt x="10838" y="784622"/>
                </a:lnTo>
                <a:lnTo>
                  <a:pt x="1562595" y="52478"/>
                </a:lnTo>
                <a:lnTo>
                  <a:pt x="1593410" y="52478"/>
                </a:lnTo>
                <a:lnTo>
                  <a:pt x="1622456" y="10193"/>
                </a:lnTo>
                <a:lnTo>
                  <a:pt x="1505898" y="0"/>
                </a:lnTo>
                <a:close/>
              </a:path>
              <a:path w="1623060" h="784860">
                <a:moveTo>
                  <a:pt x="1593410" y="52478"/>
                </a:moveTo>
                <a:lnTo>
                  <a:pt x="1562595" y="52478"/>
                </a:lnTo>
                <a:lnTo>
                  <a:pt x="1535273" y="92254"/>
                </a:lnTo>
                <a:lnTo>
                  <a:pt x="1536741" y="100159"/>
                </a:lnTo>
                <a:lnTo>
                  <a:pt x="1548305" y="108102"/>
                </a:lnTo>
                <a:lnTo>
                  <a:pt x="1556211" y="106635"/>
                </a:lnTo>
                <a:lnTo>
                  <a:pt x="1593410" y="5247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03744" y="4083823"/>
            <a:ext cx="1621790" cy="659765"/>
          </a:xfrm>
          <a:custGeom>
            <a:avLst/>
            <a:gdLst/>
            <a:ahLst/>
            <a:cxnLst/>
            <a:rect l="l" t="t" r="r" b="b"/>
            <a:pathLst>
              <a:path w="1621790" h="659764">
                <a:moveTo>
                  <a:pt x="132639" y="56286"/>
                </a:moveTo>
                <a:lnTo>
                  <a:pt x="62651" y="56286"/>
                </a:lnTo>
                <a:lnTo>
                  <a:pt x="1612082" y="659767"/>
                </a:lnTo>
                <a:lnTo>
                  <a:pt x="1621299" y="636099"/>
                </a:lnTo>
                <a:lnTo>
                  <a:pt x="132639" y="56286"/>
                </a:lnTo>
                <a:close/>
              </a:path>
              <a:path w="1621790" h="659764">
                <a:moveTo>
                  <a:pt x="115569" y="0"/>
                </a:moveTo>
                <a:lnTo>
                  <a:pt x="0" y="18254"/>
                </a:lnTo>
                <a:lnTo>
                  <a:pt x="72777" y="109868"/>
                </a:lnTo>
                <a:lnTo>
                  <a:pt x="80766" y="110784"/>
                </a:lnTo>
                <a:lnTo>
                  <a:pt x="91751" y="102058"/>
                </a:lnTo>
                <a:lnTo>
                  <a:pt x="92665" y="94070"/>
                </a:lnTo>
                <a:lnTo>
                  <a:pt x="62651" y="56286"/>
                </a:lnTo>
                <a:lnTo>
                  <a:pt x="132639" y="56286"/>
                </a:lnTo>
                <a:lnTo>
                  <a:pt x="71869" y="32617"/>
                </a:lnTo>
                <a:lnTo>
                  <a:pt x="119533" y="25088"/>
                </a:lnTo>
                <a:lnTo>
                  <a:pt x="124263" y="18585"/>
                </a:lnTo>
                <a:lnTo>
                  <a:pt x="122073" y="4729"/>
                </a:lnTo>
                <a:lnTo>
                  <a:pt x="11556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5346" y="4878006"/>
            <a:ext cx="1524635" cy="735965"/>
          </a:xfrm>
          <a:custGeom>
            <a:avLst/>
            <a:gdLst/>
            <a:ahLst/>
            <a:cxnLst/>
            <a:rect l="l" t="t" r="r" b="b"/>
            <a:pathLst>
              <a:path w="1524634" h="735964">
                <a:moveTo>
                  <a:pt x="74296" y="627656"/>
                </a:moveTo>
                <a:lnTo>
                  <a:pt x="66387" y="629112"/>
                </a:lnTo>
                <a:lnTo>
                  <a:pt x="0" y="725456"/>
                </a:lnTo>
                <a:lnTo>
                  <a:pt x="116542" y="735821"/>
                </a:lnTo>
                <a:lnTo>
                  <a:pt x="122709" y="730661"/>
                </a:lnTo>
                <a:lnTo>
                  <a:pt x="123952" y="716688"/>
                </a:lnTo>
                <a:lnTo>
                  <a:pt x="118791" y="710521"/>
                </a:lnTo>
                <a:lnTo>
                  <a:pt x="70727" y="706246"/>
                </a:lnTo>
                <a:lnTo>
                  <a:pt x="119637" y="683258"/>
                </a:lnTo>
                <a:lnTo>
                  <a:pt x="59923" y="683258"/>
                </a:lnTo>
                <a:lnTo>
                  <a:pt x="87303" y="643524"/>
                </a:lnTo>
                <a:lnTo>
                  <a:pt x="85846" y="635615"/>
                </a:lnTo>
                <a:lnTo>
                  <a:pt x="74296" y="627656"/>
                </a:lnTo>
                <a:close/>
              </a:path>
              <a:path w="1524634" h="735964">
                <a:moveTo>
                  <a:pt x="1513629" y="0"/>
                </a:moveTo>
                <a:lnTo>
                  <a:pt x="59923" y="683258"/>
                </a:lnTo>
                <a:lnTo>
                  <a:pt x="119637" y="683258"/>
                </a:lnTo>
                <a:lnTo>
                  <a:pt x="1524433" y="22986"/>
                </a:lnTo>
                <a:lnTo>
                  <a:pt x="151362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54246" y="4850226"/>
            <a:ext cx="1720214" cy="769620"/>
          </a:xfrm>
          <a:custGeom>
            <a:avLst/>
            <a:gdLst/>
            <a:ahLst/>
            <a:cxnLst/>
            <a:rect l="l" t="t" r="r" b="b"/>
            <a:pathLst>
              <a:path w="1720214" h="769620">
                <a:moveTo>
                  <a:pt x="124964" y="54234"/>
                </a:moveTo>
                <a:lnTo>
                  <a:pt x="61159" y="54234"/>
                </a:lnTo>
                <a:lnTo>
                  <a:pt x="1709638" y="769594"/>
                </a:lnTo>
                <a:lnTo>
                  <a:pt x="1719750" y="746294"/>
                </a:lnTo>
                <a:lnTo>
                  <a:pt x="124964" y="54234"/>
                </a:lnTo>
                <a:close/>
              </a:path>
              <a:path w="1720214" h="769620">
                <a:moveTo>
                  <a:pt x="116179" y="0"/>
                </a:moveTo>
                <a:lnTo>
                  <a:pt x="0" y="13850"/>
                </a:lnTo>
                <a:lnTo>
                  <a:pt x="69241" y="108163"/>
                </a:lnTo>
                <a:lnTo>
                  <a:pt x="77190" y="109382"/>
                </a:lnTo>
                <a:lnTo>
                  <a:pt x="88497" y="101080"/>
                </a:lnTo>
                <a:lnTo>
                  <a:pt x="89716" y="93131"/>
                </a:lnTo>
                <a:lnTo>
                  <a:pt x="61159" y="54234"/>
                </a:lnTo>
                <a:lnTo>
                  <a:pt x="124964" y="54234"/>
                </a:lnTo>
                <a:lnTo>
                  <a:pt x="71269" y="30933"/>
                </a:lnTo>
                <a:lnTo>
                  <a:pt x="119185" y="25222"/>
                </a:lnTo>
                <a:lnTo>
                  <a:pt x="124159" y="18902"/>
                </a:lnTo>
                <a:lnTo>
                  <a:pt x="122497" y="4973"/>
                </a:lnTo>
                <a:lnTo>
                  <a:pt x="116179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93239" y="4546541"/>
            <a:ext cx="153035" cy="612775"/>
          </a:xfrm>
          <a:custGeom>
            <a:avLst/>
            <a:gdLst/>
            <a:ahLst/>
            <a:cxnLst/>
            <a:rect l="l" t="t" r="r" b="b"/>
            <a:pathLst>
              <a:path w="153035" h="612775">
                <a:moveTo>
                  <a:pt x="66834" y="73281"/>
                </a:moveTo>
                <a:lnTo>
                  <a:pt x="41111" y="73281"/>
                </a:lnTo>
                <a:lnTo>
                  <a:pt x="127377" y="612583"/>
                </a:lnTo>
                <a:lnTo>
                  <a:pt x="152458" y="608571"/>
                </a:lnTo>
                <a:lnTo>
                  <a:pt x="66834" y="73281"/>
                </a:lnTo>
                <a:close/>
              </a:path>
              <a:path w="153035" h="612775">
                <a:moveTo>
                  <a:pt x="42251" y="0"/>
                </a:moveTo>
                <a:lnTo>
                  <a:pt x="0" y="109106"/>
                </a:lnTo>
                <a:lnTo>
                  <a:pt x="3248" y="116462"/>
                </a:lnTo>
                <a:lnTo>
                  <a:pt x="16330" y="121528"/>
                </a:lnTo>
                <a:lnTo>
                  <a:pt x="23685" y="118280"/>
                </a:lnTo>
                <a:lnTo>
                  <a:pt x="41111" y="73281"/>
                </a:lnTo>
                <a:lnTo>
                  <a:pt x="66834" y="73281"/>
                </a:lnTo>
                <a:lnTo>
                  <a:pt x="66192" y="69269"/>
                </a:lnTo>
                <a:lnTo>
                  <a:pt x="99037" y="69269"/>
                </a:lnTo>
                <a:lnTo>
                  <a:pt x="42251" y="0"/>
                </a:lnTo>
                <a:close/>
              </a:path>
              <a:path w="153035" h="612775">
                <a:moveTo>
                  <a:pt x="99037" y="69269"/>
                </a:moveTo>
                <a:lnTo>
                  <a:pt x="66192" y="69269"/>
                </a:lnTo>
                <a:lnTo>
                  <a:pt x="96785" y="106587"/>
                </a:lnTo>
                <a:lnTo>
                  <a:pt x="104787" y="107379"/>
                </a:lnTo>
                <a:lnTo>
                  <a:pt x="115636" y="98485"/>
                </a:lnTo>
                <a:lnTo>
                  <a:pt x="116428" y="90483"/>
                </a:lnTo>
                <a:lnTo>
                  <a:pt x="99037" y="69269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03700" y="3606800"/>
            <a:ext cx="876300" cy="10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9100" y="3594100"/>
            <a:ext cx="812800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73550" y="3651250"/>
            <a:ext cx="736600" cy="90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5509" y="4378309"/>
            <a:ext cx="174640" cy="174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3550" y="3651250"/>
            <a:ext cx="736600" cy="901700"/>
          </a:xfrm>
          <a:custGeom>
            <a:avLst/>
            <a:gdLst/>
            <a:ahLst/>
            <a:cxnLst/>
            <a:rect l="l" t="t" r="r" b="b"/>
            <a:pathLst>
              <a:path w="736600" h="901700">
                <a:moveTo>
                  <a:pt x="561959" y="901700"/>
                </a:moveTo>
                <a:lnTo>
                  <a:pt x="596887" y="761987"/>
                </a:lnTo>
                <a:lnTo>
                  <a:pt x="736600" y="727059"/>
                </a:lnTo>
                <a:lnTo>
                  <a:pt x="561959" y="901700"/>
                </a:lnTo>
                <a:lnTo>
                  <a:pt x="0" y="901700"/>
                </a:lnTo>
                <a:lnTo>
                  <a:pt x="0" y="0"/>
                </a:lnTo>
                <a:lnTo>
                  <a:pt x="736600" y="0"/>
                </a:lnTo>
                <a:lnTo>
                  <a:pt x="736600" y="7270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88453" y="3707744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39480" y="5233968"/>
            <a:ext cx="174625" cy="163830"/>
          </a:xfrm>
          <a:custGeom>
            <a:avLst/>
            <a:gdLst/>
            <a:ahLst/>
            <a:cxnLst/>
            <a:rect l="l" t="t" r="r" b="b"/>
            <a:pathLst>
              <a:path w="174625" h="163829">
                <a:moveTo>
                  <a:pt x="108872" y="0"/>
                </a:moveTo>
                <a:lnTo>
                  <a:pt x="0" y="42335"/>
                </a:lnTo>
                <a:lnTo>
                  <a:pt x="42335" y="151207"/>
                </a:lnTo>
                <a:lnTo>
                  <a:pt x="70840" y="163749"/>
                </a:lnTo>
                <a:lnTo>
                  <a:pt x="34168" y="69443"/>
                </a:lnTo>
                <a:lnTo>
                  <a:pt x="89040" y="69443"/>
                </a:lnTo>
                <a:lnTo>
                  <a:pt x="43069" y="49215"/>
                </a:lnTo>
                <a:lnTo>
                  <a:pt x="137377" y="12542"/>
                </a:lnTo>
                <a:lnTo>
                  <a:pt x="108872" y="0"/>
                </a:lnTo>
                <a:close/>
              </a:path>
              <a:path w="174625" h="163829">
                <a:moveTo>
                  <a:pt x="89040" y="69443"/>
                </a:moveTo>
                <a:lnTo>
                  <a:pt x="34168" y="69443"/>
                </a:lnTo>
                <a:lnTo>
                  <a:pt x="165248" y="127123"/>
                </a:lnTo>
                <a:lnTo>
                  <a:pt x="174150" y="106894"/>
                </a:lnTo>
                <a:lnTo>
                  <a:pt x="89040" y="69443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1802" y="5359247"/>
            <a:ext cx="182880" cy="151130"/>
          </a:xfrm>
          <a:custGeom>
            <a:avLst/>
            <a:gdLst/>
            <a:ahLst/>
            <a:cxnLst/>
            <a:rect l="l" t="t" r="r" b="b"/>
            <a:pathLst>
              <a:path w="182879" h="151129">
                <a:moveTo>
                  <a:pt x="11617" y="83878"/>
                </a:moveTo>
                <a:lnTo>
                  <a:pt x="7007" y="85670"/>
                </a:lnTo>
                <a:lnTo>
                  <a:pt x="4790" y="88536"/>
                </a:lnTo>
                <a:lnTo>
                  <a:pt x="594" y="98073"/>
                </a:lnTo>
                <a:lnTo>
                  <a:pt x="0" y="101550"/>
                </a:lnTo>
                <a:lnTo>
                  <a:pt x="1753" y="106062"/>
                </a:lnTo>
                <a:lnTo>
                  <a:pt x="4235" y="108089"/>
                </a:lnTo>
                <a:lnTo>
                  <a:pt x="12545" y="111746"/>
                </a:lnTo>
                <a:lnTo>
                  <a:pt x="15808" y="112227"/>
                </a:lnTo>
                <a:lnTo>
                  <a:pt x="20419" y="110434"/>
                </a:lnTo>
                <a:lnTo>
                  <a:pt x="22635" y="107567"/>
                </a:lnTo>
                <a:lnTo>
                  <a:pt x="26831" y="98032"/>
                </a:lnTo>
                <a:lnTo>
                  <a:pt x="27426" y="94555"/>
                </a:lnTo>
                <a:lnTo>
                  <a:pt x="25673" y="90043"/>
                </a:lnTo>
                <a:lnTo>
                  <a:pt x="23190" y="88016"/>
                </a:lnTo>
                <a:lnTo>
                  <a:pt x="14880" y="84359"/>
                </a:lnTo>
                <a:lnTo>
                  <a:pt x="11617" y="83878"/>
                </a:lnTo>
                <a:close/>
              </a:path>
              <a:path w="182879" h="151129">
                <a:moveTo>
                  <a:pt x="62036" y="107833"/>
                </a:moveTo>
                <a:lnTo>
                  <a:pt x="55003" y="121758"/>
                </a:lnTo>
                <a:lnTo>
                  <a:pt x="55131" y="122233"/>
                </a:lnTo>
                <a:lnTo>
                  <a:pt x="91536" y="147723"/>
                </a:lnTo>
                <a:lnTo>
                  <a:pt x="112457" y="151036"/>
                </a:lnTo>
                <a:lnTo>
                  <a:pt x="118916" y="150442"/>
                </a:lnTo>
                <a:lnTo>
                  <a:pt x="130962" y="146719"/>
                </a:lnTo>
                <a:lnTo>
                  <a:pt x="136378" y="143554"/>
                </a:lnTo>
                <a:lnTo>
                  <a:pt x="146003" y="134618"/>
                </a:lnTo>
                <a:lnTo>
                  <a:pt x="146263" y="134239"/>
                </a:lnTo>
                <a:lnTo>
                  <a:pt x="107633" y="134239"/>
                </a:lnTo>
                <a:lnTo>
                  <a:pt x="99046" y="133061"/>
                </a:lnTo>
                <a:lnTo>
                  <a:pt x="66661" y="112246"/>
                </a:lnTo>
                <a:lnTo>
                  <a:pt x="64516" y="109250"/>
                </a:lnTo>
                <a:lnTo>
                  <a:pt x="63681" y="108394"/>
                </a:lnTo>
                <a:lnTo>
                  <a:pt x="62523" y="107883"/>
                </a:lnTo>
                <a:lnTo>
                  <a:pt x="62036" y="107833"/>
                </a:lnTo>
                <a:close/>
              </a:path>
              <a:path w="182879" h="151129">
                <a:moveTo>
                  <a:pt x="118228" y="0"/>
                </a:moveTo>
                <a:lnTo>
                  <a:pt x="115157" y="1249"/>
                </a:lnTo>
                <a:lnTo>
                  <a:pt x="113894" y="2686"/>
                </a:lnTo>
                <a:lnTo>
                  <a:pt x="88104" y="61296"/>
                </a:lnTo>
                <a:lnTo>
                  <a:pt x="87764" y="63178"/>
                </a:lnTo>
                <a:lnTo>
                  <a:pt x="88619" y="65669"/>
                </a:lnTo>
                <a:lnTo>
                  <a:pt x="89786" y="66711"/>
                </a:lnTo>
                <a:lnTo>
                  <a:pt x="94282" y="68689"/>
                </a:lnTo>
                <a:lnTo>
                  <a:pt x="97165" y="69714"/>
                </a:lnTo>
                <a:lnTo>
                  <a:pt x="103517" y="71534"/>
                </a:lnTo>
                <a:lnTo>
                  <a:pt x="107184" y="72903"/>
                </a:lnTo>
                <a:lnTo>
                  <a:pt x="136795" y="99327"/>
                </a:lnTo>
                <a:lnTo>
                  <a:pt x="136605" y="106967"/>
                </a:lnTo>
                <a:lnTo>
                  <a:pt x="107633" y="134239"/>
                </a:lnTo>
                <a:lnTo>
                  <a:pt x="146263" y="134239"/>
                </a:lnTo>
                <a:lnTo>
                  <a:pt x="149966" y="128842"/>
                </a:lnTo>
                <a:lnTo>
                  <a:pt x="155601" y="116037"/>
                </a:lnTo>
                <a:lnTo>
                  <a:pt x="156923" y="110399"/>
                </a:lnTo>
                <a:lnTo>
                  <a:pt x="157176" y="99292"/>
                </a:lnTo>
                <a:lnTo>
                  <a:pt x="156076" y="94032"/>
                </a:lnTo>
                <a:lnTo>
                  <a:pt x="121074" y="62307"/>
                </a:lnTo>
                <a:lnTo>
                  <a:pt x="108090" y="57448"/>
                </a:lnTo>
                <a:lnTo>
                  <a:pt x="124409" y="20361"/>
                </a:lnTo>
                <a:lnTo>
                  <a:pt x="165979" y="20361"/>
                </a:lnTo>
                <a:lnTo>
                  <a:pt x="119983" y="121"/>
                </a:lnTo>
                <a:lnTo>
                  <a:pt x="118228" y="0"/>
                </a:lnTo>
                <a:close/>
              </a:path>
              <a:path w="182879" h="151129">
                <a:moveTo>
                  <a:pt x="165979" y="20361"/>
                </a:moveTo>
                <a:lnTo>
                  <a:pt x="124409" y="20361"/>
                </a:lnTo>
                <a:lnTo>
                  <a:pt x="174983" y="42616"/>
                </a:lnTo>
                <a:lnTo>
                  <a:pt x="182622" y="30612"/>
                </a:lnTo>
                <a:lnTo>
                  <a:pt x="182481" y="29085"/>
                </a:lnTo>
                <a:lnTo>
                  <a:pt x="182257" y="28439"/>
                </a:lnTo>
                <a:lnTo>
                  <a:pt x="181505" y="27376"/>
                </a:lnTo>
                <a:lnTo>
                  <a:pt x="181044" y="26991"/>
                </a:lnTo>
                <a:lnTo>
                  <a:pt x="165979" y="20361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21933" y="4620960"/>
            <a:ext cx="168275" cy="184150"/>
          </a:xfrm>
          <a:custGeom>
            <a:avLst/>
            <a:gdLst/>
            <a:ahLst/>
            <a:cxnLst/>
            <a:rect l="l" t="t" r="r" b="b"/>
            <a:pathLst>
              <a:path w="168275" h="184150">
                <a:moveTo>
                  <a:pt x="84725" y="43543"/>
                </a:moveTo>
                <a:lnTo>
                  <a:pt x="62183" y="43543"/>
                </a:lnTo>
                <a:lnTo>
                  <a:pt x="90407" y="183944"/>
                </a:lnTo>
                <a:lnTo>
                  <a:pt x="112073" y="179589"/>
                </a:lnTo>
                <a:lnTo>
                  <a:pt x="84725" y="43543"/>
                </a:lnTo>
                <a:close/>
              </a:path>
              <a:path w="168275" h="184150">
                <a:moveTo>
                  <a:pt x="64701" y="0"/>
                </a:moveTo>
                <a:lnTo>
                  <a:pt x="0" y="97259"/>
                </a:lnTo>
                <a:lnTo>
                  <a:pt x="6137" y="127789"/>
                </a:lnTo>
                <a:lnTo>
                  <a:pt x="62183" y="43543"/>
                </a:lnTo>
                <a:lnTo>
                  <a:pt x="84725" y="43543"/>
                </a:lnTo>
                <a:lnTo>
                  <a:pt x="83850" y="39188"/>
                </a:lnTo>
                <a:lnTo>
                  <a:pt x="123608" y="39188"/>
                </a:lnTo>
                <a:lnTo>
                  <a:pt x="64701" y="0"/>
                </a:lnTo>
                <a:close/>
              </a:path>
              <a:path w="168275" h="184150">
                <a:moveTo>
                  <a:pt x="123608" y="39188"/>
                </a:moveTo>
                <a:lnTo>
                  <a:pt x="83850" y="39188"/>
                </a:lnTo>
                <a:lnTo>
                  <a:pt x="168097" y="95232"/>
                </a:lnTo>
                <a:lnTo>
                  <a:pt x="161959" y="64701"/>
                </a:lnTo>
                <a:lnTo>
                  <a:pt x="123608" y="39188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50691" y="4855575"/>
            <a:ext cx="175895" cy="179705"/>
          </a:xfrm>
          <a:custGeom>
            <a:avLst/>
            <a:gdLst/>
            <a:ahLst/>
            <a:cxnLst/>
            <a:rect l="l" t="t" r="r" b="b"/>
            <a:pathLst>
              <a:path w="175895" h="179704">
                <a:moveTo>
                  <a:pt x="16311" y="0"/>
                </a:moveTo>
                <a:lnTo>
                  <a:pt x="6098" y="2053"/>
                </a:lnTo>
                <a:lnTo>
                  <a:pt x="2910" y="3567"/>
                </a:lnTo>
                <a:lnTo>
                  <a:pt x="229" y="7597"/>
                </a:lnTo>
                <a:lnTo>
                  <a:pt x="0" y="10793"/>
                </a:lnTo>
                <a:lnTo>
                  <a:pt x="1788" y="19693"/>
                </a:lnTo>
                <a:lnTo>
                  <a:pt x="3272" y="22640"/>
                </a:lnTo>
                <a:lnTo>
                  <a:pt x="7391" y="25380"/>
                </a:lnTo>
                <a:lnTo>
                  <a:pt x="11010" y="25544"/>
                </a:lnTo>
                <a:lnTo>
                  <a:pt x="21224" y="23491"/>
                </a:lnTo>
                <a:lnTo>
                  <a:pt x="24410" y="21977"/>
                </a:lnTo>
                <a:lnTo>
                  <a:pt x="27092" y="17947"/>
                </a:lnTo>
                <a:lnTo>
                  <a:pt x="27322" y="14751"/>
                </a:lnTo>
                <a:lnTo>
                  <a:pt x="25533" y="5850"/>
                </a:lnTo>
                <a:lnTo>
                  <a:pt x="24049" y="2904"/>
                </a:lnTo>
                <a:lnTo>
                  <a:pt x="19931" y="165"/>
                </a:lnTo>
                <a:lnTo>
                  <a:pt x="16311" y="0"/>
                </a:lnTo>
                <a:close/>
              </a:path>
              <a:path w="175895" h="179704">
                <a:moveTo>
                  <a:pt x="37496" y="93966"/>
                </a:moveTo>
                <a:lnTo>
                  <a:pt x="21974" y="117750"/>
                </a:lnTo>
                <a:lnTo>
                  <a:pt x="22317" y="125879"/>
                </a:lnTo>
                <a:lnTo>
                  <a:pt x="38834" y="166316"/>
                </a:lnTo>
                <a:lnTo>
                  <a:pt x="67359" y="179368"/>
                </a:lnTo>
                <a:lnTo>
                  <a:pt x="74364" y="179288"/>
                </a:lnTo>
                <a:lnTo>
                  <a:pt x="109156" y="159365"/>
                </a:lnTo>
                <a:lnTo>
                  <a:pt x="66052" y="159365"/>
                </a:lnTo>
                <a:lnTo>
                  <a:pt x="57863" y="157520"/>
                </a:lnTo>
                <a:lnTo>
                  <a:pt x="37659" y="120916"/>
                </a:lnTo>
                <a:lnTo>
                  <a:pt x="38016" y="112875"/>
                </a:lnTo>
                <a:lnTo>
                  <a:pt x="38373" y="109463"/>
                </a:lnTo>
                <a:lnTo>
                  <a:pt x="39447" y="103859"/>
                </a:lnTo>
                <a:lnTo>
                  <a:pt x="40017" y="101600"/>
                </a:lnTo>
                <a:lnTo>
                  <a:pt x="41226" y="98168"/>
                </a:lnTo>
                <a:lnTo>
                  <a:pt x="41363" y="97436"/>
                </a:lnTo>
                <a:lnTo>
                  <a:pt x="38340" y="94005"/>
                </a:lnTo>
                <a:lnTo>
                  <a:pt x="37496" y="93966"/>
                </a:lnTo>
                <a:close/>
              </a:path>
              <a:path w="175895" h="179704">
                <a:moveTo>
                  <a:pt x="156806" y="77212"/>
                </a:moveTo>
                <a:lnTo>
                  <a:pt x="94029" y="89830"/>
                </a:lnTo>
                <a:lnTo>
                  <a:pt x="92293" y="90636"/>
                </a:lnTo>
                <a:lnTo>
                  <a:pt x="90749" y="92768"/>
                </a:lnTo>
                <a:lnTo>
                  <a:pt x="90668" y="94825"/>
                </a:lnTo>
                <a:lnTo>
                  <a:pt x="91556" y="99214"/>
                </a:lnTo>
                <a:lnTo>
                  <a:pt x="92355" y="102085"/>
                </a:lnTo>
                <a:lnTo>
                  <a:pt x="94522" y="108328"/>
                </a:lnTo>
                <a:lnTo>
                  <a:pt x="95510" y="112114"/>
                </a:lnTo>
                <a:lnTo>
                  <a:pt x="97666" y="122839"/>
                </a:lnTo>
                <a:lnTo>
                  <a:pt x="98186" y="128351"/>
                </a:lnTo>
                <a:lnTo>
                  <a:pt x="97743" y="137852"/>
                </a:lnTo>
                <a:lnTo>
                  <a:pt x="66052" y="159365"/>
                </a:lnTo>
                <a:lnTo>
                  <a:pt x="109156" y="159365"/>
                </a:lnTo>
                <a:lnTo>
                  <a:pt x="111803" y="154741"/>
                </a:lnTo>
                <a:lnTo>
                  <a:pt x="113522" y="149139"/>
                </a:lnTo>
                <a:lnTo>
                  <a:pt x="114955" y="136251"/>
                </a:lnTo>
                <a:lnTo>
                  <a:pt x="114499" y="128981"/>
                </a:lnTo>
                <a:lnTo>
                  <a:pt x="108673" y="103966"/>
                </a:lnTo>
                <a:lnTo>
                  <a:pt x="148396" y="95980"/>
                </a:lnTo>
                <a:lnTo>
                  <a:pt x="165475" y="95980"/>
                </a:lnTo>
                <a:lnTo>
                  <a:pt x="162406" y="80716"/>
                </a:lnTo>
                <a:lnTo>
                  <a:pt x="161497" y="79209"/>
                </a:lnTo>
                <a:lnTo>
                  <a:pt x="158708" y="77417"/>
                </a:lnTo>
                <a:lnTo>
                  <a:pt x="156806" y="77212"/>
                </a:lnTo>
                <a:close/>
              </a:path>
              <a:path w="175895" h="179704">
                <a:moveTo>
                  <a:pt x="165475" y="95980"/>
                </a:moveTo>
                <a:lnTo>
                  <a:pt x="148396" y="95980"/>
                </a:lnTo>
                <a:lnTo>
                  <a:pt x="159287" y="150149"/>
                </a:lnTo>
                <a:lnTo>
                  <a:pt x="160221" y="151023"/>
                </a:lnTo>
                <a:lnTo>
                  <a:pt x="163432" y="151895"/>
                </a:lnTo>
                <a:lnTo>
                  <a:pt x="165549" y="151850"/>
                </a:lnTo>
                <a:lnTo>
                  <a:pt x="175503" y="146718"/>
                </a:lnTo>
                <a:lnTo>
                  <a:pt x="175437" y="145535"/>
                </a:lnTo>
                <a:lnTo>
                  <a:pt x="165475" y="9598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53200" y="4406900"/>
            <a:ext cx="876300" cy="1028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78600" y="4394200"/>
            <a:ext cx="8128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3050" y="4451350"/>
            <a:ext cx="736600" cy="889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85009" y="5165709"/>
            <a:ext cx="174640" cy="1746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23050" y="4451350"/>
            <a:ext cx="736600" cy="889000"/>
          </a:xfrm>
          <a:custGeom>
            <a:avLst/>
            <a:gdLst/>
            <a:ahLst/>
            <a:cxnLst/>
            <a:rect l="l" t="t" r="r" b="b"/>
            <a:pathLst>
              <a:path w="736600" h="889000">
                <a:moveTo>
                  <a:pt x="561959" y="889000"/>
                </a:moveTo>
                <a:lnTo>
                  <a:pt x="596887" y="749287"/>
                </a:lnTo>
                <a:lnTo>
                  <a:pt x="736600" y="714359"/>
                </a:lnTo>
                <a:lnTo>
                  <a:pt x="561959" y="889000"/>
                </a:lnTo>
                <a:lnTo>
                  <a:pt x="0" y="889000"/>
                </a:lnTo>
                <a:lnTo>
                  <a:pt x="0" y="0"/>
                </a:lnTo>
                <a:lnTo>
                  <a:pt x="736600" y="0"/>
                </a:lnTo>
                <a:lnTo>
                  <a:pt x="736600" y="7143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37206" y="4500797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54200" y="4368800"/>
            <a:ext cx="876300" cy="10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79600" y="4356100"/>
            <a:ext cx="812800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24050" y="4413250"/>
            <a:ext cx="736600" cy="90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86009" y="5140309"/>
            <a:ext cx="174640" cy="174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24050" y="4413250"/>
            <a:ext cx="736600" cy="901700"/>
          </a:xfrm>
          <a:custGeom>
            <a:avLst/>
            <a:gdLst/>
            <a:ahLst/>
            <a:cxnLst/>
            <a:rect l="l" t="t" r="r" b="b"/>
            <a:pathLst>
              <a:path w="736600" h="901700">
                <a:moveTo>
                  <a:pt x="561959" y="901700"/>
                </a:moveTo>
                <a:lnTo>
                  <a:pt x="596887" y="761987"/>
                </a:lnTo>
                <a:lnTo>
                  <a:pt x="736600" y="727059"/>
                </a:lnTo>
                <a:lnTo>
                  <a:pt x="561959" y="901700"/>
                </a:lnTo>
                <a:lnTo>
                  <a:pt x="0" y="901700"/>
                </a:lnTo>
                <a:lnTo>
                  <a:pt x="0" y="0"/>
                </a:lnTo>
                <a:lnTo>
                  <a:pt x="736600" y="0"/>
                </a:lnTo>
                <a:lnTo>
                  <a:pt x="736600" y="7270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39352" y="4470664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05300" y="5118100"/>
            <a:ext cx="876300" cy="104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30700" y="5105400"/>
            <a:ext cx="812800" cy="50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75150" y="5162550"/>
            <a:ext cx="736600" cy="901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37109" y="5889609"/>
            <a:ext cx="174640" cy="174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75150" y="5162550"/>
            <a:ext cx="736600" cy="901700"/>
          </a:xfrm>
          <a:custGeom>
            <a:avLst/>
            <a:gdLst/>
            <a:ahLst/>
            <a:cxnLst/>
            <a:rect l="l" t="t" r="r" b="b"/>
            <a:pathLst>
              <a:path w="736600" h="901700">
                <a:moveTo>
                  <a:pt x="561959" y="901700"/>
                </a:moveTo>
                <a:lnTo>
                  <a:pt x="596887" y="761987"/>
                </a:lnTo>
                <a:lnTo>
                  <a:pt x="736600" y="727059"/>
                </a:lnTo>
                <a:lnTo>
                  <a:pt x="561959" y="901700"/>
                </a:lnTo>
                <a:lnTo>
                  <a:pt x="0" y="901700"/>
                </a:lnTo>
                <a:lnTo>
                  <a:pt x="0" y="0"/>
                </a:lnTo>
                <a:lnTo>
                  <a:pt x="736600" y="0"/>
                </a:lnTo>
                <a:lnTo>
                  <a:pt x="736600" y="7270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486111" y="5214735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413250" y="5480050"/>
            <a:ext cx="660400" cy="330200"/>
          </a:xfrm>
          <a:custGeom>
            <a:avLst/>
            <a:gdLst/>
            <a:ahLst/>
            <a:cxnLst/>
            <a:rect l="l" t="t" r="r" b="b"/>
            <a:pathLst>
              <a:path w="660400" h="330200">
                <a:moveTo>
                  <a:pt x="0" y="0"/>
                </a:moveTo>
                <a:lnTo>
                  <a:pt x="660400" y="0"/>
                </a:lnTo>
                <a:lnTo>
                  <a:pt x="6604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413250" y="5480050"/>
            <a:ext cx="660400" cy="330200"/>
          </a:xfrm>
          <a:prstGeom prst="rect">
            <a:avLst/>
          </a:prstGeom>
          <a:solidFill>
            <a:srgbClr val="FFFFFF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.0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99460" y="4293364"/>
            <a:ext cx="1621155" cy="621030"/>
          </a:xfrm>
          <a:custGeom>
            <a:avLst/>
            <a:gdLst/>
            <a:ahLst/>
            <a:cxnLst/>
            <a:rect l="l" t="t" r="r" b="b"/>
            <a:pathLst>
              <a:path w="1621154" h="621029">
                <a:moveTo>
                  <a:pt x="8679" y="0"/>
                </a:moveTo>
                <a:lnTo>
                  <a:pt x="0" y="23870"/>
                </a:lnTo>
                <a:lnTo>
                  <a:pt x="1548853" y="586987"/>
                </a:lnTo>
                <a:lnTo>
                  <a:pt x="1501372" y="595596"/>
                </a:lnTo>
                <a:lnTo>
                  <a:pt x="1496792" y="602206"/>
                </a:lnTo>
                <a:lnTo>
                  <a:pt x="1499294" y="616008"/>
                </a:lnTo>
                <a:lnTo>
                  <a:pt x="1505905" y="620589"/>
                </a:lnTo>
                <a:lnTo>
                  <a:pt x="1621030" y="599715"/>
                </a:lnTo>
                <a:lnTo>
                  <a:pt x="1590576" y="563116"/>
                </a:lnTo>
                <a:lnTo>
                  <a:pt x="1557531" y="563116"/>
                </a:lnTo>
                <a:lnTo>
                  <a:pt x="8679" y="0"/>
                </a:lnTo>
                <a:close/>
              </a:path>
              <a:path w="1621154" h="621029">
                <a:moveTo>
                  <a:pt x="1538184" y="509042"/>
                </a:moveTo>
                <a:lnTo>
                  <a:pt x="1527401" y="518016"/>
                </a:lnTo>
                <a:lnTo>
                  <a:pt x="1526666" y="526023"/>
                </a:lnTo>
                <a:lnTo>
                  <a:pt x="1557531" y="563116"/>
                </a:lnTo>
                <a:lnTo>
                  <a:pt x="1590576" y="563116"/>
                </a:lnTo>
                <a:lnTo>
                  <a:pt x="1546191" y="509776"/>
                </a:lnTo>
                <a:lnTo>
                  <a:pt x="1538184" y="50904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9800" y="2781300"/>
            <a:ext cx="2781300" cy="787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1700" y="2755900"/>
            <a:ext cx="2768600" cy="876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4250" y="2825750"/>
            <a:ext cx="2641600" cy="647700"/>
          </a:xfrm>
          <a:custGeom>
            <a:avLst/>
            <a:gdLst/>
            <a:ahLst/>
            <a:cxnLst/>
            <a:rect l="l" t="t" r="r" b="b"/>
            <a:pathLst>
              <a:path w="2641600" h="647700">
                <a:moveTo>
                  <a:pt x="0" y="0"/>
                </a:moveTo>
                <a:lnTo>
                  <a:pt x="2641600" y="0"/>
                </a:lnTo>
                <a:lnTo>
                  <a:pt x="2641600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84250" y="2825750"/>
            <a:ext cx="2641600" cy="6477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 marR="182245">
              <a:lnSpc>
                <a:spcPts val="2100"/>
              </a:lnSpc>
            </a:pP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spc="-50" dirty="0">
                <a:latin typeface="Calibri"/>
                <a:cs typeface="Calibri"/>
              </a:rPr>
              <a:t>hbo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[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1</a:t>
            </a:r>
            <a:r>
              <a:rPr sz="1800" spc="-55" dirty="0">
                <a:latin typeface="Calibri"/>
                <a:cs typeface="Calibri"/>
              </a:rPr>
              <a:t>,</a:t>
            </a:r>
            <a:r>
              <a:rPr sz="1800" spc="-50" dirty="0">
                <a:latin typeface="Calibri"/>
                <a:cs typeface="Calibri"/>
              </a:rPr>
              <a:t>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] 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25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95800" y="2781300"/>
            <a:ext cx="1270000" cy="7874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45000" y="2755900"/>
            <a:ext cx="1320800" cy="876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40250" y="2825750"/>
            <a:ext cx="1130300" cy="647700"/>
          </a:xfrm>
          <a:custGeom>
            <a:avLst/>
            <a:gdLst/>
            <a:ahLst/>
            <a:cxnLst/>
            <a:rect l="l" t="t" r="r" b="b"/>
            <a:pathLst>
              <a:path w="1130300" h="647700">
                <a:moveTo>
                  <a:pt x="0" y="0"/>
                </a:moveTo>
                <a:lnTo>
                  <a:pt x="1130300" y="0"/>
                </a:lnTo>
                <a:lnTo>
                  <a:pt x="1130300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540250" y="2825750"/>
            <a:ext cx="1130300" cy="6477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2130"/>
              </a:lnSpc>
            </a:pPr>
            <a:r>
              <a:rPr sz="1800" spc="-50" dirty="0">
                <a:latin typeface="Calibri"/>
                <a:cs typeface="Calibri"/>
              </a:rPr>
              <a:t>(p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1</a:t>
            </a:r>
            <a:r>
              <a:rPr sz="1800" spc="-55" dirty="0">
                <a:latin typeface="Calibri"/>
                <a:cs typeface="Calibri"/>
              </a:rPr>
              <a:t>,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5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80010">
              <a:lnSpc>
                <a:spcPts val="2130"/>
              </a:lnSpc>
            </a:pPr>
            <a:r>
              <a:rPr sz="1800" spc="-50" dirty="0">
                <a:latin typeface="Calibri"/>
                <a:cs typeface="Calibri"/>
              </a:rPr>
              <a:t>(p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2</a:t>
            </a:r>
            <a:r>
              <a:rPr sz="1800" spc="-55" dirty="0">
                <a:latin typeface="Calibri"/>
                <a:cs typeface="Calibri"/>
              </a:rPr>
              <a:t>,</a:t>
            </a:r>
            <a:r>
              <a:rPr sz="1800" spc="45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5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59200" y="2908300"/>
            <a:ext cx="711200" cy="558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03650" y="2965450"/>
            <a:ext cx="571500" cy="3937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03650" y="2965450"/>
            <a:ext cx="571500" cy="393700"/>
          </a:xfrm>
          <a:custGeom>
            <a:avLst/>
            <a:gdLst/>
            <a:ahLst/>
            <a:cxnLst/>
            <a:rect l="l" t="t" r="r" b="b"/>
            <a:pathLst>
              <a:path w="571500" h="393700">
                <a:moveTo>
                  <a:pt x="0" y="98425"/>
                </a:moveTo>
                <a:lnTo>
                  <a:pt x="374650" y="98425"/>
                </a:lnTo>
                <a:lnTo>
                  <a:pt x="374650" y="0"/>
                </a:lnTo>
                <a:lnTo>
                  <a:pt x="571500" y="196850"/>
                </a:lnTo>
                <a:lnTo>
                  <a:pt x="374650" y="393700"/>
                </a:lnTo>
                <a:lnTo>
                  <a:pt x="374650" y="295275"/>
                </a:lnTo>
                <a:lnTo>
                  <a:pt x="0" y="295275"/>
                </a:lnTo>
                <a:lnTo>
                  <a:pt x="0" y="984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58000" y="13589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13589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936740" y="1423416"/>
            <a:ext cx="13252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dirty="0"/>
              <a:t>k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25" dirty="0"/>
              <a:t>E</a:t>
            </a:r>
            <a:r>
              <a:rPr spc="-45" dirty="0"/>
              <a:t>x</a:t>
            </a:r>
            <a:r>
              <a:rPr spc="-50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50" dirty="0"/>
              <a:t>l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20" dirty="0"/>
              <a:t>D</a:t>
            </a:r>
            <a:r>
              <a:rPr spc="-50" dirty="0"/>
              <a:t>a</a:t>
            </a:r>
            <a:r>
              <a:rPr spc="-5" dirty="0"/>
              <a:t>t</a:t>
            </a:r>
            <a:r>
              <a:rPr dirty="0"/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5486400" y="1282700"/>
            <a:ext cx="2082800" cy="207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1000" y="1282700"/>
            <a:ext cx="1739900" cy="176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56250" y="1327150"/>
            <a:ext cx="1943100" cy="1930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56250" y="1327150"/>
            <a:ext cx="1943100" cy="1930400"/>
          </a:xfrm>
          <a:custGeom>
            <a:avLst/>
            <a:gdLst/>
            <a:ahLst/>
            <a:cxnLst/>
            <a:rect l="l" t="t" r="r" b="b"/>
            <a:pathLst>
              <a:path w="1943100" h="1930400">
                <a:moveTo>
                  <a:pt x="1943100" y="0"/>
                </a:moveTo>
                <a:lnTo>
                  <a:pt x="0" y="0"/>
                </a:lnTo>
                <a:lnTo>
                  <a:pt x="0" y="1826500"/>
                </a:lnTo>
                <a:lnTo>
                  <a:pt x="138688" y="1870595"/>
                </a:lnTo>
                <a:lnTo>
                  <a:pt x="264261" y="1901784"/>
                </a:lnTo>
                <a:lnTo>
                  <a:pt x="378175" y="1921218"/>
                </a:lnTo>
                <a:lnTo>
                  <a:pt x="481888" y="1930048"/>
                </a:lnTo>
                <a:lnTo>
                  <a:pt x="576857" y="1929425"/>
                </a:lnTo>
                <a:lnTo>
                  <a:pt x="664540" y="1920500"/>
                </a:lnTo>
                <a:lnTo>
                  <a:pt x="746393" y="1904424"/>
                </a:lnTo>
                <a:lnTo>
                  <a:pt x="823874" y="1882349"/>
                </a:lnTo>
                <a:lnTo>
                  <a:pt x="898440" y="1855424"/>
                </a:lnTo>
                <a:lnTo>
                  <a:pt x="971550" y="1824802"/>
                </a:lnTo>
                <a:lnTo>
                  <a:pt x="1196706" y="1722260"/>
                </a:lnTo>
                <a:lnTo>
                  <a:pt x="1278559" y="1688358"/>
                </a:lnTo>
                <a:lnTo>
                  <a:pt x="1366242" y="1656513"/>
                </a:lnTo>
                <a:lnTo>
                  <a:pt x="1461211" y="1627878"/>
                </a:lnTo>
                <a:lnTo>
                  <a:pt x="1564924" y="1603602"/>
                </a:lnTo>
                <a:lnTo>
                  <a:pt x="1678838" y="1584837"/>
                </a:lnTo>
                <a:lnTo>
                  <a:pt x="1804411" y="1572733"/>
                </a:lnTo>
                <a:lnTo>
                  <a:pt x="1943100" y="1568443"/>
                </a:lnTo>
                <a:lnTo>
                  <a:pt x="19431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6250" y="1327150"/>
            <a:ext cx="1943100" cy="1930400"/>
          </a:xfrm>
          <a:custGeom>
            <a:avLst/>
            <a:gdLst/>
            <a:ahLst/>
            <a:cxnLst/>
            <a:rect l="l" t="t" r="r" b="b"/>
            <a:pathLst>
              <a:path w="1943100" h="1930400">
                <a:moveTo>
                  <a:pt x="0" y="0"/>
                </a:moveTo>
                <a:lnTo>
                  <a:pt x="1943100" y="0"/>
                </a:lnTo>
                <a:lnTo>
                  <a:pt x="1943100" y="1568443"/>
                </a:lnTo>
                <a:lnTo>
                  <a:pt x="1804411" y="1572733"/>
                </a:lnTo>
                <a:lnTo>
                  <a:pt x="1678838" y="1584836"/>
                </a:lnTo>
                <a:lnTo>
                  <a:pt x="1564924" y="1603601"/>
                </a:lnTo>
                <a:lnTo>
                  <a:pt x="1461211" y="1627877"/>
                </a:lnTo>
                <a:lnTo>
                  <a:pt x="1366242" y="1656513"/>
                </a:lnTo>
                <a:lnTo>
                  <a:pt x="1278559" y="1688357"/>
                </a:lnTo>
                <a:lnTo>
                  <a:pt x="1196706" y="1722260"/>
                </a:lnTo>
                <a:lnTo>
                  <a:pt x="1119225" y="1757068"/>
                </a:lnTo>
                <a:lnTo>
                  <a:pt x="1044659" y="1791633"/>
                </a:lnTo>
                <a:lnTo>
                  <a:pt x="971550" y="1824802"/>
                </a:lnTo>
                <a:lnTo>
                  <a:pt x="898440" y="1855424"/>
                </a:lnTo>
                <a:lnTo>
                  <a:pt x="823874" y="1882348"/>
                </a:lnTo>
                <a:lnTo>
                  <a:pt x="746393" y="1904424"/>
                </a:lnTo>
                <a:lnTo>
                  <a:pt x="664540" y="1920500"/>
                </a:lnTo>
                <a:lnTo>
                  <a:pt x="576857" y="1929425"/>
                </a:lnTo>
                <a:lnTo>
                  <a:pt x="481888" y="1930048"/>
                </a:lnTo>
                <a:lnTo>
                  <a:pt x="378175" y="1921218"/>
                </a:lnTo>
                <a:lnTo>
                  <a:pt x="264261" y="1901784"/>
                </a:lnTo>
                <a:lnTo>
                  <a:pt x="138688" y="1870595"/>
                </a:lnTo>
                <a:lnTo>
                  <a:pt x="0" y="1826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700" y="1282700"/>
            <a:ext cx="4203700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5600" y="1257300"/>
            <a:ext cx="4267200" cy="1168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150" y="1327150"/>
            <a:ext cx="4064000" cy="927100"/>
          </a:xfrm>
          <a:custGeom>
            <a:avLst/>
            <a:gdLst/>
            <a:ahLst/>
            <a:cxnLst/>
            <a:rect l="l" t="t" r="r" b="b"/>
            <a:pathLst>
              <a:path w="4064000" h="927100">
                <a:moveTo>
                  <a:pt x="0" y="0"/>
                </a:moveTo>
                <a:lnTo>
                  <a:pt x="4064000" y="0"/>
                </a:lnTo>
                <a:lnTo>
                  <a:pt x="4064000" y="927100"/>
                </a:lnTo>
                <a:lnTo>
                  <a:pt x="0" y="927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8150" y="1327150"/>
            <a:ext cx="4064000" cy="92710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ts val="2080"/>
              </a:lnSpc>
            </a:pP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45" dirty="0">
                <a:latin typeface="Calibri"/>
                <a:cs typeface="Calibri"/>
              </a:rPr>
              <a:t>m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t:</a:t>
            </a:r>
            <a:endParaRPr sz="1800">
              <a:latin typeface="Calibri"/>
              <a:cs typeface="Calibri"/>
            </a:endParaRPr>
          </a:p>
          <a:p>
            <a:pPr marL="81280">
              <a:lnSpc>
                <a:spcPts val="2080"/>
              </a:lnSpc>
            </a:pPr>
            <a:r>
              <a:rPr sz="1800" b="1" i="1" spc="15" dirty="0">
                <a:latin typeface="Courier New"/>
                <a:cs typeface="Courier New"/>
              </a:rPr>
              <a:t>sourc</a:t>
            </a:r>
            <a:r>
              <a:rPr sz="1800" b="1" i="1" spc="20" dirty="0">
                <a:latin typeface="Courier New"/>
                <a:cs typeface="Courier New"/>
              </a:rPr>
              <a:t>e</a:t>
            </a:r>
            <a:r>
              <a:rPr sz="1800" b="1" i="1" spc="15" dirty="0">
                <a:latin typeface="Courier New"/>
                <a:cs typeface="Courier New"/>
              </a:rPr>
              <a:t>-pag</a:t>
            </a:r>
            <a:r>
              <a:rPr sz="1800" b="1" i="1" dirty="0">
                <a:latin typeface="Courier New"/>
                <a:cs typeface="Courier New"/>
              </a:rPr>
              <a:t>e</a:t>
            </a:r>
            <a:r>
              <a:rPr sz="1800" b="1" i="1" spc="-265" dirty="0">
                <a:latin typeface="Courier New"/>
                <a:cs typeface="Courier New"/>
              </a:rPr>
              <a:t> </a:t>
            </a:r>
            <a:r>
              <a:rPr sz="1800" b="1" i="1" spc="15" dirty="0">
                <a:latin typeface="Courier New"/>
                <a:cs typeface="Courier New"/>
              </a:rPr>
              <a:t>destinatio</a:t>
            </a:r>
            <a:r>
              <a:rPr sz="1800" b="1" i="1" spc="20" dirty="0">
                <a:latin typeface="Courier New"/>
                <a:cs typeface="Courier New"/>
              </a:rPr>
              <a:t>n</a:t>
            </a:r>
            <a:r>
              <a:rPr sz="1800" b="1" i="1" spc="15" dirty="0">
                <a:latin typeface="Courier New"/>
                <a:cs typeface="Courier New"/>
              </a:rPr>
              <a:t>-pa</a:t>
            </a:r>
            <a:r>
              <a:rPr sz="1800" b="1" i="1" spc="-85" dirty="0">
                <a:latin typeface="Courier New"/>
                <a:cs typeface="Courier New"/>
              </a:rPr>
              <a:t>g</a:t>
            </a:r>
            <a:r>
              <a:rPr sz="1800" b="1" i="1" dirty="0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8128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77380" y="42442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1505898" y="0"/>
                </a:moveTo>
                <a:lnTo>
                  <a:pt x="1499739" y="5168"/>
                </a:lnTo>
                <a:lnTo>
                  <a:pt x="1498517" y="19143"/>
                </a:lnTo>
                <a:lnTo>
                  <a:pt x="1503686" y="25303"/>
                </a:lnTo>
                <a:lnTo>
                  <a:pt x="1551757" y="29507"/>
                </a:lnTo>
                <a:lnTo>
                  <a:pt x="0" y="761652"/>
                </a:lnTo>
                <a:lnTo>
                  <a:pt x="10838" y="784622"/>
                </a:lnTo>
                <a:lnTo>
                  <a:pt x="1562595" y="52478"/>
                </a:lnTo>
                <a:lnTo>
                  <a:pt x="1593410" y="52478"/>
                </a:lnTo>
                <a:lnTo>
                  <a:pt x="1622456" y="10193"/>
                </a:lnTo>
                <a:lnTo>
                  <a:pt x="1505898" y="0"/>
                </a:lnTo>
                <a:close/>
              </a:path>
              <a:path w="1623060" h="784860">
                <a:moveTo>
                  <a:pt x="1593410" y="52478"/>
                </a:moveTo>
                <a:lnTo>
                  <a:pt x="1562595" y="52478"/>
                </a:lnTo>
                <a:lnTo>
                  <a:pt x="1535273" y="92254"/>
                </a:lnTo>
                <a:lnTo>
                  <a:pt x="1536741" y="100159"/>
                </a:lnTo>
                <a:lnTo>
                  <a:pt x="1548305" y="108102"/>
                </a:lnTo>
                <a:lnTo>
                  <a:pt x="1556211" y="106635"/>
                </a:lnTo>
                <a:lnTo>
                  <a:pt x="1593410" y="52478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9545" y="4236223"/>
            <a:ext cx="1621790" cy="659765"/>
          </a:xfrm>
          <a:custGeom>
            <a:avLst/>
            <a:gdLst/>
            <a:ahLst/>
            <a:cxnLst/>
            <a:rect l="l" t="t" r="r" b="b"/>
            <a:pathLst>
              <a:path w="1621789" h="659764">
                <a:moveTo>
                  <a:pt x="132637" y="56286"/>
                </a:moveTo>
                <a:lnTo>
                  <a:pt x="62650" y="56286"/>
                </a:lnTo>
                <a:lnTo>
                  <a:pt x="1612080" y="659767"/>
                </a:lnTo>
                <a:lnTo>
                  <a:pt x="1621298" y="636099"/>
                </a:lnTo>
                <a:lnTo>
                  <a:pt x="132637" y="56286"/>
                </a:lnTo>
                <a:close/>
              </a:path>
              <a:path w="1621789" h="659764">
                <a:moveTo>
                  <a:pt x="115568" y="0"/>
                </a:moveTo>
                <a:lnTo>
                  <a:pt x="0" y="18254"/>
                </a:lnTo>
                <a:lnTo>
                  <a:pt x="72777" y="109868"/>
                </a:lnTo>
                <a:lnTo>
                  <a:pt x="80765" y="110784"/>
                </a:lnTo>
                <a:lnTo>
                  <a:pt x="91749" y="102058"/>
                </a:lnTo>
                <a:lnTo>
                  <a:pt x="92665" y="94070"/>
                </a:lnTo>
                <a:lnTo>
                  <a:pt x="62650" y="56286"/>
                </a:lnTo>
                <a:lnTo>
                  <a:pt x="132637" y="56286"/>
                </a:lnTo>
                <a:lnTo>
                  <a:pt x="71868" y="32617"/>
                </a:lnTo>
                <a:lnTo>
                  <a:pt x="119532" y="25088"/>
                </a:lnTo>
                <a:lnTo>
                  <a:pt x="124261" y="18585"/>
                </a:lnTo>
                <a:lnTo>
                  <a:pt x="122072" y="4729"/>
                </a:lnTo>
                <a:lnTo>
                  <a:pt x="115568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1146" y="5030406"/>
            <a:ext cx="1524635" cy="735965"/>
          </a:xfrm>
          <a:custGeom>
            <a:avLst/>
            <a:gdLst/>
            <a:ahLst/>
            <a:cxnLst/>
            <a:rect l="l" t="t" r="r" b="b"/>
            <a:pathLst>
              <a:path w="1524635" h="735964">
                <a:moveTo>
                  <a:pt x="74296" y="627656"/>
                </a:moveTo>
                <a:lnTo>
                  <a:pt x="66387" y="629112"/>
                </a:lnTo>
                <a:lnTo>
                  <a:pt x="0" y="725456"/>
                </a:lnTo>
                <a:lnTo>
                  <a:pt x="116542" y="735821"/>
                </a:lnTo>
                <a:lnTo>
                  <a:pt x="122709" y="730661"/>
                </a:lnTo>
                <a:lnTo>
                  <a:pt x="123952" y="716688"/>
                </a:lnTo>
                <a:lnTo>
                  <a:pt x="118791" y="710521"/>
                </a:lnTo>
                <a:lnTo>
                  <a:pt x="70727" y="706246"/>
                </a:lnTo>
                <a:lnTo>
                  <a:pt x="119636" y="683259"/>
                </a:lnTo>
                <a:lnTo>
                  <a:pt x="59923" y="683259"/>
                </a:lnTo>
                <a:lnTo>
                  <a:pt x="87303" y="643524"/>
                </a:lnTo>
                <a:lnTo>
                  <a:pt x="85846" y="635615"/>
                </a:lnTo>
                <a:lnTo>
                  <a:pt x="74296" y="627656"/>
                </a:lnTo>
                <a:close/>
              </a:path>
              <a:path w="1524635" h="735964">
                <a:moveTo>
                  <a:pt x="1513629" y="0"/>
                </a:moveTo>
                <a:lnTo>
                  <a:pt x="59923" y="683259"/>
                </a:lnTo>
                <a:lnTo>
                  <a:pt x="119636" y="683259"/>
                </a:lnTo>
                <a:lnTo>
                  <a:pt x="1524433" y="22986"/>
                </a:lnTo>
                <a:lnTo>
                  <a:pt x="1513629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2746" y="5002626"/>
            <a:ext cx="1720214" cy="769620"/>
          </a:xfrm>
          <a:custGeom>
            <a:avLst/>
            <a:gdLst/>
            <a:ahLst/>
            <a:cxnLst/>
            <a:rect l="l" t="t" r="r" b="b"/>
            <a:pathLst>
              <a:path w="1720214" h="769620">
                <a:moveTo>
                  <a:pt x="124964" y="54234"/>
                </a:moveTo>
                <a:lnTo>
                  <a:pt x="61159" y="54234"/>
                </a:lnTo>
                <a:lnTo>
                  <a:pt x="1709638" y="769594"/>
                </a:lnTo>
                <a:lnTo>
                  <a:pt x="1719750" y="746294"/>
                </a:lnTo>
                <a:lnTo>
                  <a:pt x="124964" y="54234"/>
                </a:lnTo>
                <a:close/>
              </a:path>
              <a:path w="1720214" h="769620">
                <a:moveTo>
                  <a:pt x="116179" y="0"/>
                </a:moveTo>
                <a:lnTo>
                  <a:pt x="0" y="13850"/>
                </a:lnTo>
                <a:lnTo>
                  <a:pt x="69241" y="108163"/>
                </a:lnTo>
                <a:lnTo>
                  <a:pt x="77190" y="109382"/>
                </a:lnTo>
                <a:lnTo>
                  <a:pt x="88497" y="101080"/>
                </a:lnTo>
                <a:lnTo>
                  <a:pt x="89716" y="93131"/>
                </a:lnTo>
                <a:lnTo>
                  <a:pt x="61159" y="54234"/>
                </a:lnTo>
                <a:lnTo>
                  <a:pt x="124964" y="54234"/>
                </a:lnTo>
                <a:lnTo>
                  <a:pt x="71269" y="30933"/>
                </a:lnTo>
                <a:lnTo>
                  <a:pt x="119185" y="25222"/>
                </a:lnTo>
                <a:lnTo>
                  <a:pt x="124159" y="18902"/>
                </a:lnTo>
                <a:lnTo>
                  <a:pt x="122497" y="4973"/>
                </a:lnTo>
                <a:lnTo>
                  <a:pt x="116179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1739" y="4698941"/>
            <a:ext cx="153035" cy="612775"/>
          </a:xfrm>
          <a:custGeom>
            <a:avLst/>
            <a:gdLst/>
            <a:ahLst/>
            <a:cxnLst/>
            <a:rect l="l" t="t" r="r" b="b"/>
            <a:pathLst>
              <a:path w="153035" h="612775">
                <a:moveTo>
                  <a:pt x="66834" y="73281"/>
                </a:moveTo>
                <a:lnTo>
                  <a:pt x="41111" y="73281"/>
                </a:lnTo>
                <a:lnTo>
                  <a:pt x="127377" y="612583"/>
                </a:lnTo>
                <a:lnTo>
                  <a:pt x="152458" y="608571"/>
                </a:lnTo>
                <a:lnTo>
                  <a:pt x="66834" y="73281"/>
                </a:lnTo>
                <a:close/>
              </a:path>
              <a:path w="153035" h="612775">
                <a:moveTo>
                  <a:pt x="42251" y="0"/>
                </a:moveTo>
                <a:lnTo>
                  <a:pt x="0" y="109106"/>
                </a:lnTo>
                <a:lnTo>
                  <a:pt x="3248" y="116462"/>
                </a:lnTo>
                <a:lnTo>
                  <a:pt x="16330" y="121528"/>
                </a:lnTo>
                <a:lnTo>
                  <a:pt x="23685" y="118280"/>
                </a:lnTo>
                <a:lnTo>
                  <a:pt x="41111" y="73281"/>
                </a:lnTo>
                <a:lnTo>
                  <a:pt x="66834" y="73281"/>
                </a:lnTo>
                <a:lnTo>
                  <a:pt x="66192" y="69269"/>
                </a:lnTo>
                <a:lnTo>
                  <a:pt x="99037" y="69269"/>
                </a:lnTo>
                <a:lnTo>
                  <a:pt x="42251" y="0"/>
                </a:lnTo>
                <a:close/>
              </a:path>
              <a:path w="153035" h="612775">
                <a:moveTo>
                  <a:pt x="99037" y="69269"/>
                </a:moveTo>
                <a:lnTo>
                  <a:pt x="66192" y="69269"/>
                </a:lnTo>
                <a:lnTo>
                  <a:pt x="96785" y="106587"/>
                </a:lnTo>
                <a:lnTo>
                  <a:pt x="104787" y="107379"/>
                </a:lnTo>
                <a:lnTo>
                  <a:pt x="115636" y="98485"/>
                </a:lnTo>
                <a:lnTo>
                  <a:pt x="116428" y="90483"/>
                </a:lnTo>
                <a:lnTo>
                  <a:pt x="99037" y="69269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2200" y="3771900"/>
            <a:ext cx="863600" cy="1028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7600" y="3746500"/>
            <a:ext cx="8128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02050" y="3816350"/>
            <a:ext cx="723900" cy="889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54320" y="4533720"/>
            <a:ext cx="171629" cy="1716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02050" y="3816350"/>
            <a:ext cx="723900" cy="889000"/>
          </a:xfrm>
          <a:custGeom>
            <a:avLst/>
            <a:gdLst/>
            <a:ahLst/>
            <a:cxnLst/>
            <a:rect l="l" t="t" r="r" b="b"/>
            <a:pathLst>
              <a:path w="723900" h="889000">
                <a:moveTo>
                  <a:pt x="552270" y="889000"/>
                </a:moveTo>
                <a:lnTo>
                  <a:pt x="586596" y="751696"/>
                </a:lnTo>
                <a:lnTo>
                  <a:pt x="723900" y="717370"/>
                </a:lnTo>
                <a:lnTo>
                  <a:pt x="552270" y="889000"/>
                </a:lnTo>
                <a:lnTo>
                  <a:pt x="0" y="889000"/>
                </a:lnTo>
                <a:lnTo>
                  <a:pt x="0" y="0"/>
                </a:lnTo>
                <a:lnTo>
                  <a:pt x="723900" y="0"/>
                </a:lnTo>
                <a:lnTo>
                  <a:pt x="723900" y="717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11453" y="3863460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81700" y="4559300"/>
            <a:ext cx="863600" cy="1041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07100" y="4546600"/>
            <a:ext cx="8128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1550" y="4603750"/>
            <a:ext cx="723900" cy="901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03819" y="5333820"/>
            <a:ext cx="171630" cy="1716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51550" y="4603750"/>
            <a:ext cx="723900" cy="901700"/>
          </a:xfrm>
          <a:custGeom>
            <a:avLst/>
            <a:gdLst/>
            <a:ahLst/>
            <a:cxnLst/>
            <a:rect l="l" t="t" r="r" b="b"/>
            <a:pathLst>
              <a:path w="723900" h="901700">
                <a:moveTo>
                  <a:pt x="552270" y="901700"/>
                </a:moveTo>
                <a:lnTo>
                  <a:pt x="586596" y="764396"/>
                </a:lnTo>
                <a:lnTo>
                  <a:pt x="723900" y="730070"/>
                </a:lnTo>
                <a:lnTo>
                  <a:pt x="552270" y="901700"/>
                </a:lnTo>
                <a:lnTo>
                  <a:pt x="0" y="901700"/>
                </a:lnTo>
                <a:lnTo>
                  <a:pt x="0" y="0"/>
                </a:lnTo>
                <a:lnTo>
                  <a:pt x="723900" y="0"/>
                </a:lnTo>
                <a:lnTo>
                  <a:pt x="723900" y="730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60206" y="4656512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82700" y="4533900"/>
            <a:ext cx="876300" cy="1028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8100" y="4521200"/>
            <a:ext cx="812800" cy="495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52550" y="4578350"/>
            <a:ext cx="736600" cy="889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14509" y="5292709"/>
            <a:ext cx="174640" cy="1746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52550" y="4578350"/>
            <a:ext cx="736600" cy="889000"/>
          </a:xfrm>
          <a:custGeom>
            <a:avLst/>
            <a:gdLst/>
            <a:ahLst/>
            <a:cxnLst/>
            <a:rect l="l" t="t" r="r" b="b"/>
            <a:pathLst>
              <a:path w="736600" h="889000">
                <a:moveTo>
                  <a:pt x="561959" y="889000"/>
                </a:moveTo>
                <a:lnTo>
                  <a:pt x="596887" y="749287"/>
                </a:lnTo>
                <a:lnTo>
                  <a:pt x="736600" y="714359"/>
                </a:lnTo>
                <a:lnTo>
                  <a:pt x="561959" y="889000"/>
                </a:lnTo>
                <a:lnTo>
                  <a:pt x="0" y="889000"/>
                </a:lnTo>
                <a:lnTo>
                  <a:pt x="0" y="0"/>
                </a:lnTo>
                <a:lnTo>
                  <a:pt x="736600" y="0"/>
                </a:lnTo>
                <a:lnTo>
                  <a:pt x="736600" y="7143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62351" y="4626378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33800" y="5270500"/>
            <a:ext cx="863600" cy="1041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46500" y="5257800"/>
            <a:ext cx="812800" cy="50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03650" y="5314950"/>
            <a:ext cx="723900" cy="901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55919" y="6045020"/>
            <a:ext cx="171630" cy="1716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03650" y="5314950"/>
            <a:ext cx="723900" cy="901700"/>
          </a:xfrm>
          <a:custGeom>
            <a:avLst/>
            <a:gdLst/>
            <a:ahLst/>
            <a:cxnLst/>
            <a:rect l="l" t="t" r="r" b="b"/>
            <a:pathLst>
              <a:path w="723900" h="901700">
                <a:moveTo>
                  <a:pt x="552270" y="901700"/>
                </a:moveTo>
                <a:lnTo>
                  <a:pt x="586596" y="764396"/>
                </a:lnTo>
                <a:lnTo>
                  <a:pt x="723900" y="730070"/>
                </a:lnTo>
                <a:lnTo>
                  <a:pt x="552270" y="901700"/>
                </a:lnTo>
                <a:lnTo>
                  <a:pt x="0" y="901700"/>
                </a:lnTo>
                <a:lnTo>
                  <a:pt x="0" y="0"/>
                </a:lnTo>
                <a:lnTo>
                  <a:pt x="723900" y="0"/>
                </a:lnTo>
                <a:lnTo>
                  <a:pt x="723900" y="7300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909110" y="5370450"/>
            <a:ext cx="4965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20" dirty="0">
                <a:latin typeface="Calibri"/>
                <a:cs typeface="Calibri"/>
              </a:rPr>
              <a:t>a</a:t>
            </a:r>
            <a:r>
              <a:rPr sz="1400" spc="30" dirty="0">
                <a:latin typeface="Calibri"/>
                <a:cs typeface="Calibri"/>
              </a:rPr>
              <a:t>g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15260" y="4445764"/>
            <a:ext cx="1621155" cy="621030"/>
          </a:xfrm>
          <a:custGeom>
            <a:avLst/>
            <a:gdLst/>
            <a:ahLst/>
            <a:cxnLst/>
            <a:rect l="l" t="t" r="r" b="b"/>
            <a:pathLst>
              <a:path w="1621154" h="621029">
                <a:moveTo>
                  <a:pt x="8679" y="0"/>
                </a:moveTo>
                <a:lnTo>
                  <a:pt x="0" y="23870"/>
                </a:lnTo>
                <a:lnTo>
                  <a:pt x="1548853" y="586987"/>
                </a:lnTo>
                <a:lnTo>
                  <a:pt x="1501372" y="595596"/>
                </a:lnTo>
                <a:lnTo>
                  <a:pt x="1496792" y="602206"/>
                </a:lnTo>
                <a:lnTo>
                  <a:pt x="1499294" y="616008"/>
                </a:lnTo>
                <a:lnTo>
                  <a:pt x="1505905" y="620589"/>
                </a:lnTo>
                <a:lnTo>
                  <a:pt x="1621030" y="599715"/>
                </a:lnTo>
                <a:lnTo>
                  <a:pt x="1590576" y="563116"/>
                </a:lnTo>
                <a:lnTo>
                  <a:pt x="1557533" y="563116"/>
                </a:lnTo>
                <a:lnTo>
                  <a:pt x="8679" y="0"/>
                </a:lnTo>
                <a:close/>
              </a:path>
              <a:path w="1621154" h="621029">
                <a:moveTo>
                  <a:pt x="1538184" y="509042"/>
                </a:moveTo>
                <a:lnTo>
                  <a:pt x="1527401" y="518016"/>
                </a:lnTo>
                <a:lnTo>
                  <a:pt x="1526666" y="526023"/>
                </a:lnTo>
                <a:lnTo>
                  <a:pt x="1557533" y="563116"/>
                </a:lnTo>
                <a:lnTo>
                  <a:pt x="1590576" y="563116"/>
                </a:lnTo>
                <a:lnTo>
                  <a:pt x="1546191" y="509776"/>
                </a:lnTo>
                <a:lnTo>
                  <a:pt x="1538184" y="509042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dirty="0"/>
              <a:t>k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50" dirty="0"/>
              <a:t>i</a:t>
            </a:r>
            <a:r>
              <a:rPr spc="-45" dirty="0"/>
              <a:t>r</a:t>
            </a:r>
            <a:r>
              <a:rPr dirty="0"/>
              <a:t>s</a:t>
            </a:r>
            <a:r>
              <a:rPr spc="114" dirty="0"/>
              <a:t> </a:t>
            </a:r>
            <a:r>
              <a:rPr spc="30" dirty="0"/>
              <a:t>o</a:t>
            </a:r>
            <a:r>
              <a:rPr dirty="0"/>
              <a:t>f</a:t>
            </a:r>
            <a:r>
              <a:rPr spc="-80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-35" dirty="0"/>
              <a:t>g</a:t>
            </a:r>
            <a:r>
              <a:rPr spc="-5" dirty="0"/>
              <a:t>e</a:t>
            </a:r>
            <a:r>
              <a:rPr spc="160" dirty="0"/>
              <a:t> </a:t>
            </a:r>
            <a:r>
              <a:rPr spc="-10" dirty="0"/>
              <a:t>L</a:t>
            </a:r>
            <a:r>
              <a:rPr spc="50" dirty="0"/>
              <a:t>i</a:t>
            </a:r>
            <a:r>
              <a:rPr spc="35" dirty="0"/>
              <a:t>n</a:t>
            </a:r>
            <a:r>
              <a:rPr dirty="0"/>
              <a:t>ks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" y="1422400"/>
            <a:ext cx="6108700" cy="314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08800" y="1282700"/>
            <a:ext cx="13462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21500" y="1257300"/>
            <a:ext cx="1206500" cy="1206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8650" y="1327150"/>
            <a:ext cx="1206500" cy="1278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78650" y="1327150"/>
            <a:ext cx="1206500" cy="1278890"/>
          </a:xfrm>
          <a:custGeom>
            <a:avLst/>
            <a:gdLst/>
            <a:ahLst/>
            <a:cxnLst/>
            <a:rect l="l" t="t" r="r" b="b"/>
            <a:pathLst>
              <a:path w="1206500" h="1278889">
                <a:moveTo>
                  <a:pt x="1206500" y="0"/>
                </a:moveTo>
                <a:lnTo>
                  <a:pt x="0" y="0"/>
                </a:lnTo>
                <a:lnTo>
                  <a:pt x="0" y="1209760"/>
                </a:lnTo>
                <a:lnTo>
                  <a:pt x="86113" y="1238966"/>
                </a:lnTo>
                <a:lnTo>
                  <a:pt x="164083" y="1259623"/>
                </a:lnTo>
                <a:lnTo>
                  <a:pt x="234815" y="1272495"/>
                </a:lnTo>
                <a:lnTo>
                  <a:pt x="299212" y="1278344"/>
                </a:lnTo>
                <a:lnTo>
                  <a:pt x="358179" y="1277931"/>
                </a:lnTo>
                <a:lnTo>
                  <a:pt x="412623" y="1272019"/>
                </a:lnTo>
                <a:lnTo>
                  <a:pt x="463446" y="1261372"/>
                </a:lnTo>
                <a:lnTo>
                  <a:pt x="511555" y="1246750"/>
                </a:lnTo>
                <a:lnTo>
                  <a:pt x="557855" y="1228917"/>
                </a:lnTo>
                <a:lnTo>
                  <a:pt x="603250" y="1208635"/>
                </a:lnTo>
                <a:lnTo>
                  <a:pt x="648644" y="1186666"/>
                </a:lnTo>
                <a:lnTo>
                  <a:pt x="694944" y="1163772"/>
                </a:lnTo>
                <a:lnTo>
                  <a:pt x="743053" y="1140717"/>
                </a:lnTo>
                <a:lnTo>
                  <a:pt x="793876" y="1118262"/>
                </a:lnTo>
                <a:lnTo>
                  <a:pt x="848320" y="1097170"/>
                </a:lnTo>
                <a:lnTo>
                  <a:pt x="907288" y="1078204"/>
                </a:lnTo>
                <a:lnTo>
                  <a:pt x="971684" y="1062125"/>
                </a:lnTo>
                <a:lnTo>
                  <a:pt x="1042416" y="1049696"/>
                </a:lnTo>
                <a:lnTo>
                  <a:pt x="1120386" y="1041679"/>
                </a:lnTo>
                <a:lnTo>
                  <a:pt x="1206500" y="1038838"/>
                </a:lnTo>
                <a:lnTo>
                  <a:pt x="12065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78650" y="1327150"/>
            <a:ext cx="1206500" cy="1278890"/>
          </a:xfrm>
          <a:custGeom>
            <a:avLst/>
            <a:gdLst/>
            <a:ahLst/>
            <a:cxnLst/>
            <a:rect l="l" t="t" r="r" b="b"/>
            <a:pathLst>
              <a:path w="1206500" h="1278889">
                <a:moveTo>
                  <a:pt x="0" y="0"/>
                </a:moveTo>
                <a:lnTo>
                  <a:pt x="1206500" y="0"/>
                </a:lnTo>
                <a:lnTo>
                  <a:pt x="1206500" y="1038839"/>
                </a:lnTo>
                <a:lnTo>
                  <a:pt x="1120386" y="1041680"/>
                </a:lnTo>
                <a:lnTo>
                  <a:pt x="1042416" y="1049696"/>
                </a:lnTo>
                <a:lnTo>
                  <a:pt x="971684" y="1062125"/>
                </a:lnTo>
                <a:lnTo>
                  <a:pt x="907288" y="1078204"/>
                </a:lnTo>
                <a:lnTo>
                  <a:pt x="848320" y="1097171"/>
                </a:lnTo>
                <a:lnTo>
                  <a:pt x="793877" y="1118263"/>
                </a:lnTo>
                <a:lnTo>
                  <a:pt x="743053" y="1140718"/>
                </a:lnTo>
                <a:lnTo>
                  <a:pt x="694944" y="1163773"/>
                </a:lnTo>
                <a:lnTo>
                  <a:pt x="648644" y="1186666"/>
                </a:lnTo>
                <a:lnTo>
                  <a:pt x="603250" y="1208635"/>
                </a:lnTo>
                <a:lnTo>
                  <a:pt x="557855" y="1228917"/>
                </a:lnTo>
                <a:lnTo>
                  <a:pt x="511556" y="1246750"/>
                </a:lnTo>
                <a:lnTo>
                  <a:pt x="463446" y="1261372"/>
                </a:lnTo>
                <a:lnTo>
                  <a:pt x="412623" y="1272020"/>
                </a:lnTo>
                <a:lnTo>
                  <a:pt x="358179" y="1277931"/>
                </a:lnTo>
                <a:lnTo>
                  <a:pt x="299212" y="1278344"/>
                </a:lnTo>
                <a:lnTo>
                  <a:pt x="234815" y="1272495"/>
                </a:lnTo>
                <a:lnTo>
                  <a:pt x="164084" y="1259623"/>
                </a:lnTo>
                <a:lnTo>
                  <a:pt x="86113" y="1238966"/>
                </a:lnTo>
                <a:lnTo>
                  <a:pt x="0" y="12097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1400" y="2400300"/>
            <a:ext cx="5461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73950" y="2444750"/>
            <a:ext cx="381000" cy="31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73950" y="2444750"/>
            <a:ext cx="381000" cy="317500"/>
          </a:xfrm>
          <a:custGeom>
            <a:avLst/>
            <a:gdLst/>
            <a:ahLst/>
            <a:cxnLst/>
            <a:rect l="l" t="t" r="r" b="b"/>
            <a:pathLst>
              <a:path w="381000" h="317500">
                <a:moveTo>
                  <a:pt x="0" y="158750"/>
                </a:moveTo>
                <a:lnTo>
                  <a:pt x="95250" y="15875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58750"/>
                </a:lnTo>
                <a:lnTo>
                  <a:pt x="381000" y="158750"/>
                </a:lnTo>
                <a:lnTo>
                  <a:pt x="190500" y="317500"/>
                </a:lnTo>
                <a:lnTo>
                  <a:pt x="0" y="1587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31931" y="2752677"/>
          <a:ext cx="1294947" cy="1508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947"/>
              </a:tblGrid>
              <a:tr h="25145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5145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55600" y="1346200"/>
          <a:ext cx="6038849" cy="318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650"/>
                <a:gridCol w="1530350"/>
                <a:gridCol w="69849"/>
              </a:tblGrid>
              <a:tr h="107950"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3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4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ho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800350">
                <a:tc gridSpan="2"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tabLst>
                          <a:tab pos="3477895" algn="l"/>
                        </a:tabLst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computeContrib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(n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ig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rs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rank):…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12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1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sc.textFil</a:t>
                      </a:r>
                      <a:r>
                        <a:rPr sz="1400" b="1" spc="-4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i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400" b="1" i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i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4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.map(lambd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32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22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line.spli</a:t>
                      </a:r>
                      <a:r>
                        <a:rPr sz="1400" b="1" spc="-4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r>
                        <a:rPr sz="1400" b="1" spc="-4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ts val="1639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.map(lambd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32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pages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22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(pages[0],pag</a:t>
                      </a:r>
                      <a:r>
                        <a:rPr sz="1400" b="1" spc="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s[</a:t>
                      </a:r>
                      <a:r>
                        <a:rPr sz="1400" b="1" spc="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r>
                        <a:rPr sz="1400" b="1" spc="5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ts val="1639"/>
                        </a:lnSpc>
                      </a:pP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.distinct</a:t>
                      </a:r>
                      <a:r>
                        <a:rPr sz="1400" b="1" spc="-4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dirty="0"/>
              <a:t>k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-35" dirty="0"/>
              <a:t>g</a:t>
            </a:r>
            <a:r>
              <a:rPr spc="-5" dirty="0"/>
              <a:t>e</a:t>
            </a:r>
            <a:r>
              <a:rPr spc="160" dirty="0"/>
              <a:t> </a:t>
            </a:r>
            <a:r>
              <a:rPr spc="-10" dirty="0"/>
              <a:t>L</a:t>
            </a:r>
            <a:r>
              <a:rPr spc="50" dirty="0"/>
              <a:t>i</a:t>
            </a:r>
            <a:r>
              <a:rPr spc="35" dirty="0"/>
              <a:t>n</a:t>
            </a:r>
            <a:r>
              <a:rPr dirty="0"/>
              <a:t>ks</a:t>
            </a:r>
            <a:r>
              <a:rPr spc="-85" dirty="0"/>
              <a:t> </a:t>
            </a:r>
            <a:r>
              <a:rPr spc="-20" dirty="0"/>
              <a:t>G</a:t>
            </a:r>
            <a:r>
              <a:rPr spc="-45" dirty="0"/>
              <a:t>r</a:t>
            </a:r>
            <a:r>
              <a:rPr spc="30" dirty="0"/>
              <a:t>o</a:t>
            </a:r>
            <a:r>
              <a:rPr spc="35" dirty="0"/>
              <a:t>up</a:t>
            </a:r>
            <a:r>
              <a:rPr dirty="0"/>
              <a:t>ed</a:t>
            </a:r>
            <a:r>
              <a:rPr spc="-105" dirty="0"/>
              <a:t> </a:t>
            </a:r>
            <a:r>
              <a:rPr spc="35" dirty="0"/>
              <a:t>b</a:t>
            </a:r>
            <a:r>
              <a:rPr spc="-5" dirty="0"/>
              <a:t>y</a:t>
            </a:r>
            <a:r>
              <a:rPr spc="-30" dirty="0"/>
              <a:t> </a:t>
            </a:r>
            <a:r>
              <a:rPr spc="-5" dirty="0"/>
              <a:t>S</a:t>
            </a:r>
            <a:r>
              <a:rPr spc="30" dirty="0"/>
              <a:t>o</a:t>
            </a:r>
            <a:r>
              <a:rPr spc="35" dirty="0"/>
              <a:t>u</a:t>
            </a:r>
            <a:r>
              <a:rPr spc="-45" dirty="0"/>
              <a:t>r</a:t>
            </a:r>
            <a:r>
              <a:rPr spc="-25" dirty="0"/>
              <a:t>c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-35" dirty="0"/>
              <a:t>g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" y="1422400"/>
            <a:ext cx="6108700" cy="314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1931" y="3013662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1931" y="3265123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1931" y="3516583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1931" y="3768042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1931" y="4019503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1456" y="2752677"/>
            <a:ext cx="0" cy="1527810"/>
          </a:xfrm>
          <a:custGeom>
            <a:avLst/>
            <a:gdLst/>
            <a:ahLst/>
            <a:cxnLst/>
            <a:rect l="l" t="t" r="r" b="b"/>
            <a:pathLst>
              <a:path h="1527810">
                <a:moveTo>
                  <a:pt x="0" y="0"/>
                </a:moveTo>
                <a:lnTo>
                  <a:pt x="0" y="15278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6405" y="2752677"/>
            <a:ext cx="0" cy="1527810"/>
          </a:xfrm>
          <a:custGeom>
            <a:avLst/>
            <a:gdLst/>
            <a:ahLst/>
            <a:cxnLst/>
            <a:rect l="l" t="t" r="r" b="b"/>
            <a:pathLst>
              <a:path h="1527810">
                <a:moveTo>
                  <a:pt x="0" y="0"/>
                </a:moveTo>
                <a:lnTo>
                  <a:pt x="0" y="15278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1931" y="2762202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1931" y="4270962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20197" y="2806855"/>
            <a:ext cx="1099820" cy="142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3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2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1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4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1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3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1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4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2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3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4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08800" y="1282700"/>
            <a:ext cx="13462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21500" y="1257300"/>
            <a:ext cx="1206500" cy="1206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78650" y="1327150"/>
            <a:ext cx="1206500" cy="1278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78650" y="1327150"/>
            <a:ext cx="1206500" cy="1278890"/>
          </a:xfrm>
          <a:custGeom>
            <a:avLst/>
            <a:gdLst/>
            <a:ahLst/>
            <a:cxnLst/>
            <a:rect l="l" t="t" r="r" b="b"/>
            <a:pathLst>
              <a:path w="1206500" h="1278889">
                <a:moveTo>
                  <a:pt x="1206500" y="0"/>
                </a:moveTo>
                <a:lnTo>
                  <a:pt x="0" y="0"/>
                </a:lnTo>
                <a:lnTo>
                  <a:pt x="0" y="1209760"/>
                </a:lnTo>
                <a:lnTo>
                  <a:pt x="86113" y="1238966"/>
                </a:lnTo>
                <a:lnTo>
                  <a:pt x="164083" y="1259623"/>
                </a:lnTo>
                <a:lnTo>
                  <a:pt x="234815" y="1272495"/>
                </a:lnTo>
                <a:lnTo>
                  <a:pt x="299212" y="1278344"/>
                </a:lnTo>
                <a:lnTo>
                  <a:pt x="358179" y="1277931"/>
                </a:lnTo>
                <a:lnTo>
                  <a:pt x="412623" y="1272019"/>
                </a:lnTo>
                <a:lnTo>
                  <a:pt x="463446" y="1261372"/>
                </a:lnTo>
                <a:lnTo>
                  <a:pt x="511555" y="1246750"/>
                </a:lnTo>
                <a:lnTo>
                  <a:pt x="557855" y="1228917"/>
                </a:lnTo>
                <a:lnTo>
                  <a:pt x="603250" y="1208635"/>
                </a:lnTo>
                <a:lnTo>
                  <a:pt x="648644" y="1186666"/>
                </a:lnTo>
                <a:lnTo>
                  <a:pt x="694944" y="1163772"/>
                </a:lnTo>
                <a:lnTo>
                  <a:pt x="743053" y="1140717"/>
                </a:lnTo>
                <a:lnTo>
                  <a:pt x="793876" y="1118262"/>
                </a:lnTo>
                <a:lnTo>
                  <a:pt x="848320" y="1097170"/>
                </a:lnTo>
                <a:lnTo>
                  <a:pt x="907288" y="1078204"/>
                </a:lnTo>
                <a:lnTo>
                  <a:pt x="971684" y="1062125"/>
                </a:lnTo>
                <a:lnTo>
                  <a:pt x="1042416" y="1049696"/>
                </a:lnTo>
                <a:lnTo>
                  <a:pt x="1120386" y="1041679"/>
                </a:lnTo>
                <a:lnTo>
                  <a:pt x="1206500" y="1038838"/>
                </a:lnTo>
                <a:lnTo>
                  <a:pt x="12065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78650" y="1327150"/>
            <a:ext cx="1206500" cy="1278890"/>
          </a:xfrm>
          <a:custGeom>
            <a:avLst/>
            <a:gdLst/>
            <a:ahLst/>
            <a:cxnLst/>
            <a:rect l="l" t="t" r="r" b="b"/>
            <a:pathLst>
              <a:path w="1206500" h="1278889">
                <a:moveTo>
                  <a:pt x="0" y="0"/>
                </a:moveTo>
                <a:lnTo>
                  <a:pt x="1206500" y="0"/>
                </a:lnTo>
                <a:lnTo>
                  <a:pt x="1206500" y="1038839"/>
                </a:lnTo>
                <a:lnTo>
                  <a:pt x="1120386" y="1041680"/>
                </a:lnTo>
                <a:lnTo>
                  <a:pt x="1042416" y="1049696"/>
                </a:lnTo>
                <a:lnTo>
                  <a:pt x="971684" y="1062125"/>
                </a:lnTo>
                <a:lnTo>
                  <a:pt x="907288" y="1078204"/>
                </a:lnTo>
                <a:lnTo>
                  <a:pt x="848320" y="1097171"/>
                </a:lnTo>
                <a:lnTo>
                  <a:pt x="793877" y="1118263"/>
                </a:lnTo>
                <a:lnTo>
                  <a:pt x="743053" y="1140718"/>
                </a:lnTo>
                <a:lnTo>
                  <a:pt x="694944" y="1163773"/>
                </a:lnTo>
                <a:lnTo>
                  <a:pt x="648644" y="1186666"/>
                </a:lnTo>
                <a:lnTo>
                  <a:pt x="603250" y="1208635"/>
                </a:lnTo>
                <a:lnTo>
                  <a:pt x="557855" y="1228917"/>
                </a:lnTo>
                <a:lnTo>
                  <a:pt x="511556" y="1246750"/>
                </a:lnTo>
                <a:lnTo>
                  <a:pt x="463446" y="1261372"/>
                </a:lnTo>
                <a:lnTo>
                  <a:pt x="412623" y="1272020"/>
                </a:lnTo>
                <a:lnTo>
                  <a:pt x="358179" y="1277931"/>
                </a:lnTo>
                <a:lnTo>
                  <a:pt x="299212" y="1278344"/>
                </a:lnTo>
                <a:lnTo>
                  <a:pt x="234815" y="1272495"/>
                </a:lnTo>
                <a:lnTo>
                  <a:pt x="164084" y="1259623"/>
                </a:lnTo>
                <a:lnTo>
                  <a:pt x="86113" y="1238966"/>
                </a:lnTo>
                <a:lnTo>
                  <a:pt x="0" y="12097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1400" y="2400300"/>
            <a:ext cx="5461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73950" y="2444750"/>
            <a:ext cx="381000" cy="31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3950" y="2444750"/>
            <a:ext cx="381000" cy="317500"/>
          </a:xfrm>
          <a:custGeom>
            <a:avLst/>
            <a:gdLst/>
            <a:ahLst/>
            <a:cxnLst/>
            <a:rect l="l" t="t" r="r" b="b"/>
            <a:pathLst>
              <a:path w="381000" h="317500">
                <a:moveTo>
                  <a:pt x="0" y="158750"/>
                </a:moveTo>
                <a:lnTo>
                  <a:pt x="95250" y="15875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58750"/>
                </a:lnTo>
                <a:lnTo>
                  <a:pt x="381000" y="158750"/>
                </a:lnTo>
                <a:lnTo>
                  <a:pt x="190500" y="317500"/>
                </a:lnTo>
                <a:lnTo>
                  <a:pt x="0" y="1587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1400" y="4229100"/>
            <a:ext cx="5461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73950" y="4273550"/>
            <a:ext cx="381000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73950" y="42735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95250" y="1905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90500"/>
                </a:lnTo>
                <a:lnTo>
                  <a:pt x="381000" y="190500"/>
                </a:lnTo>
                <a:lnTo>
                  <a:pt x="190500" y="38100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55600" y="1346200"/>
          <a:ext cx="6038849" cy="318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650"/>
                <a:gridCol w="1530350"/>
                <a:gridCol w="69849"/>
              </a:tblGrid>
              <a:tr h="107950"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3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4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ho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800350">
                <a:tc gridSpan="2"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tabLst>
                          <a:tab pos="3477895" algn="l"/>
                        </a:tabLst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computeContrib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(n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ig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rs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rank):…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sc.textFil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i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400" b="1" i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i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400" b="1" spc="5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.map(lambd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3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2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line.spli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ts val="1639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.map(lambd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3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pages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2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(pages[0],pag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s[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r>
                        <a:rPr sz="1400" b="1" spc="5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ts val="1639"/>
                        </a:lnSpc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.distinct(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.groupByKe</a:t>
                      </a:r>
                      <a:r>
                        <a:rPr sz="1400" b="1" spc="-4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501931" y="4429125"/>
          <a:ext cx="2192074" cy="1328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193"/>
                <a:gridCol w="1724881"/>
              </a:tblGrid>
              <a:tr h="209683">
                <a:tc rowSpan="2"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00" spc="20" dirty="0">
                          <a:latin typeface="Calibri"/>
                          <a:cs typeface="Calibri"/>
                        </a:rPr>
                        <a:t>li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7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1743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[p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1]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[p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5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[p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4]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3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[p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dirty="0"/>
              <a:t>k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-45" dirty="0"/>
              <a:t>P</a:t>
            </a:r>
            <a:r>
              <a:rPr dirty="0"/>
              <a:t>e</a:t>
            </a:r>
            <a:r>
              <a:rPr spc="-45" dirty="0"/>
              <a:t>r</a:t>
            </a:r>
            <a:r>
              <a:rPr spc="-40" dirty="0"/>
              <a:t>s</a:t>
            </a:r>
            <a:r>
              <a:rPr spc="50" dirty="0"/>
              <a:t>i</a:t>
            </a:r>
            <a:r>
              <a:rPr spc="-40" dirty="0"/>
              <a:t>s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75" dirty="0"/>
              <a:t> </a:t>
            </a:r>
            <a:r>
              <a:rPr spc="-5" dirty="0"/>
              <a:t>t</a:t>
            </a:r>
            <a:r>
              <a:rPr spc="35" dirty="0"/>
              <a:t>h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-10" dirty="0"/>
              <a:t>L</a:t>
            </a:r>
            <a:r>
              <a:rPr spc="50" dirty="0"/>
              <a:t>i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-35" dirty="0"/>
              <a:t> </a:t>
            </a:r>
            <a:r>
              <a:rPr spc="-145" dirty="0"/>
              <a:t>P</a:t>
            </a:r>
            <a:r>
              <a:rPr spc="-50" dirty="0"/>
              <a:t>a</a:t>
            </a:r>
            <a:r>
              <a:rPr spc="50" dirty="0"/>
              <a:t>i</a:t>
            </a:r>
            <a:r>
              <a:rPr spc="-5" dirty="0"/>
              <a:t>r</a:t>
            </a:r>
            <a:r>
              <a:rPr spc="20" dirty="0"/>
              <a:t> </a:t>
            </a:r>
            <a:r>
              <a:rPr spc="-5" dirty="0"/>
              <a:t>R</a:t>
            </a:r>
            <a:r>
              <a:rPr spc="20" dirty="0"/>
              <a:t>D</a:t>
            </a:r>
            <a:r>
              <a:rPr dirty="0"/>
              <a:t>D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" y="1422400"/>
            <a:ext cx="6108700" cy="314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1931" y="3013662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1931" y="3265123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31931" y="3516583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31931" y="3768042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1931" y="4019503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1456" y="2752677"/>
            <a:ext cx="0" cy="1527810"/>
          </a:xfrm>
          <a:custGeom>
            <a:avLst/>
            <a:gdLst/>
            <a:ahLst/>
            <a:cxnLst/>
            <a:rect l="l" t="t" r="r" b="b"/>
            <a:pathLst>
              <a:path h="1527810">
                <a:moveTo>
                  <a:pt x="0" y="0"/>
                </a:moveTo>
                <a:lnTo>
                  <a:pt x="0" y="15278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6405" y="2752677"/>
            <a:ext cx="0" cy="1527810"/>
          </a:xfrm>
          <a:custGeom>
            <a:avLst/>
            <a:gdLst/>
            <a:ahLst/>
            <a:cxnLst/>
            <a:rect l="l" t="t" r="r" b="b"/>
            <a:pathLst>
              <a:path h="1527810">
                <a:moveTo>
                  <a:pt x="0" y="0"/>
                </a:moveTo>
                <a:lnTo>
                  <a:pt x="0" y="15278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1931" y="2762202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31931" y="4270962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8800" y="1282700"/>
            <a:ext cx="1346200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1500" y="1257300"/>
            <a:ext cx="1206500" cy="1206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78650" y="1327150"/>
            <a:ext cx="1206500" cy="1278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78650" y="1327150"/>
            <a:ext cx="1206500" cy="1278890"/>
          </a:xfrm>
          <a:custGeom>
            <a:avLst/>
            <a:gdLst/>
            <a:ahLst/>
            <a:cxnLst/>
            <a:rect l="l" t="t" r="r" b="b"/>
            <a:pathLst>
              <a:path w="1206500" h="1278889">
                <a:moveTo>
                  <a:pt x="1206500" y="0"/>
                </a:moveTo>
                <a:lnTo>
                  <a:pt x="0" y="0"/>
                </a:lnTo>
                <a:lnTo>
                  <a:pt x="0" y="1209760"/>
                </a:lnTo>
                <a:lnTo>
                  <a:pt x="86113" y="1238966"/>
                </a:lnTo>
                <a:lnTo>
                  <a:pt x="164083" y="1259623"/>
                </a:lnTo>
                <a:lnTo>
                  <a:pt x="234815" y="1272495"/>
                </a:lnTo>
                <a:lnTo>
                  <a:pt x="299212" y="1278344"/>
                </a:lnTo>
                <a:lnTo>
                  <a:pt x="358179" y="1277931"/>
                </a:lnTo>
                <a:lnTo>
                  <a:pt x="412623" y="1272019"/>
                </a:lnTo>
                <a:lnTo>
                  <a:pt x="463446" y="1261372"/>
                </a:lnTo>
                <a:lnTo>
                  <a:pt x="511555" y="1246750"/>
                </a:lnTo>
                <a:lnTo>
                  <a:pt x="557855" y="1228917"/>
                </a:lnTo>
                <a:lnTo>
                  <a:pt x="603250" y="1208635"/>
                </a:lnTo>
                <a:lnTo>
                  <a:pt x="648644" y="1186666"/>
                </a:lnTo>
                <a:lnTo>
                  <a:pt x="694944" y="1163772"/>
                </a:lnTo>
                <a:lnTo>
                  <a:pt x="743053" y="1140717"/>
                </a:lnTo>
                <a:lnTo>
                  <a:pt x="793876" y="1118262"/>
                </a:lnTo>
                <a:lnTo>
                  <a:pt x="848320" y="1097170"/>
                </a:lnTo>
                <a:lnTo>
                  <a:pt x="907288" y="1078204"/>
                </a:lnTo>
                <a:lnTo>
                  <a:pt x="971684" y="1062125"/>
                </a:lnTo>
                <a:lnTo>
                  <a:pt x="1042416" y="1049696"/>
                </a:lnTo>
                <a:lnTo>
                  <a:pt x="1120386" y="1041679"/>
                </a:lnTo>
                <a:lnTo>
                  <a:pt x="1206500" y="1038838"/>
                </a:lnTo>
                <a:lnTo>
                  <a:pt x="12065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78650" y="1327150"/>
            <a:ext cx="1206500" cy="1278890"/>
          </a:xfrm>
          <a:custGeom>
            <a:avLst/>
            <a:gdLst/>
            <a:ahLst/>
            <a:cxnLst/>
            <a:rect l="l" t="t" r="r" b="b"/>
            <a:pathLst>
              <a:path w="1206500" h="1278889">
                <a:moveTo>
                  <a:pt x="0" y="0"/>
                </a:moveTo>
                <a:lnTo>
                  <a:pt x="1206500" y="0"/>
                </a:lnTo>
                <a:lnTo>
                  <a:pt x="1206500" y="1038839"/>
                </a:lnTo>
                <a:lnTo>
                  <a:pt x="1120386" y="1041680"/>
                </a:lnTo>
                <a:lnTo>
                  <a:pt x="1042416" y="1049696"/>
                </a:lnTo>
                <a:lnTo>
                  <a:pt x="971684" y="1062125"/>
                </a:lnTo>
                <a:lnTo>
                  <a:pt x="907288" y="1078204"/>
                </a:lnTo>
                <a:lnTo>
                  <a:pt x="848320" y="1097171"/>
                </a:lnTo>
                <a:lnTo>
                  <a:pt x="793877" y="1118263"/>
                </a:lnTo>
                <a:lnTo>
                  <a:pt x="743053" y="1140718"/>
                </a:lnTo>
                <a:lnTo>
                  <a:pt x="694944" y="1163773"/>
                </a:lnTo>
                <a:lnTo>
                  <a:pt x="648644" y="1186666"/>
                </a:lnTo>
                <a:lnTo>
                  <a:pt x="603250" y="1208635"/>
                </a:lnTo>
                <a:lnTo>
                  <a:pt x="557855" y="1228917"/>
                </a:lnTo>
                <a:lnTo>
                  <a:pt x="511556" y="1246750"/>
                </a:lnTo>
                <a:lnTo>
                  <a:pt x="463446" y="1261372"/>
                </a:lnTo>
                <a:lnTo>
                  <a:pt x="412623" y="1272020"/>
                </a:lnTo>
                <a:lnTo>
                  <a:pt x="358179" y="1277931"/>
                </a:lnTo>
                <a:lnTo>
                  <a:pt x="299212" y="1278344"/>
                </a:lnTo>
                <a:lnTo>
                  <a:pt x="234815" y="1272495"/>
                </a:lnTo>
                <a:lnTo>
                  <a:pt x="164084" y="1259623"/>
                </a:lnTo>
                <a:lnTo>
                  <a:pt x="86113" y="1238966"/>
                </a:lnTo>
                <a:lnTo>
                  <a:pt x="0" y="12097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1400" y="2400300"/>
            <a:ext cx="54610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73950" y="2444750"/>
            <a:ext cx="381000" cy="317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73950" y="2444750"/>
            <a:ext cx="381000" cy="317500"/>
          </a:xfrm>
          <a:custGeom>
            <a:avLst/>
            <a:gdLst/>
            <a:ahLst/>
            <a:cxnLst/>
            <a:rect l="l" t="t" r="r" b="b"/>
            <a:pathLst>
              <a:path w="381000" h="317500">
                <a:moveTo>
                  <a:pt x="0" y="158750"/>
                </a:moveTo>
                <a:lnTo>
                  <a:pt x="95250" y="15875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58750"/>
                </a:lnTo>
                <a:lnTo>
                  <a:pt x="381000" y="158750"/>
                </a:lnTo>
                <a:lnTo>
                  <a:pt x="190500" y="317500"/>
                </a:lnTo>
                <a:lnTo>
                  <a:pt x="0" y="1587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40032" y="4899793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40032" y="5151253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40032" y="5402713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11457" y="4676908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948690"/>
                </a:moveTo>
                <a:lnTo>
                  <a:pt x="0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03532" y="4676908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948690"/>
                </a:moveTo>
                <a:lnTo>
                  <a:pt x="0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78650" y="4648333"/>
            <a:ext cx="1753870" cy="0"/>
          </a:xfrm>
          <a:custGeom>
            <a:avLst/>
            <a:gdLst/>
            <a:ahLst/>
            <a:cxnLst/>
            <a:rect l="l" t="t" r="r" b="b"/>
            <a:pathLst>
              <a:path w="1753870">
                <a:moveTo>
                  <a:pt x="0" y="0"/>
                </a:moveTo>
                <a:lnTo>
                  <a:pt x="1753456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95816" y="4619758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7150"/>
                </a:moveTo>
                <a:lnTo>
                  <a:pt x="0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82881" y="5654173"/>
            <a:ext cx="2249805" cy="0"/>
          </a:xfrm>
          <a:custGeom>
            <a:avLst/>
            <a:gdLst/>
            <a:ahLst/>
            <a:cxnLst/>
            <a:rect l="l" t="t" r="r" b="b"/>
            <a:pathLst>
              <a:path w="2249804">
                <a:moveTo>
                  <a:pt x="0" y="0"/>
                </a:moveTo>
                <a:lnTo>
                  <a:pt x="2249224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1400" y="4229100"/>
            <a:ext cx="5461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73950" y="4273550"/>
            <a:ext cx="381000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73950" y="42735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95250" y="1905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90500"/>
                </a:lnTo>
                <a:lnTo>
                  <a:pt x="381000" y="190500"/>
                </a:lnTo>
                <a:lnTo>
                  <a:pt x="190500" y="381000"/>
                </a:lnTo>
                <a:lnTo>
                  <a:pt x="0" y="1905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08750" y="4438650"/>
            <a:ext cx="469900" cy="279400"/>
          </a:xfrm>
          <a:custGeom>
            <a:avLst/>
            <a:gdLst/>
            <a:ahLst/>
            <a:cxnLst/>
            <a:rect l="l" t="t" r="r" b="b"/>
            <a:pathLst>
              <a:path w="469900" h="279400">
                <a:moveTo>
                  <a:pt x="0" y="0"/>
                </a:moveTo>
                <a:lnTo>
                  <a:pt x="469900" y="0"/>
                </a:lnTo>
                <a:lnTo>
                  <a:pt x="4699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08750" y="4438650"/>
            <a:ext cx="469900" cy="279400"/>
          </a:xfrm>
          <a:custGeom>
            <a:avLst/>
            <a:gdLst/>
            <a:ahLst/>
            <a:cxnLst/>
            <a:rect l="l" t="t" r="r" b="b"/>
            <a:pathLst>
              <a:path w="469900" h="279400">
                <a:moveTo>
                  <a:pt x="0" y="0"/>
                </a:moveTo>
                <a:lnTo>
                  <a:pt x="469900" y="0"/>
                </a:lnTo>
                <a:lnTo>
                  <a:pt x="4699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6586424" y="2806855"/>
            <a:ext cx="1814830" cy="280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6405" marR="285750" algn="just">
              <a:lnSpc>
                <a:spcPct val="15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3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2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1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4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1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3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1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4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2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3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4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20" dirty="0">
                <a:latin typeface="Calibri"/>
                <a:cs typeface="Calibri"/>
              </a:rPr>
              <a:t>li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10"/>
              </a:spcBef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4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2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1]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5875" marR="5080">
              <a:lnSpc>
                <a:spcPct val="15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2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]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3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4]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1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3</a:t>
            </a:r>
            <a:r>
              <a:rPr sz="1100" b="1" spc="-60" dirty="0">
                <a:latin typeface="Courier New"/>
                <a:cs typeface="Courier New"/>
              </a:rPr>
              <a:t>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55600" y="1346200"/>
          <a:ext cx="6038849" cy="3348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650"/>
                <a:gridCol w="1530350"/>
                <a:gridCol w="69849"/>
              </a:tblGrid>
              <a:tr h="10795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3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4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ho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800350">
                <a:tc gridSpan="2"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tabLst>
                          <a:tab pos="3477895" algn="l"/>
                        </a:tabLst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computeContrib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(n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ig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rs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rank):…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sc.textFil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i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400" b="1" i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i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400" b="1" spc="5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.map(lambd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3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2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line.spli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ts val="1639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.map(lambd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3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pages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2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(pages[0],pag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s[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r>
                        <a:rPr sz="1400" b="1" spc="5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ts val="1639"/>
                        </a:lnSpc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.distinct(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.groupByKe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.persist()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dirty="0"/>
              <a:t>k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-5" dirty="0"/>
              <a:t>S</a:t>
            </a:r>
            <a:r>
              <a:rPr spc="5" dirty="0"/>
              <a:t>e</a:t>
            </a:r>
            <a:r>
              <a:rPr dirty="0"/>
              <a:t>t</a:t>
            </a:r>
            <a:r>
              <a:rPr spc="50" dirty="0"/>
              <a:t> </a:t>
            </a:r>
            <a:r>
              <a:rPr spc="-10" dirty="0"/>
              <a:t>I</a:t>
            </a:r>
            <a:r>
              <a:rPr spc="35" dirty="0"/>
              <a:t>n</a:t>
            </a:r>
            <a:r>
              <a:rPr spc="50" dirty="0"/>
              <a:t>i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-50" dirty="0"/>
              <a:t>a</a:t>
            </a:r>
            <a:r>
              <a:rPr dirty="0"/>
              <a:t>l</a:t>
            </a:r>
            <a:r>
              <a:rPr spc="-95" dirty="0"/>
              <a:t> 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dirty="0"/>
              <a:t>ks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" y="1422400"/>
            <a:ext cx="6108700" cy="314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3100" y="2590800"/>
            <a:ext cx="546100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5650" y="2635250"/>
            <a:ext cx="381000" cy="66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5650" y="2635250"/>
            <a:ext cx="381000" cy="660400"/>
          </a:xfrm>
          <a:custGeom>
            <a:avLst/>
            <a:gdLst/>
            <a:ahLst/>
            <a:cxnLst/>
            <a:rect l="l" t="t" r="r" b="b"/>
            <a:pathLst>
              <a:path w="381000" h="660400">
                <a:moveTo>
                  <a:pt x="0" y="469900"/>
                </a:moveTo>
                <a:lnTo>
                  <a:pt x="95250" y="469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469900"/>
                </a:lnTo>
                <a:lnTo>
                  <a:pt x="381000" y="469900"/>
                </a:lnTo>
                <a:lnTo>
                  <a:pt x="190500" y="660400"/>
                </a:lnTo>
                <a:lnTo>
                  <a:pt x="0" y="469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6259" y="1874037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6259" y="2125497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6259" y="2376957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7684" y="1651152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948690"/>
                </a:moveTo>
                <a:lnTo>
                  <a:pt x="0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9760" y="1651152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948690"/>
                </a:moveTo>
                <a:lnTo>
                  <a:pt x="0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78650" y="1622577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59">
                <a:moveTo>
                  <a:pt x="0" y="0"/>
                </a:moveTo>
                <a:lnTo>
                  <a:pt x="1749684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93929" y="1594002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7150"/>
                </a:moveTo>
                <a:lnTo>
                  <a:pt x="0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9109" y="2628417"/>
            <a:ext cx="2249805" cy="0"/>
          </a:xfrm>
          <a:custGeom>
            <a:avLst/>
            <a:gdLst/>
            <a:ahLst/>
            <a:cxnLst/>
            <a:rect l="l" t="t" r="r" b="b"/>
            <a:pathLst>
              <a:path w="2249804">
                <a:moveTo>
                  <a:pt x="0" y="0"/>
                </a:moveTo>
                <a:lnTo>
                  <a:pt x="2249224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8750" y="1416050"/>
            <a:ext cx="469900" cy="279400"/>
          </a:xfrm>
          <a:custGeom>
            <a:avLst/>
            <a:gdLst/>
            <a:ahLst/>
            <a:cxnLst/>
            <a:rect l="l" t="t" r="r" b="b"/>
            <a:pathLst>
              <a:path w="469900" h="279400">
                <a:moveTo>
                  <a:pt x="0" y="0"/>
                </a:moveTo>
                <a:lnTo>
                  <a:pt x="469900" y="0"/>
                </a:lnTo>
                <a:lnTo>
                  <a:pt x="4699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08750" y="1416050"/>
            <a:ext cx="469900" cy="279400"/>
          </a:xfrm>
          <a:custGeom>
            <a:avLst/>
            <a:gdLst/>
            <a:ahLst/>
            <a:cxnLst/>
            <a:rect l="l" t="t" r="r" b="b"/>
            <a:pathLst>
              <a:path w="469900" h="279400">
                <a:moveTo>
                  <a:pt x="0" y="0"/>
                </a:moveTo>
                <a:lnTo>
                  <a:pt x="469900" y="0"/>
                </a:lnTo>
                <a:lnTo>
                  <a:pt x="4699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6582650" y="1466781"/>
            <a:ext cx="1814830" cy="112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Calibri"/>
                <a:cs typeface="Calibri"/>
              </a:rPr>
              <a:t>li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10"/>
              </a:spcBef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4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2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1]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5875" marR="5080">
              <a:lnSpc>
                <a:spcPct val="15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2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]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3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4]</a:t>
            </a:r>
            <a:r>
              <a:rPr sz="1100" b="1" dirty="0">
                <a:latin typeface="Courier New"/>
                <a:cs typeface="Courier New"/>
              </a:rPr>
              <a:t>) </a:t>
            </a: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1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3</a:t>
            </a:r>
            <a:r>
              <a:rPr sz="1100" b="1" spc="-60" dirty="0">
                <a:latin typeface="Courier New"/>
                <a:cs typeface="Courier New"/>
              </a:rPr>
              <a:t>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55600" y="1346200"/>
          <a:ext cx="6038849" cy="3348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650"/>
                <a:gridCol w="1530350"/>
                <a:gridCol w="69849"/>
              </a:tblGrid>
              <a:tr h="10795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955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3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4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ho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800350">
                <a:tc gridSpan="2"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tabLst>
                          <a:tab pos="3477895" algn="l"/>
                        </a:tabLst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computeContrib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(n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ig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rs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rank):…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sc.textFil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i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400" b="1" i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i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le</a:t>
                      </a:r>
                      <a:r>
                        <a:rPr sz="1400" b="1" spc="5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.map(lambd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3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2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line.spli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ts val="1639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.map(lambd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3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pages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2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(pages[0],pag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s[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r>
                        <a:rPr sz="1400" b="1" spc="5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ts val="1639"/>
                        </a:lnSpc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.distinct(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.groupByKe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.persist()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  <a:tabLst>
                          <a:tab pos="2626995" algn="l"/>
                        </a:tabLst>
                      </a:pP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ranks</a:t>
                      </a:r>
                      <a:r>
                        <a:rPr sz="1400" b="1" spc="-4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links.m</a:t>
                      </a:r>
                      <a:r>
                        <a:rPr sz="1400" b="1" spc="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p(</a:t>
                      </a:r>
                      <a:r>
                        <a:rPr sz="1400" b="1" spc="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bd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a	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(page,neighbor</a:t>
                      </a:r>
                      <a:r>
                        <a:rPr sz="1400" b="1" spc="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41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(page,1.0))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12700">
                      <a:solidFill>
                        <a:srgbClr val="0072AE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498159" y="3035300"/>
          <a:ext cx="1175364" cy="122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365"/>
                <a:gridCol w="166543"/>
                <a:gridCol w="512456"/>
              </a:tblGrid>
              <a:tr h="25044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4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(page4,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1.0)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3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(page2,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1.0)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4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(page3,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1.0)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3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(page1,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1.0)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dirty="0"/>
              <a:t>k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-5" dirty="0"/>
              <a:t>F</a:t>
            </a:r>
            <a:r>
              <a:rPr spc="50" dirty="0"/>
              <a:t>i</a:t>
            </a:r>
            <a:r>
              <a:rPr spc="-45" dirty="0"/>
              <a:t>r</a:t>
            </a:r>
            <a:r>
              <a:rPr spc="-40" dirty="0"/>
              <a:t>s</a:t>
            </a:r>
            <a:r>
              <a:rPr dirty="0"/>
              <a:t>t</a:t>
            </a:r>
            <a:r>
              <a:rPr spc="-50" dirty="0"/>
              <a:t> </a:t>
            </a:r>
            <a:r>
              <a:rPr spc="-10" dirty="0"/>
              <a:t>It</a:t>
            </a:r>
            <a:r>
              <a:rPr dirty="0"/>
              <a:t>e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" y="1422400"/>
            <a:ext cx="61214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950" y="1466850"/>
            <a:ext cx="5981700" cy="4279900"/>
          </a:xfrm>
          <a:custGeom>
            <a:avLst/>
            <a:gdLst/>
            <a:ahLst/>
            <a:cxnLst/>
            <a:rect l="l" t="t" r="r" b="b"/>
            <a:pathLst>
              <a:path w="5981700" h="4279900">
                <a:moveTo>
                  <a:pt x="0" y="0"/>
                </a:moveTo>
                <a:lnTo>
                  <a:pt x="5981700" y="0"/>
                </a:lnTo>
                <a:lnTo>
                  <a:pt x="5981700" y="4279900"/>
                </a:lnTo>
                <a:lnTo>
                  <a:pt x="0" y="42799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950" y="1466850"/>
            <a:ext cx="5981700" cy="4279900"/>
          </a:xfrm>
          <a:custGeom>
            <a:avLst/>
            <a:gdLst/>
            <a:ahLst/>
            <a:cxnLst/>
            <a:rect l="l" t="t" r="r" b="b"/>
            <a:pathLst>
              <a:path w="5981700" h="4279900">
                <a:moveTo>
                  <a:pt x="0" y="0"/>
                </a:moveTo>
                <a:lnTo>
                  <a:pt x="5981700" y="0"/>
                </a:lnTo>
                <a:lnTo>
                  <a:pt x="5981700" y="4279900"/>
                </a:lnTo>
                <a:lnTo>
                  <a:pt x="0" y="4279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1701" y="1654192"/>
            <a:ext cx="31502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de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computeContrib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(n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ig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rs,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4022" y="1654192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rank):…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701" y="2085992"/>
            <a:ext cx="9836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link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701" y="2517792"/>
            <a:ext cx="9836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rank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701" y="2936892"/>
            <a:ext cx="210121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 marR="5080" indent="-101600">
              <a:lnSpc>
                <a:spcPct val="101200"/>
              </a:lnSpc>
            </a:pP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fo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x</a:t>
            </a:r>
            <a:r>
              <a:rPr sz="1400" b="1" spc="-8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i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400" b="1" spc="20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xrang</a:t>
            </a:r>
            <a:r>
              <a:rPr sz="1400" b="1" spc="-4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1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0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: 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contrib</a:t>
            </a:r>
            <a:r>
              <a:rPr sz="1400" b="1" spc="-40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=lin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k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  <a:spcBef>
                <a:spcPts val="20"/>
              </a:spcBef>
            </a:pP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.joi</a:t>
            </a:r>
            <a:r>
              <a:rPr sz="1400" b="1" spc="-40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(rank</a:t>
            </a:r>
            <a:r>
              <a:rPr sz="1400" b="1" spc="-40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00650" y="1352550"/>
            <a:ext cx="457200" cy="6350"/>
          </a:xfrm>
          <a:custGeom>
            <a:avLst/>
            <a:gdLst/>
            <a:ahLst/>
            <a:cxnLst/>
            <a:rect l="l" t="t" r="r" b="b"/>
            <a:pathLst>
              <a:path w="457200" h="6350">
                <a:moveTo>
                  <a:pt x="0" y="6350"/>
                </a:moveTo>
                <a:lnTo>
                  <a:pt x="457200" y="6350"/>
                </a:lnTo>
                <a:lnTo>
                  <a:pt x="4572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00650" y="1352550"/>
            <a:ext cx="457200" cy="279400"/>
          </a:xfrm>
          <a:custGeom>
            <a:avLst/>
            <a:gdLst/>
            <a:ahLst/>
            <a:cxnLst/>
            <a:rect l="l" t="t" r="r" b="b"/>
            <a:pathLst>
              <a:path w="457200" h="279400">
                <a:moveTo>
                  <a:pt x="0" y="0"/>
                </a:moveTo>
                <a:lnTo>
                  <a:pt x="457200" y="0"/>
                </a:lnTo>
                <a:lnTo>
                  <a:pt x="4572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00600" y="1358900"/>
            <a:ext cx="160020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0059">
              <a:lnSpc>
                <a:spcPct val="100000"/>
              </a:lnSpc>
            </a:pPr>
            <a:r>
              <a:rPr sz="1200" spc="20" dirty="0">
                <a:latin typeface="Calibri"/>
                <a:cs typeface="Calibri"/>
              </a:rPr>
              <a:t>li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91275" y="3558711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>
                <a:moveTo>
                  <a:pt x="0" y="0"/>
                </a:moveTo>
                <a:lnTo>
                  <a:pt x="253969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91275" y="3802551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>
                <a:moveTo>
                  <a:pt x="0" y="0"/>
                </a:moveTo>
                <a:lnTo>
                  <a:pt x="253969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91275" y="4046391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>
                <a:moveTo>
                  <a:pt x="0" y="0"/>
                </a:moveTo>
                <a:lnTo>
                  <a:pt x="253969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800" y="3305346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21447" y="3305346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1275" y="3314871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>
                <a:moveTo>
                  <a:pt x="0" y="0"/>
                </a:moveTo>
                <a:lnTo>
                  <a:pt x="253969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91275" y="4290231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>
                <a:moveTo>
                  <a:pt x="0" y="0"/>
                </a:moveTo>
                <a:lnTo>
                  <a:pt x="253969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79540" y="3368858"/>
            <a:ext cx="2235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(page4</a:t>
            </a:r>
            <a:r>
              <a:rPr sz="1000" b="1" dirty="0">
                <a:latin typeface="Courier New"/>
                <a:cs typeface="Courier New"/>
              </a:rPr>
              <a:t>, </a:t>
            </a:r>
            <a:r>
              <a:rPr sz="1000" b="1" spc="-5" dirty="0">
                <a:latin typeface="Courier New"/>
                <a:cs typeface="Courier New"/>
              </a:rPr>
              <a:t>([page2,page1]</a:t>
            </a:r>
            <a:r>
              <a:rPr sz="1000" b="1" dirty="0">
                <a:latin typeface="Courier New"/>
                <a:cs typeface="Courier New"/>
              </a:rPr>
              <a:t>, 1.0))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9540" y="3612697"/>
            <a:ext cx="17780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(page2</a:t>
            </a:r>
            <a:r>
              <a:rPr sz="1000" b="1" dirty="0">
                <a:latin typeface="Courier New"/>
                <a:cs typeface="Courier New"/>
              </a:rPr>
              <a:t>, </a:t>
            </a:r>
            <a:r>
              <a:rPr sz="1000" b="1" spc="-5" dirty="0">
                <a:latin typeface="Courier New"/>
                <a:cs typeface="Courier New"/>
              </a:rPr>
              <a:t>([page1]</a:t>
            </a:r>
            <a:r>
              <a:rPr sz="1000" b="1" dirty="0">
                <a:latin typeface="Courier New"/>
                <a:cs typeface="Courier New"/>
              </a:rPr>
              <a:t>, 1.0))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9540" y="3856537"/>
            <a:ext cx="2235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(page3</a:t>
            </a:r>
            <a:r>
              <a:rPr sz="1000" b="1" dirty="0">
                <a:latin typeface="Courier New"/>
                <a:cs typeface="Courier New"/>
              </a:rPr>
              <a:t>, ([page1,</a:t>
            </a:r>
            <a:r>
              <a:rPr sz="1000" b="1" spc="-5" dirty="0">
                <a:latin typeface="Courier New"/>
                <a:cs typeface="Courier New"/>
              </a:rPr>
              <a:t>page4]</a:t>
            </a:r>
            <a:r>
              <a:rPr sz="1000" b="1" dirty="0">
                <a:latin typeface="Courier New"/>
                <a:cs typeface="Courier New"/>
              </a:rPr>
              <a:t>, 1.0))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79540" y="4100377"/>
            <a:ext cx="17780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(page1</a:t>
            </a:r>
            <a:r>
              <a:rPr sz="1000" b="1" dirty="0">
                <a:latin typeface="Courier New"/>
                <a:cs typeface="Courier New"/>
              </a:rPr>
              <a:t>, </a:t>
            </a:r>
            <a:r>
              <a:rPr sz="1000" b="1" spc="-5" dirty="0">
                <a:latin typeface="Courier New"/>
                <a:cs typeface="Courier New"/>
              </a:rPr>
              <a:t>([page3]</a:t>
            </a:r>
            <a:r>
              <a:rPr sz="1000" b="1" dirty="0">
                <a:latin typeface="Courier New"/>
                <a:cs typeface="Courier New"/>
              </a:rPr>
              <a:t>, 1.0))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21500" y="2781300"/>
            <a:ext cx="546100" cy="66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96186" y="2837790"/>
            <a:ext cx="395605" cy="513715"/>
          </a:xfrm>
          <a:custGeom>
            <a:avLst/>
            <a:gdLst/>
            <a:ahLst/>
            <a:cxnLst/>
            <a:rect l="l" t="t" r="r" b="b"/>
            <a:pathLst>
              <a:path w="395604" h="513714">
                <a:moveTo>
                  <a:pt x="174025" y="0"/>
                </a:moveTo>
                <a:lnTo>
                  <a:pt x="0" y="77908"/>
                </a:lnTo>
                <a:lnTo>
                  <a:pt x="134443" y="378216"/>
                </a:lnTo>
                <a:lnTo>
                  <a:pt x="47429" y="417170"/>
                </a:lnTo>
                <a:lnTo>
                  <a:pt x="299364" y="513288"/>
                </a:lnTo>
                <a:lnTo>
                  <a:pt x="380620" y="300308"/>
                </a:lnTo>
                <a:lnTo>
                  <a:pt x="308469" y="300308"/>
                </a:lnTo>
                <a:lnTo>
                  <a:pt x="174025" y="0"/>
                </a:lnTo>
              </a:path>
              <a:path w="395604" h="513714">
                <a:moveTo>
                  <a:pt x="308469" y="300308"/>
                </a:moveTo>
                <a:lnTo>
                  <a:pt x="380620" y="300308"/>
                </a:lnTo>
              </a:path>
              <a:path w="395604" h="513714">
                <a:moveTo>
                  <a:pt x="380620" y="300308"/>
                </a:moveTo>
                <a:lnTo>
                  <a:pt x="308469" y="300308"/>
                </a:lnTo>
              </a:path>
              <a:path w="395604" h="513714">
                <a:moveTo>
                  <a:pt x="395481" y="261354"/>
                </a:moveTo>
                <a:lnTo>
                  <a:pt x="308469" y="300308"/>
                </a:lnTo>
                <a:lnTo>
                  <a:pt x="380620" y="300308"/>
                </a:lnTo>
                <a:lnTo>
                  <a:pt x="395481" y="261354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96186" y="2837790"/>
            <a:ext cx="395481" cy="513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96186" y="2837790"/>
            <a:ext cx="395605" cy="513715"/>
          </a:xfrm>
          <a:custGeom>
            <a:avLst/>
            <a:gdLst/>
            <a:ahLst/>
            <a:cxnLst/>
            <a:rect l="l" t="t" r="r" b="b"/>
            <a:pathLst>
              <a:path w="395604" h="513714">
                <a:moveTo>
                  <a:pt x="174025" y="0"/>
                </a:moveTo>
                <a:lnTo>
                  <a:pt x="0" y="77908"/>
                </a:lnTo>
                <a:lnTo>
                  <a:pt x="134443" y="378216"/>
                </a:lnTo>
                <a:lnTo>
                  <a:pt x="47429" y="417170"/>
                </a:lnTo>
                <a:lnTo>
                  <a:pt x="299364" y="513288"/>
                </a:lnTo>
                <a:lnTo>
                  <a:pt x="380620" y="300308"/>
                </a:lnTo>
                <a:lnTo>
                  <a:pt x="308469" y="300308"/>
                </a:lnTo>
                <a:lnTo>
                  <a:pt x="174025" y="0"/>
                </a:lnTo>
              </a:path>
              <a:path w="395604" h="513714">
                <a:moveTo>
                  <a:pt x="308469" y="300308"/>
                </a:moveTo>
                <a:lnTo>
                  <a:pt x="380620" y="300308"/>
                </a:lnTo>
              </a:path>
              <a:path w="395604" h="513714">
                <a:moveTo>
                  <a:pt x="380620" y="300308"/>
                </a:moveTo>
                <a:lnTo>
                  <a:pt x="308469" y="300308"/>
                </a:lnTo>
              </a:path>
              <a:path w="395604" h="513714">
                <a:moveTo>
                  <a:pt x="395481" y="261354"/>
                </a:moveTo>
                <a:lnTo>
                  <a:pt x="308469" y="300308"/>
                </a:lnTo>
                <a:lnTo>
                  <a:pt x="380620" y="300308"/>
                </a:lnTo>
                <a:lnTo>
                  <a:pt x="395481" y="261354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96186" y="2837791"/>
            <a:ext cx="395605" cy="513715"/>
          </a:xfrm>
          <a:custGeom>
            <a:avLst/>
            <a:gdLst/>
            <a:ahLst/>
            <a:cxnLst/>
            <a:rect l="l" t="t" r="r" b="b"/>
            <a:pathLst>
              <a:path w="395604" h="513714">
                <a:moveTo>
                  <a:pt x="47429" y="417171"/>
                </a:moveTo>
                <a:lnTo>
                  <a:pt x="134442" y="378216"/>
                </a:lnTo>
                <a:lnTo>
                  <a:pt x="0" y="77908"/>
                </a:lnTo>
                <a:lnTo>
                  <a:pt x="174025" y="0"/>
                </a:lnTo>
                <a:lnTo>
                  <a:pt x="308468" y="300308"/>
                </a:lnTo>
                <a:lnTo>
                  <a:pt x="395482" y="261354"/>
                </a:lnTo>
                <a:lnTo>
                  <a:pt x="299363" y="513288"/>
                </a:lnTo>
                <a:lnTo>
                  <a:pt x="47429" y="41717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34300" y="2781300"/>
            <a:ext cx="533400" cy="63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03495" y="2836781"/>
            <a:ext cx="387985" cy="492759"/>
          </a:xfrm>
          <a:custGeom>
            <a:avLst/>
            <a:gdLst/>
            <a:ahLst/>
            <a:cxnLst/>
            <a:rect l="l" t="t" r="r" b="b"/>
            <a:pathLst>
              <a:path w="387984" h="492760">
                <a:moveTo>
                  <a:pt x="0" y="239929"/>
                </a:moveTo>
                <a:lnTo>
                  <a:pt x="94460" y="492490"/>
                </a:lnTo>
                <a:lnTo>
                  <a:pt x="347021" y="398031"/>
                </a:lnTo>
                <a:lnTo>
                  <a:pt x="260266" y="358505"/>
                </a:lnTo>
                <a:lnTo>
                  <a:pt x="296282" y="279454"/>
                </a:lnTo>
                <a:lnTo>
                  <a:pt x="86756" y="279454"/>
                </a:lnTo>
                <a:lnTo>
                  <a:pt x="0" y="239929"/>
                </a:lnTo>
              </a:path>
              <a:path w="387984" h="492760">
                <a:moveTo>
                  <a:pt x="86756" y="279454"/>
                </a:moveTo>
                <a:lnTo>
                  <a:pt x="296282" y="279454"/>
                </a:lnTo>
              </a:path>
              <a:path w="387984" h="492760">
                <a:moveTo>
                  <a:pt x="296282" y="279454"/>
                </a:moveTo>
                <a:lnTo>
                  <a:pt x="86756" y="279454"/>
                </a:lnTo>
              </a:path>
              <a:path w="387984" h="492760">
                <a:moveTo>
                  <a:pt x="214076" y="0"/>
                </a:moveTo>
                <a:lnTo>
                  <a:pt x="86756" y="279454"/>
                </a:lnTo>
                <a:lnTo>
                  <a:pt x="296282" y="279454"/>
                </a:lnTo>
                <a:lnTo>
                  <a:pt x="387586" y="79051"/>
                </a:lnTo>
                <a:lnTo>
                  <a:pt x="214076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03495" y="2836781"/>
            <a:ext cx="387586" cy="4924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03495" y="2836781"/>
            <a:ext cx="387985" cy="492759"/>
          </a:xfrm>
          <a:custGeom>
            <a:avLst/>
            <a:gdLst/>
            <a:ahLst/>
            <a:cxnLst/>
            <a:rect l="l" t="t" r="r" b="b"/>
            <a:pathLst>
              <a:path w="387984" h="492760">
                <a:moveTo>
                  <a:pt x="0" y="239929"/>
                </a:moveTo>
                <a:lnTo>
                  <a:pt x="94460" y="492490"/>
                </a:lnTo>
                <a:lnTo>
                  <a:pt x="347021" y="398031"/>
                </a:lnTo>
                <a:lnTo>
                  <a:pt x="260266" y="358505"/>
                </a:lnTo>
                <a:lnTo>
                  <a:pt x="296282" y="279454"/>
                </a:lnTo>
                <a:lnTo>
                  <a:pt x="86756" y="279454"/>
                </a:lnTo>
                <a:lnTo>
                  <a:pt x="0" y="239929"/>
                </a:lnTo>
              </a:path>
              <a:path w="387984" h="492760">
                <a:moveTo>
                  <a:pt x="86756" y="279454"/>
                </a:moveTo>
                <a:lnTo>
                  <a:pt x="296282" y="279454"/>
                </a:lnTo>
              </a:path>
              <a:path w="387984" h="492760">
                <a:moveTo>
                  <a:pt x="296282" y="279454"/>
                </a:moveTo>
                <a:lnTo>
                  <a:pt x="86756" y="279454"/>
                </a:lnTo>
              </a:path>
              <a:path w="387984" h="492760">
                <a:moveTo>
                  <a:pt x="214076" y="0"/>
                </a:moveTo>
                <a:lnTo>
                  <a:pt x="86756" y="279454"/>
                </a:lnTo>
                <a:lnTo>
                  <a:pt x="296282" y="279454"/>
                </a:lnTo>
                <a:lnTo>
                  <a:pt x="387586" y="79051"/>
                </a:lnTo>
                <a:lnTo>
                  <a:pt x="214076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03497" y="2836780"/>
            <a:ext cx="387985" cy="492759"/>
          </a:xfrm>
          <a:custGeom>
            <a:avLst/>
            <a:gdLst/>
            <a:ahLst/>
            <a:cxnLst/>
            <a:rect l="l" t="t" r="r" b="b"/>
            <a:pathLst>
              <a:path w="387984" h="492760">
                <a:moveTo>
                  <a:pt x="0" y="239929"/>
                </a:moveTo>
                <a:lnTo>
                  <a:pt x="86755" y="279455"/>
                </a:lnTo>
                <a:lnTo>
                  <a:pt x="214075" y="0"/>
                </a:lnTo>
                <a:lnTo>
                  <a:pt x="387585" y="79051"/>
                </a:lnTo>
                <a:lnTo>
                  <a:pt x="260265" y="358506"/>
                </a:lnTo>
                <a:lnTo>
                  <a:pt x="347020" y="398032"/>
                </a:lnTo>
                <a:lnTo>
                  <a:pt x="94459" y="492490"/>
                </a:lnTo>
                <a:lnTo>
                  <a:pt x="0" y="239929"/>
                </a:lnTo>
                <a:close/>
              </a:path>
            </a:pathLst>
          </a:custGeom>
          <a:ln w="12699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0600" y="13589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00600" y="13589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79340" y="1423416"/>
            <a:ext cx="13252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18917" y="1888907"/>
            <a:ext cx="2135505" cy="222885"/>
          </a:xfrm>
          <a:custGeom>
            <a:avLst/>
            <a:gdLst/>
            <a:ahLst/>
            <a:cxnLst/>
            <a:rect l="l" t="t" r="r" b="b"/>
            <a:pathLst>
              <a:path w="2135504" h="222885">
                <a:moveTo>
                  <a:pt x="0" y="222885"/>
                </a:moveTo>
                <a:lnTo>
                  <a:pt x="2134924" y="222885"/>
                </a:lnTo>
                <a:lnTo>
                  <a:pt x="2134924" y="0"/>
                </a:lnTo>
                <a:lnTo>
                  <a:pt x="0" y="0"/>
                </a:lnTo>
                <a:lnTo>
                  <a:pt x="0" y="222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8917" y="2111792"/>
            <a:ext cx="2135505" cy="251460"/>
          </a:xfrm>
          <a:custGeom>
            <a:avLst/>
            <a:gdLst/>
            <a:ahLst/>
            <a:cxnLst/>
            <a:rect l="l" t="t" r="r" b="b"/>
            <a:pathLst>
              <a:path w="2135504" h="251460">
                <a:moveTo>
                  <a:pt x="0" y="251459"/>
                </a:moveTo>
                <a:lnTo>
                  <a:pt x="2134924" y="251459"/>
                </a:lnTo>
                <a:lnTo>
                  <a:pt x="2134924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8917" y="2363252"/>
            <a:ext cx="2135505" cy="251460"/>
          </a:xfrm>
          <a:custGeom>
            <a:avLst/>
            <a:gdLst/>
            <a:ahLst/>
            <a:cxnLst/>
            <a:rect l="l" t="t" r="r" b="b"/>
            <a:pathLst>
              <a:path w="2135504" h="251460">
                <a:moveTo>
                  <a:pt x="0" y="251459"/>
                </a:moveTo>
                <a:lnTo>
                  <a:pt x="2134924" y="251459"/>
                </a:lnTo>
                <a:lnTo>
                  <a:pt x="2134924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18917" y="2614712"/>
            <a:ext cx="2135505" cy="222885"/>
          </a:xfrm>
          <a:custGeom>
            <a:avLst/>
            <a:gdLst/>
            <a:ahLst/>
            <a:cxnLst/>
            <a:rect l="l" t="t" r="r" b="b"/>
            <a:pathLst>
              <a:path w="2135504" h="222885">
                <a:moveTo>
                  <a:pt x="0" y="222885"/>
                </a:moveTo>
                <a:lnTo>
                  <a:pt x="2134924" y="222885"/>
                </a:lnTo>
                <a:lnTo>
                  <a:pt x="2134924" y="0"/>
                </a:lnTo>
                <a:lnTo>
                  <a:pt x="0" y="0"/>
                </a:lnTo>
                <a:lnTo>
                  <a:pt x="0" y="222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18918" y="2111792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18918" y="2363252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8918" y="2614712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90343" y="1888907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948690"/>
                </a:moveTo>
                <a:lnTo>
                  <a:pt x="0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82418" y="1888907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948690"/>
                </a:moveTo>
                <a:lnTo>
                  <a:pt x="0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61767" y="1860332"/>
            <a:ext cx="2249805" cy="0"/>
          </a:xfrm>
          <a:custGeom>
            <a:avLst/>
            <a:gdLst/>
            <a:ahLst/>
            <a:cxnLst/>
            <a:rect l="l" t="t" r="r" b="b"/>
            <a:pathLst>
              <a:path w="2249804">
                <a:moveTo>
                  <a:pt x="0" y="0"/>
                </a:moveTo>
                <a:lnTo>
                  <a:pt x="2249224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61767" y="2866172"/>
            <a:ext cx="2249805" cy="0"/>
          </a:xfrm>
          <a:custGeom>
            <a:avLst/>
            <a:gdLst/>
            <a:ahLst/>
            <a:cxnLst/>
            <a:rect l="l" t="t" r="r" b="b"/>
            <a:pathLst>
              <a:path w="2249804">
                <a:moveTo>
                  <a:pt x="0" y="0"/>
                </a:moveTo>
                <a:lnTo>
                  <a:pt x="2249224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269081" y="1904985"/>
            <a:ext cx="18110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4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2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1]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18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69081" y="2156445"/>
            <a:ext cx="13411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2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69081" y="2407905"/>
            <a:ext cx="18110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3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4]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69081" y="2659365"/>
            <a:ext cx="13411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1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3</a:t>
            </a:r>
            <a:r>
              <a:rPr sz="1100" b="1" spc="-60" dirty="0">
                <a:latin typeface="Courier New"/>
                <a:cs typeface="Courier New"/>
              </a:rPr>
              <a:t>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77732" y="1625600"/>
          <a:ext cx="1175364" cy="123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"/>
                <a:gridCol w="166615"/>
                <a:gridCol w="512456"/>
              </a:tblGrid>
              <a:tr h="25886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4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(page4,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1.0)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3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(page2,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1.0)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4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(page3,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1.0)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3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(page1,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1.0)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00" y="1422400"/>
            <a:ext cx="61214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950" y="1466850"/>
            <a:ext cx="5981700" cy="4279900"/>
          </a:xfrm>
          <a:custGeom>
            <a:avLst/>
            <a:gdLst/>
            <a:ahLst/>
            <a:cxnLst/>
            <a:rect l="l" t="t" r="r" b="b"/>
            <a:pathLst>
              <a:path w="5981700" h="4279900">
                <a:moveTo>
                  <a:pt x="0" y="0"/>
                </a:moveTo>
                <a:lnTo>
                  <a:pt x="5981700" y="0"/>
                </a:lnTo>
                <a:lnTo>
                  <a:pt x="5981700" y="4279900"/>
                </a:lnTo>
                <a:lnTo>
                  <a:pt x="0" y="42799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950" y="1466850"/>
            <a:ext cx="5981700" cy="4279900"/>
          </a:xfrm>
          <a:custGeom>
            <a:avLst/>
            <a:gdLst/>
            <a:ahLst/>
            <a:cxnLst/>
            <a:rect l="l" t="t" r="r" b="b"/>
            <a:pathLst>
              <a:path w="5981700" h="4279900">
                <a:moveTo>
                  <a:pt x="0" y="0"/>
                </a:moveTo>
                <a:lnTo>
                  <a:pt x="5981700" y="0"/>
                </a:lnTo>
                <a:lnTo>
                  <a:pt x="5981700" y="4279900"/>
                </a:lnTo>
                <a:lnTo>
                  <a:pt x="0" y="4279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701" y="1654192"/>
            <a:ext cx="31502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de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computeContrib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(n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ig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rs,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4022" y="1654192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rank):…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701" y="2085992"/>
            <a:ext cx="9836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link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701" y="2517792"/>
            <a:ext cx="9836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rank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3502" y="3787792"/>
            <a:ext cx="33788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computeContrib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(n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ig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h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b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rs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ra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k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))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0600" y="13589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0600" y="13589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91275" y="3651778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>
                <a:moveTo>
                  <a:pt x="0" y="0"/>
                </a:moveTo>
                <a:lnTo>
                  <a:pt x="253969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91275" y="3895618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>
                <a:moveTo>
                  <a:pt x="0" y="0"/>
                </a:moveTo>
                <a:lnTo>
                  <a:pt x="253969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91275" y="4139458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>
                <a:moveTo>
                  <a:pt x="0" y="0"/>
                </a:moveTo>
                <a:lnTo>
                  <a:pt x="2539698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0800" y="339841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21447" y="339841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91275" y="3407938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>
                <a:moveTo>
                  <a:pt x="0" y="0"/>
                </a:moveTo>
                <a:lnTo>
                  <a:pt x="253969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91275" y="4383298"/>
            <a:ext cx="2540000" cy="0"/>
          </a:xfrm>
          <a:custGeom>
            <a:avLst/>
            <a:gdLst/>
            <a:ahLst/>
            <a:cxnLst/>
            <a:rect l="l" t="t" r="r" b="b"/>
            <a:pathLst>
              <a:path w="2540000">
                <a:moveTo>
                  <a:pt x="0" y="0"/>
                </a:moveTo>
                <a:lnTo>
                  <a:pt x="253969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79540" y="3705764"/>
            <a:ext cx="17780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A6A6A6"/>
                </a:solidFill>
                <a:latin typeface="Courier New"/>
                <a:cs typeface="Courier New"/>
              </a:rPr>
              <a:t>(page2</a:t>
            </a:r>
            <a:r>
              <a:rPr sz="1000" b="1" dirty="0">
                <a:solidFill>
                  <a:srgbClr val="A6A6A6"/>
                </a:solidFill>
                <a:latin typeface="Courier New"/>
                <a:cs typeface="Courier New"/>
              </a:rPr>
              <a:t>, </a:t>
            </a:r>
            <a:r>
              <a:rPr sz="1000" b="1" spc="-5" dirty="0">
                <a:latin typeface="Courier New"/>
                <a:cs typeface="Courier New"/>
              </a:rPr>
              <a:t>([page1]</a:t>
            </a:r>
            <a:r>
              <a:rPr sz="1000" b="1" dirty="0">
                <a:latin typeface="Courier New"/>
                <a:cs typeface="Courier New"/>
              </a:rPr>
              <a:t>, 1.0)</a:t>
            </a:r>
            <a:r>
              <a:rPr sz="10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9540" y="3949604"/>
            <a:ext cx="2235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A6A6A6"/>
                </a:solidFill>
                <a:latin typeface="Courier New"/>
                <a:cs typeface="Courier New"/>
              </a:rPr>
              <a:t>(page3</a:t>
            </a:r>
            <a:r>
              <a:rPr sz="1000" b="1" dirty="0">
                <a:solidFill>
                  <a:srgbClr val="A6A6A6"/>
                </a:solidFill>
                <a:latin typeface="Courier New"/>
                <a:cs typeface="Courier New"/>
              </a:rPr>
              <a:t>, </a:t>
            </a:r>
            <a:r>
              <a:rPr sz="1000" b="1" dirty="0">
                <a:latin typeface="Courier New"/>
                <a:cs typeface="Courier New"/>
              </a:rPr>
              <a:t>([page1,</a:t>
            </a:r>
            <a:r>
              <a:rPr sz="1000" b="1" spc="-5" dirty="0">
                <a:latin typeface="Courier New"/>
                <a:cs typeface="Courier New"/>
              </a:rPr>
              <a:t>page4]</a:t>
            </a:r>
            <a:r>
              <a:rPr sz="1000" b="1" dirty="0">
                <a:latin typeface="Courier New"/>
                <a:cs typeface="Courier New"/>
              </a:rPr>
              <a:t>, 1.0)</a:t>
            </a:r>
            <a:r>
              <a:rPr sz="10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9540" y="4193444"/>
            <a:ext cx="17780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A6A6A6"/>
                </a:solidFill>
                <a:latin typeface="Courier New"/>
                <a:cs typeface="Courier New"/>
              </a:rPr>
              <a:t>(page1</a:t>
            </a:r>
            <a:r>
              <a:rPr sz="1000" b="1" dirty="0">
                <a:solidFill>
                  <a:srgbClr val="A6A6A6"/>
                </a:solidFill>
                <a:latin typeface="Courier New"/>
                <a:cs typeface="Courier New"/>
              </a:rPr>
              <a:t>, </a:t>
            </a:r>
            <a:r>
              <a:rPr sz="1000" b="1" spc="-5" dirty="0">
                <a:latin typeface="Courier New"/>
                <a:cs typeface="Courier New"/>
              </a:rPr>
              <a:t>([page3]</a:t>
            </a:r>
            <a:r>
              <a:rPr sz="1000" b="1" dirty="0">
                <a:latin typeface="Courier New"/>
                <a:cs typeface="Courier New"/>
              </a:rPr>
              <a:t>, 1.0)</a:t>
            </a:r>
            <a:r>
              <a:rPr sz="10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21500" y="2882900"/>
            <a:ext cx="54610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96186" y="2930856"/>
            <a:ext cx="395605" cy="513715"/>
          </a:xfrm>
          <a:custGeom>
            <a:avLst/>
            <a:gdLst/>
            <a:ahLst/>
            <a:cxnLst/>
            <a:rect l="l" t="t" r="r" b="b"/>
            <a:pathLst>
              <a:path w="395604" h="513714">
                <a:moveTo>
                  <a:pt x="174025" y="0"/>
                </a:moveTo>
                <a:lnTo>
                  <a:pt x="0" y="77908"/>
                </a:lnTo>
                <a:lnTo>
                  <a:pt x="134443" y="378217"/>
                </a:lnTo>
                <a:lnTo>
                  <a:pt x="47429" y="417170"/>
                </a:lnTo>
                <a:lnTo>
                  <a:pt x="299364" y="513288"/>
                </a:lnTo>
                <a:lnTo>
                  <a:pt x="380619" y="300309"/>
                </a:lnTo>
                <a:lnTo>
                  <a:pt x="308469" y="300309"/>
                </a:lnTo>
                <a:lnTo>
                  <a:pt x="174025" y="0"/>
                </a:lnTo>
              </a:path>
              <a:path w="395604" h="513714">
                <a:moveTo>
                  <a:pt x="308469" y="300309"/>
                </a:moveTo>
                <a:lnTo>
                  <a:pt x="380619" y="300309"/>
                </a:lnTo>
              </a:path>
              <a:path w="395604" h="513714">
                <a:moveTo>
                  <a:pt x="380619" y="300309"/>
                </a:moveTo>
                <a:lnTo>
                  <a:pt x="308469" y="300309"/>
                </a:lnTo>
              </a:path>
              <a:path w="395604" h="513714">
                <a:moveTo>
                  <a:pt x="395481" y="261354"/>
                </a:moveTo>
                <a:lnTo>
                  <a:pt x="308469" y="300309"/>
                </a:lnTo>
                <a:lnTo>
                  <a:pt x="380619" y="300309"/>
                </a:lnTo>
                <a:lnTo>
                  <a:pt x="395481" y="261354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96186" y="2930856"/>
            <a:ext cx="395481" cy="513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6186" y="2930856"/>
            <a:ext cx="395605" cy="513715"/>
          </a:xfrm>
          <a:custGeom>
            <a:avLst/>
            <a:gdLst/>
            <a:ahLst/>
            <a:cxnLst/>
            <a:rect l="l" t="t" r="r" b="b"/>
            <a:pathLst>
              <a:path w="395604" h="513714">
                <a:moveTo>
                  <a:pt x="174025" y="0"/>
                </a:moveTo>
                <a:lnTo>
                  <a:pt x="0" y="77908"/>
                </a:lnTo>
                <a:lnTo>
                  <a:pt x="134443" y="378217"/>
                </a:lnTo>
                <a:lnTo>
                  <a:pt x="47429" y="417170"/>
                </a:lnTo>
                <a:lnTo>
                  <a:pt x="299364" y="513288"/>
                </a:lnTo>
                <a:lnTo>
                  <a:pt x="380619" y="300309"/>
                </a:lnTo>
                <a:lnTo>
                  <a:pt x="308469" y="300309"/>
                </a:lnTo>
                <a:lnTo>
                  <a:pt x="174025" y="0"/>
                </a:lnTo>
              </a:path>
              <a:path w="395604" h="513714">
                <a:moveTo>
                  <a:pt x="308469" y="300309"/>
                </a:moveTo>
                <a:lnTo>
                  <a:pt x="380619" y="300309"/>
                </a:lnTo>
              </a:path>
              <a:path w="395604" h="513714">
                <a:moveTo>
                  <a:pt x="380619" y="300309"/>
                </a:moveTo>
                <a:lnTo>
                  <a:pt x="308469" y="300309"/>
                </a:lnTo>
              </a:path>
              <a:path w="395604" h="513714">
                <a:moveTo>
                  <a:pt x="395481" y="261354"/>
                </a:moveTo>
                <a:lnTo>
                  <a:pt x="308469" y="300309"/>
                </a:lnTo>
                <a:lnTo>
                  <a:pt x="380619" y="300309"/>
                </a:lnTo>
                <a:lnTo>
                  <a:pt x="395481" y="261354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6186" y="2930856"/>
            <a:ext cx="395605" cy="513715"/>
          </a:xfrm>
          <a:custGeom>
            <a:avLst/>
            <a:gdLst/>
            <a:ahLst/>
            <a:cxnLst/>
            <a:rect l="l" t="t" r="r" b="b"/>
            <a:pathLst>
              <a:path w="395604" h="513714">
                <a:moveTo>
                  <a:pt x="47429" y="417171"/>
                </a:moveTo>
                <a:lnTo>
                  <a:pt x="134442" y="378216"/>
                </a:lnTo>
                <a:lnTo>
                  <a:pt x="0" y="77908"/>
                </a:lnTo>
                <a:lnTo>
                  <a:pt x="174025" y="0"/>
                </a:lnTo>
                <a:lnTo>
                  <a:pt x="308468" y="300308"/>
                </a:lnTo>
                <a:lnTo>
                  <a:pt x="395482" y="261354"/>
                </a:lnTo>
                <a:lnTo>
                  <a:pt x="299363" y="513288"/>
                </a:lnTo>
                <a:lnTo>
                  <a:pt x="47429" y="41717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34300" y="2882900"/>
            <a:ext cx="533400" cy="63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03495" y="2929848"/>
            <a:ext cx="387985" cy="492759"/>
          </a:xfrm>
          <a:custGeom>
            <a:avLst/>
            <a:gdLst/>
            <a:ahLst/>
            <a:cxnLst/>
            <a:rect l="l" t="t" r="r" b="b"/>
            <a:pathLst>
              <a:path w="387984" h="492760">
                <a:moveTo>
                  <a:pt x="0" y="239928"/>
                </a:moveTo>
                <a:lnTo>
                  <a:pt x="94460" y="492489"/>
                </a:lnTo>
                <a:lnTo>
                  <a:pt x="347021" y="398031"/>
                </a:lnTo>
                <a:lnTo>
                  <a:pt x="260266" y="358505"/>
                </a:lnTo>
                <a:lnTo>
                  <a:pt x="296282" y="279454"/>
                </a:lnTo>
                <a:lnTo>
                  <a:pt x="86756" y="279454"/>
                </a:lnTo>
                <a:lnTo>
                  <a:pt x="0" y="239928"/>
                </a:lnTo>
              </a:path>
              <a:path w="387984" h="492760">
                <a:moveTo>
                  <a:pt x="86756" y="279454"/>
                </a:moveTo>
                <a:lnTo>
                  <a:pt x="296282" y="279454"/>
                </a:lnTo>
              </a:path>
              <a:path w="387984" h="492760">
                <a:moveTo>
                  <a:pt x="296282" y="279454"/>
                </a:moveTo>
                <a:lnTo>
                  <a:pt x="86756" y="279454"/>
                </a:lnTo>
              </a:path>
              <a:path w="387984" h="492760">
                <a:moveTo>
                  <a:pt x="214076" y="0"/>
                </a:moveTo>
                <a:lnTo>
                  <a:pt x="86756" y="279454"/>
                </a:lnTo>
                <a:lnTo>
                  <a:pt x="296282" y="279454"/>
                </a:lnTo>
                <a:lnTo>
                  <a:pt x="387586" y="79051"/>
                </a:lnTo>
                <a:lnTo>
                  <a:pt x="214076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03495" y="2929848"/>
            <a:ext cx="387586" cy="4924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03495" y="2929848"/>
            <a:ext cx="387985" cy="492759"/>
          </a:xfrm>
          <a:custGeom>
            <a:avLst/>
            <a:gdLst/>
            <a:ahLst/>
            <a:cxnLst/>
            <a:rect l="l" t="t" r="r" b="b"/>
            <a:pathLst>
              <a:path w="387984" h="492760">
                <a:moveTo>
                  <a:pt x="0" y="239928"/>
                </a:moveTo>
                <a:lnTo>
                  <a:pt x="94460" y="492489"/>
                </a:lnTo>
                <a:lnTo>
                  <a:pt x="347021" y="398031"/>
                </a:lnTo>
                <a:lnTo>
                  <a:pt x="260266" y="358505"/>
                </a:lnTo>
                <a:lnTo>
                  <a:pt x="296282" y="279454"/>
                </a:lnTo>
                <a:lnTo>
                  <a:pt x="86756" y="279454"/>
                </a:lnTo>
                <a:lnTo>
                  <a:pt x="0" y="239928"/>
                </a:lnTo>
              </a:path>
              <a:path w="387984" h="492760">
                <a:moveTo>
                  <a:pt x="86756" y="279454"/>
                </a:moveTo>
                <a:lnTo>
                  <a:pt x="296282" y="279454"/>
                </a:lnTo>
              </a:path>
              <a:path w="387984" h="492760">
                <a:moveTo>
                  <a:pt x="296282" y="279454"/>
                </a:moveTo>
                <a:lnTo>
                  <a:pt x="86756" y="279454"/>
                </a:lnTo>
              </a:path>
              <a:path w="387984" h="492760">
                <a:moveTo>
                  <a:pt x="214076" y="0"/>
                </a:moveTo>
                <a:lnTo>
                  <a:pt x="86756" y="279454"/>
                </a:lnTo>
                <a:lnTo>
                  <a:pt x="296282" y="279454"/>
                </a:lnTo>
                <a:lnTo>
                  <a:pt x="387586" y="79051"/>
                </a:lnTo>
                <a:lnTo>
                  <a:pt x="214076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3497" y="2929847"/>
            <a:ext cx="387985" cy="492759"/>
          </a:xfrm>
          <a:custGeom>
            <a:avLst/>
            <a:gdLst/>
            <a:ahLst/>
            <a:cxnLst/>
            <a:rect l="l" t="t" r="r" b="b"/>
            <a:pathLst>
              <a:path w="387984" h="492760">
                <a:moveTo>
                  <a:pt x="0" y="239929"/>
                </a:moveTo>
                <a:lnTo>
                  <a:pt x="86755" y="279455"/>
                </a:lnTo>
                <a:lnTo>
                  <a:pt x="214075" y="0"/>
                </a:lnTo>
                <a:lnTo>
                  <a:pt x="387585" y="79051"/>
                </a:lnTo>
                <a:lnTo>
                  <a:pt x="260265" y="358506"/>
                </a:lnTo>
                <a:lnTo>
                  <a:pt x="347020" y="398032"/>
                </a:lnTo>
                <a:lnTo>
                  <a:pt x="94459" y="492490"/>
                </a:lnTo>
                <a:lnTo>
                  <a:pt x="0" y="239929"/>
                </a:lnTo>
                <a:close/>
              </a:path>
            </a:pathLst>
          </a:custGeom>
          <a:ln w="12699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05700" y="4381500"/>
            <a:ext cx="546100" cy="469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88250" y="4425950"/>
            <a:ext cx="381000" cy="330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88250" y="4425950"/>
            <a:ext cx="381000" cy="330200"/>
          </a:xfrm>
          <a:custGeom>
            <a:avLst/>
            <a:gdLst/>
            <a:ahLst/>
            <a:cxnLst/>
            <a:rect l="l" t="t" r="r" b="b"/>
            <a:pathLst>
              <a:path w="381000" h="330200">
                <a:moveTo>
                  <a:pt x="0" y="165100"/>
                </a:moveTo>
                <a:lnTo>
                  <a:pt x="95250" y="1651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65100"/>
                </a:lnTo>
                <a:lnTo>
                  <a:pt x="381000" y="165100"/>
                </a:lnTo>
                <a:lnTo>
                  <a:pt x="190500" y="330200"/>
                </a:lnTo>
                <a:lnTo>
                  <a:pt x="0" y="1651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18917" y="1981973"/>
            <a:ext cx="2135505" cy="222885"/>
          </a:xfrm>
          <a:custGeom>
            <a:avLst/>
            <a:gdLst/>
            <a:ahLst/>
            <a:cxnLst/>
            <a:rect l="l" t="t" r="r" b="b"/>
            <a:pathLst>
              <a:path w="2135504" h="222885">
                <a:moveTo>
                  <a:pt x="0" y="222885"/>
                </a:moveTo>
                <a:lnTo>
                  <a:pt x="2134924" y="222885"/>
                </a:lnTo>
                <a:lnTo>
                  <a:pt x="2134924" y="0"/>
                </a:lnTo>
                <a:lnTo>
                  <a:pt x="0" y="0"/>
                </a:lnTo>
                <a:lnTo>
                  <a:pt x="0" y="222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18917" y="2204858"/>
            <a:ext cx="2135505" cy="251460"/>
          </a:xfrm>
          <a:custGeom>
            <a:avLst/>
            <a:gdLst/>
            <a:ahLst/>
            <a:cxnLst/>
            <a:rect l="l" t="t" r="r" b="b"/>
            <a:pathLst>
              <a:path w="2135504" h="251460">
                <a:moveTo>
                  <a:pt x="0" y="251459"/>
                </a:moveTo>
                <a:lnTo>
                  <a:pt x="2134924" y="251459"/>
                </a:lnTo>
                <a:lnTo>
                  <a:pt x="2134924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18917" y="2456318"/>
            <a:ext cx="2135505" cy="251460"/>
          </a:xfrm>
          <a:custGeom>
            <a:avLst/>
            <a:gdLst/>
            <a:ahLst/>
            <a:cxnLst/>
            <a:rect l="l" t="t" r="r" b="b"/>
            <a:pathLst>
              <a:path w="2135504" h="251460">
                <a:moveTo>
                  <a:pt x="0" y="251459"/>
                </a:moveTo>
                <a:lnTo>
                  <a:pt x="2134924" y="251459"/>
                </a:lnTo>
                <a:lnTo>
                  <a:pt x="2134924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18917" y="2707778"/>
            <a:ext cx="2135505" cy="222885"/>
          </a:xfrm>
          <a:custGeom>
            <a:avLst/>
            <a:gdLst/>
            <a:ahLst/>
            <a:cxnLst/>
            <a:rect l="l" t="t" r="r" b="b"/>
            <a:pathLst>
              <a:path w="2135504" h="222885">
                <a:moveTo>
                  <a:pt x="0" y="222885"/>
                </a:moveTo>
                <a:lnTo>
                  <a:pt x="2134924" y="222885"/>
                </a:lnTo>
                <a:lnTo>
                  <a:pt x="2134924" y="0"/>
                </a:lnTo>
                <a:lnTo>
                  <a:pt x="0" y="0"/>
                </a:lnTo>
                <a:lnTo>
                  <a:pt x="0" y="222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8918" y="2204857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18918" y="2456318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8918" y="2707777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90343" y="1981973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948690"/>
                </a:moveTo>
                <a:lnTo>
                  <a:pt x="0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82418" y="1981973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948690"/>
                </a:moveTo>
                <a:lnTo>
                  <a:pt x="0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61767" y="1953398"/>
            <a:ext cx="2249805" cy="0"/>
          </a:xfrm>
          <a:custGeom>
            <a:avLst/>
            <a:gdLst/>
            <a:ahLst/>
            <a:cxnLst/>
            <a:rect l="l" t="t" r="r" b="b"/>
            <a:pathLst>
              <a:path w="2249804">
                <a:moveTo>
                  <a:pt x="0" y="0"/>
                </a:moveTo>
                <a:lnTo>
                  <a:pt x="2249224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61767" y="2959238"/>
            <a:ext cx="2249805" cy="0"/>
          </a:xfrm>
          <a:custGeom>
            <a:avLst/>
            <a:gdLst/>
            <a:ahLst/>
            <a:cxnLst/>
            <a:rect l="l" t="t" r="r" b="b"/>
            <a:pathLst>
              <a:path w="2249804">
                <a:moveTo>
                  <a:pt x="0" y="0"/>
                </a:moveTo>
                <a:lnTo>
                  <a:pt x="2249224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1701" y="2752431"/>
            <a:ext cx="6078855" cy="38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1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3</a:t>
            </a:r>
            <a:r>
              <a:rPr sz="1100" b="1" spc="-60" dirty="0">
                <a:latin typeface="Courier New"/>
                <a:cs typeface="Courier New"/>
              </a:rPr>
              <a:t>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fo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400" b="1" spc="-8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xrang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(10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3301" y="3152792"/>
            <a:ext cx="16637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265" algn="ctr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contrib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=lin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20"/>
              </a:spcBef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.joi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(rank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20"/>
              </a:spcBef>
            </a:pP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.flatMa</a:t>
            </a:r>
            <a:r>
              <a:rPr sz="1400" b="1" spc="-40" dirty="0">
                <a:solidFill>
                  <a:srgbClr val="010000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(lambda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49437" y="3584592"/>
            <a:ext cx="27863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(page,(neighbo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s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ra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n</a:t>
            </a:r>
            <a:r>
              <a:rPr sz="1400" b="1" spc="-45" dirty="0">
                <a:solidFill>
                  <a:srgbClr val="010000"/>
                </a:solidFill>
                <a:latin typeface="Courier New"/>
                <a:cs typeface="Courier New"/>
              </a:rPr>
              <a:t>k)</a:t>
            </a:r>
            <a:r>
              <a:rPr sz="1400" b="1" spc="60" dirty="0">
                <a:solidFill>
                  <a:srgbClr val="010000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010000"/>
                </a:solidFill>
                <a:latin typeface="Courier New"/>
                <a:cs typeface="Courier New"/>
              </a:rPr>
              <a:t>:</a:t>
            </a:r>
            <a:r>
              <a:rPr sz="1400" b="1" spc="415" dirty="0">
                <a:solidFill>
                  <a:srgbClr val="01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79340" y="1423416"/>
            <a:ext cx="13252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dirty="0"/>
              <a:t>k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-5" dirty="0"/>
              <a:t>F</a:t>
            </a:r>
            <a:r>
              <a:rPr spc="50" dirty="0"/>
              <a:t>i</a:t>
            </a:r>
            <a:r>
              <a:rPr spc="-45" dirty="0"/>
              <a:t>r</a:t>
            </a:r>
            <a:r>
              <a:rPr spc="-40" dirty="0"/>
              <a:t>s</a:t>
            </a:r>
            <a:r>
              <a:rPr dirty="0"/>
              <a:t>t</a:t>
            </a:r>
            <a:r>
              <a:rPr spc="-50" dirty="0"/>
              <a:t> </a:t>
            </a:r>
            <a:r>
              <a:rPr spc="-10" dirty="0"/>
              <a:t>It</a:t>
            </a:r>
            <a:r>
              <a:rPr dirty="0"/>
              <a:t>e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30" dirty="0"/>
              <a:t>(</a:t>
            </a:r>
            <a:r>
              <a:rPr spc="-25" dirty="0"/>
              <a:t>2</a:t>
            </a:r>
            <a:r>
              <a:rPr dirty="0"/>
              <a:t>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479540" y="3461924"/>
            <a:ext cx="22352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A6A6A6"/>
                </a:solidFill>
                <a:latin typeface="Courier New"/>
                <a:cs typeface="Courier New"/>
              </a:rPr>
              <a:t>(page4</a:t>
            </a:r>
            <a:r>
              <a:rPr sz="1000" b="1" dirty="0">
                <a:solidFill>
                  <a:srgbClr val="A6A6A6"/>
                </a:solidFill>
                <a:latin typeface="Courier New"/>
                <a:cs typeface="Courier New"/>
              </a:rPr>
              <a:t>, </a:t>
            </a:r>
            <a:r>
              <a:rPr sz="1000" b="1" spc="-5" dirty="0">
                <a:latin typeface="Courier New"/>
                <a:cs typeface="Courier New"/>
              </a:rPr>
              <a:t>([page2,page1]</a:t>
            </a:r>
            <a:r>
              <a:rPr sz="1000" b="1" dirty="0">
                <a:latin typeface="Courier New"/>
                <a:cs typeface="Courier New"/>
              </a:rPr>
              <a:t>, 1.0)</a:t>
            </a:r>
            <a:r>
              <a:rPr sz="10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69081" y="1998050"/>
            <a:ext cx="18110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4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2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1]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69081" y="2249510"/>
            <a:ext cx="13411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2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69081" y="2500970"/>
            <a:ext cx="18110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3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4]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187950" y="1682750"/>
            <a:ext cx="469900" cy="279400"/>
          </a:xfrm>
          <a:custGeom>
            <a:avLst/>
            <a:gdLst/>
            <a:ahLst/>
            <a:cxnLst/>
            <a:rect l="l" t="t" r="r" b="b"/>
            <a:pathLst>
              <a:path w="469900" h="279400">
                <a:moveTo>
                  <a:pt x="0" y="0"/>
                </a:moveTo>
                <a:lnTo>
                  <a:pt x="469900" y="0"/>
                </a:lnTo>
                <a:lnTo>
                  <a:pt x="4699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7950" y="1682750"/>
            <a:ext cx="469900" cy="279400"/>
          </a:xfrm>
          <a:custGeom>
            <a:avLst/>
            <a:gdLst/>
            <a:ahLst/>
            <a:cxnLst/>
            <a:rect l="l" t="t" r="r" b="b"/>
            <a:pathLst>
              <a:path w="469900" h="279400">
                <a:moveTo>
                  <a:pt x="0" y="0"/>
                </a:moveTo>
                <a:lnTo>
                  <a:pt x="469900" y="0"/>
                </a:lnTo>
                <a:lnTo>
                  <a:pt x="4699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265308" y="1732926"/>
            <a:ext cx="3009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Calibri"/>
                <a:cs typeface="Calibri"/>
              </a:rPr>
              <a:t>li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7577732" y="1727200"/>
          <a:ext cx="1175364" cy="1225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"/>
                <a:gridCol w="166615"/>
                <a:gridCol w="512456"/>
              </a:tblGrid>
              <a:tr h="250328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4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(page4,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1.0)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3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(page2,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1.0)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4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(page3,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1.0)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3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Courier New"/>
                          <a:cs typeface="Courier New"/>
                        </a:rPr>
                        <a:t>(page1,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1.0)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6930257" y="4483100"/>
          <a:ext cx="1294946" cy="1763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7"/>
                <a:gridCol w="646479"/>
              </a:tblGrid>
              <a:tr h="259182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117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59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59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dirty="0"/>
              <a:t>k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-5" dirty="0"/>
              <a:t>F</a:t>
            </a:r>
            <a:r>
              <a:rPr spc="50" dirty="0"/>
              <a:t>i</a:t>
            </a:r>
            <a:r>
              <a:rPr spc="-45" dirty="0"/>
              <a:t>r</a:t>
            </a:r>
            <a:r>
              <a:rPr spc="-40" dirty="0"/>
              <a:t>s</a:t>
            </a:r>
            <a:r>
              <a:rPr dirty="0"/>
              <a:t>t</a:t>
            </a:r>
            <a:r>
              <a:rPr spc="-45" dirty="0"/>
              <a:t> </a:t>
            </a:r>
            <a:r>
              <a:rPr spc="-10" dirty="0"/>
              <a:t>It</a:t>
            </a:r>
            <a:r>
              <a:rPr dirty="0"/>
              <a:t>e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30" dirty="0"/>
              <a:t>(</a:t>
            </a:r>
            <a:r>
              <a:rPr spc="-25" dirty="0"/>
              <a:t>3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" y="1422400"/>
            <a:ext cx="61214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8900" y="3022600"/>
            <a:ext cx="546100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1450" y="3067050"/>
            <a:ext cx="381000" cy="33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91450" y="3067050"/>
            <a:ext cx="381000" cy="330200"/>
          </a:xfrm>
          <a:custGeom>
            <a:avLst/>
            <a:gdLst/>
            <a:ahLst/>
            <a:cxnLst/>
            <a:rect l="l" t="t" r="r" b="b"/>
            <a:pathLst>
              <a:path w="381000" h="330200">
                <a:moveTo>
                  <a:pt x="0" y="165100"/>
                </a:moveTo>
                <a:lnTo>
                  <a:pt x="95250" y="1651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65100"/>
                </a:lnTo>
                <a:lnTo>
                  <a:pt x="381000" y="165100"/>
                </a:lnTo>
                <a:lnTo>
                  <a:pt x="190500" y="330200"/>
                </a:lnTo>
                <a:lnTo>
                  <a:pt x="0" y="1651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3185" y="3420926"/>
          <a:ext cx="1294947" cy="100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947"/>
              </a:tblGrid>
              <a:tr h="25146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5145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2.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5600" y="1346200"/>
          <a:ext cx="6038849" cy="445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650"/>
                <a:gridCol w="1571625"/>
                <a:gridCol w="28574"/>
              </a:tblGrid>
              <a:tr h="107950"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3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4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ho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T w="12700">
                      <a:solidFill>
                        <a:srgbClr val="0072AE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  <a:tr h="4070350">
                <a:tc gridSpan="2"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tabLst>
                          <a:tab pos="3477895" algn="l"/>
                        </a:tabLst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computeContrib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(n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ig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rs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rank):…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75895" marR="4862195">
                        <a:lnSpc>
                          <a:spcPct val="202400"/>
                        </a:lnSpc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…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rank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77495" marR="3749675" indent="-101600">
                        <a:lnSpc>
                          <a:spcPct val="101200"/>
                        </a:lnSpc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fo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b="1" spc="-8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xrang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(10): contrib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=lin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.join(ranks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07695" marR="1141095" indent="-215900">
                        <a:lnSpc>
                          <a:spcPts val="1600"/>
                        </a:lnSpc>
                        <a:spcBef>
                          <a:spcPts val="140"/>
                        </a:spcBef>
                        <a:tabLst>
                          <a:tab pos="2093595" algn="l"/>
                        </a:tabLst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.flatMa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(lambd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	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(page,(neighbo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ra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k)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4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computeContrib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(n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ig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rs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ra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R="3898900" algn="ctr">
                        <a:lnSpc>
                          <a:spcPts val="1660"/>
                        </a:lnSpc>
                      </a:pP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ranks</a:t>
                      </a:r>
                      <a:r>
                        <a:rPr sz="1400" b="1" spc="-4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contri</a:t>
                      </a:r>
                      <a:r>
                        <a:rPr sz="1400" b="1" spc="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.reduceByKe</a:t>
                      </a:r>
                      <a:r>
                        <a:rPr sz="1400" b="1" spc="-4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(l</a:t>
                      </a:r>
                      <a:r>
                        <a:rPr sz="1400" b="1" spc="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400" b="1" spc="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41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v1,v2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22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v1+v2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286650" y="1206500"/>
          <a:ext cx="1294947" cy="1758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674"/>
                <a:gridCol w="647273"/>
              </a:tblGrid>
              <a:tr h="24943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45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5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5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8650" y="2441098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59">
                <a:moveTo>
                  <a:pt x="0" y="0"/>
                </a:moveTo>
                <a:lnTo>
                  <a:pt x="12543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3924" y="393457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3924" y="417841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3924" y="442225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449" y="3765550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91006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20219" y="3681207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9850" y="3690732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4">
                <a:moveTo>
                  <a:pt x="0" y="0"/>
                </a:moveTo>
                <a:lnTo>
                  <a:pt x="18098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924" y="466609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242" y="1196354"/>
            <a:ext cx="34671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t</a:t>
            </a:r>
            <a:r>
              <a:rPr sz="2000" b="1" i="1" spc="-10" dirty="0">
                <a:latin typeface="Calibri"/>
                <a:cs typeface="Calibri"/>
              </a:rPr>
              <a:t>r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10" dirty="0">
                <a:latin typeface="Calibri"/>
                <a:cs typeface="Calibri"/>
              </a:rPr>
              <a:t>s</a:t>
            </a:r>
            <a:r>
              <a:rPr sz="2000" b="1" i="1" spc="-35" dirty="0">
                <a:latin typeface="Calibri"/>
                <a:cs typeface="Calibri"/>
              </a:rPr>
              <a:t>f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spc="-15" dirty="0">
                <a:latin typeface="Calibri"/>
                <a:cs typeface="Calibri"/>
              </a:rPr>
              <a:t>m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dirty="0">
                <a:latin typeface="Calibri"/>
                <a:cs typeface="Calibri"/>
              </a:rPr>
              <a:t>ti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on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i="1" spc="-25" dirty="0">
                <a:latin typeface="Calibri"/>
                <a:cs typeface="Calibri"/>
              </a:rPr>
              <a:t>c</a:t>
            </a:r>
            <a:r>
              <a:rPr sz="2000" b="1" i="1" spc="45" dirty="0">
                <a:latin typeface="Calibri"/>
                <a:cs typeface="Calibri"/>
              </a:rPr>
              <a:t>h</a:t>
            </a:r>
            <a:r>
              <a:rPr sz="2000" b="1" i="1" dirty="0">
                <a:latin typeface="Calibri"/>
                <a:cs typeface="Calibri"/>
              </a:rPr>
              <a:t>il</a:t>
            </a:r>
            <a:r>
              <a:rPr sz="2000" b="1" i="1" spc="-5" dirty="0">
                <a:latin typeface="Calibri"/>
                <a:cs typeface="Calibri"/>
              </a:rPr>
              <a:t>d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8" name="object 18"/>
          <p:cNvSpPr/>
          <p:nvPr/>
        </p:nvSpPr>
        <p:spPr>
          <a:xfrm>
            <a:off x="5577137" y="523419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7137" y="547803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6662" y="502285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23432" y="4980825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15150" y="4990350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59">
                <a:moveTo>
                  <a:pt x="0" y="0"/>
                </a:moveTo>
                <a:lnTo>
                  <a:pt x="13178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7137" y="572187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43700" y="45974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26250" y="46418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26250" y="46418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2600" y="2336800"/>
            <a:ext cx="4775200" cy="1790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7050" y="2381250"/>
            <a:ext cx="4635500" cy="1651000"/>
          </a:xfrm>
          <a:custGeom>
            <a:avLst/>
            <a:gdLst/>
            <a:ahLst/>
            <a:cxnLst/>
            <a:rect l="l" t="t" r="r" b="b"/>
            <a:pathLst>
              <a:path w="4635500" h="1651000">
                <a:moveTo>
                  <a:pt x="0" y="0"/>
                </a:moveTo>
                <a:lnTo>
                  <a:pt x="4635500" y="0"/>
                </a:lnTo>
                <a:lnTo>
                  <a:pt x="46355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050" y="2381250"/>
            <a:ext cx="4635500" cy="1651000"/>
          </a:xfrm>
          <a:custGeom>
            <a:avLst/>
            <a:gdLst/>
            <a:ahLst/>
            <a:cxnLst/>
            <a:rect l="l" t="t" r="r" b="b"/>
            <a:pathLst>
              <a:path w="4635500" h="1651000">
                <a:moveTo>
                  <a:pt x="0" y="0"/>
                </a:moveTo>
                <a:lnTo>
                  <a:pt x="4635500" y="0"/>
                </a:lnTo>
                <a:lnTo>
                  <a:pt x="46355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84770" y="2791107"/>
            <a:ext cx="3947869" cy="630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200" dirty="0">
              <a:latin typeface="Lucida Sans Unicode"/>
              <a:cs typeface="Lucida Sans Unicode"/>
            </a:endParaRPr>
          </a:p>
          <a:p>
            <a:pPr>
              <a:spcBef>
                <a:spcPts val="260"/>
              </a:spcBef>
              <a:tabLst>
                <a:tab pos="278765" algn="l"/>
              </a:tabLst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200" b="1" spc="-25" dirty="0" err="1">
                <a:latin typeface="Courier New"/>
                <a:cs typeface="Courier New"/>
              </a:rPr>
              <a:t>myrd</a:t>
            </a:r>
            <a:r>
              <a:rPr sz="1200" b="1" dirty="0" err="1">
                <a:latin typeface="Courier New"/>
                <a:cs typeface="Courier New"/>
              </a:rPr>
              <a:t>d</a:t>
            </a:r>
            <a:r>
              <a:rPr sz="1200" b="1" spc="160" dirty="0">
                <a:latin typeface="Courier New"/>
                <a:cs typeface="Courier New"/>
              </a:rPr>
              <a:t> </a:t>
            </a:r>
            <a:r>
              <a:rPr sz="1200" b="1" dirty="0" smtClean="0">
                <a:latin typeface="Courier New"/>
                <a:cs typeface="Courier New"/>
              </a:rPr>
              <a:t>=</a:t>
            </a:r>
            <a:r>
              <a:rPr lang="en-US" sz="1200" b="1" spc="-25" dirty="0" err="1">
                <a:latin typeface="Courier New"/>
                <a:cs typeface="Courier New"/>
              </a:rPr>
              <a:t>mydata.ma</a:t>
            </a:r>
            <a:r>
              <a:rPr lang="en-US" sz="1200" b="1" spc="-20" dirty="0" err="1">
                <a:latin typeface="Courier New"/>
                <a:cs typeface="Courier New"/>
              </a:rPr>
              <a:t>p</a:t>
            </a:r>
            <a:r>
              <a:rPr lang="en-US" sz="1200" b="1" spc="-25" dirty="0">
                <a:latin typeface="Courier New"/>
                <a:cs typeface="Courier New"/>
              </a:rPr>
              <a:t>(lambda</a:t>
            </a:r>
            <a:endParaRPr lang="en-US"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tabLst>
                <a:tab pos="278765" algn="l"/>
              </a:tabLst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4771" y="2612070"/>
            <a:ext cx="33432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mydat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spc="-4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("purple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ow.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05270" y="2995573"/>
            <a:ext cx="146227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s</a:t>
            </a:r>
            <a:r>
              <a:rPr sz="1200" b="1" dirty="0">
                <a:latin typeface="Courier New"/>
                <a:cs typeface="Courier New"/>
              </a:rPr>
              <a:t>: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spc="-25" dirty="0">
                <a:latin typeface="Courier New"/>
                <a:cs typeface="Courier New"/>
              </a:rPr>
              <a:t>s.uppe</a:t>
            </a:r>
            <a:r>
              <a:rPr sz="1200" b="1" spc="-20" dirty="0">
                <a:latin typeface="Courier New"/>
                <a:cs typeface="Courier New"/>
              </a:rPr>
              <a:t>r</a:t>
            </a:r>
            <a:r>
              <a:rPr sz="1200" b="1" spc="-25" dirty="0">
                <a:latin typeface="Courier New"/>
                <a:cs typeface="Courier New"/>
              </a:rPr>
              <a:t>()</a:t>
            </a:r>
            <a:r>
              <a:rPr sz="1200" b="1" spc="-20" dirty="0">
                <a:latin typeface="Courier New"/>
                <a:cs typeface="Courier New"/>
              </a:rPr>
              <a:t>)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36708" y="3416458"/>
            <a:ext cx="31623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383665" algn="l"/>
              </a:tabLst>
            </a:pPr>
            <a:r>
              <a:rPr sz="1200" b="1" spc="-25" dirty="0">
                <a:latin typeface="Courier New"/>
                <a:cs typeface="Courier New"/>
              </a:rPr>
              <a:t>.filter(lambd</a:t>
            </a:r>
            <a:r>
              <a:rPr sz="1200" b="1" dirty="0">
                <a:latin typeface="Courier New"/>
                <a:cs typeface="Courier New"/>
              </a:rPr>
              <a:t>a	</a:t>
            </a:r>
            <a:r>
              <a:rPr sz="1200" b="1" spc="-25" dirty="0">
                <a:latin typeface="Courier New"/>
                <a:cs typeface="Courier New"/>
              </a:rPr>
              <a:t>s:s.startswit</a:t>
            </a:r>
            <a:r>
              <a:rPr sz="1200" b="1" spc="-20" dirty="0">
                <a:latin typeface="Courier New"/>
                <a:cs typeface="Courier New"/>
              </a:rPr>
              <a:t>h</a:t>
            </a:r>
            <a:r>
              <a:rPr sz="1200" b="1" spc="-25" dirty="0">
                <a:latin typeface="Courier New"/>
                <a:cs typeface="Courier New"/>
              </a:rPr>
              <a:t>('I'))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53050" y="226695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53050" y="226695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23292" y="2319317"/>
            <a:ext cx="14522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pp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353050" y="3498850"/>
            <a:ext cx="1066800" cy="266700"/>
          </a:xfrm>
          <a:custGeom>
            <a:avLst/>
            <a:gdLst/>
            <a:ahLst/>
            <a:cxnLst/>
            <a:rect l="l" t="t" r="r" b="b"/>
            <a:pathLst>
              <a:path w="1066800" h="266700">
                <a:moveTo>
                  <a:pt x="0" y="0"/>
                </a:moveTo>
                <a:lnTo>
                  <a:pt x="1066800" y="0"/>
                </a:lnTo>
                <a:lnTo>
                  <a:pt x="1066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53050" y="3498850"/>
            <a:ext cx="1066800" cy="266700"/>
          </a:xfrm>
          <a:custGeom>
            <a:avLst/>
            <a:gdLst/>
            <a:ahLst/>
            <a:cxnLst/>
            <a:rect l="l" t="t" r="r" b="b"/>
            <a:pathLst>
              <a:path w="1066800" h="266700">
                <a:moveTo>
                  <a:pt x="0" y="0"/>
                </a:moveTo>
                <a:lnTo>
                  <a:pt x="1066800" y="0"/>
                </a:lnTo>
                <a:lnTo>
                  <a:pt x="1066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423292" y="3546671"/>
            <a:ext cx="90678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pp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353050" y="4768850"/>
            <a:ext cx="1562100" cy="254000"/>
          </a:xfrm>
          <a:custGeom>
            <a:avLst/>
            <a:gdLst/>
            <a:ahLst/>
            <a:cxnLst/>
            <a:rect l="l" t="t" r="r" b="b"/>
            <a:pathLst>
              <a:path w="1562100" h="254000">
                <a:moveTo>
                  <a:pt x="0" y="0"/>
                </a:moveTo>
                <a:lnTo>
                  <a:pt x="1562100" y="0"/>
                </a:lnTo>
                <a:lnTo>
                  <a:pt x="15621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53050" y="4768850"/>
            <a:ext cx="1562100" cy="254000"/>
          </a:xfrm>
          <a:custGeom>
            <a:avLst/>
            <a:gdLst/>
            <a:ahLst/>
            <a:cxnLst/>
            <a:rect l="l" t="t" r="r" b="b"/>
            <a:pathLst>
              <a:path w="1562100" h="254000">
                <a:moveTo>
                  <a:pt x="0" y="0"/>
                </a:moveTo>
                <a:lnTo>
                  <a:pt x="1562100" y="0"/>
                </a:lnTo>
                <a:lnTo>
                  <a:pt x="15621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423292" y="4811052"/>
            <a:ext cx="14014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3</a:t>
            </a:r>
            <a:r>
              <a:rPr sz="1100" spc="-45" dirty="0">
                <a:latin typeface="Calibri"/>
                <a:cs typeface="Calibri"/>
              </a:rPr>
              <a:t>]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dirty="0"/>
              <a:t>k</a:t>
            </a:r>
            <a:r>
              <a:rPr spc="-5" dirty="0"/>
              <a:t>:</a:t>
            </a:r>
            <a:r>
              <a:rPr spc="15" dirty="0"/>
              <a:t> </a:t>
            </a:r>
            <a:r>
              <a:rPr spc="-5" dirty="0"/>
              <a:t>F</a:t>
            </a:r>
            <a:r>
              <a:rPr spc="50" dirty="0"/>
              <a:t>i</a:t>
            </a:r>
            <a:r>
              <a:rPr spc="-45" dirty="0"/>
              <a:t>r</a:t>
            </a:r>
            <a:r>
              <a:rPr spc="-40" dirty="0"/>
              <a:t>s</a:t>
            </a:r>
            <a:r>
              <a:rPr dirty="0"/>
              <a:t>t</a:t>
            </a:r>
            <a:r>
              <a:rPr spc="-45" dirty="0"/>
              <a:t> </a:t>
            </a:r>
            <a:r>
              <a:rPr spc="-10" dirty="0"/>
              <a:t>It</a:t>
            </a:r>
            <a:r>
              <a:rPr dirty="0"/>
              <a:t>e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30" dirty="0"/>
              <a:t>(</a:t>
            </a:r>
            <a:r>
              <a:rPr spc="-25" dirty="0"/>
              <a:t>4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17500" y="1422400"/>
            <a:ext cx="61214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08900" y="3022600"/>
            <a:ext cx="546100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91450" y="3067050"/>
            <a:ext cx="381000" cy="33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1450" y="3067050"/>
            <a:ext cx="381000" cy="330200"/>
          </a:xfrm>
          <a:custGeom>
            <a:avLst/>
            <a:gdLst/>
            <a:ahLst/>
            <a:cxnLst/>
            <a:rect l="l" t="t" r="r" b="b"/>
            <a:pathLst>
              <a:path w="381000" h="330200">
                <a:moveTo>
                  <a:pt x="0" y="165100"/>
                </a:moveTo>
                <a:lnTo>
                  <a:pt x="95250" y="1651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65100"/>
                </a:lnTo>
                <a:lnTo>
                  <a:pt x="381000" y="165100"/>
                </a:lnTo>
                <a:lnTo>
                  <a:pt x="190500" y="330200"/>
                </a:lnTo>
                <a:lnTo>
                  <a:pt x="0" y="1651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8900" y="4457700"/>
            <a:ext cx="546100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91450" y="4502150"/>
            <a:ext cx="381000" cy="33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91450" y="4502150"/>
            <a:ext cx="381000" cy="330200"/>
          </a:xfrm>
          <a:custGeom>
            <a:avLst/>
            <a:gdLst/>
            <a:ahLst/>
            <a:cxnLst/>
            <a:rect l="l" t="t" r="r" b="b"/>
            <a:pathLst>
              <a:path w="381000" h="330200">
                <a:moveTo>
                  <a:pt x="0" y="165100"/>
                </a:moveTo>
                <a:lnTo>
                  <a:pt x="95250" y="1651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65100"/>
                </a:lnTo>
                <a:lnTo>
                  <a:pt x="381000" y="165100"/>
                </a:lnTo>
                <a:lnTo>
                  <a:pt x="190500" y="330200"/>
                </a:lnTo>
                <a:lnTo>
                  <a:pt x="0" y="1651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5600" y="1346200"/>
          <a:ext cx="6038849" cy="4618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650"/>
                <a:gridCol w="1571625"/>
                <a:gridCol w="28574"/>
              </a:tblGrid>
              <a:tr h="10795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5400">
                      <a:solidFill>
                        <a:srgbClr val="107FA7"/>
                      </a:solidFill>
                      <a:prstDash val="solid"/>
                    </a:lnR>
                    <a:lnB w="12700">
                      <a:solidFill>
                        <a:srgbClr val="0072A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T w="25400">
                      <a:solidFill>
                        <a:srgbClr val="107FA7"/>
                      </a:solidFill>
                      <a:prstDash val="solid"/>
                    </a:lnT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  <a:tr h="20955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R w="25400">
                      <a:solidFill>
                        <a:srgbClr val="107FA7"/>
                      </a:solidFill>
                      <a:prstDash val="solid"/>
                    </a:lnR>
                    <a:lnT w="12700">
                      <a:solidFill>
                        <a:srgbClr val="0072AE"/>
                      </a:solidFill>
                      <a:prstDash val="solid"/>
                    </a:lnT>
                    <a:solidFill>
                      <a:srgbClr val="D2E7ED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4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spc="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spc="-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9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35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3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4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ho</a:t>
                      </a:r>
                      <a:r>
                        <a:rPr sz="1400" dirty="0">
                          <a:solidFill>
                            <a:srgbClr val="107FA7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400">
                      <a:solidFill>
                        <a:srgbClr val="107FA7"/>
                      </a:solidFill>
                      <a:prstDash val="solid"/>
                    </a:lnL>
                    <a:lnT w="12700">
                      <a:solidFill>
                        <a:srgbClr val="0072AE"/>
                      </a:solidFill>
                      <a:prstDash val="solid"/>
                    </a:lnT>
                    <a:lnB w="25400">
                      <a:solidFill>
                        <a:srgbClr val="107FA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  <a:tr h="4070350">
                <a:tc gridSpan="2"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tabLst>
                          <a:tab pos="3477895" algn="l"/>
                        </a:tabLst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de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computeContrib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(n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ig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rs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,	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rank):…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175895" marR="4862195">
                        <a:lnSpc>
                          <a:spcPct val="202400"/>
                        </a:lnSpc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link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…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rank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77495" marR="3749675" indent="-101600">
                        <a:lnSpc>
                          <a:spcPct val="101200"/>
                        </a:lnSpc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fo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b="1" spc="1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 b="1" spc="-8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xrang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(10): contrib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=lin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.join(ranks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07695" marR="1141095" indent="-215900">
                        <a:lnSpc>
                          <a:spcPts val="1600"/>
                        </a:lnSpc>
                        <a:spcBef>
                          <a:spcPts val="140"/>
                        </a:spcBef>
                        <a:tabLst>
                          <a:tab pos="2093595" algn="l"/>
                        </a:tabLst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.flatMa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(lambd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	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(page,(neighbo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ra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k)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4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computeContrib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(n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ig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rs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ra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))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R="3898900" algn="ctr">
                        <a:lnSpc>
                          <a:spcPts val="1660"/>
                        </a:lnSpc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ranks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contri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.reduceByKe</a:t>
                      </a:r>
                      <a:r>
                        <a:rPr sz="1400" b="1" spc="-4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(l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400" b="1" spc="6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41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v1,v2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400" b="1" spc="220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v1+v2)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09295" marR="2220595" indent="-317500">
                        <a:lnSpc>
                          <a:spcPct val="101200"/>
                        </a:lnSpc>
                        <a:tabLst>
                          <a:tab pos="2195195" algn="l"/>
                          <a:tab pos="3363595" algn="l"/>
                        </a:tabLst>
                      </a:pP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.map(lambd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32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page,contri</a:t>
                      </a:r>
                      <a:r>
                        <a:rPr sz="1400" b="1" spc="6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:	</a:t>
                      </a:r>
                      <a:r>
                        <a:rPr sz="14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\ 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(page,contri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b	*</a:t>
                      </a:r>
                      <a:r>
                        <a:rPr sz="1400" b="1" spc="2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0.8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b="1" spc="12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400" b="1" spc="20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45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0.15)</a:t>
                      </a:r>
                      <a:r>
                        <a:rPr sz="1400" b="1" dirty="0">
                          <a:solidFill>
                            <a:srgbClr val="01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72AE"/>
                      </a:solidFill>
                      <a:prstDash val="solid"/>
                    </a:lnL>
                    <a:lnB w="12700">
                      <a:solidFill>
                        <a:srgbClr val="0072AE"/>
                      </a:solidFill>
                      <a:prstDash val="solid"/>
                    </a:lnB>
                    <a:solidFill>
                      <a:srgbClr val="D2E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5400">
                      <a:solidFill>
                        <a:srgbClr val="107FA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286650" y="1206500"/>
          <a:ext cx="1294947" cy="1758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674"/>
                <a:gridCol w="647273"/>
              </a:tblGrid>
              <a:tr h="24943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4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45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5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5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283185" y="3420926"/>
          <a:ext cx="1294947" cy="1005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4947"/>
              </a:tblGrid>
              <a:tr h="25146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5)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5145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2.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83185" y="4597400"/>
          <a:ext cx="1294946" cy="1261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738"/>
                <a:gridCol w="796208"/>
              </a:tblGrid>
              <a:tr h="25952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46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.5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8)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59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.5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8)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00" y="1422400"/>
            <a:ext cx="61214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950" y="1466850"/>
            <a:ext cx="5981700" cy="4279900"/>
          </a:xfrm>
          <a:custGeom>
            <a:avLst/>
            <a:gdLst/>
            <a:ahLst/>
            <a:cxnLst/>
            <a:rect l="l" t="t" r="r" b="b"/>
            <a:pathLst>
              <a:path w="5981700" h="4279900">
                <a:moveTo>
                  <a:pt x="0" y="0"/>
                </a:moveTo>
                <a:lnTo>
                  <a:pt x="5981700" y="0"/>
                </a:lnTo>
                <a:lnTo>
                  <a:pt x="5981700" y="4279900"/>
                </a:lnTo>
                <a:lnTo>
                  <a:pt x="0" y="42799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1950" y="1466850"/>
            <a:ext cx="5981700" cy="4279900"/>
          </a:xfrm>
          <a:custGeom>
            <a:avLst/>
            <a:gdLst/>
            <a:ahLst/>
            <a:cxnLst/>
            <a:rect l="l" t="t" r="r" b="b"/>
            <a:pathLst>
              <a:path w="5981700" h="4279900">
                <a:moveTo>
                  <a:pt x="0" y="0"/>
                </a:moveTo>
                <a:lnTo>
                  <a:pt x="5981700" y="0"/>
                </a:lnTo>
                <a:lnTo>
                  <a:pt x="5981700" y="4279900"/>
                </a:lnTo>
                <a:lnTo>
                  <a:pt x="0" y="4279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701" y="1654192"/>
            <a:ext cx="31502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de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f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computeContrib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(n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ig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rs,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4022" y="1654192"/>
            <a:ext cx="7366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rank):…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701" y="2085992"/>
            <a:ext cx="9836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link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701" y="2517792"/>
            <a:ext cx="98361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rank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701" y="2936892"/>
            <a:ext cx="20955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fo</a:t>
            </a:r>
            <a:r>
              <a:rPr sz="1400" b="1" dirty="0">
                <a:latin typeface="Courier New"/>
                <a:cs typeface="Courier New"/>
              </a:rPr>
              <a:t>r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x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i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xrang</a:t>
            </a:r>
            <a:r>
              <a:rPr sz="1400" b="1" spc="-40" dirty="0">
                <a:latin typeface="Courier New"/>
                <a:cs typeface="Courier New"/>
              </a:rPr>
              <a:t>e</a:t>
            </a:r>
            <a:r>
              <a:rPr sz="1400" b="1" spc="-45" dirty="0">
                <a:latin typeface="Courier New"/>
                <a:cs typeface="Courier New"/>
              </a:rPr>
              <a:t>(10):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301" y="3152792"/>
            <a:ext cx="16637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265" algn="ctr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contrib</a:t>
            </a:r>
            <a:r>
              <a:rPr sz="1400" b="1" spc="-40" dirty="0">
                <a:latin typeface="Courier New"/>
                <a:cs typeface="Courier New"/>
              </a:rPr>
              <a:t>s</a:t>
            </a:r>
            <a:r>
              <a:rPr sz="1400" b="1" spc="-45" dirty="0">
                <a:latin typeface="Courier New"/>
                <a:cs typeface="Courier New"/>
              </a:rPr>
              <a:t>=lin</a:t>
            </a:r>
            <a:r>
              <a:rPr sz="1400" b="1" spc="60" dirty="0">
                <a:latin typeface="Courier New"/>
                <a:cs typeface="Courier New"/>
              </a:rPr>
              <a:t>k</a:t>
            </a:r>
            <a:r>
              <a:rPr sz="1400" b="1" spc="-45" dirty="0">
                <a:latin typeface="Courier New"/>
                <a:cs typeface="Courier New"/>
              </a:rPr>
              <a:t>s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20"/>
              </a:spcBef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.join(ranks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20"/>
              </a:spcBef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.flatMa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(lambda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9437" y="3584592"/>
            <a:ext cx="27863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(page,(neighbo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ra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k)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301" y="3787792"/>
            <a:ext cx="370903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0200">
              <a:lnSpc>
                <a:spcPct val="1012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computeContrib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(n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ig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o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rs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,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ra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k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)) </a:t>
            </a:r>
            <a:r>
              <a:rPr sz="1400" b="1" spc="-45" dirty="0">
                <a:latin typeface="Courier New"/>
                <a:cs typeface="Courier New"/>
              </a:rPr>
              <a:t>ranks</a:t>
            </a:r>
            <a:r>
              <a:rPr sz="1400" b="1" spc="-40" dirty="0">
                <a:latin typeface="Courier New"/>
                <a:cs typeface="Courier New"/>
              </a:rPr>
              <a:t>=</a:t>
            </a:r>
            <a:r>
              <a:rPr sz="1400" b="1" spc="-45" dirty="0">
                <a:latin typeface="Courier New"/>
                <a:cs typeface="Courier New"/>
              </a:rPr>
              <a:t>contri</a:t>
            </a:r>
            <a:r>
              <a:rPr sz="1400" b="1" spc="60" dirty="0">
                <a:latin typeface="Courier New"/>
                <a:cs typeface="Courier New"/>
              </a:rPr>
              <a:t>b</a:t>
            </a:r>
            <a:r>
              <a:rPr sz="1400" b="1" spc="-45" dirty="0">
                <a:latin typeface="Courier New"/>
                <a:cs typeface="Courier New"/>
              </a:rPr>
              <a:t>s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1701" y="4219592"/>
            <a:ext cx="415353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.reduceByKe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y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(l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41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v1,v2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400" b="1" spc="2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v1+v2)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400">
              <a:latin typeface="Courier New"/>
              <a:cs typeface="Courier New"/>
            </a:endParaRPr>
          </a:p>
          <a:p>
            <a:pPr marL="545465" marR="533400" indent="-317500">
              <a:lnSpc>
                <a:spcPct val="101200"/>
              </a:lnSpc>
              <a:tabLst>
                <a:tab pos="2031364" algn="l"/>
                <a:tab pos="3199765" algn="l"/>
              </a:tabLst>
            </a:pP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.map(lambd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400" b="1" spc="3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0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page,contri</a:t>
            </a:r>
            <a:r>
              <a:rPr sz="1400" b="1" spc="60" dirty="0">
                <a:solidFill>
                  <a:srgbClr val="A6A6A6"/>
                </a:solidFill>
                <a:latin typeface="Courier New"/>
                <a:cs typeface="Courier New"/>
              </a:rPr>
              <a:t>b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:	\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(page,contri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b	*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0.8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5</a:t>
            </a:r>
            <a:r>
              <a:rPr sz="1400" b="1" spc="1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+</a:t>
            </a:r>
            <a:r>
              <a:rPr sz="1400" b="1" spc="2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400" b="1" spc="-45" dirty="0">
                <a:solidFill>
                  <a:srgbClr val="A6A6A6"/>
                </a:solidFill>
                <a:latin typeface="Courier New"/>
                <a:cs typeface="Courier New"/>
              </a:rPr>
              <a:t>0.15)</a:t>
            </a:r>
            <a:r>
              <a:rPr sz="14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45" dirty="0">
                <a:latin typeface="Courier New"/>
                <a:cs typeface="Courier New"/>
              </a:rPr>
              <a:t>fo</a:t>
            </a:r>
            <a:r>
              <a:rPr sz="1400" b="1" dirty="0">
                <a:latin typeface="Courier New"/>
                <a:cs typeface="Courier New"/>
              </a:rPr>
              <a:t>r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ran</a:t>
            </a:r>
            <a:r>
              <a:rPr sz="1400" b="1" dirty="0">
                <a:latin typeface="Courier New"/>
                <a:cs typeface="Courier New"/>
              </a:rPr>
              <a:t>k</a:t>
            </a:r>
            <a:r>
              <a:rPr sz="1400" b="1" spc="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i</a:t>
            </a:r>
            <a:r>
              <a:rPr sz="1400" b="1" dirty="0">
                <a:latin typeface="Courier New"/>
                <a:cs typeface="Courier New"/>
              </a:rPr>
              <a:t>n</a:t>
            </a:r>
            <a:r>
              <a:rPr sz="1400" b="1" spc="114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ranks.collec</a:t>
            </a:r>
            <a:r>
              <a:rPr sz="1400" b="1" spc="-40" dirty="0">
                <a:latin typeface="Courier New"/>
                <a:cs typeface="Courier New"/>
              </a:rPr>
              <a:t>t</a:t>
            </a:r>
            <a:r>
              <a:rPr sz="1400" b="1" spc="-45" dirty="0">
                <a:latin typeface="Courier New"/>
                <a:cs typeface="Courier New"/>
              </a:rPr>
              <a:t>(</a:t>
            </a:r>
            <a:r>
              <a:rPr sz="1400" b="1" spc="60" dirty="0">
                <a:latin typeface="Courier New"/>
                <a:cs typeface="Courier New"/>
              </a:rPr>
              <a:t>)</a:t>
            </a:r>
            <a:r>
              <a:rPr sz="1400" b="1" dirty="0">
                <a:latin typeface="Courier New"/>
                <a:cs typeface="Courier New"/>
              </a:rPr>
              <a:t>:</a:t>
            </a:r>
            <a:r>
              <a:rPr sz="1400" b="1" spc="415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prin</a:t>
            </a: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120" dirty="0">
                <a:latin typeface="Courier New"/>
                <a:cs typeface="Courier New"/>
              </a:rPr>
              <a:t> </a:t>
            </a:r>
            <a:r>
              <a:rPr sz="1400" b="1" spc="-45" dirty="0">
                <a:latin typeface="Courier New"/>
                <a:cs typeface="Courier New"/>
              </a:rPr>
              <a:t>rank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00600" y="13589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0600" y="13589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79340" y="1423416"/>
            <a:ext cx="13252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38706" y="2192467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7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8706" y="2443928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7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38706" y="2695388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7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48231" y="1931483"/>
            <a:ext cx="0" cy="1024890"/>
          </a:xfrm>
          <a:custGeom>
            <a:avLst/>
            <a:gdLst/>
            <a:ahLst/>
            <a:cxnLst/>
            <a:rect l="l" t="t" r="r" b="b"/>
            <a:pathLst>
              <a:path h="1024889">
                <a:moveTo>
                  <a:pt x="0" y="0"/>
                </a:moveTo>
                <a:lnTo>
                  <a:pt x="0" y="102489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43178" y="1931483"/>
            <a:ext cx="0" cy="1024890"/>
          </a:xfrm>
          <a:custGeom>
            <a:avLst/>
            <a:gdLst/>
            <a:ahLst/>
            <a:cxnLst/>
            <a:rect l="l" t="t" r="r" b="b"/>
            <a:pathLst>
              <a:path h="1024889">
                <a:moveTo>
                  <a:pt x="0" y="0"/>
                </a:moveTo>
                <a:lnTo>
                  <a:pt x="0" y="102489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38706" y="1941008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38706" y="2946848"/>
            <a:ext cx="1314450" cy="0"/>
          </a:xfrm>
          <a:custGeom>
            <a:avLst/>
            <a:gdLst/>
            <a:ahLst/>
            <a:cxnLst/>
            <a:rect l="l" t="t" r="r" b="b"/>
            <a:pathLst>
              <a:path w="1314450">
                <a:moveTo>
                  <a:pt x="0" y="0"/>
                </a:moveTo>
                <a:lnTo>
                  <a:pt x="131399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26971" y="1985660"/>
            <a:ext cx="1023619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4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0.</a:t>
            </a:r>
            <a:r>
              <a:rPr sz="1100" b="1" spc="35" dirty="0">
                <a:latin typeface="Courier New"/>
                <a:cs typeface="Courier New"/>
              </a:rPr>
              <a:t>5</a:t>
            </a:r>
            <a:r>
              <a:rPr sz="1100" b="1" spc="-60" dirty="0">
                <a:latin typeface="Courier New"/>
                <a:cs typeface="Courier New"/>
              </a:rPr>
              <a:t>8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26971" y="2237120"/>
            <a:ext cx="1023619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2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0.</a:t>
            </a:r>
            <a:r>
              <a:rPr sz="1100" b="1" spc="35" dirty="0">
                <a:latin typeface="Courier New"/>
                <a:cs typeface="Courier New"/>
              </a:rPr>
              <a:t>5</a:t>
            </a:r>
            <a:r>
              <a:rPr sz="1100" b="1" spc="-60" dirty="0">
                <a:latin typeface="Courier New"/>
                <a:cs typeface="Courier New"/>
              </a:rPr>
              <a:t>8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6971" y="2488580"/>
            <a:ext cx="95250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3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1.</a:t>
            </a:r>
            <a:r>
              <a:rPr sz="1100" b="1" spc="40" dirty="0">
                <a:latin typeface="Courier New"/>
                <a:cs typeface="Courier New"/>
              </a:rPr>
              <a:t>0)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26971" y="2740040"/>
            <a:ext cx="1023619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1.</a:t>
            </a:r>
            <a:r>
              <a:rPr sz="1100" b="1" spc="35" dirty="0">
                <a:latin typeface="Courier New"/>
                <a:cs typeface="Courier New"/>
              </a:rPr>
              <a:t>8</a:t>
            </a:r>
            <a:r>
              <a:rPr sz="1100" b="1" spc="-60" dirty="0">
                <a:latin typeface="Courier New"/>
                <a:cs typeface="Courier New"/>
              </a:rPr>
              <a:t>5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5" dirty="0"/>
              <a:t>P</a:t>
            </a:r>
            <a:r>
              <a:rPr spc="-55" dirty="0"/>
              <a:t>a</a:t>
            </a:r>
            <a:r>
              <a:rPr spc="-35" dirty="0"/>
              <a:t>g</a:t>
            </a:r>
            <a:r>
              <a:rPr dirty="0"/>
              <a:t>e</a:t>
            </a:r>
            <a:r>
              <a:rPr spc="-5" dirty="0"/>
              <a:t>R</a:t>
            </a:r>
            <a:r>
              <a:rPr spc="-50" dirty="0"/>
              <a:t>a</a:t>
            </a:r>
            <a:r>
              <a:rPr spc="35" dirty="0"/>
              <a:t>n</a:t>
            </a:r>
            <a:r>
              <a:rPr spc="-5" dirty="0"/>
              <a:t>k</a:t>
            </a:r>
            <a:r>
              <a:rPr spc="165" dirty="0"/>
              <a:t> </a:t>
            </a:r>
            <a:r>
              <a:rPr spc="50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0" dirty="0"/>
              <a:t>a</a:t>
            </a:r>
            <a:r>
              <a:rPr spc="-45" dirty="0"/>
              <a:t>r</a:t>
            </a:r>
            <a:r>
              <a:rPr dirty="0"/>
              <a:t>k</a:t>
            </a:r>
            <a:r>
              <a:rPr spc="-5" dirty="0"/>
              <a:t>:</a:t>
            </a:r>
            <a:r>
              <a:rPr spc="20" dirty="0"/>
              <a:t> </a:t>
            </a:r>
            <a:r>
              <a:rPr spc="-5" dirty="0"/>
              <a:t>S</a:t>
            </a:r>
            <a:r>
              <a:rPr spc="5" dirty="0"/>
              <a:t>e</a:t>
            </a:r>
            <a:r>
              <a:rPr spc="-25" dirty="0"/>
              <a:t>c</a:t>
            </a:r>
            <a:r>
              <a:rPr spc="30" dirty="0"/>
              <a:t>o</a:t>
            </a:r>
            <a:r>
              <a:rPr spc="3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-10" dirty="0"/>
              <a:t>It</a:t>
            </a:r>
            <a:r>
              <a:rPr dirty="0"/>
              <a:t>e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50" dirty="0"/>
              <a:t>i</a:t>
            </a:r>
            <a:r>
              <a:rPr spc="30" dirty="0"/>
              <a:t>o</a:t>
            </a:r>
            <a:r>
              <a:rPr dirty="0"/>
              <a:t>n</a:t>
            </a:r>
          </a:p>
        </p:txBody>
      </p:sp>
      <p:sp>
        <p:nvSpPr>
          <p:cNvPr id="29" name="object 29"/>
          <p:cNvSpPr/>
          <p:nvPr/>
        </p:nvSpPr>
        <p:spPr>
          <a:xfrm>
            <a:off x="5236785" y="1969583"/>
            <a:ext cx="2135505" cy="222885"/>
          </a:xfrm>
          <a:custGeom>
            <a:avLst/>
            <a:gdLst/>
            <a:ahLst/>
            <a:cxnLst/>
            <a:rect l="l" t="t" r="r" b="b"/>
            <a:pathLst>
              <a:path w="2135504" h="222885">
                <a:moveTo>
                  <a:pt x="0" y="222885"/>
                </a:moveTo>
                <a:lnTo>
                  <a:pt x="2134925" y="222885"/>
                </a:lnTo>
                <a:lnTo>
                  <a:pt x="2134925" y="0"/>
                </a:lnTo>
                <a:lnTo>
                  <a:pt x="0" y="0"/>
                </a:lnTo>
                <a:lnTo>
                  <a:pt x="0" y="222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36785" y="2192468"/>
            <a:ext cx="2135505" cy="251460"/>
          </a:xfrm>
          <a:custGeom>
            <a:avLst/>
            <a:gdLst/>
            <a:ahLst/>
            <a:cxnLst/>
            <a:rect l="l" t="t" r="r" b="b"/>
            <a:pathLst>
              <a:path w="2135504" h="251460">
                <a:moveTo>
                  <a:pt x="0" y="251459"/>
                </a:moveTo>
                <a:lnTo>
                  <a:pt x="2134925" y="251459"/>
                </a:lnTo>
                <a:lnTo>
                  <a:pt x="2134925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36785" y="2443928"/>
            <a:ext cx="2135505" cy="251460"/>
          </a:xfrm>
          <a:custGeom>
            <a:avLst/>
            <a:gdLst/>
            <a:ahLst/>
            <a:cxnLst/>
            <a:rect l="l" t="t" r="r" b="b"/>
            <a:pathLst>
              <a:path w="2135504" h="251460">
                <a:moveTo>
                  <a:pt x="0" y="251459"/>
                </a:moveTo>
                <a:lnTo>
                  <a:pt x="2134925" y="251459"/>
                </a:lnTo>
                <a:lnTo>
                  <a:pt x="2134925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36785" y="2695388"/>
            <a:ext cx="2135505" cy="222885"/>
          </a:xfrm>
          <a:custGeom>
            <a:avLst/>
            <a:gdLst/>
            <a:ahLst/>
            <a:cxnLst/>
            <a:rect l="l" t="t" r="r" b="b"/>
            <a:pathLst>
              <a:path w="2135504" h="222885">
                <a:moveTo>
                  <a:pt x="0" y="222885"/>
                </a:moveTo>
                <a:lnTo>
                  <a:pt x="2134925" y="222885"/>
                </a:lnTo>
                <a:lnTo>
                  <a:pt x="2134925" y="0"/>
                </a:lnTo>
                <a:lnTo>
                  <a:pt x="0" y="0"/>
                </a:lnTo>
                <a:lnTo>
                  <a:pt x="0" y="2228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36785" y="2192468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36785" y="2443928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6785" y="2695388"/>
            <a:ext cx="2135505" cy="0"/>
          </a:xfrm>
          <a:custGeom>
            <a:avLst/>
            <a:gdLst/>
            <a:ahLst/>
            <a:cxnLst/>
            <a:rect l="l" t="t" r="r" b="b"/>
            <a:pathLst>
              <a:path w="2135504">
                <a:moveTo>
                  <a:pt x="0" y="0"/>
                </a:moveTo>
                <a:lnTo>
                  <a:pt x="2134925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08210" y="1969583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948690"/>
                </a:moveTo>
                <a:lnTo>
                  <a:pt x="0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00285" y="1969583"/>
            <a:ext cx="0" cy="948690"/>
          </a:xfrm>
          <a:custGeom>
            <a:avLst/>
            <a:gdLst/>
            <a:ahLst/>
            <a:cxnLst/>
            <a:rect l="l" t="t" r="r" b="b"/>
            <a:pathLst>
              <a:path h="948689">
                <a:moveTo>
                  <a:pt x="0" y="948690"/>
                </a:moveTo>
                <a:lnTo>
                  <a:pt x="0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79635" y="1941008"/>
            <a:ext cx="2249805" cy="0"/>
          </a:xfrm>
          <a:custGeom>
            <a:avLst/>
            <a:gdLst/>
            <a:ahLst/>
            <a:cxnLst/>
            <a:rect l="l" t="t" r="r" b="b"/>
            <a:pathLst>
              <a:path w="2249804">
                <a:moveTo>
                  <a:pt x="0" y="0"/>
                </a:moveTo>
                <a:lnTo>
                  <a:pt x="2249225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9635" y="2946848"/>
            <a:ext cx="2249805" cy="0"/>
          </a:xfrm>
          <a:custGeom>
            <a:avLst/>
            <a:gdLst/>
            <a:ahLst/>
            <a:cxnLst/>
            <a:rect l="l" t="t" r="r" b="b"/>
            <a:pathLst>
              <a:path w="2249804">
                <a:moveTo>
                  <a:pt x="0" y="0"/>
                </a:moveTo>
                <a:lnTo>
                  <a:pt x="2249225" y="0"/>
                </a:lnTo>
              </a:path>
            </a:pathLst>
          </a:custGeom>
          <a:ln w="57150">
            <a:solidFill>
              <a:srgbClr val="A4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286950" y="1985660"/>
            <a:ext cx="18110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4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2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1]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86950" y="2237120"/>
            <a:ext cx="13411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2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86950" y="2488580"/>
            <a:ext cx="18110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3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1</a:t>
            </a:r>
            <a:r>
              <a:rPr sz="1100" b="1" spc="-60" dirty="0">
                <a:latin typeface="Courier New"/>
                <a:cs typeface="Courier New"/>
              </a:rPr>
              <a:t>,</a:t>
            </a:r>
            <a:r>
              <a:rPr sz="1100" b="1" spc="-65" dirty="0">
                <a:latin typeface="Courier New"/>
                <a:cs typeface="Courier New"/>
              </a:rPr>
              <a:t>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-65" dirty="0">
                <a:latin typeface="Courier New"/>
                <a:cs typeface="Courier New"/>
              </a:rPr>
              <a:t>4]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86950" y="2740040"/>
            <a:ext cx="13411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0" dirty="0">
                <a:latin typeface="Courier New"/>
                <a:cs typeface="Courier New"/>
              </a:rPr>
              <a:t>(pa</a:t>
            </a:r>
            <a:r>
              <a:rPr sz="1100" b="1" spc="35" dirty="0">
                <a:latin typeface="Courier New"/>
                <a:cs typeface="Courier New"/>
              </a:rPr>
              <a:t>g</a:t>
            </a:r>
            <a:r>
              <a:rPr sz="1100" b="1" spc="-60" dirty="0">
                <a:latin typeface="Courier New"/>
                <a:cs typeface="Courier New"/>
              </a:rPr>
              <a:t>e</a:t>
            </a:r>
            <a:r>
              <a:rPr sz="1100" b="1" spc="40" dirty="0">
                <a:latin typeface="Courier New"/>
                <a:cs typeface="Courier New"/>
              </a:rPr>
              <a:t>1</a:t>
            </a:r>
            <a:r>
              <a:rPr sz="1100" b="1" dirty="0">
                <a:latin typeface="Courier New"/>
                <a:cs typeface="Courier New"/>
              </a:rPr>
              <a:t>,</a:t>
            </a:r>
            <a:r>
              <a:rPr sz="1100" b="1" spc="-325" dirty="0">
                <a:latin typeface="Courier New"/>
                <a:cs typeface="Courier New"/>
              </a:rPr>
              <a:t> </a:t>
            </a:r>
            <a:r>
              <a:rPr sz="1100" b="1" spc="40" dirty="0">
                <a:latin typeface="Courier New"/>
                <a:cs typeface="Courier New"/>
              </a:rPr>
              <a:t>[p</a:t>
            </a:r>
            <a:r>
              <a:rPr sz="1100" b="1" spc="35" dirty="0">
                <a:latin typeface="Courier New"/>
                <a:cs typeface="Courier New"/>
              </a:rPr>
              <a:t>a</a:t>
            </a:r>
            <a:r>
              <a:rPr sz="1100" b="1" spc="-60" dirty="0">
                <a:latin typeface="Courier New"/>
                <a:cs typeface="Courier New"/>
              </a:rPr>
              <a:t>g</a:t>
            </a:r>
            <a:r>
              <a:rPr sz="1100" b="1" spc="-65" dirty="0">
                <a:latin typeface="Courier New"/>
                <a:cs typeface="Courier New"/>
              </a:rPr>
              <a:t>e</a:t>
            </a:r>
            <a:r>
              <a:rPr sz="1100" b="1" spc="35" dirty="0">
                <a:latin typeface="Courier New"/>
                <a:cs typeface="Courier New"/>
              </a:rPr>
              <a:t>3</a:t>
            </a:r>
            <a:r>
              <a:rPr sz="1100" b="1" spc="-60" dirty="0">
                <a:latin typeface="Courier New"/>
                <a:cs typeface="Courier New"/>
              </a:rPr>
              <a:t>]</a:t>
            </a:r>
            <a:r>
              <a:rPr sz="1100" b="1" dirty="0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213350" y="1670050"/>
            <a:ext cx="469900" cy="279400"/>
          </a:xfrm>
          <a:custGeom>
            <a:avLst/>
            <a:gdLst/>
            <a:ahLst/>
            <a:cxnLst/>
            <a:rect l="l" t="t" r="r" b="b"/>
            <a:pathLst>
              <a:path w="469900" h="279400">
                <a:moveTo>
                  <a:pt x="0" y="0"/>
                </a:moveTo>
                <a:lnTo>
                  <a:pt x="469900" y="0"/>
                </a:lnTo>
                <a:lnTo>
                  <a:pt x="4699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13350" y="1670050"/>
            <a:ext cx="469900" cy="279400"/>
          </a:xfrm>
          <a:custGeom>
            <a:avLst/>
            <a:gdLst/>
            <a:ahLst/>
            <a:cxnLst/>
            <a:rect l="l" t="t" r="r" b="b"/>
            <a:pathLst>
              <a:path w="469900" h="279400">
                <a:moveTo>
                  <a:pt x="0" y="0"/>
                </a:moveTo>
                <a:lnTo>
                  <a:pt x="469900" y="0"/>
                </a:lnTo>
                <a:lnTo>
                  <a:pt x="4699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283177" y="1720536"/>
            <a:ext cx="3009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Calibri"/>
                <a:cs typeface="Calibri"/>
              </a:rPr>
              <a:t>li</a:t>
            </a:r>
            <a:r>
              <a:rPr sz="1200" spc="-35" dirty="0">
                <a:latin typeface="Calibri"/>
                <a:cs typeface="Calibri"/>
              </a:rPr>
              <a:t>n</a:t>
            </a:r>
            <a:r>
              <a:rPr sz="1200" spc="-55" dirty="0">
                <a:latin typeface="Calibri"/>
                <a:cs typeface="Calibri"/>
              </a:rPr>
              <a:t>k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46900" y="2870200"/>
            <a:ext cx="660400" cy="93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14054" y="2918465"/>
            <a:ext cx="525145" cy="802005"/>
          </a:xfrm>
          <a:custGeom>
            <a:avLst/>
            <a:gdLst/>
            <a:ahLst/>
            <a:cxnLst/>
            <a:rect l="l" t="t" r="r" b="b"/>
            <a:pathLst>
              <a:path w="525145" h="802004">
                <a:moveTo>
                  <a:pt x="174025" y="0"/>
                </a:moveTo>
                <a:lnTo>
                  <a:pt x="0" y="77908"/>
                </a:lnTo>
                <a:lnTo>
                  <a:pt x="263493" y="666479"/>
                </a:lnTo>
                <a:lnTo>
                  <a:pt x="176479" y="705432"/>
                </a:lnTo>
                <a:lnTo>
                  <a:pt x="428414" y="801550"/>
                </a:lnTo>
                <a:lnTo>
                  <a:pt x="509670" y="588570"/>
                </a:lnTo>
                <a:lnTo>
                  <a:pt x="437518" y="588570"/>
                </a:lnTo>
                <a:lnTo>
                  <a:pt x="174025" y="0"/>
                </a:lnTo>
              </a:path>
              <a:path w="525145" h="802004">
                <a:moveTo>
                  <a:pt x="437518" y="588570"/>
                </a:moveTo>
                <a:lnTo>
                  <a:pt x="509670" y="588570"/>
                </a:lnTo>
              </a:path>
              <a:path w="525145" h="802004">
                <a:moveTo>
                  <a:pt x="509670" y="588570"/>
                </a:moveTo>
                <a:lnTo>
                  <a:pt x="437518" y="588570"/>
                </a:lnTo>
              </a:path>
              <a:path w="525145" h="802004">
                <a:moveTo>
                  <a:pt x="524531" y="549616"/>
                </a:moveTo>
                <a:lnTo>
                  <a:pt x="437518" y="588570"/>
                </a:lnTo>
                <a:lnTo>
                  <a:pt x="509670" y="588570"/>
                </a:lnTo>
                <a:lnTo>
                  <a:pt x="524531" y="549616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14054" y="2918465"/>
            <a:ext cx="524531" cy="801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14054" y="2918465"/>
            <a:ext cx="525145" cy="802005"/>
          </a:xfrm>
          <a:custGeom>
            <a:avLst/>
            <a:gdLst/>
            <a:ahLst/>
            <a:cxnLst/>
            <a:rect l="l" t="t" r="r" b="b"/>
            <a:pathLst>
              <a:path w="525145" h="802004">
                <a:moveTo>
                  <a:pt x="174025" y="0"/>
                </a:moveTo>
                <a:lnTo>
                  <a:pt x="0" y="77908"/>
                </a:lnTo>
                <a:lnTo>
                  <a:pt x="263493" y="666479"/>
                </a:lnTo>
                <a:lnTo>
                  <a:pt x="176479" y="705432"/>
                </a:lnTo>
                <a:lnTo>
                  <a:pt x="428414" y="801550"/>
                </a:lnTo>
                <a:lnTo>
                  <a:pt x="509670" y="588570"/>
                </a:lnTo>
                <a:lnTo>
                  <a:pt x="437518" y="588570"/>
                </a:lnTo>
                <a:lnTo>
                  <a:pt x="174025" y="0"/>
                </a:lnTo>
              </a:path>
              <a:path w="525145" h="802004">
                <a:moveTo>
                  <a:pt x="437518" y="588570"/>
                </a:moveTo>
                <a:lnTo>
                  <a:pt x="509670" y="588570"/>
                </a:lnTo>
              </a:path>
              <a:path w="525145" h="802004">
                <a:moveTo>
                  <a:pt x="509670" y="588570"/>
                </a:moveTo>
                <a:lnTo>
                  <a:pt x="437518" y="588570"/>
                </a:lnTo>
              </a:path>
              <a:path w="525145" h="802004">
                <a:moveTo>
                  <a:pt x="524531" y="549616"/>
                </a:moveTo>
                <a:lnTo>
                  <a:pt x="437518" y="588570"/>
                </a:lnTo>
                <a:lnTo>
                  <a:pt x="509670" y="588570"/>
                </a:lnTo>
                <a:lnTo>
                  <a:pt x="524531" y="549616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14054" y="2918465"/>
            <a:ext cx="525145" cy="802005"/>
          </a:xfrm>
          <a:custGeom>
            <a:avLst/>
            <a:gdLst/>
            <a:ahLst/>
            <a:cxnLst/>
            <a:rect l="l" t="t" r="r" b="b"/>
            <a:pathLst>
              <a:path w="525145" h="802004">
                <a:moveTo>
                  <a:pt x="176479" y="705433"/>
                </a:moveTo>
                <a:lnTo>
                  <a:pt x="263492" y="666479"/>
                </a:lnTo>
                <a:lnTo>
                  <a:pt x="0" y="77908"/>
                </a:lnTo>
                <a:lnTo>
                  <a:pt x="174025" y="0"/>
                </a:lnTo>
                <a:lnTo>
                  <a:pt x="437518" y="588571"/>
                </a:lnTo>
                <a:lnTo>
                  <a:pt x="524531" y="549616"/>
                </a:lnTo>
                <a:lnTo>
                  <a:pt x="428413" y="801551"/>
                </a:lnTo>
                <a:lnTo>
                  <a:pt x="176479" y="705433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20000" y="2870200"/>
            <a:ext cx="6604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94161" y="2917456"/>
            <a:ext cx="514984" cy="772160"/>
          </a:xfrm>
          <a:custGeom>
            <a:avLst/>
            <a:gdLst/>
            <a:ahLst/>
            <a:cxnLst/>
            <a:rect l="l" t="t" r="r" b="b"/>
            <a:pathLst>
              <a:path w="514984" h="772160">
                <a:moveTo>
                  <a:pt x="0" y="519130"/>
                </a:moveTo>
                <a:lnTo>
                  <a:pt x="94460" y="771690"/>
                </a:lnTo>
                <a:lnTo>
                  <a:pt x="347019" y="677232"/>
                </a:lnTo>
                <a:lnTo>
                  <a:pt x="260266" y="637706"/>
                </a:lnTo>
                <a:lnTo>
                  <a:pt x="296281" y="558655"/>
                </a:lnTo>
                <a:lnTo>
                  <a:pt x="86754" y="558655"/>
                </a:lnTo>
                <a:lnTo>
                  <a:pt x="0" y="519130"/>
                </a:lnTo>
              </a:path>
              <a:path w="514984" h="772160">
                <a:moveTo>
                  <a:pt x="86754" y="558655"/>
                </a:moveTo>
                <a:lnTo>
                  <a:pt x="296281" y="558655"/>
                </a:lnTo>
              </a:path>
              <a:path w="514984" h="772160">
                <a:moveTo>
                  <a:pt x="296281" y="558655"/>
                </a:moveTo>
                <a:lnTo>
                  <a:pt x="86754" y="558655"/>
                </a:lnTo>
              </a:path>
              <a:path w="514984" h="772160">
                <a:moveTo>
                  <a:pt x="341279" y="0"/>
                </a:moveTo>
                <a:lnTo>
                  <a:pt x="86754" y="558655"/>
                </a:lnTo>
                <a:lnTo>
                  <a:pt x="296281" y="558655"/>
                </a:lnTo>
                <a:lnTo>
                  <a:pt x="514789" y="79052"/>
                </a:lnTo>
                <a:lnTo>
                  <a:pt x="341279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94161" y="2917456"/>
            <a:ext cx="514789" cy="771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94161" y="2917456"/>
            <a:ext cx="514984" cy="772160"/>
          </a:xfrm>
          <a:custGeom>
            <a:avLst/>
            <a:gdLst/>
            <a:ahLst/>
            <a:cxnLst/>
            <a:rect l="l" t="t" r="r" b="b"/>
            <a:pathLst>
              <a:path w="514984" h="772160">
                <a:moveTo>
                  <a:pt x="0" y="519130"/>
                </a:moveTo>
                <a:lnTo>
                  <a:pt x="94460" y="771690"/>
                </a:lnTo>
                <a:lnTo>
                  <a:pt x="347019" y="677232"/>
                </a:lnTo>
                <a:lnTo>
                  <a:pt x="260266" y="637706"/>
                </a:lnTo>
                <a:lnTo>
                  <a:pt x="296281" y="558655"/>
                </a:lnTo>
                <a:lnTo>
                  <a:pt x="86754" y="558655"/>
                </a:lnTo>
                <a:lnTo>
                  <a:pt x="0" y="519130"/>
                </a:lnTo>
              </a:path>
              <a:path w="514984" h="772160">
                <a:moveTo>
                  <a:pt x="86754" y="558655"/>
                </a:moveTo>
                <a:lnTo>
                  <a:pt x="296281" y="558655"/>
                </a:lnTo>
              </a:path>
              <a:path w="514984" h="772160">
                <a:moveTo>
                  <a:pt x="296281" y="558655"/>
                </a:moveTo>
                <a:lnTo>
                  <a:pt x="86754" y="558655"/>
                </a:lnTo>
              </a:path>
              <a:path w="514984" h="772160">
                <a:moveTo>
                  <a:pt x="341279" y="0"/>
                </a:moveTo>
                <a:lnTo>
                  <a:pt x="86754" y="558655"/>
                </a:lnTo>
                <a:lnTo>
                  <a:pt x="296281" y="558655"/>
                </a:lnTo>
                <a:lnTo>
                  <a:pt x="514789" y="79052"/>
                </a:lnTo>
                <a:lnTo>
                  <a:pt x="341279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94161" y="2917457"/>
            <a:ext cx="514984" cy="772160"/>
          </a:xfrm>
          <a:custGeom>
            <a:avLst/>
            <a:gdLst/>
            <a:ahLst/>
            <a:cxnLst/>
            <a:rect l="l" t="t" r="r" b="b"/>
            <a:pathLst>
              <a:path w="514984" h="772160">
                <a:moveTo>
                  <a:pt x="0" y="519129"/>
                </a:moveTo>
                <a:lnTo>
                  <a:pt x="86754" y="558654"/>
                </a:lnTo>
                <a:lnTo>
                  <a:pt x="341278" y="0"/>
                </a:lnTo>
                <a:lnTo>
                  <a:pt x="514788" y="79051"/>
                </a:lnTo>
                <a:lnTo>
                  <a:pt x="260265" y="637706"/>
                </a:lnTo>
                <a:lnTo>
                  <a:pt x="347019" y="677231"/>
                </a:lnTo>
                <a:lnTo>
                  <a:pt x="94459" y="771690"/>
                </a:lnTo>
                <a:lnTo>
                  <a:pt x="0" y="519129"/>
                </a:lnTo>
                <a:close/>
              </a:path>
            </a:pathLst>
          </a:custGeom>
          <a:ln w="12699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78700" y="3962400"/>
            <a:ext cx="546100" cy="80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61250" y="4006850"/>
            <a:ext cx="381000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61250" y="4006850"/>
            <a:ext cx="381000" cy="660400"/>
          </a:xfrm>
          <a:custGeom>
            <a:avLst/>
            <a:gdLst/>
            <a:ahLst/>
            <a:cxnLst/>
            <a:rect l="l" t="t" r="r" b="b"/>
            <a:pathLst>
              <a:path w="381000" h="660400">
                <a:moveTo>
                  <a:pt x="0" y="469900"/>
                </a:moveTo>
                <a:lnTo>
                  <a:pt x="95250" y="4699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469900"/>
                </a:lnTo>
                <a:lnTo>
                  <a:pt x="381000" y="469900"/>
                </a:lnTo>
                <a:lnTo>
                  <a:pt x="190500" y="660400"/>
                </a:lnTo>
                <a:lnTo>
                  <a:pt x="0" y="4699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64500" y="1536700"/>
            <a:ext cx="546100" cy="469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47050" y="1581150"/>
            <a:ext cx="381000" cy="330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47050" y="1581150"/>
            <a:ext cx="381000" cy="330200"/>
          </a:xfrm>
          <a:custGeom>
            <a:avLst/>
            <a:gdLst/>
            <a:ahLst/>
            <a:cxnLst/>
            <a:rect l="l" t="t" r="r" b="b"/>
            <a:pathLst>
              <a:path w="381000" h="330200">
                <a:moveTo>
                  <a:pt x="0" y="165100"/>
                </a:moveTo>
                <a:lnTo>
                  <a:pt x="95250" y="1651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65100"/>
                </a:lnTo>
                <a:lnTo>
                  <a:pt x="381000" y="165100"/>
                </a:lnTo>
                <a:lnTo>
                  <a:pt x="190500" y="330200"/>
                </a:lnTo>
                <a:lnTo>
                  <a:pt x="0" y="1651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51750" y="1682750"/>
            <a:ext cx="495300" cy="266700"/>
          </a:xfrm>
          <a:custGeom>
            <a:avLst/>
            <a:gdLst/>
            <a:ahLst/>
            <a:cxnLst/>
            <a:rect l="l" t="t" r="r" b="b"/>
            <a:pathLst>
              <a:path w="495300" h="266700">
                <a:moveTo>
                  <a:pt x="0" y="0"/>
                </a:moveTo>
                <a:lnTo>
                  <a:pt x="495300" y="0"/>
                </a:lnTo>
                <a:lnTo>
                  <a:pt x="495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51750" y="1682750"/>
            <a:ext cx="495300" cy="266700"/>
          </a:xfrm>
          <a:custGeom>
            <a:avLst/>
            <a:gdLst/>
            <a:ahLst/>
            <a:cxnLst/>
            <a:rect l="l" t="t" r="r" b="b"/>
            <a:pathLst>
              <a:path w="495300" h="266700">
                <a:moveTo>
                  <a:pt x="0" y="0"/>
                </a:moveTo>
                <a:lnTo>
                  <a:pt x="495300" y="0"/>
                </a:lnTo>
                <a:lnTo>
                  <a:pt x="495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726971" y="1732982"/>
            <a:ext cx="334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35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k</a:t>
            </a:r>
            <a:r>
              <a:rPr sz="110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77800" y="2959100"/>
            <a:ext cx="673100" cy="1930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1336" y="3111455"/>
            <a:ext cx="544830" cy="1696085"/>
          </a:xfrm>
          <a:custGeom>
            <a:avLst/>
            <a:gdLst/>
            <a:ahLst/>
            <a:cxnLst/>
            <a:rect l="l" t="t" r="r" b="b"/>
            <a:pathLst>
              <a:path w="544830" h="1696085">
                <a:moveTo>
                  <a:pt x="285327" y="45650"/>
                </a:moveTo>
                <a:lnTo>
                  <a:pt x="239430" y="45650"/>
                </a:lnTo>
                <a:lnTo>
                  <a:pt x="234582" y="51741"/>
                </a:lnTo>
                <a:lnTo>
                  <a:pt x="210956" y="82826"/>
                </a:lnTo>
                <a:lnTo>
                  <a:pt x="184690" y="119294"/>
                </a:lnTo>
                <a:lnTo>
                  <a:pt x="128777" y="205101"/>
                </a:lnTo>
                <a:lnTo>
                  <a:pt x="74652" y="304497"/>
                </a:lnTo>
                <a:lnTo>
                  <a:pt x="30445" y="412214"/>
                </a:lnTo>
                <a:lnTo>
                  <a:pt x="14436" y="468119"/>
                </a:lnTo>
                <a:lnTo>
                  <a:pt x="3928" y="524502"/>
                </a:lnTo>
                <a:lnTo>
                  <a:pt x="0" y="580772"/>
                </a:lnTo>
                <a:lnTo>
                  <a:pt x="3466" y="634278"/>
                </a:lnTo>
                <a:lnTo>
                  <a:pt x="28014" y="747834"/>
                </a:lnTo>
                <a:lnTo>
                  <a:pt x="68577" y="867742"/>
                </a:lnTo>
                <a:lnTo>
                  <a:pt x="123050" y="994779"/>
                </a:lnTo>
                <a:lnTo>
                  <a:pt x="189097" y="1127800"/>
                </a:lnTo>
                <a:lnTo>
                  <a:pt x="264394" y="1265623"/>
                </a:lnTo>
                <a:lnTo>
                  <a:pt x="346644" y="1407087"/>
                </a:lnTo>
                <a:lnTo>
                  <a:pt x="522518" y="1695752"/>
                </a:lnTo>
                <a:lnTo>
                  <a:pt x="544209" y="1682536"/>
                </a:lnTo>
                <a:lnTo>
                  <a:pt x="368335" y="1393871"/>
                </a:lnTo>
                <a:lnTo>
                  <a:pt x="286352" y="1252857"/>
                </a:lnTo>
                <a:lnTo>
                  <a:pt x="211388" y="1115623"/>
                </a:lnTo>
                <a:lnTo>
                  <a:pt x="145801" y="983485"/>
                </a:lnTo>
                <a:lnTo>
                  <a:pt x="91923" y="857736"/>
                </a:lnTo>
                <a:lnTo>
                  <a:pt x="52077" y="739702"/>
                </a:lnTo>
                <a:lnTo>
                  <a:pt x="28752" y="631696"/>
                </a:lnTo>
                <a:lnTo>
                  <a:pt x="25346" y="579130"/>
                </a:lnTo>
                <a:lnTo>
                  <a:pt x="29263" y="526324"/>
                </a:lnTo>
                <a:lnTo>
                  <a:pt x="39399" y="472809"/>
                </a:lnTo>
                <a:lnTo>
                  <a:pt x="54857" y="419229"/>
                </a:lnTo>
                <a:lnTo>
                  <a:pt x="98144" y="314157"/>
                </a:lnTo>
                <a:lnTo>
                  <a:pt x="151076" y="217262"/>
                </a:lnTo>
                <a:lnTo>
                  <a:pt x="205965" y="133169"/>
                </a:lnTo>
                <a:lnTo>
                  <a:pt x="231562" y="97678"/>
                </a:lnTo>
                <a:lnTo>
                  <a:pt x="254802" y="67111"/>
                </a:lnTo>
                <a:lnTo>
                  <a:pt x="255787" y="65876"/>
                </a:lnTo>
                <a:lnTo>
                  <a:pt x="281612" y="65876"/>
                </a:lnTo>
                <a:lnTo>
                  <a:pt x="285327" y="45650"/>
                </a:lnTo>
                <a:close/>
              </a:path>
              <a:path w="544830" h="1696085">
                <a:moveTo>
                  <a:pt x="281612" y="65876"/>
                </a:moveTo>
                <a:lnTo>
                  <a:pt x="255787" y="65876"/>
                </a:lnTo>
                <a:lnTo>
                  <a:pt x="247592" y="110488"/>
                </a:lnTo>
                <a:lnTo>
                  <a:pt x="252157" y="117107"/>
                </a:lnTo>
                <a:lnTo>
                  <a:pt x="265955" y="119641"/>
                </a:lnTo>
                <a:lnTo>
                  <a:pt x="272574" y="115077"/>
                </a:lnTo>
                <a:lnTo>
                  <a:pt x="281612" y="65876"/>
                </a:lnTo>
                <a:close/>
              </a:path>
              <a:path w="544830" h="1696085">
                <a:moveTo>
                  <a:pt x="293713" y="0"/>
                </a:moveTo>
                <a:lnTo>
                  <a:pt x="183137" y="38243"/>
                </a:lnTo>
                <a:lnTo>
                  <a:pt x="179622" y="45476"/>
                </a:lnTo>
                <a:lnTo>
                  <a:pt x="184207" y="58733"/>
                </a:lnTo>
                <a:lnTo>
                  <a:pt x="191439" y="62247"/>
                </a:lnTo>
                <a:lnTo>
                  <a:pt x="239430" y="45650"/>
                </a:lnTo>
                <a:lnTo>
                  <a:pt x="285327" y="45650"/>
                </a:lnTo>
                <a:lnTo>
                  <a:pt x="293713" y="0"/>
                </a:lnTo>
                <a:close/>
              </a:path>
            </a:pathLst>
          </a:custGeom>
          <a:solidFill>
            <a:srgbClr val="A40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513299" y="3535620"/>
            <a:ext cx="2711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6945872" y="4445000"/>
          <a:ext cx="1294946" cy="1254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852"/>
                <a:gridCol w="789094"/>
              </a:tblGrid>
              <a:tr h="2489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46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60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59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1.</a:t>
                      </a:r>
                      <a:r>
                        <a:rPr sz="1100" b="1" spc="40" dirty="0">
                          <a:latin typeface="Courier New"/>
                          <a:cs typeface="Courier New"/>
                        </a:rPr>
                        <a:t>0)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51459">
                <a:tc gridSpan="2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100" b="1" spc="40" dirty="0">
                          <a:latin typeface="Courier New"/>
                          <a:cs typeface="Courier New"/>
                        </a:rPr>
                        <a:t>(pa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100" b="1" spc="-65" dirty="0">
                          <a:latin typeface="Courier New"/>
                          <a:cs typeface="Courier New"/>
                        </a:rPr>
                        <a:t>0.</a:t>
                      </a:r>
                      <a:r>
                        <a:rPr sz="1100" b="1" spc="3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100" b="1" spc="-6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100" b="1" dirty="0">
                          <a:latin typeface="Courier New"/>
                          <a:cs typeface="Courier New"/>
                        </a:rPr>
                        <a:t>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3350" y="1949450"/>
            <a:ext cx="457200" cy="266700"/>
          </a:xfrm>
          <a:custGeom>
            <a:avLst/>
            <a:gdLst/>
            <a:ahLst/>
            <a:cxnLst/>
            <a:rect l="l" t="t" r="r" b="b"/>
            <a:pathLst>
              <a:path w="457200" h="266700">
                <a:moveTo>
                  <a:pt x="0" y="0"/>
                </a:moveTo>
                <a:lnTo>
                  <a:pt x="457200" y="0"/>
                </a:lnTo>
                <a:lnTo>
                  <a:pt x="4572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13350" y="1949450"/>
            <a:ext cx="457200" cy="266700"/>
          </a:xfrm>
          <a:custGeom>
            <a:avLst/>
            <a:gdLst/>
            <a:ahLst/>
            <a:cxnLst/>
            <a:rect l="l" t="t" r="r" b="b"/>
            <a:pathLst>
              <a:path w="457200" h="266700">
                <a:moveTo>
                  <a:pt x="0" y="0"/>
                </a:moveTo>
                <a:lnTo>
                  <a:pt x="457200" y="0"/>
                </a:lnTo>
                <a:lnTo>
                  <a:pt x="4572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1231" y="2000340"/>
            <a:ext cx="2997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2492" y="2208366"/>
            <a:ext cx="646430" cy="243840"/>
          </a:xfrm>
          <a:custGeom>
            <a:avLst/>
            <a:gdLst/>
            <a:ahLst/>
            <a:cxnLst/>
            <a:rect l="l" t="t" r="r" b="b"/>
            <a:pathLst>
              <a:path w="646429" h="243839">
                <a:moveTo>
                  <a:pt x="0" y="0"/>
                </a:moveTo>
                <a:lnTo>
                  <a:pt x="646311" y="0"/>
                </a:lnTo>
                <a:lnTo>
                  <a:pt x="646311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92967" y="2452206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08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92967" y="2696046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85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92967" y="2939886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85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02492" y="2198841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48805" y="2198841"/>
            <a:ext cx="0" cy="93980"/>
          </a:xfrm>
          <a:custGeom>
            <a:avLst/>
            <a:gdLst/>
            <a:ahLst/>
            <a:cxnLst/>
            <a:rect l="l" t="t" r="r" b="b"/>
            <a:pathLst>
              <a:path h="93980">
                <a:moveTo>
                  <a:pt x="0" y="9350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2967" y="2208366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36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92967" y="3183726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85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81231" y="2262352"/>
            <a:ext cx="1016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0119" y="2275052"/>
            <a:ext cx="56769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81231" y="2506192"/>
            <a:ext cx="1016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0119" y="2518892"/>
            <a:ext cx="746125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81231" y="2750032"/>
            <a:ext cx="1016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0119" y="2762732"/>
            <a:ext cx="746125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1231" y="2993872"/>
            <a:ext cx="1016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70119" y="3006572"/>
            <a:ext cx="746125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242" y="1196354"/>
            <a:ext cx="787400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ili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bu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 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3642" y="1841272"/>
            <a:ext cx="38919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Calibri"/>
                <a:cs typeface="Calibri"/>
              </a:rPr>
              <a:t>e.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.,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242" y="2326654"/>
            <a:ext cx="3531870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dirty="0"/>
              <a:t>e</a:t>
            </a:r>
            <a:r>
              <a:rPr spc="-20" dirty="0"/>
              <a:t>c</a:t>
            </a:r>
            <a:r>
              <a:rPr dirty="0"/>
              <a:t>k</a:t>
            </a:r>
            <a:r>
              <a:rPr spc="35" dirty="0"/>
              <a:t>p</a:t>
            </a:r>
            <a:r>
              <a:rPr spc="30" dirty="0"/>
              <a:t>o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275" dirty="0"/>
              <a:t> </a:t>
            </a:r>
            <a:r>
              <a:rPr spc="-30" dirty="0"/>
              <a:t>(</a:t>
            </a:r>
            <a:r>
              <a:rPr spc="-20" dirty="0"/>
              <a:t>1</a:t>
            </a:r>
            <a:r>
              <a:rPr dirty="0"/>
              <a:t>)</a:t>
            </a:r>
          </a:p>
        </p:txBody>
      </p:sp>
      <p:sp>
        <p:nvSpPr>
          <p:cNvPr id="25" name="object 25"/>
          <p:cNvSpPr/>
          <p:nvPr/>
        </p:nvSpPr>
        <p:spPr>
          <a:xfrm>
            <a:off x="5480050" y="2292350"/>
            <a:ext cx="457200" cy="266700"/>
          </a:xfrm>
          <a:custGeom>
            <a:avLst/>
            <a:gdLst/>
            <a:ahLst/>
            <a:cxnLst/>
            <a:rect l="l" t="t" r="r" b="b"/>
            <a:pathLst>
              <a:path w="457200" h="266700">
                <a:moveTo>
                  <a:pt x="0" y="0"/>
                </a:moveTo>
                <a:lnTo>
                  <a:pt x="457200" y="0"/>
                </a:lnTo>
                <a:lnTo>
                  <a:pt x="4572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0050" y="2292350"/>
            <a:ext cx="457200" cy="266700"/>
          </a:xfrm>
          <a:custGeom>
            <a:avLst/>
            <a:gdLst/>
            <a:ahLst/>
            <a:cxnLst/>
            <a:rect l="l" t="t" r="r" b="b"/>
            <a:pathLst>
              <a:path w="457200" h="266700">
                <a:moveTo>
                  <a:pt x="0" y="0"/>
                </a:moveTo>
                <a:lnTo>
                  <a:pt x="457200" y="0"/>
                </a:lnTo>
                <a:lnTo>
                  <a:pt x="4572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48567" y="2345692"/>
            <a:ext cx="2997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69827" y="2543036"/>
            <a:ext cx="646430" cy="243840"/>
          </a:xfrm>
          <a:custGeom>
            <a:avLst/>
            <a:gdLst/>
            <a:ahLst/>
            <a:cxnLst/>
            <a:rect l="l" t="t" r="r" b="b"/>
            <a:pathLst>
              <a:path w="646429" h="243839">
                <a:moveTo>
                  <a:pt x="0" y="0"/>
                </a:moveTo>
                <a:lnTo>
                  <a:pt x="646313" y="0"/>
                </a:lnTo>
                <a:lnTo>
                  <a:pt x="646313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69827" y="2786876"/>
            <a:ext cx="646430" cy="243840"/>
          </a:xfrm>
          <a:custGeom>
            <a:avLst/>
            <a:gdLst/>
            <a:ahLst/>
            <a:cxnLst/>
            <a:rect l="l" t="t" r="r" b="b"/>
            <a:pathLst>
              <a:path w="646429" h="243839">
                <a:moveTo>
                  <a:pt x="0" y="0"/>
                </a:moveTo>
                <a:lnTo>
                  <a:pt x="646313" y="0"/>
                </a:lnTo>
                <a:lnTo>
                  <a:pt x="646313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69827" y="3030716"/>
            <a:ext cx="646430" cy="243840"/>
          </a:xfrm>
          <a:custGeom>
            <a:avLst/>
            <a:gdLst/>
            <a:ahLst/>
            <a:cxnLst/>
            <a:rect l="l" t="t" r="r" b="b"/>
            <a:pathLst>
              <a:path w="646429" h="243839">
                <a:moveTo>
                  <a:pt x="0" y="0"/>
                </a:moveTo>
                <a:lnTo>
                  <a:pt x="646313" y="0"/>
                </a:lnTo>
                <a:lnTo>
                  <a:pt x="646313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60302" y="2786876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047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60302" y="3030716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0847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60302" y="3274556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0847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9827" y="2533511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16140" y="2533511"/>
            <a:ext cx="0" cy="89535"/>
          </a:xfrm>
          <a:custGeom>
            <a:avLst/>
            <a:gdLst/>
            <a:ahLst/>
            <a:cxnLst/>
            <a:rect l="l" t="t" r="r" b="b"/>
            <a:pathLst>
              <a:path h="89535">
                <a:moveTo>
                  <a:pt x="0" y="8903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11150" y="343434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6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60302" y="2543036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36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60302" y="3518396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084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48567" y="2597022"/>
            <a:ext cx="1016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37455" y="2609722"/>
            <a:ext cx="541655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48567" y="2840862"/>
            <a:ext cx="10160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0000"/>
              </a:lnSpc>
            </a:pPr>
            <a:r>
              <a:rPr sz="1000" b="1" dirty="0">
                <a:latin typeface="Courier New"/>
                <a:cs typeface="Courier New"/>
              </a:rPr>
              <a:t>d 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37455" y="2853098"/>
            <a:ext cx="72009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37455" y="3096939"/>
            <a:ext cx="72009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48567" y="3328542"/>
            <a:ext cx="1016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37455" y="3340778"/>
            <a:ext cx="72009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711150" y="2853098"/>
            <a:ext cx="646430" cy="243840"/>
          </a:xfrm>
          <a:custGeom>
            <a:avLst/>
            <a:gdLst/>
            <a:ahLst/>
            <a:cxnLst/>
            <a:rect l="l" t="t" r="r" b="b"/>
            <a:pathLst>
              <a:path w="646429" h="243839">
                <a:moveTo>
                  <a:pt x="0" y="0"/>
                </a:moveTo>
                <a:lnTo>
                  <a:pt x="646313" y="0"/>
                </a:lnTo>
                <a:lnTo>
                  <a:pt x="646313" y="243841"/>
                </a:lnTo>
                <a:lnTo>
                  <a:pt x="0" y="2438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1150" y="3096939"/>
            <a:ext cx="646430" cy="243840"/>
          </a:xfrm>
          <a:custGeom>
            <a:avLst/>
            <a:gdLst/>
            <a:ahLst/>
            <a:cxnLst/>
            <a:rect l="l" t="t" r="r" b="b"/>
            <a:pathLst>
              <a:path w="646429" h="243839">
                <a:moveTo>
                  <a:pt x="0" y="0"/>
                </a:moveTo>
                <a:lnTo>
                  <a:pt x="646313" y="0"/>
                </a:lnTo>
                <a:lnTo>
                  <a:pt x="646313" y="243838"/>
                </a:lnTo>
                <a:lnTo>
                  <a:pt x="0" y="2438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11150" y="3340778"/>
            <a:ext cx="646430" cy="243840"/>
          </a:xfrm>
          <a:custGeom>
            <a:avLst/>
            <a:gdLst/>
            <a:ahLst/>
            <a:cxnLst/>
            <a:rect l="l" t="t" r="r" b="b"/>
            <a:pathLst>
              <a:path w="646429" h="243839">
                <a:moveTo>
                  <a:pt x="0" y="0"/>
                </a:moveTo>
                <a:lnTo>
                  <a:pt x="646313" y="0"/>
                </a:lnTo>
                <a:lnTo>
                  <a:pt x="646313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01625" y="3096938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6424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01625" y="3340777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343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01625" y="3584618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343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11487" y="2843572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994410"/>
                </a:moveTo>
                <a:lnTo>
                  <a:pt x="0" y="0"/>
                </a:lnTo>
              </a:path>
            </a:pathLst>
          </a:custGeom>
          <a:ln w="19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57463" y="2843572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9647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83969" y="3755486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39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78550" y="285309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43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01625" y="3828458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34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789890" y="2907085"/>
            <a:ext cx="1016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878778" y="2919785"/>
            <a:ext cx="57975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89890" y="3150925"/>
            <a:ext cx="1016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78778" y="3163625"/>
            <a:ext cx="75184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89890" y="3394765"/>
            <a:ext cx="1016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878778" y="3407465"/>
            <a:ext cx="75184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89890" y="3638605"/>
            <a:ext cx="1016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878778" y="3651305"/>
            <a:ext cx="75184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721350" y="2622550"/>
            <a:ext cx="457200" cy="254000"/>
          </a:xfrm>
          <a:custGeom>
            <a:avLst/>
            <a:gdLst/>
            <a:ahLst/>
            <a:cxnLst/>
            <a:rect l="l" t="t" r="r" b="b"/>
            <a:pathLst>
              <a:path w="457200" h="254000">
                <a:moveTo>
                  <a:pt x="0" y="0"/>
                </a:moveTo>
                <a:lnTo>
                  <a:pt x="457200" y="0"/>
                </a:lnTo>
                <a:lnTo>
                  <a:pt x="4572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21350" y="2622550"/>
            <a:ext cx="457200" cy="254000"/>
          </a:xfrm>
          <a:custGeom>
            <a:avLst/>
            <a:gdLst/>
            <a:ahLst/>
            <a:cxnLst/>
            <a:rect l="l" t="t" r="r" b="b"/>
            <a:pathLst>
              <a:path w="457200" h="254000">
                <a:moveTo>
                  <a:pt x="0" y="0"/>
                </a:moveTo>
                <a:lnTo>
                  <a:pt x="457200" y="0"/>
                </a:lnTo>
                <a:lnTo>
                  <a:pt x="4572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89890" y="2668266"/>
            <a:ext cx="2997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988050" y="2940050"/>
            <a:ext cx="469900" cy="245745"/>
          </a:xfrm>
          <a:custGeom>
            <a:avLst/>
            <a:gdLst/>
            <a:ahLst/>
            <a:cxnLst/>
            <a:rect l="l" t="t" r="r" b="b"/>
            <a:pathLst>
              <a:path w="469900" h="245744">
                <a:moveTo>
                  <a:pt x="0" y="245261"/>
                </a:moveTo>
                <a:lnTo>
                  <a:pt x="469900" y="245261"/>
                </a:lnTo>
                <a:lnTo>
                  <a:pt x="469900" y="0"/>
                </a:lnTo>
                <a:lnTo>
                  <a:pt x="0" y="0"/>
                </a:lnTo>
                <a:lnTo>
                  <a:pt x="0" y="24526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988050" y="2940050"/>
            <a:ext cx="469900" cy="266700"/>
          </a:xfrm>
          <a:custGeom>
            <a:avLst/>
            <a:gdLst/>
            <a:ahLst/>
            <a:cxnLst/>
            <a:rect l="l" t="t" r="r" b="b"/>
            <a:pathLst>
              <a:path w="469900" h="266700">
                <a:moveTo>
                  <a:pt x="0" y="0"/>
                </a:moveTo>
                <a:lnTo>
                  <a:pt x="469900" y="0"/>
                </a:lnTo>
                <a:lnTo>
                  <a:pt x="4699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059191" y="2993185"/>
            <a:ext cx="2997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5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983969" y="3185311"/>
            <a:ext cx="646430" cy="243840"/>
          </a:xfrm>
          <a:custGeom>
            <a:avLst/>
            <a:gdLst/>
            <a:ahLst/>
            <a:cxnLst/>
            <a:rect l="l" t="t" r="r" b="b"/>
            <a:pathLst>
              <a:path w="646429" h="243839">
                <a:moveTo>
                  <a:pt x="0" y="0"/>
                </a:moveTo>
                <a:lnTo>
                  <a:pt x="646313" y="0"/>
                </a:lnTo>
                <a:lnTo>
                  <a:pt x="646313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83969" y="3429151"/>
            <a:ext cx="646430" cy="243840"/>
          </a:xfrm>
          <a:custGeom>
            <a:avLst/>
            <a:gdLst/>
            <a:ahLst/>
            <a:cxnLst/>
            <a:rect l="l" t="t" r="r" b="b"/>
            <a:pathLst>
              <a:path w="646429" h="243839">
                <a:moveTo>
                  <a:pt x="0" y="0"/>
                </a:moveTo>
                <a:lnTo>
                  <a:pt x="646313" y="0"/>
                </a:lnTo>
                <a:lnTo>
                  <a:pt x="646313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83969" y="3672991"/>
            <a:ext cx="646430" cy="243840"/>
          </a:xfrm>
          <a:custGeom>
            <a:avLst/>
            <a:gdLst/>
            <a:ahLst/>
            <a:cxnLst/>
            <a:rect l="l" t="t" r="r" b="b"/>
            <a:pathLst>
              <a:path w="646429" h="243839">
                <a:moveTo>
                  <a:pt x="0" y="0"/>
                </a:moveTo>
                <a:lnTo>
                  <a:pt x="646313" y="0"/>
                </a:lnTo>
                <a:lnTo>
                  <a:pt x="646313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74444" y="3429151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36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974444" y="3672990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36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74444" y="3916831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362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83969" y="3175786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630282" y="3175786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74444" y="3185311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36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974444" y="4160671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36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062710" y="3239297"/>
            <a:ext cx="406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062710" y="3483137"/>
            <a:ext cx="406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062710" y="3726977"/>
            <a:ext cx="406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062710" y="3970816"/>
            <a:ext cx="406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latin typeface="Courier New"/>
                <a:cs typeface="Courier New"/>
              </a:rPr>
              <a:t>data…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276442" y="4331635"/>
            <a:ext cx="2711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295971" y="2933700"/>
            <a:ext cx="421640" cy="444500"/>
          </a:xfrm>
          <a:custGeom>
            <a:avLst/>
            <a:gdLst/>
            <a:ahLst/>
            <a:cxnLst/>
            <a:rect l="l" t="t" r="r" b="b"/>
            <a:pathLst>
              <a:path w="421639" h="444500">
                <a:moveTo>
                  <a:pt x="148775" y="0"/>
                </a:moveTo>
                <a:lnTo>
                  <a:pt x="23850" y="67491"/>
                </a:lnTo>
                <a:lnTo>
                  <a:pt x="65697" y="96851"/>
                </a:lnTo>
                <a:lnTo>
                  <a:pt x="56413" y="110822"/>
                </a:lnTo>
                <a:lnTo>
                  <a:pt x="29293" y="160256"/>
                </a:lnTo>
                <a:lnTo>
                  <a:pt x="9151" y="208396"/>
                </a:lnTo>
                <a:lnTo>
                  <a:pt x="8905" y="209202"/>
                </a:lnTo>
                <a:lnTo>
                  <a:pt x="0" y="253485"/>
                </a:lnTo>
                <a:lnTo>
                  <a:pt x="22" y="255840"/>
                </a:lnTo>
                <a:lnTo>
                  <a:pt x="8832" y="293945"/>
                </a:lnTo>
                <a:lnTo>
                  <a:pt x="34168" y="322519"/>
                </a:lnTo>
                <a:lnTo>
                  <a:pt x="70037" y="346586"/>
                </a:lnTo>
                <a:lnTo>
                  <a:pt x="115242" y="367529"/>
                </a:lnTo>
                <a:lnTo>
                  <a:pt x="166630" y="385546"/>
                </a:lnTo>
                <a:lnTo>
                  <a:pt x="223936" y="401767"/>
                </a:lnTo>
                <a:lnTo>
                  <a:pt x="285756" y="416676"/>
                </a:lnTo>
                <a:lnTo>
                  <a:pt x="416408" y="444226"/>
                </a:lnTo>
                <a:lnTo>
                  <a:pt x="421648" y="419373"/>
                </a:lnTo>
                <a:lnTo>
                  <a:pt x="290996" y="391822"/>
                </a:lnTo>
                <a:lnTo>
                  <a:pt x="229894" y="377075"/>
                </a:lnTo>
                <a:lnTo>
                  <a:pt x="173551" y="361107"/>
                </a:lnTo>
                <a:lnTo>
                  <a:pt x="123657" y="343562"/>
                </a:lnTo>
                <a:lnTo>
                  <a:pt x="82773" y="324551"/>
                </a:lnTo>
                <a:lnTo>
                  <a:pt x="31052" y="281070"/>
                </a:lnTo>
                <a:lnTo>
                  <a:pt x="25482" y="255598"/>
                </a:lnTo>
                <a:lnTo>
                  <a:pt x="33393" y="216265"/>
                </a:lnTo>
                <a:lnTo>
                  <a:pt x="52725" y="170059"/>
                </a:lnTo>
                <a:lnTo>
                  <a:pt x="78666" y="123068"/>
                </a:lnTo>
                <a:lnTo>
                  <a:pt x="86461" y="111420"/>
                </a:lnTo>
                <a:lnTo>
                  <a:pt x="132144" y="111420"/>
                </a:lnTo>
                <a:lnTo>
                  <a:pt x="148775" y="0"/>
                </a:lnTo>
                <a:close/>
              </a:path>
              <a:path w="421639" h="444500">
                <a:moveTo>
                  <a:pt x="132144" y="111420"/>
                </a:moveTo>
                <a:lnTo>
                  <a:pt x="86461" y="111420"/>
                </a:lnTo>
                <a:lnTo>
                  <a:pt x="127814" y="140434"/>
                </a:lnTo>
                <a:lnTo>
                  <a:pt x="132144" y="11142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54671" y="2400300"/>
            <a:ext cx="421640" cy="444500"/>
          </a:xfrm>
          <a:custGeom>
            <a:avLst/>
            <a:gdLst/>
            <a:ahLst/>
            <a:cxnLst/>
            <a:rect l="l" t="t" r="r" b="b"/>
            <a:pathLst>
              <a:path w="421639" h="444500">
                <a:moveTo>
                  <a:pt x="148775" y="0"/>
                </a:moveTo>
                <a:lnTo>
                  <a:pt x="23850" y="67491"/>
                </a:lnTo>
                <a:lnTo>
                  <a:pt x="65697" y="96851"/>
                </a:lnTo>
                <a:lnTo>
                  <a:pt x="56413" y="110822"/>
                </a:lnTo>
                <a:lnTo>
                  <a:pt x="29293" y="160256"/>
                </a:lnTo>
                <a:lnTo>
                  <a:pt x="9151" y="208396"/>
                </a:lnTo>
                <a:lnTo>
                  <a:pt x="8905" y="209202"/>
                </a:lnTo>
                <a:lnTo>
                  <a:pt x="0" y="253485"/>
                </a:lnTo>
                <a:lnTo>
                  <a:pt x="22" y="255840"/>
                </a:lnTo>
                <a:lnTo>
                  <a:pt x="8832" y="293945"/>
                </a:lnTo>
                <a:lnTo>
                  <a:pt x="34168" y="322519"/>
                </a:lnTo>
                <a:lnTo>
                  <a:pt x="70037" y="346586"/>
                </a:lnTo>
                <a:lnTo>
                  <a:pt x="115242" y="367529"/>
                </a:lnTo>
                <a:lnTo>
                  <a:pt x="166630" y="385546"/>
                </a:lnTo>
                <a:lnTo>
                  <a:pt x="223936" y="401767"/>
                </a:lnTo>
                <a:lnTo>
                  <a:pt x="285756" y="416676"/>
                </a:lnTo>
                <a:lnTo>
                  <a:pt x="416408" y="444226"/>
                </a:lnTo>
                <a:lnTo>
                  <a:pt x="421648" y="419373"/>
                </a:lnTo>
                <a:lnTo>
                  <a:pt x="290996" y="391822"/>
                </a:lnTo>
                <a:lnTo>
                  <a:pt x="229894" y="377075"/>
                </a:lnTo>
                <a:lnTo>
                  <a:pt x="173551" y="361107"/>
                </a:lnTo>
                <a:lnTo>
                  <a:pt x="123657" y="343562"/>
                </a:lnTo>
                <a:lnTo>
                  <a:pt x="82773" y="324551"/>
                </a:lnTo>
                <a:lnTo>
                  <a:pt x="31052" y="281070"/>
                </a:lnTo>
                <a:lnTo>
                  <a:pt x="25482" y="255598"/>
                </a:lnTo>
                <a:lnTo>
                  <a:pt x="33393" y="216265"/>
                </a:lnTo>
                <a:lnTo>
                  <a:pt x="52725" y="170059"/>
                </a:lnTo>
                <a:lnTo>
                  <a:pt x="78666" y="123068"/>
                </a:lnTo>
                <a:lnTo>
                  <a:pt x="86461" y="111420"/>
                </a:lnTo>
                <a:lnTo>
                  <a:pt x="132144" y="111420"/>
                </a:lnTo>
                <a:lnTo>
                  <a:pt x="148775" y="0"/>
                </a:lnTo>
                <a:close/>
              </a:path>
              <a:path w="421639" h="444500">
                <a:moveTo>
                  <a:pt x="132144" y="111420"/>
                </a:moveTo>
                <a:lnTo>
                  <a:pt x="86461" y="111420"/>
                </a:lnTo>
                <a:lnTo>
                  <a:pt x="127814" y="140434"/>
                </a:lnTo>
                <a:lnTo>
                  <a:pt x="132144" y="11142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62671" y="3416300"/>
            <a:ext cx="421640" cy="444500"/>
          </a:xfrm>
          <a:custGeom>
            <a:avLst/>
            <a:gdLst/>
            <a:ahLst/>
            <a:cxnLst/>
            <a:rect l="l" t="t" r="r" b="b"/>
            <a:pathLst>
              <a:path w="421639" h="444500">
                <a:moveTo>
                  <a:pt x="148775" y="0"/>
                </a:moveTo>
                <a:lnTo>
                  <a:pt x="23850" y="67491"/>
                </a:lnTo>
                <a:lnTo>
                  <a:pt x="65697" y="96851"/>
                </a:lnTo>
                <a:lnTo>
                  <a:pt x="56413" y="110822"/>
                </a:lnTo>
                <a:lnTo>
                  <a:pt x="29293" y="160256"/>
                </a:lnTo>
                <a:lnTo>
                  <a:pt x="9151" y="208396"/>
                </a:lnTo>
                <a:lnTo>
                  <a:pt x="8905" y="209202"/>
                </a:lnTo>
                <a:lnTo>
                  <a:pt x="0" y="253485"/>
                </a:lnTo>
                <a:lnTo>
                  <a:pt x="22" y="255840"/>
                </a:lnTo>
                <a:lnTo>
                  <a:pt x="8832" y="293945"/>
                </a:lnTo>
                <a:lnTo>
                  <a:pt x="34168" y="322519"/>
                </a:lnTo>
                <a:lnTo>
                  <a:pt x="70037" y="346586"/>
                </a:lnTo>
                <a:lnTo>
                  <a:pt x="115242" y="367529"/>
                </a:lnTo>
                <a:lnTo>
                  <a:pt x="166630" y="385546"/>
                </a:lnTo>
                <a:lnTo>
                  <a:pt x="223936" y="401767"/>
                </a:lnTo>
                <a:lnTo>
                  <a:pt x="285756" y="416676"/>
                </a:lnTo>
                <a:lnTo>
                  <a:pt x="416408" y="444226"/>
                </a:lnTo>
                <a:lnTo>
                  <a:pt x="421648" y="419373"/>
                </a:lnTo>
                <a:lnTo>
                  <a:pt x="290996" y="391822"/>
                </a:lnTo>
                <a:lnTo>
                  <a:pt x="229894" y="377075"/>
                </a:lnTo>
                <a:lnTo>
                  <a:pt x="173551" y="361107"/>
                </a:lnTo>
                <a:lnTo>
                  <a:pt x="123657" y="343562"/>
                </a:lnTo>
                <a:lnTo>
                  <a:pt x="82773" y="324551"/>
                </a:lnTo>
                <a:lnTo>
                  <a:pt x="31052" y="281070"/>
                </a:lnTo>
                <a:lnTo>
                  <a:pt x="25482" y="255598"/>
                </a:lnTo>
                <a:lnTo>
                  <a:pt x="33393" y="216265"/>
                </a:lnTo>
                <a:lnTo>
                  <a:pt x="52725" y="170059"/>
                </a:lnTo>
                <a:lnTo>
                  <a:pt x="78666" y="123068"/>
                </a:lnTo>
                <a:lnTo>
                  <a:pt x="86461" y="111420"/>
                </a:lnTo>
                <a:lnTo>
                  <a:pt x="132144" y="111420"/>
                </a:lnTo>
                <a:lnTo>
                  <a:pt x="148775" y="0"/>
                </a:lnTo>
                <a:close/>
              </a:path>
              <a:path w="421639" h="444500">
                <a:moveTo>
                  <a:pt x="132144" y="111420"/>
                </a:moveTo>
                <a:lnTo>
                  <a:pt x="86461" y="111420"/>
                </a:lnTo>
                <a:lnTo>
                  <a:pt x="127814" y="140434"/>
                </a:lnTo>
                <a:lnTo>
                  <a:pt x="132144" y="111420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42071" y="3911600"/>
            <a:ext cx="421640" cy="444500"/>
          </a:xfrm>
          <a:custGeom>
            <a:avLst/>
            <a:gdLst/>
            <a:ahLst/>
            <a:cxnLst/>
            <a:rect l="l" t="t" r="r" b="b"/>
            <a:pathLst>
              <a:path w="421639" h="444500">
                <a:moveTo>
                  <a:pt x="148775" y="0"/>
                </a:moveTo>
                <a:lnTo>
                  <a:pt x="23850" y="67491"/>
                </a:lnTo>
                <a:lnTo>
                  <a:pt x="65697" y="96851"/>
                </a:lnTo>
                <a:lnTo>
                  <a:pt x="56413" y="110822"/>
                </a:lnTo>
                <a:lnTo>
                  <a:pt x="29293" y="160256"/>
                </a:lnTo>
                <a:lnTo>
                  <a:pt x="9151" y="208396"/>
                </a:lnTo>
                <a:lnTo>
                  <a:pt x="8905" y="209202"/>
                </a:lnTo>
                <a:lnTo>
                  <a:pt x="0" y="253485"/>
                </a:lnTo>
                <a:lnTo>
                  <a:pt x="22" y="255840"/>
                </a:lnTo>
                <a:lnTo>
                  <a:pt x="8832" y="293945"/>
                </a:lnTo>
                <a:lnTo>
                  <a:pt x="34168" y="322519"/>
                </a:lnTo>
                <a:lnTo>
                  <a:pt x="70037" y="346586"/>
                </a:lnTo>
                <a:lnTo>
                  <a:pt x="115242" y="367529"/>
                </a:lnTo>
                <a:lnTo>
                  <a:pt x="166630" y="385546"/>
                </a:lnTo>
                <a:lnTo>
                  <a:pt x="223936" y="401767"/>
                </a:lnTo>
                <a:lnTo>
                  <a:pt x="285756" y="416676"/>
                </a:lnTo>
                <a:lnTo>
                  <a:pt x="416408" y="444226"/>
                </a:lnTo>
                <a:lnTo>
                  <a:pt x="421648" y="419373"/>
                </a:lnTo>
                <a:lnTo>
                  <a:pt x="290996" y="391822"/>
                </a:lnTo>
                <a:lnTo>
                  <a:pt x="229894" y="377075"/>
                </a:lnTo>
                <a:lnTo>
                  <a:pt x="173551" y="361107"/>
                </a:lnTo>
                <a:lnTo>
                  <a:pt x="123657" y="343562"/>
                </a:lnTo>
                <a:lnTo>
                  <a:pt x="82773" y="324551"/>
                </a:lnTo>
                <a:lnTo>
                  <a:pt x="31052" y="281070"/>
                </a:lnTo>
                <a:lnTo>
                  <a:pt x="25482" y="255598"/>
                </a:lnTo>
                <a:lnTo>
                  <a:pt x="33393" y="216265"/>
                </a:lnTo>
                <a:lnTo>
                  <a:pt x="52725" y="170059"/>
                </a:lnTo>
                <a:lnTo>
                  <a:pt x="78666" y="123068"/>
                </a:lnTo>
                <a:lnTo>
                  <a:pt x="86461" y="111419"/>
                </a:lnTo>
                <a:lnTo>
                  <a:pt x="132144" y="111419"/>
                </a:lnTo>
                <a:lnTo>
                  <a:pt x="148775" y="0"/>
                </a:lnTo>
                <a:close/>
              </a:path>
              <a:path w="421639" h="444500">
                <a:moveTo>
                  <a:pt x="132144" y="111419"/>
                </a:moveTo>
                <a:lnTo>
                  <a:pt x="86461" y="111419"/>
                </a:lnTo>
                <a:lnTo>
                  <a:pt x="127814" y="140434"/>
                </a:lnTo>
                <a:lnTo>
                  <a:pt x="132144" y="111419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235771" y="4775200"/>
            <a:ext cx="421640" cy="431800"/>
          </a:xfrm>
          <a:custGeom>
            <a:avLst/>
            <a:gdLst/>
            <a:ahLst/>
            <a:cxnLst/>
            <a:rect l="l" t="t" r="r" b="b"/>
            <a:pathLst>
              <a:path w="421640" h="431800">
                <a:moveTo>
                  <a:pt x="148775" y="0"/>
                </a:moveTo>
                <a:lnTo>
                  <a:pt x="22967" y="65830"/>
                </a:lnTo>
                <a:lnTo>
                  <a:pt x="64400" y="95727"/>
                </a:lnTo>
                <a:lnTo>
                  <a:pt x="56492" y="107242"/>
                </a:lnTo>
                <a:lnTo>
                  <a:pt x="29347" y="155272"/>
                </a:lnTo>
                <a:lnTo>
                  <a:pt x="9188" y="202036"/>
                </a:lnTo>
                <a:lnTo>
                  <a:pt x="8929" y="202858"/>
                </a:lnTo>
                <a:lnTo>
                  <a:pt x="0" y="245950"/>
                </a:lnTo>
                <a:lnTo>
                  <a:pt x="25" y="248375"/>
                </a:lnTo>
                <a:lnTo>
                  <a:pt x="8902" y="285612"/>
                </a:lnTo>
                <a:lnTo>
                  <a:pt x="35115" y="314114"/>
                </a:lnTo>
                <a:lnTo>
                  <a:pt x="70178" y="336796"/>
                </a:lnTo>
                <a:lnTo>
                  <a:pt x="115352" y="357110"/>
                </a:lnTo>
                <a:lnTo>
                  <a:pt x="166724" y="374592"/>
                </a:lnTo>
                <a:lnTo>
                  <a:pt x="224019" y="390333"/>
                </a:lnTo>
                <a:lnTo>
                  <a:pt x="285830" y="404802"/>
                </a:lnTo>
                <a:lnTo>
                  <a:pt x="416482" y="431542"/>
                </a:lnTo>
                <a:lnTo>
                  <a:pt x="421575" y="406657"/>
                </a:lnTo>
                <a:lnTo>
                  <a:pt x="290922" y="379917"/>
                </a:lnTo>
                <a:lnTo>
                  <a:pt x="229810" y="365602"/>
                </a:lnTo>
                <a:lnTo>
                  <a:pt x="173456" y="350100"/>
                </a:lnTo>
                <a:lnTo>
                  <a:pt x="123546" y="333067"/>
                </a:lnTo>
                <a:lnTo>
                  <a:pt x="82633" y="314601"/>
                </a:lnTo>
                <a:lnTo>
                  <a:pt x="30970" y="272463"/>
                </a:lnTo>
                <a:lnTo>
                  <a:pt x="25488" y="248126"/>
                </a:lnTo>
                <a:lnTo>
                  <a:pt x="33365" y="210117"/>
                </a:lnTo>
                <a:lnTo>
                  <a:pt x="52671" y="165327"/>
                </a:lnTo>
                <a:lnTo>
                  <a:pt x="78587" y="119769"/>
                </a:lnTo>
                <a:lnTo>
                  <a:pt x="84962" y="110564"/>
                </a:lnTo>
                <a:lnTo>
                  <a:pt x="130772" y="110564"/>
                </a:lnTo>
                <a:lnTo>
                  <a:pt x="148775" y="0"/>
                </a:lnTo>
                <a:close/>
              </a:path>
              <a:path w="421640" h="431800">
                <a:moveTo>
                  <a:pt x="130772" y="110564"/>
                </a:moveTo>
                <a:lnTo>
                  <a:pt x="84962" y="110564"/>
                </a:lnTo>
                <a:lnTo>
                  <a:pt x="125956" y="140144"/>
                </a:lnTo>
                <a:lnTo>
                  <a:pt x="130772" y="11056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0850" y="3689350"/>
            <a:ext cx="4851400" cy="1485900"/>
          </a:xfrm>
          <a:custGeom>
            <a:avLst/>
            <a:gdLst/>
            <a:ahLst/>
            <a:cxnLst/>
            <a:rect l="l" t="t" r="r" b="b"/>
            <a:pathLst>
              <a:path w="4851400" h="1485900">
                <a:moveTo>
                  <a:pt x="0" y="0"/>
                </a:moveTo>
                <a:lnTo>
                  <a:pt x="4851400" y="0"/>
                </a:lnTo>
                <a:lnTo>
                  <a:pt x="48514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0850" y="3689350"/>
            <a:ext cx="4851400" cy="1485900"/>
          </a:xfrm>
          <a:custGeom>
            <a:avLst/>
            <a:gdLst/>
            <a:ahLst/>
            <a:cxnLst/>
            <a:rect l="l" t="t" r="r" b="b"/>
            <a:pathLst>
              <a:path w="4851400" h="1485900">
                <a:moveTo>
                  <a:pt x="0" y="0"/>
                </a:moveTo>
                <a:lnTo>
                  <a:pt x="4851400" y="0"/>
                </a:lnTo>
                <a:lnTo>
                  <a:pt x="48514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27242" y="3743745"/>
            <a:ext cx="250761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latin typeface="Courier New"/>
                <a:cs typeface="Courier New"/>
              </a:rPr>
              <a:t>myrd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i="1" spc="-45" dirty="0">
                <a:latin typeface="Calibri"/>
                <a:cs typeface="Calibri"/>
              </a:rPr>
              <a:t>…</a:t>
            </a:r>
            <a:r>
              <a:rPr sz="1800" i="1" spc="-15" dirty="0">
                <a:latin typeface="Calibri"/>
                <a:cs typeface="Calibri"/>
              </a:rPr>
              <a:t>i</a:t>
            </a:r>
            <a:r>
              <a:rPr sz="1800" i="1" spc="-30" dirty="0">
                <a:latin typeface="Calibri"/>
                <a:cs typeface="Calibri"/>
              </a:rPr>
              <a:t>n</a:t>
            </a:r>
            <a:r>
              <a:rPr sz="1800" i="1" spc="-15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t</a:t>
            </a:r>
            <a:r>
              <a:rPr sz="1800" i="1" spc="-15" dirty="0">
                <a:latin typeface="Calibri"/>
                <a:cs typeface="Calibri"/>
              </a:rPr>
              <a:t>i</a:t>
            </a:r>
            <a:r>
              <a:rPr sz="1800" i="1" spc="-30" dirty="0">
                <a:latin typeface="Calibri"/>
                <a:cs typeface="Calibri"/>
              </a:rPr>
              <a:t>a</a:t>
            </a:r>
            <a:r>
              <a:rPr sz="1800" i="1" spc="-20" dirty="0">
                <a:latin typeface="Calibri"/>
                <a:cs typeface="Calibri"/>
              </a:rPr>
              <a:t>l</a:t>
            </a:r>
            <a:r>
              <a:rPr sz="1800" i="1" spc="45" dirty="0">
                <a:latin typeface="Calibri"/>
                <a:cs typeface="Calibri"/>
              </a:rPr>
              <a:t>-</a:t>
            </a:r>
            <a:r>
              <a:rPr sz="1800" i="1" spc="-5" dirty="0">
                <a:latin typeface="Calibri"/>
                <a:cs typeface="Calibri"/>
              </a:rPr>
              <a:t>v</a:t>
            </a:r>
            <a:r>
              <a:rPr sz="1800" i="1" spc="-25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l</a:t>
            </a:r>
            <a:r>
              <a:rPr sz="1800" i="1" spc="-25" dirty="0">
                <a:latin typeface="Calibri"/>
                <a:cs typeface="Calibri"/>
              </a:rPr>
              <a:t>u</a:t>
            </a:r>
            <a:r>
              <a:rPr sz="1800" i="1" spc="30" dirty="0">
                <a:latin typeface="Calibri"/>
                <a:cs typeface="Calibri"/>
              </a:rPr>
              <a:t>e</a:t>
            </a:r>
            <a:r>
              <a:rPr sz="1800" i="1" spc="-5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27242" y="4020752"/>
            <a:ext cx="3883660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1899"/>
              </a:lnSpc>
            </a:pPr>
            <a:r>
              <a:rPr sz="1800" b="1" spc="15" dirty="0">
                <a:latin typeface="Courier New"/>
                <a:cs typeface="Courier New"/>
              </a:rPr>
              <a:t>whil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xrang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(100): myrd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myrdd.transf</a:t>
            </a:r>
            <a:r>
              <a:rPr sz="1800" b="1" spc="-80" dirty="0">
                <a:latin typeface="Courier New"/>
                <a:cs typeface="Courier New"/>
              </a:rPr>
              <a:t>o</a:t>
            </a:r>
            <a:r>
              <a:rPr sz="1800" b="1" spc="15" dirty="0">
                <a:latin typeface="Courier New"/>
                <a:cs typeface="Courier New"/>
              </a:rPr>
              <a:t>r</a:t>
            </a:r>
            <a:r>
              <a:rPr sz="1800" b="1" spc="20" dirty="0">
                <a:latin typeface="Courier New"/>
                <a:cs typeface="Courier New"/>
              </a:rPr>
              <a:t>m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spc="-85" dirty="0">
                <a:latin typeface="Courier New"/>
                <a:cs typeface="Courier New"/>
              </a:rPr>
              <a:t>…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b="1" spc="15" dirty="0">
                <a:latin typeface="Courier New"/>
                <a:cs typeface="Courier New"/>
              </a:rPr>
              <a:t>myrdd.saveAsTe</a:t>
            </a:r>
            <a:r>
              <a:rPr sz="1800" b="1" spc="-80" dirty="0">
                <a:latin typeface="Courier New"/>
                <a:cs typeface="Courier New"/>
              </a:rPr>
              <a:t>x</a:t>
            </a:r>
            <a:r>
              <a:rPr sz="1800" b="1" spc="15" dirty="0">
                <a:latin typeface="Courier New"/>
                <a:cs typeface="Courier New"/>
              </a:rPr>
              <a:t>tFi</a:t>
            </a:r>
            <a:r>
              <a:rPr sz="1800" b="1" spc="-85" dirty="0">
                <a:latin typeface="Courier New"/>
                <a:cs typeface="Courier New"/>
              </a:rPr>
              <a:t>l</a:t>
            </a:r>
            <a:r>
              <a:rPr sz="1800" b="1" spc="20" dirty="0">
                <a:latin typeface="Courier New"/>
                <a:cs typeface="Courier New"/>
              </a:rPr>
              <a:t>e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i="1" spc="15" dirty="0">
                <a:latin typeface="Courier New"/>
                <a:cs typeface="Courier New"/>
              </a:rPr>
              <a:t>d</a:t>
            </a:r>
            <a:r>
              <a:rPr sz="1800" b="1" i="1" spc="-85" dirty="0">
                <a:latin typeface="Courier New"/>
                <a:cs typeface="Courier New"/>
              </a:rPr>
              <a:t>i</a:t>
            </a:r>
            <a:r>
              <a:rPr sz="1800" b="1" i="1" spc="20" dirty="0">
                <a:latin typeface="Courier New"/>
                <a:cs typeface="Courier New"/>
              </a:rPr>
              <a:t>r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810000" y="3505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10000" y="35052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888740" y="3572255"/>
            <a:ext cx="13252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85" name="object 85"/>
          <p:cNvGraphicFramePr>
            <a:graphicFrameLocks noGrp="1"/>
          </p:cNvGraphicFramePr>
          <p:nvPr/>
        </p:nvGraphicFramePr>
        <p:xfrm>
          <a:off x="6650291" y="4241800"/>
          <a:ext cx="646313" cy="1234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313"/>
              </a:tblGrid>
              <a:tr h="26138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4169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data…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data…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data…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data…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0300" y="1778000"/>
            <a:ext cx="1549400" cy="237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97800" y="1816100"/>
            <a:ext cx="8890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0150" y="1822450"/>
            <a:ext cx="1409700" cy="2235200"/>
          </a:xfrm>
          <a:custGeom>
            <a:avLst/>
            <a:gdLst/>
            <a:ahLst/>
            <a:cxnLst/>
            <a:rect l="l" t="t" r="r" b="b"/>
            <a:pathLst>
              <a:path w="1409700" h="2235200">
                <a:moveTo>
                  <a:pt x="1174744" y="0"/>
                </a:moveTo>
                <a:lnTo>
                  <a:pt x="234955" y="0"/>
                </a:lnTo>
                <a:lnTo>
                  <a:pt x="215685" y="778"/>
                </a:lnTo>
                <a:lnTo>
                  <a:pt x="160691" y="11978"/>
                </a:lnTo>
                <a:lnTo>
                  <a:pt x="111190" y="35201"/>
                </a:lnTo>
                <a:lnTo>
                  <a:pt x="68816" y="68816"/>
                </a:lnTo>
                <a:lnTo>
                  <a:pt x="35201" y="111190"/>
                </a:lnTo>
                <a:lnTo>
                  <a:pt x="11978" y="160691"/>
                </a:lnTo>
                <a:lnTo>
                  <a:pt x="778" y="215685"/>
                </a:lnTo>
                <a:lnTo>
                  <a:pt x="0" y="234955"/>
                </a:lnTo>
                <a:lnTo>
                  <a:pt x="0" y="2000244"/>
                </a:lnTo>
                <a:lnTo>
                  <a:pt x="3075" y="2038355"/>
                </a:lnTo>
                <a:lnTo>
                  <a:pt x="18463" y="2091700"/>
                </a:lnTo>
                <a:lnTo>
                  <a:pt x="45332" y="2139006"/>
                </a:lnTo>
                <a:lnTo>
                  <a:pt x="82048" y="2178642"/>
                </a:lnTo>
                <a:lnTo>
                  <a:pt x="126979" y="2208974"/>
                </a:lnTo>
                <a:lnTo>
                  <a:pt x="178492" y="2228371"/>
                </a:lnTo>
                <a:lnTo>
                  <a:pt x="234955" y="2235200"/>
                </a:lnTo>
                <a:lnTo>
                  <a:pt x="1174744" y="2235200"/>
                </a:lnTo>
                <a:lnTo>
                  <a:pt x="1212855" y="2232124"/>
                </a:lnTo>
                <a:lnTo>
                  <a:pt x="1266200" y="2216736"/>
                </a:lnTo>
                <a:lnTo>
                  <a:pt x="1313506" y="2189867"/>
                </a:lnTo>
                <a:lnTo>
                  <a:pt x="1353142" y="2153151"/>
                </a:lnTo>
                <a:lnTo>
                  <a:pt x="1383474" y="2108220"/>
                </a:lnTo>
                <a:lnTo>
                  <a:pt x="1402871" y="2056707"/>
                </a:lnTo>
                <a:lnTo>
                  <a:pt x="1409700" y="2000244"/>
                </a:lnTo>
                <a:lnTo>
                  <a:pt x="1409700" y="234955"/>
                </a:lnTo>
                <a:lnTo>
                  <a:pt x="1406624" y="196844"/>
                </a:lnTo>
                <a:lnTo>
                  <a:pt x="1391236" y="143499"/>
                </a:lnTo>
                <a:lnTo>
                  <a:pt x="1364367" y="96193"/>
                </a:lnTo>
                <a:lnTo>
                  <a:pt x="1327651" y="56557"/>
                </a:lnTo>
                <a:lnTo>
                  <a:pt x="1282720" y="26225"/>
                </a:lnTo>
                <a:lnTo>
                  <a:pt x="1231207" y="6828"/>
                </a:lnTo>
                <a:lnTo>
                  <a:pt x="1174744" y="0"/>
                </a:lnTo>
                <a:close/>
              </a:path>
            </a:pathLst>
          </a:custGeom>
          <a:solidFill>
            <a:srgbClr val="FFE2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50150" y="1822450"/>
            <a:ext cx="1409700" cy="2235200"/>
          </a:xfrm>
          <a:custGeom>
            <a:avLst/>
            <a:gdLst/>
            <a:ahLst/>
            <a:cxnLst/>
            <a:rect l="l" t="t" r="r" b="b"/>
            <a:pathLst>
              <a:path w="1409700" h="2235200">
                <a:moveTo>
                  <a:pt x="0" y="234955"/>
                </a:moveTo>
                <a:lnTo>
                  <a:pt x="3075" y="196844"/>
                </a:lnTo>
                <a:lnTo>
                  <a:pt x="18463" y="143499"/>
                </a:lnTo>
                <a:lnTo>
                  <a:pt x="45332" y="96193"/>
                </a:lnTo>
                <a:lnTo>
                  <a:pt x="82048" y="56557"/>
                </a:lnTo>
                <a:lnTo>
                  <a:pt x="126979" y="26225"/>
                </a:lnTo>
                <a:lnTo>
                  <a:pt x="178492" y="6828"/>
                </a:lnTo>
                <a:lnTo>
                  <a:pt x="234955" y="0"/>
                </a:lnTo>
                <a:lnTo>
                  <a:pt x="1174745" y="0"/>
                </a:lnTo>
                <a:lnTo>
                  <a:pt x="1212855" y="3075"/>
                </a:lnTo>
                <a:lnTo>
                  <a:pt x="1266200" y="18463"/>
                </a:lnTo>
                <a:lnTo>
                  <a:pt x="1313506" y="45332"/>
                </a:lnTo>
                <a:lnTo>
                  <a:pt x="1353142" y="82048"/>
                </a:lnTo>
                <a:lnTo>
                  <a:pt x="1383474" y="126979"/>
                </a:lnTo>
                <a:lnTo>
                  <a:pt x="1402871" y="178492"/>
                </a:lnTo>
                <a:lnTo>
                  <a:pt x="1409700" y="234955"/>
                </a:lnTo>
                <a:lnTo>
                  <a:pt x="1409700" y="2000245"/>
                </a:lnTo>
                <a:lnTo>
                  <a:pt x="1406624" y="2038355"/>
                </a:lnTo>
                <a:lnTo>
                  <a:pt x="1391236" y="2091700"/>
                </a:lnTo>
                <a:lnTo>
                  <a:pt x="1364367" y="2139006"/>
                </a:lnTo>
                <a:lnTo>
                  <a:pt x="1327651" y="2178642"/>
                </a:lnTo>
                <a:lnTo>
                  <a:pt x="1282720" y="2208974"/>
                </a:lnTo>
                <a:lnTo>
                  <a:pt x="1231207" y="2228371"/>
                </a:lnTo>
                <a:lnTo>
                  <a:pt x="1174745" y="2235200"/>
                </a:lnTo>
                <a:lnTo>
                  <a:pt x="234955" y="2235200"/>
                </a:lnTo>
                <a:lnTo>
                  <a:pt x="196844" y="2232124"/>
                </a:lnTo>
                <a:lnTo>
                  <a:pt x="143500" y="2216736"/>
                </a:lnTo>
                <a:lnTo>
                  <a:pt x="96193" y="2189867"/>
                </a:lnTo>
                <a:lnTo>
                  <a:pt x="56557" y="2153151"/>
                </a:lnTo>
                <a:lnTo>
                  <a:pt x="26225" y="2108220"/>
                </a:lnTo>
                <a:lnTo>
                  <a:pt x="6828" y="2056707"/>
                </a:lnTo>
                <a:lnTo>
                  <a:pt x="0" y="2000245"/>
                </a:lnTo>
                <a:lnTo>
                  <a:pt x="0" y="2349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4036" y="1953889"/>
            <a:ext cx="51180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242" y="1196354"/>
            <a:ext cx="5141595" cy="189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20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nod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marR="1415415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ny 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dirty="0"/>
              <a:t>e</a:t>
            </a:r>
            <a:r>
              <a:rPr spc="-20" dirty="0"/>
              <a:t>c</a:t>
            </a:r>
            <a:r>
              <a:rPr dirty="0"/>
              <a:t>k</a:t>
            </a:r>
            <a:r>
              <a:rPr spc="35" dirty="0"/>
              <a:t>p</a:t>
            </a:r>
            <a:r>
              <a:rPr spc="30" dirty="0"/>
              <a:t>o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260" dirty="0"/>
              <a:t>g</a:t>
            </a:r>
            <a:r>
              <a:rPr spc="-30" dirty="0"/>
              <a:t>(</a:t>
            </a:r>
            <a:r>
              <a:rPr spc="-25" dirty="0"/>
              <a:t>2</a:t>
            </a:r>
            <a:r>
              <a:rPr dirty="0"/>
              <a:t>)</a:t>
            </a:r>
          </a:p>
        </p:txBody>
      </p:sp>
      <p:sp>
        <p:nvSpPr>
          <p:cNvPr id="9" name="object 9"/>
          <p:cNvSpPr/>
          <p:nvPr/>
        </p:nvSpPr>
        <p:spPr>
          <a:xfrm>
            <a:off x="7645400" y="2209800"/>
            <a:ext cx="1219200" cy="1079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0" y="2197100"/>
            <a:ext cx="850900" cy="939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5250" y="2254250"/>
            <a:ext cx="1079500" cy="939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15250" y="2254250"/>
            <a:ext cx="1079500" cy="940435"/>
          </a:xfrm>
          <a:custGeom>
            <a:avLst/>
            <a:gdLst/>
            <a:ahLst/>
            <a:cxnLst/>
            <a:rect l="l" t="t" r="r" b="b"/>
            <a:pathLst>
              <a:path w="1079500" h="940435">
                <a:moveTo>
                  <a:pt x="1079500" y="0"/>
                </a:moveTo>
                <a:lnTo>
                  <a:pt x="0" y="0"/>
                </a:lnTo>
                <a:lnTo>
                  <a:pt x="0" y="889529"/>
                </a:lnTo>
                <a:lnTo>
                  <a:pt x="77049" y="911004"/>
                </a:lnTo>
                <a:lnTo>
                  <a:pt x="146812" y="926194"/>
                </a:lnTo>
                <a:lnTo>
                  <a:pt x="210097" y="935658"/>
                </a:lnTo>
                <a:lnTo>
                  <a:pt x="267716" y="939958"/>
                </a:lnTo>
                <a:lnTo>
                  <a:pt x="320476" y="939655"/>
                </a:lnTo>
                <a:lnTo>
                  <a:pt x="369188" y="935308"/>
                </a:lnTo>
                <a:lnTo>
                  <a:pt x="414662" y="927479"/>
                </a:lnTo>
                <a:lnTo>
                  <a:pt x="457707" y="916728"/>
                </a:lnTo>
                <a:lnTo>
                  <a:pt x="499133" y="903615"/>
                </a:lnTo>
                <a:lnTo>
                  <a:pt x="539750" y="888702"/>
                </a:lnTo>
                <a:lnTo>
                  <a:pt x="664837" y="838762"/>
                </a:lnTo>
                <a:lnTo>
                  <a:pt x="710310" y="822251"/>
                </a:lnTo>
                <a:lnTo>
                  <a:pt x="759023" y="806743"/>
                </a:lnTo>
                <a:lnTo>
                  <a:pt x="811784" y="792797"/>
                </a:lnTo>
                <a:lnTo>
                  <a:pt x="869402" y="780974"/>
                </a:lnTo>
                <a:lnTo>
                  <a:pt x="932687" y="771835"/>
                </a:lnTo>
                <a:lnTo>
                  <a:pt x="1002450" y="765941"/>
                </a:lnTo>
                <a:lnTo>
                  <a:pt x="1079500" y="763851"/>
                </a:lnTo>
                <a:lnTo>
                  <a:pt x="10795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15250" y="2254250"/>
            <a:ext cx="1079500" cy="940435"/>
          </a:xfrm>
          <a:custGeom>
            <a:avLst/>
            <a:gdLst/>
            <a:ahLst/>
            <a:cxnLst/>
            <a:rect l="l" t="t" r="r" b="b"/>
            <a:pathLst>
              <a:path w="1079500" h="940435">
                <a:moveTo>
                  <a:pt x="0" y="0"/>
                </a:moveTo>
                <a:lnTo>
                  <a:pt x="1079500" y="0"/>
                </a:lnTo>
                <a:lnTo>
                  <a:pt x="1079500" y="763852"/>
                </a:lnTo>
                <a:lnTo>
                  <a:pt x="1002450" y="765941"/>
                </a:lnTo>
                <a:lnTo>
                  <a:pt x="932688" y="771836"/>
                </a:lnTo>
                <a:lnTo>
                  <a:pt x="869402" y="780974"/>
                </a:lnTo>
                <a:lnTo>
                  <a:pt x="811784" y="792797"/>
                </a:lnTo>
                <a:lnTo>
                  <a:pt x="759023" y="806743"/>
                </a:lnTo>
                <a:lnTo>
                  <a:pt x="710311" y="822252"/>
                </a:lnTo>
                <a:lnTo>
                  <a:pt x="664837" y="838763"/>
                </a:lnTo>
                <a:lnTo>
                  <a:pt x="621792" y="855715"/>
                </a:lnTo>
                <a:lnTo>
                  <a:pt x="580366" y="872548"/>
                </a:lnTo>
                <a:lnTo>
                  <a:pt x="539750" y="888702"/>
                </a:lnTo>
                <a:lnTo>
                  <a:pt x="499133" y="903615"/>
                </a:lnTo>
                <a:lnTo>
                  <a:pt x="457708" y="916728"/>
                </a:lnTo>
                <a:lnTo>
                  <a:pt x="414662" y="927479"/>
                </a:lnTo>
                <a:lnTo>
                  <a:pt x="369189" y="935308"/>
                </a:lnTo>
                <a:lnTo>
                  <a:pt x="320476" y="939655"/>
                </a:lnTo>
                <a:lnTo>
                  <a:pt x="267716" y="939958"/>
                </a:lnTo>
                <a:lnTo>
                  <a:pt x="210097" y="935658"/>
                </a:lnTo>
                <a:lnTo>
                  <a:pt x="146812" y="926193"/>
                </a:lnTo>
                <a:lnTo>
                  <a:pt x="77049" y="911004"/>
                </a:lnTo>
                <a:lnTo>
                  <a:pt x="0" y="88952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3969" y="3755486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39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78778" y="2919785"/>
            <a:ext cx="57975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solidFill>
                  <a:srgbClr val="A6A6A6"/>
                </a:solidFill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78778" y="3163625"/>
            <a:ext cx="75184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solidFill>
                  <a:srgbClr val="A6A6A6"/>
                </a:solidFill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8778" y="3407465"/>
            <a:ext cx="75184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solidFill>
                  <a:srgbClr val="A6A6A6"/>
                </a:solidFill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8778" y="3651305"/>
            <a:ext cx="75184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dirty="0">
                <a:solidFill>
                  <a:srgbClr val="A6A6A6"/>
                </a:solidFill>
                <a:latin typeface="Courier New"/>
                <a:cs typeface="Courier New"/>
              </a:rPr>
              <a:t>ata…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83969" y="3185311"/>
            <a:ext cx="646430" cy="243840"/>
          </a:xfrm>
          <a:custGeom>
            <a:avLst/>
            <a:gdLst/>
            <a:ahLst/>
            <a:cxnLst/>
            <a:rect l="l" t="t" r="r" b="b"/>
            <a:pathLst>
              <a:path w="646429" h="243839">
                <a:moveTo>
                  <a:pt x="0" y="0"/>
                </a:moveTo>
                <a:lnTo>
                  <a:pt x="646313" y="0"/>
                </a:lnTo>
                <a:lnTo>
                  <a:pt x="646313" y="243840"/>
                </a:lnTo>
                <a:lnTo>
                  <a:pt x="0" y="2438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3969" y="3429151"/>
            <a:ext cx="646430" cy="243840"/>
          </a:xfrm>
          <a:custGeom>
            <a:avLst/>
            <a:gdLst/>
            <a:ahLst/>
            <a:cxnLst/>
            <a:rect l="l" t="t" r="r" b="b"/>
            <a:pathLst>
              <a:path w="646429" h="243839">
                <a:moveTo>
                  <a:pt x="0" y="0"/>
                </a:moveTo>
                <a:lnTo>
                  <a:pt x="646313" y="0"/>
                </a:lnTo>
                <a:lnTo>
                  <a:pt x="646313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3969" y="3672991"/>
            <a:ext cx="646430" cy="243840"/>
          </a:xfrm>
          <a:custGeom>
            <a:avLst/>
            <a:gdLst/>
            <a:ahLst/>
            <a:cxnLst/>
            <a:rect l="l" t="t" r="r" b="b"/>
            <a:pathLst>
              <a:path w="646429" h="243839">
                <a:moveTo>
                  <a:pt x="0" y="0"/>
                </a:moveTo>
                <a:lnTo>
                  <a:pt x="646313" y="0"/>
                </a:lnTo>
                <a:lnTo>
                  <a:pt x="646313" y="243839"/>
                </a:lnTo>
                <a:lnTo>
                  <a:pt x="0" y="2438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76442" y="4331635"/>
            <a:ext cx="2711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42071" y="3911600"/>
            <a:ext cx="421640" cy="444500"/>
          </a:xfrm>
          <a:custGeom>
            <a:avLst/>
            <a:gdLst/>
            <a:ahLst/>
            <a:cxnLst/>
            <a:rect l="l" t="t" r="r" b="b"/>
            <a:pathLst>
              <a:path w="421639" h="444500">
                <a:moveTo>
                  <a:pt x="148775" y="0"/>
                </a:moveTo>
                <a:lnTo>
                  <a:pt x="23850" y="67491"/>
                </a:lnTo>
                <a:lnTo>
                  <a:pt x="65697" y="96851"/>
                </a:lnTo>
                <a:lnTo>
                  <a:pt x="56413" y="110822"/>
                </a:lnTo>
                <a:lnTo>
                  <a:pt x="29293" y="160256"/>
                </a:lnTo>
                <a:lnTo>
                  <a:pt x="9151" y="208396"/>
                </a:lnTo>
                <a:lnTo>
                  <a:pt x="8905" y="209202"/>
                </a:lnTo>
                <a:lnTo>
                  <a:pt x="0" y="253485"/>
                </a:lnTo>
                <a:lnTo>
                  <a:pt x="22" y="255840"/>
                </a:lnTo>
                <a:lnTo>
                  <a:pt x="8832" y="293945"/>
                </a:lnTo>
                <a:lnTo>
                  <a:pt x="34168" y="322519"/>
                </a:lnTo>
                <a:lnTo>
                  <a:pt x="70037" y="346586"/>
                </a:lnTo>
                <a:lnTo>
                  <a:pt x="115242" y="367529"/>
                </a:lnTo>
                <a:lnTo>
                  <a:pt x="166630" y="385546"/>
                </a:lnTo>
                <a:lnTo>
                  <a:pt x="223936" y="401767"/>
                </a:lnTo>
                <a:lnTo>
                  <a:pt x="285756" y="416676"/>
                </a:lnTo>
                <a:lnTo>
                  <a:pt x="416408" y="444226"/>
                </a:lnTo>
                <a:lnTo>
                  <a:pt x="421648" y="419373"/>
                </a:lnTo>
                <a:lnTo>
                  <a:pt x="290996" y="391822"/>
                </a:lnTo>
                <a:lnTo>
                  <a:pt x="229894" y="377075"/>
                </a:lnTo>
                <a:lnTo>
                  <a:pt x="173551" y="361107"/>
                </a:lnTo>
                <a:lnTo>
                  <a:pt x="123657" y="343562"/>
                </a:lnTo>
                <a:lnTo>
                  <a:pt x="82773" y="324551"/>
                </a:lnTo>
                <a:lnTo>
                  <a:pt x="31052" y="281070"/>
                </a:lnTo>
                <a:lnTo>
                  <a:pt x="25482" y="255598"/>
                </a:lnTo>
                <a:lnTo>
                  <a:pt x="33393" y="216265"/>
                </a:lnTo>
                <a:lnTo>
                  <a:pt x="52725" y="170059"/>
                </a:lnTo>
                <a:lnTo>
                  <a:pt x="78666" y="123068"/>
                </a:lnTo>
                <a:lnTo>
                  <a:pt x="86461" y="111419"/>
                </a:lnTo>
                <a:lnTo>
                  <a:pt x="132144" y="111419"/>
                </a:lnTo>
                <a:lnTo>
                  <a:pt x="148775" y="0"/>
                </a:lnTo>
                <a:close/>
              </a:path>
              <a:path w="421639" h="444500">
                <a:moveTo>
                  <a:pt x="132144" y="111419"/>
                </a:moveTo>
                <a:lnTo>
                  <a:pt x="86461" y="111419"/>
                </a:lnTo>
                <a:lnTo>
                  <a:pt x="127814" y="140434"/>
                </a:lnTo>
                <a:lnTo>
                  <a:pt x="132144" y="111419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35771" y="4775200"/>
            <a:ext cx="421640" cy="431800"/>
          </a:xfrm>
          <a:custGeom>
            <a:avLst/>
            <a:gdLst/>
            <a:ahLst/>
            <a:cxnLst/>
            <a:rect l="l" t="t" r="r" b="b"/>
            <a:pathLst>
              <a:path w="421640" h="431800">
                <a:moveTo>
                  <a:pt x="148775" y="0"/>
                </a:moveTo>
                <a:lnTo>
                  <a:pt x="22967" y="65830"/>
                </a:lnTo>
                <a:lnTo>
                  <a:pt x="64400" y="95727"/>
                </a:lnTo>
                <a:lnTo>
                  <a:pt x="56492" y="107242"/>
                </a:lnTo>
                <a:lnTo>
                  <a:pt x="29347" y="155272"/>
                </a:lnTo>
                <a:lnTo>
                  <a:pt x="9188" y="202036"/>
                </a:lnTo>
                <a:lnTo>
                  <a:pt x="8929" y="202858"/>
                </a:lnTo>
                <a:lnTo>
                  <a:pt x="0" y="245950"/>
                </a:lnTo>
                <a:lnTo>
                  <a:pt x="25" y="248375"/>
                </a:lnTo>
                <a:lnTo>
                  <a:pt x="8902" y="285612"/>
                </a:lnTo>
                <a:lnTo>
                  <a:pt x="35115" y="314114"/>
                </a:lnTo>
                <a:lnTo>
                  <a:pt x="70178" y="336796"/>
                </a:lnTo>
                <a:lnTo>
                  <a:pt x="115352" y="357110"/>
                </a:lnTo>
                <a:lnTo>
                  <a:pt x="166724" y="374592"/>
                </a:lnTo>
                <a:lnTo>
                  <a:pt x="224019" y="390333"/>
                </a:lnTo>
                <a:lnTo>
                  <a:pt x="285830" y="404802"/>
                </a:lnTo>
                <a:lnTo>
                  <a:pt x="416482" y="431542"/>
                </a:lnTo>
                <a:lnTo>
                  <a:pt x="421575" y="406657"/>
                </a:lnTo>
                <a:lnTo>
                  <a:pt x="290922" y="379917"/>
                </a:lnTo>
                <a:lnTo>
                  <a:pt x="229810" y="365602"/>
                </a:lnTo>
                <a:lnTo>
                  <a:pt x="173456" y="350100"/>
                </a:lnTo>
                <a:lnTo>
                  <a:pt x="123546" y="333067"/>
                </a:lnTo>
                <a:lnTo>
                  <a:pt x="82633" y="314601"/>
                </a:lnTo>
                <a:lnTo>
                  <a:pt x="30970" y="272463"/>
                </a:lnTo>
                <a:lnTo>
                  <a:pt x="25488" y="248126"/>
                </a:lnTo>
                <a:lnTo>
                  <a:pt x="33365" y="210117"/>
                </a:lnTo>
                <a:lnTo>
                  <a:pt x="52671" y="165327"/>
                </a:lnTo>
                <a:lnTo>
                  <a:pt x="78587" y="119769"/>
                </a:lnTo>
                <a:lnTo>
                  <a:pt x="84962" y="110564"/>
                </a:lnTo>
                <a:lnTo>
                  <a:pt x="130772" y="110564"/>
                </a:lnTo>
                <a:lnTo>
                  <a:pt x="148775" y="0"/>
                </a:lnTo>
                <a:close/>
              </a:path>
              <a:path w="421640" h="431800">
                <a:moveTo>
                  <a:pt x="130772" y="110564"/>
                </a:moveTo>
                <a:lnTo>
                  <a:pt x="84962" y="110564"/>
                </a:lnTo>
                <a:lnTo>
                  <a:pt x="125956" y="140144"/>
                </a:lnTo>
                <a:lnTo>
                  <a:pt x="130772" y="110564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1999" y="2660448"/>
            <a:ext cx="1526540" cy="116839"/>
          </a:xfrm>
          <a:custGeom>
            <a:avLst/>
            <a:gdLst/>
            <a:ahLst/>
            <a:cxnLst/>
            <a:rect l="l" t="t" r="r" b="b"/>
            <a:pathLst>
              <a:path w="1526540" h="116839">
                <a:moveTo>
                  <a:pt x="1503391" y="71189"/>
                </a:moveTo>
                <a:lnTo>
                  <a:pt x="1454306" y="71189"/>
                </a:lnTo>
                <a:lnTo>
                  <a:pt x="1413013" y="96159"/>
                </a:lnTo>
                <a:lnTo>
                  <a:pt x="1411090" y="103966"/>
                </a:lnTo>
                <a:lnTo>
                  <a:pt x="1416533" y="112969"/>
                </a:lnTo>
                <a:lnTo>
                  <a:pt x="1419393" y="114950"/>
                </a:lnTo>
                <a:lnTo>
                  <a:pt x="1425705" y="116505"/>
                </a:lnTo>
                <a:lnTo>
                  <a:pt x="1429157" y="116079"/>
                </a:lnTo>
                <a:lnTo>
                  <a:pt x="1503391" y="71189"/>
                </a:lnTo>
                <a:close/>
              </a:path>
              <a:path w="1526540" h="116839">
                <a:moveTo>
                  <a:pt x="1424294" y="0"/>
                </a:moveTo>
                <a:lnTo>
                  <a:pt x="1416551" y="2169"/>
                </a:lnTo>
                <a:lnTo>
                  <a:pt x="1409675" y="14396"/>
                </a:lnTo>
                <a:lnTo>
                  <a:pt x="1411845" y="22139"/>
                </a:lnTo>
                <a:lnTo>
                  <a:pt x="1453904" y="45792"/>
                </a:lnTo>
                <a:lnTo>
                  <a:pt x="0" y="68755"/>
                </a:lnTo>
                <a:lnTo>
                  <a:pt x="401" y="94152"/>
                </a:lnTo>
                <a:lnTo>
                  <a:pt x="1454306" y="71189"/>
                </a:lnTo>
                <a:lnTo>
                  <a:pt x="1503391" y="71189"/>
                </a:lnTo>
                <a:lnTo>
                  <a:pt x="1526277" y="57350"/>
                </a:lnTo>
                <a:lnTo>
                  <a:pt x="142429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95354" y="2495040"/>
            <a:ext cx="9188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0" dirty="0">
                <a:latin typeface="Calibri"/>
                <a:cs typeface="Calibri"/>
              </a:rPr>
              <a:t>c</a:t>
            </a:r>
            <a:r>
              <a:rPr sz="1600" spc="-45" dirty="0">
                <a:latin typeface="Calibri"/>
                <a:cs typeface="Calibri"/>
              </a:rPr>
              <a:t>h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c</a:t>
            </a:r>
            <a:r>
              <a:rPr sz="1600" spc="-35" dirty="0">
                <a:latin typeface="Calibri"/>
                <a:cs typeface="Calibri"/>
              </a:rPr>
              <a:t>k</a:t>
            </a:r>
            <a:r>
              <a:rPr sz="1600" spc="-45" dirty="0">
                <a:latin typeface="Calibri"/>
                <a:cs typeface="Calibri"/>
              </a:rPr>
              <a:t>po</a:t>
            </a:r>
            <a:r>
              <a:rPr sz="1600" spc="30" dirty="0">
                <a:latin typeface="Calibri"/>
                <a:cs typeface="Calibri"/>
              </a:rPr>
              <a:t>i</a:t>
            </a:r>
            <a:r>
              <a:rPr sz="1600" spc="-4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25093" y="2876550"/>
            <a:ext cx="1084580" cy="740410"/>
          </a:xfrm>
          <a:custGeom>
            <a:avLst/>
            <a:gdLst/>
            <a:ahLst/>
            <a:cxnLst/>
            <a:rect l="l" t="t" r="r" b="b"/>
            <a:pathLst>
              <a:path w="1084579" h="740410">
                <a:moveTo>
                  <a:pt x="1084336" y="0"/>
                </a:moveTo>
                <a:lnTo>
                  <a:pt x="873147" y="27607"/>
                </a:lnTo>
                <a:lnTo>
                  <a:pt x="915772" y="90769"/>
                </a:lnTo>
                <a:lnTo>
                  <a:pt x="0" y="708759"/>
                </a:lnTo>
                <a:lnTo>
                  <a:pt x="21313" y="740341"/>
                </a:lnTo>
                <a:lnTo>
                  <a:pt x="937084" y="122351"/>
                </a:lnTo>
                <a:lnTo>
                  <a:pt x="1015331" y="122351"/>
                </a:lnTo>
                <a:lnTo>
                  <a:pt x="1084336" y="0"/>
                </a:lnTo>
                <a:close/>
              </a:path>
              <a:path w="1084579" h="740410">
                <a:moveTo>
                  <a:pt x="1015331" y="122351"/>
                </a:moveTo>
                <a:lnTo>
                  <a:pt x="937084" y="122351"/>
                </a:lnTo>
                <a:lnTo>
                  <a:pt x="979708" y="185515"/>
                </a:lnTo>
                <a:lnTo>
                  <a:pt x="1015331" y="122351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850" y="3587750"/>
            <a:ext cx="5054600" cy="2311400"/>
          </a:xfrm>
          <a:custGeom>
            <a:avLst/>
            <a:gdLst/>
            <a:ahLst/>
            <a:cxnLst/>
            <a:rect l="l" t="t" r="r" b="b"/>
            <a:pathLst>
              <a:path w="5054600" h="2311400">
                <a:moveTo>
                  <a:pt x="0" y="0"/>
                </a:moveTo>
                <a:lnTo>
                  <a:pt x="5054600" y="0"/>
                </a:lnTo>
                <a:lnTo>
                  <a:pt x="5054600" y="2311400"/>
                </a:lnTo>
                <a:lnTo>
                  <a:pt x="0" y="23114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0850" y="3587750"/>
            <a:ext cx="5054600" cy="2311400"/>
          </a:xfrm>
          <a:custGeom>
            <a:avLst/>
            <a:gdLst/>
            <a:ahLst/>
            <a:cxnLst/>
            <a:rect l="l" t="t" r="r" b="b"/>
            <a:pathLst>
              <a:path w="5054600" h="2311400">
                <a:moveTo>
                  <a:pt x="0" y="0"/>
                </a:moveTo>
                <a:lnTo>
                  <a:pt x="5054600" y="0"/>
                </a:lnTo>
                <a:lnTo>
                  <a:pt x="5054600" y="2311400"/>
                </a:lnTo>
                <a:lnTo>
                  <a:pt x="0" y="2311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2400" y="3352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62400" y="3352800"/>
            <a:ext cx="1600200" cy="317500"/>
          </a:xfrm>
          <a:custGeom>
            <a:avLst/>
            <a:gdLst/>
            <a:ahLst/>
            <a:cxnLst/>
            <a:rect l="l" t="t" r="r" b="b"/>
            <a:pathLst>
              <a:path w="1600200" h="317500">
                <a:moveTo>
                  <a:pt x="0" y="0"/>
                </a:moveTo>
                <a:lnTo>
                  <a:pt x="1600200" y="0"/>
                </a:lnTo>
                <a:lnTo>
                  <a:pt x="16002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107F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27242" y="3419855"/>
            <a:ext cx="4839335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650"/>
              </a:lnSpc>
            </a:pP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La</a:t>
            </a:r>
            <a:r>
              <a:rPr sz="1400" b="1" spc="35" dirty="0">
                <a:solidFill>
                  <a:srgbClr val="107FA7"/>
                </a:solidFill>
                <a:latin typeface="Calibri"/>
                <a:cs typeface="Calibri"/>
              </a:rPr>
              <a:t>ngu</a:t>
            </a:r>
            <a:r>
              <a:rPr sz="1400" b="1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400" b="1" spc="2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400" b="1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400" spc="-5" dirty="0">
                <a:solidFill>
                  <a:srgbClr val="107FA7"/>
                </a:solidFill>
                <a:latin typeface="Calibri"/>
                <a:cs typeface="Calibri"/>
              </a:rPr>
              <a:t>:</a:t>
            </a:r>
            <a:r>
              <a:rPr sz="1400" spc="-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y</a:t>
            </a:r>
            <a:r>
              <a:rPr sz="1400" spc="3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400" spc="-40" dirty="0">
                <a:solidFill>
                  <a:srgbClr val="107FA7"/>
                </a:solidFill>
                <a:latin typeface="Calibri"/>
                <a:cs typeface="Calibri"/>
              </a:rPr>
              <a:t>ho</a:t>
            </a:r>
            <a:r>
              <a:rPr sz="14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b="1" spc="15" dirty="0">
                <a:latin typeface="Courier New"/>
                <a:cs typeface="Courier New"/>
              </a:rPr>
              <a:t>sc.setCheckpoi</a:t>
            </a:r>
            <a:r>
              <a:rPr sz="1800" b="1" spc="-80" dirty="0">
                <a:latin typeface="Courier New"/>
                <a:cs typeface="Courier New"/>
              </a:rPr>
              <a:t>n</a:t>
            </a:r>
            <a:r>
              <a:rPr sz="1800" b="1" spc="15" dirty="0">
                <a:latin typeface="Courier New"/>
                <a:cs typeface="Courier New"/>
              </a:rPr>
              <a:t>tDi</a:t>
            </a:r>
            <a:r>
              <a:rPr sz="1800" b="1" spc="-80" dirty="0">
                <a:latin typeface="Courier New"/>
                <a:cs typeface="Courier New"/>
              </a:rPr>
              <a:t>r</a:t>
            </a:r>
            <a:r>
              <a:rPr sz="1800" b="1" spc="15" dirty="0">
                <a:latin typeface="Courier New"/>
                <a:cs typeface="Courier New"/>
              </a:rPr>
              <a:t>(</a:t>
            </a:r>
            <a:r>
              <a:rPr sz="1800" b="1" i="1" spc="15" dirty="0">
                <a:latin typeface="Courier New"/>
                <a:cs typeface="Courier New"/>
              </a:rPr>
              <a:t>di</a:t>
            </a:r>
            <a:r>
              <a:rPr sz="1800" b="1" i="1" spc="-85" dirty="0">
                <a:latin typeface="Courier New"/>
                <a:cs typeface="Courier New"/>
              </a:rPr>
              <a:t>r</a:t>
            </a:r>
            <a:r>
              <a:rPr sz="1800" b="1" i="1" spc="15" dirty="0">
                <a:latin typeface="Courier New"/>
                <a:cs typeface="Courier New"/>
              </a:rPr>
              <a:t>ect</a:t>
            </a:r>
            <a:r>
              <a:rPr sz="1800" b="1" i="1" spc="-85" dirty="0">
                <a:latin typeface="Courier New"/>
                <a:cs typeface="Courier New"/>
              </a:rPr>
              <a:t>o</a:t>
            </a:r>
            <a:r>
              <a:rPr sz="1800" b="1" i="1" spc="15" dirty="0">
                <a:latin typeface="Courier New"/>
                <a:cs typeface="Courier New"/>
              </a:rPr>
              <a:t>r</a:t>
            </a:r>
            <a:r>
              <a:rPr sz="1800" b="1" i="1" spc="20" dirty="0">
                <a:latin typeface="Courier New"/>
                <a:cs typeface="Courier New"/>
              </a:rPr>
              <a:t>y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527242" y="3916433"/>
            <a:ext cx="3759200" cy="190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myrd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800" b="1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i="1" spc="-45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i="1" spc="-3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i="1" spc="-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i="1" spc="-2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i="1" spc="4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1800" i="1" spc="-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i="1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i="1" spc="-2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1800" i="1" spc="3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marL="152400" indent="-139700">
              <a:lnSpc>
                <a:spcPts val="2130"/>
              </a:lnSpc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whil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800" b="1" spc="-6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n</a:t>
            </a:r>
            <a:r>
              <a:rPr sz="1800" b="1" spc="-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xrang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(100):</a:t>
            </a:r>
            <a:endParaRPr sz="1800">
              <a:latin typeface="Courier New"/>
              <a:cs typeface="Courier New"/>
            </a:endParaRPr>
          </a:p>
          <a:p>
            <a:pPr marL="152400" marR="5080">
              <a:lnSpc>
                <a:spcPts val="2100"/>
              </a:lnSpc>
              <a:spcBef>
                <a:spcPts val="160"/>
              </a:spcBef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myrd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800" b="1" spc="-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800" b="1" spc="3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myrdd.transfo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m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(…) </a:t>
            </a:r>
            <a:r>
              <a:rPr sz="1800" b="1" spc="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f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x</a:t>
            </a:r>
            <a:r>
              <a:rPr sz="1800" b="1" spc="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%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3</a:t>
            </a:r>
            <a:r>
              <a:rPr sz="1800" b="1" spc="3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15" dirty="0">
                <a:latin typeface="Courier New"/>
                <a:cs typeface="Courier New"/>
              </a:rPr>
              <a:t>0:</a:t>
            </a:r>
            <a:endParaRPr sz="1800">
              <a:latin typeface="Courier New"/>
              <a:cs typeface="Courier New"/>
            </a:endParaRPr>
          </a:p>
          <a:p>
            <a:pPr marL="291465" marR="982344">
              <a:lnSpc>
                <a:spcPts val="2100"/>
              </a:lnSpc>
              <a:spcBef>
                <a:spcPts val="100"/>
              </a:spcBef>
            </a:pPr>
            <a:r>
              <a:rPr sz="1800" b="1" spc="15" dirty="0">
                <a:latin typeface="Courier New"/>
                <a:cs typeface="Courier New"/>
              </a:rPr>
              <a:t>myrdd.checkp</a:t>
            </a:r>
            <a:r>
              <a:rPr sz="1800" b="1" spc="-80" dirty="0">
                <a:latin typeface="Courier New"/>
                <a:cs typeface="Courier New"/>
              </a:rPr>
              <a:t>o</a:t>
            </a:r>
            <a:r>
              <a:rPr sz="1800" b="1" spc="15" dirty="0">
                <a:latin typeface="Courier New"/>
                <a:cs typeface="Courier New"/>
              </a:rPr>
              <a:t>in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-80" dirty="0">
                <a:latin typeface="Courier New"/>
                <a:cs typeface="Courier New"/>
              </a:rPr>
              <a:t>() </a:t>
            </a:r>
            <a:r>
              <a:rPr sz="1800" b="1" spc="15" dirty="0">
                <a:latin typeface="Courier New"/>
                <a:cs typeface="Courier New"/>
              </a:rPr>
              <a:t>myrdd.coun</a:t>
            </a:r>
            <a:r>
              <a:rPr sz="1800" b="1" spc="20" dirty="0">
                <a:latin typeface="Courier New"/>
                <a:cs typeface="Courier New"/>
              </a:rPr>
              <a:t>t</a:t>
            </a:r>
            <a:r>
              <a:rPr sz="1800" b="1" spc="15" dirty="0">
                <a:latin typeface="Courier New"/>
                <a:cs typeface="Courier New"/>
              </a:rPr>
              <a:t>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40"/>
              </a:lnSpc>
            </a:pP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myrdd.saveAsTe</a:t>
            </a:r>
            <a:r>
              <a:rPr sz="1800" b="1" spc="-80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tFi</a:t>
            </a:r>
            <a:r>
              <a:rPr sz="1800" b="1" spc="-85" dirty="0">
                <a:solidFill>
                  <a:srgbClr val="A6A6A6"/>
                </a:solidFill>
                <a:latin typeface="Courier New"/>
                <a:cs typeface="Courier New"/>
              </a:rPr>
              <a:t>l</a:t>
            </a:r>
            <a:r>
              <a:rPr sz="1800" b="1" spc="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800" b="1" spc="15" dirty="0">
                <a:solidFill>
                  <a:srgbClr val="A6A6A6"/>
                </a:solidFill>
                <a:latin typeface="Courier New"/>
                <a:cs typeface="Courier New"/>
              </a:rPr>
              <a:t>(</a:t>
            </a:r>
            <a:r>
              <a:rPr sz="1800" i="1" spc="15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800" i="1" spc="-85" dirty="0">
                <a:solidFill>
                  <a:srgbClr val="A6A6A6"/>
                </a:solidFill>
                <a:latin typeface="Courier New"/>
                <a:cs typeface="Courier New"/>
              </a:rPr>
              <a:t>i</a:t>
            </a:r>
            <a:r>
              <a:rPr sz="1800" i="1" spc="2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701625" y="2616200"/>
          <a:ext cx="918792" cy="1642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81"/>
                <a:gridCol w="194580"/>
                <a:gridCol w="178913"/>
                <a:gridCol w="100486"/>
                <a:gridCol w="172332"/>
              </a:tblGrid>
              <a:tr h="254000">
                <a:tc gridSpan="2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100" spc="2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5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72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3499">
                <a:tc gridSpan="3"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724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688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72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3731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504">
                <a:tc rowSpan="2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724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37313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63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724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data…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731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8373">
                <a:tc rowSpan="2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724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4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724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data…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8372">
                <a:tc rowSpan="2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A6A6A6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724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554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724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data…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8373">
                <a:tc rowSpan="2">
                  <a:txBody>
                    <a:bodyPr/>
                    <a:lstStyle/>
                    <a:p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43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data…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50291" y="4241800"/>
          <a:ext cx="646313" cy="1234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313"/>
              </a:tblGrid>
              <a:tr h="26138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T w="1270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241699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data…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data…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data…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Courier New"/>
                          <a:cs typeface="Courier New"/>
                        </a:rPr>
                        <a:t>data…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6892290" cy="391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07740">
              <a:lnSpc>
                <a:spcPct val="100000"/>
              </a:lnSpc>
            </a:pPr>
            <a:r>
              <a:rPr sz="2000" b="1" spc="3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mm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0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g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644130" cy="361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75" dirty="0">
                <a:latin typeface="Calibri"/>
                <a:cs typeface="Calibri"/>
              </a:rPr>
              <a:t>“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l”</a:t>
            </a:r>
            <a:r>
              <a:rPr sz="2000" b="1" spc="-12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.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8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ph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40" dirty="0">
                <a:latin typeface="Calibri"/>
                <a:cs typeface="Calibri"/>
              </a:rPr>
              <a:t>“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G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35" dirty="0"/>
              <a:t>p</a:t>
            </a:r>
            <a:r>
              <a:rPr dirty="0"/>
              <a:t>h</a:t>
            </a:r>
            <a:r>
              <a:rPr spc="-5" dirty="0"/>
              <a:t> </a:t>
            </a:r>
            <a:r>
              <a:rPr spc="0" dirty="0"/>
              <a:t>A</a:t>
            </a:r>
            <a:r>
              <a:rPr spc="35" dirty="0"/>
              <a:t>n</a:t>
            </a:r>
            <a:r>
              <a:rPr spc="-55" dirty="0"/>
              <a:t>a</a:t>
            </a:r>
            <a:r>
              <a:rPr spc="45" dirty="0"/>
              <a:t>l</a:t>
            </a:r>
            <a:r>
              <a:rPr spc="0" dirty="0"/>
              <a:t>y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-15" dirty="0"/>
              <a:t>cs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61300" cy="379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R="1276350" algn="ctr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iali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ph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odu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2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G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35" dirty="0"/>
              <a:t>p</a:t>
            </a:r>
            <a:r>
              <a:rPr dirty="0"/>
              <a:t>h</a:t>
            </a:r>
            <a:r>
              <a:rPr spc="-5" dirty="0"/>
              <a:t> </a:t>
            </a:r>
            <a:r>
              <a:rPr spc="0" dirty="0"/>
              <a:t>A</a:t>
            </a:r>
            <a:r>
              <a:rPr spc="35" dirty="0"/>
              <a:t>n</a:t>
            </a:r>
            <a:r>
              <a:rPr spc="-55" dirty="0"/>
              <a:t>a</a:t>
            </a:r>
            <a:r>
              <a:rPr spc="45" dirty="0"/>
              <a:t>l</a:t>
            </a:r>
            <a:r>
              <a:rPr spc="0" dirty="0"/>
              <a:t>y</a:t>
            </a:r>
            <a:r>
              <a:rPr spc="-40" dirty="0"/>
              <a:t>s</a:t>
            </a:r>
            <a:r>
              <a:rPr spc="45" dirty="0"/>
              <a:t>i</a:t>
            </a:r>
            <a:r>
              <a:rPr dirty="0"/>
              <a:t>s</a:t>
            </a:r>
            <a:r>
              <a:rPr spc="-85" dirty="0"/>
              <a:t> </a:t>
            </a:r>
            <a:r>
              <a:rPr spc="20" dirty="0"/>
              <a:t>C</a:t>
            </a:r>
            <a:r>
              <a:rPr spc="35" dirty="0"/>
              <a:t>h</a:t>
            </a:r>
            <a:r>
              <a:rPr spc="-55" dirty="0"/>
              <a:t>a</a:t>
            </a:r>
            <a:r>
              <a:rPr spc="45" dirty="0"/>
              <a:t>ll</a:t>
            </a:r>
            <a:r>
              <a:rPr dirty="0"/>
              <a:t>e</a:t>
            </a:r>
            <a:r>
              <a:rPr spc="35" dirty="0"/>
              <a:t>n</a:t>
            </a:r>
            <a:r>
              <a:rPr spc="-40" dirty="0"/>
              <a:t>g</a:t>
            </a:r>
            <a:r>
              <a:rPr dirty="0"/>
              <a:t>es</a:t>
            </a:r>
            <a:r>
              <a:rPr spc="-185" dirty="0"/>
              <a:t> </a:t>
            </a:r>
            <a:r>
              <a:rPr spc="-55" dirty="0"/>
              <a:t>a</a:t>
            </a:r>
            <a:r>
              <a:rPr dirty="0"/>
              <a:t>t</a:t>
            </a:r>
            <a:r>
              <a:rPr spc="50" dirty="0"/>
              <a:t> </a:t>
            </a:r>
            <a:r>
              <a:rPr spc="-5" dirty="0"/>
              <a:t>S</a:t>
            </a:r>
            <a:r>
              <a:rPr spc="-20" dirty="0"/>
              <a:t>c</a:t>
            </a:r>
            <a:r>
              <a:rPr spc="-60" dirty="0"/>
              <a:t>a</a:t>
            </a:r>
            <a:r>
              <a:rPr spc="45" dirty="0"/>
              <a:t>l</a:t>
            </a:r>
            <a:r>
              <a:rPr spc="-5" dirty="0"/>
              <a:t>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99400" cy="2103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phX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15" dirty="0">
                <a:latin typeface="Calibri"/>
                <a:cs typeface="Calibri"/>
              </a:rPr>
              <a:t>U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op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0" dirty="0">
                <a:latin typeface="Calibri"/>
                <a:cs typeface="Calibri"/>
              </a:rPr>
              <a:t>z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105" dirty="0">
                <a:latin typeface="Calibri"/>
                <a:cs typeface="Calibri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m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ili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G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35" dirty="0"/>
              <a:t>p</a:t>
            </a:r>
            <a:r>
              <a:rPr dirty="0"/>
              <a:t>h</a:t>
            </a:r>
            <a:r>
              <a:rPr spc="-5" dirty="0"/>
              <a:t> </a:t>
            </a:r>
            <a:r>
              <a:rPr spc="0" dirty="0"/>
              <a:t>A</a:t>
            </a:r>
            <a:r>
              <a:rPr spc="35" dirty="0"/>
              <a:t>n</a:t>
            </a:r>
            <a:r>
              <a:rPr spc="-55" dirty="0"/>
              <a:t>a</a:t>
            </a:r>
            <a:r>
              <a:rPr spc="45" dirty="0"/>
              <a:t>l</a:t>
            </a:r>
            <a:r>
              <a:rPr spc="0" dirty="0"/>
              <a:t>y</a:t>
            </a:r>
            <a:r>
              <a:rPr spc="-40" dirty="0"/>
              <a:t>s</a:t>
            </a:r>
            <a:r>
              <a:rPr spc="45" dirty="0"/>
              <a:t>i</a:t>
            </a:r>
            <a:r>
              <a:rPr dirty="0"/>
              <a:t>s</a:t>
            </a:r>
            <a:r>
              <a:rPr spc="-85" dirty="0"/>
              <a:t> </a:t>
            </a:r>
            <a:r>
              <a:rPr spc="45" dirty="0"/>
              <a:t>i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</a:p>
        </p:txBody>
      </p:sp>
      <p:sp>
        <p:nvSpPr>
          <p:cNvPr id="4" name="object 4"/>
          <p:cNvSpPr/>
          <p:nvPr/>
        </p:nvSpPr>
        <p:spPr>
          <a:xfrm>
            <a:off x="2641600" y="3708400"/>
            <a:ext cx="367030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18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6892290" cy="391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07740">
              <a:lnSpc>
                <a:spcPct val="100000"/>
              </a:lnSpc>
            </a:pPr>
            <a:r>
              <a:rPr sz="2000" b="1" spc="3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mm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0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39734" cy="443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5" dirty="0">
                <a:latin typeface="Calibri"/>
                <a:cs typeface="Calibri"/>
              </a:rPr>
              <a:t>hon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nu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pon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14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ery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041400" lvl="2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10414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</a:t>
            </a:r>
            <a:r>
              <a:rPr sz="2000" spc="40" dirty="0">
                <a:latin typeface="Calibri"/>
                <a:cs typeface="Calibri"/>
              </a:rPr>
              <a:t>ail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2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l</a:t>
            </a:r>
            <a:r>
              <a:rPr sz="2000" b="1" i="1" spc="5" dirty="0">
                <a:latin typeface="Calibri"/>
                <a:cs typeface="Calibri"/>
              </a:rPr>
              <a:t>e</a:t>
            </a:r>
            <a:r>
              <a:rPr sz="2000" b="1" i="1" spc="30" dirty="0">
                <a:latin typeface="Calibri"/>
                <a:cs typeface="Calibri"/>
              </a:rPr>
              <a:t>a</a:t>
            </a:r>
            <a:r>
              <a:rPr sz="2000" b="1" i="1" spc="-5" dirty="0">
                <a:latin typeface="Calibri"/>
                <a:cs typeface="Calibri"/>
              </a:rPr>
              <a:t>r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marL="177800" marR="118745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5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j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35" dirty="0"/>
              <a:t>h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35" dirty="0"/>
              <a:t>n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8650" y="2441098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59">
                <a:moveTo>
                  <a:pt x="0" y="0"/>
                </a:moveTo>
                <a:lnTo>
                  <a:pt x="12543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3924" y="393457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3924" y="417841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3924" y="442225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449" y="3765550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91006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20219" y="3681207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9850" y="3690732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4">
                <a:moveTo>
                  <a:pt x="0" y="0"/>
                </a:moveTo>
                <a:lnTo>
                  <a:pt x="18098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924" y="466609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242" y="1196354"/>
            <a:ext cx="4008754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ee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i="1" spc="30" dirty="0">
                <a:latin typeface="Calibri"/>
                <a:cs typeface="Calibri"/>
              </a:rPr>
              <a:t>pa</a:t>
            </a:r>
            <a:r>
              <a:rPr sz="2000" b="1" i="1" spc="-10" dirty="0">
                <a:latin typeface="Calibri"/>
                <a:cs typeface="Calibri"/>
              </a:rPr>
              <a:t>r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-5" dirty="0">
                <a:latin typeface="Calibri"/>
                <a:cs typeface="Calibri"/>
              </a:rPr>
              <a:t>t</a:t>
            </a:r>
            <a:r>
              <a:rPr sz="2000" b="1" i="1" spc="-1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DD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i="1" spc="40" dirty="0">
                <a:latin typeface="Calibri"/>
                <a:cs typeface="Calibri"/>
              </a:rPr>
              <a:t>d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40" dirty="0">
                <a:latin typeface="Calibri"/>
                <a:cs typeface="Calibri"/>
              </a:rPr>
              <a:t>p</a:t>
            </a:r>
            <a:r>
              <a:rPr sz="2000" b="1" i="1" spc="15" dirty="0">
                <a:latin typeface="Calibri"/>
                <a:cs typeface="Calibri"/>
              </a:rPr>
              <a:t>e</a:t>
            </a:r>
            <a:r>
              <a:rPr sz="2000" b="1" i="1" spc="45" dirty="0">
                <a:latin typeface="Calibri"/>
                <a:cs typeface="Calibri"/>
              </a:rPr>
              <a:t>n</a:t>
            </a:r>
            <a:r>
              <a:rPr sz="2000" b="1" i="1" spc="-5" dirty="0">
                <a:latin typeface="Calibri"/>
                <a:cs typeface="Calibri"/>
              </a:rPr>
              <a:t>d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4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8" name="object 18"/>
          <p:cNvSpPr/>
          <p:nvPr/>
        </p:nvSpPr>
        <p:spPr>
          <a:xfrm>
            <a:off x="5577137" y="523419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7137" y="547803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6662" y="502285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23432" y="4980825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15150" y="4990350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59">
                <a:moveTo>
                  <a:pt x="0" y="0"/>
                </a:moveTo>
                <a:lnTo>
                  <a:pt x="13178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7137" y="572187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43700" y="45974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26250" y="46418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26250" y="46418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2600" y="2336800"/>
            <a:ext cx="4775200" cy="1790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7050" y="2381250"/>
            <a:ext cx="4635500" cy="1651000"/>
          </a:xfrm>
          <a:custGeom>
            <a:avLst/>
            <a:gdLst/>
            <a:ahLst/>
            <a:cxnLst/>
            <a:rect l="l" t="t" r="r" b="b"/>
            <a:pathLst>
              <a:path w="4635500" h="1651000">
                <a:moveTo>
                  <a:pt x="0" y="0"/>
                </a:moveTo>
                <a:lnTo>
                  <a:pt x="4635500" y="0"/>
                </a:lnTo>
                <a:lnTo>
                  <a:pt x="46355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050" y="2381250"/>
            <a:ext cx="4635500" cy="1651000"/>
          </a:xfrm>
          <a:custGeom>
            <a:avLst/>
            <a:gdLst/>
            <a:ahLst/>
            <a:cxnLst/>
            <a:rect l="l" t="t" r="r" b="b"/>
            <a:pathLst>
              <a:path w="4635500" h="1651000">
                <a:moveTo>
                  <a:pt x="0" y="0"/>
                </a:moveTo>
                <a:lnTo>
                  <a:pt x="4635500" y="0"/>
                </a:lnTo>
                <a:lnTo>
                  <a:pt x="46355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2671" y="2586266"/>
            <a:ext cx="255270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291465" algn="l"/>
              </a:tabLst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myrd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spc="-4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mydata.ma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(lambda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72071" y="2599370"/>
            <a:ext cx="3368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mydat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spc="-4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("purple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ow.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72382" y="2815270"/>
            <a:ext cx="1272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s.uppe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1571" y="3031170"/>
            <a:ext cx="31877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6365" algn="l"/>
              </a:tabLst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.filter(lambd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a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s:s.startswit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('I'))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53050" y="226695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53050" y="226695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423292" y="2319317"/>
            <a:ext cx="14522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pp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876827" y="11810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7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60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89527" y="24256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7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60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89527" y="36956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8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59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53050" y="3498850"/>
            <a:ext cx="1066800" cy="266700"/>
          </a:xfrm>
          <a:custGeom>
            <a:avLst/>
            <a:gdLst/>
            <a:ahLst/>
            <a:cxnLst/>
            <a:rect l="l" t="t" r="r" b="b"/>
            <a:pathLst>
              <a:path w="1066800" h="266700">
                <a:moveTo>
                  <a:pt x="0" y="0"/>
                </a:moveTo>
                <a:lnTo>
                  <a:pt x="1066800" y="0"/>
                </a:lnTo>
                <a:lnTo>
                  <a:pt x="1066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53050" y="3498850"/>
            <a:ext cx="1066800" cy="266700"/>
          </a:xfrm>
          <a:custGeom>
            <a:avLst/>
            <a:gdLst/>
            <a:ahLst/>
            <a:cxnLst/>
            <a:rect l="l" t="t" r="r" b="b"/>
            <a:pathLst>
              <a:path w="1066800" h="266700">
                <a:moveTo>
                  <a:pt x="0" y="0"/>
                </a:moveTo>
                <a:lnTo>
                  <a:pt x="1066800" y="0"/>
                </a:lnTo>
                <a:lnTo>
                  <a:pt x="1066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423292" y="3546671"/>
            <a:ext cx="90678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pp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53050" y="4768850"/>
            <a:ext cx="1562100" cy="254000"/>
          </a:xfrm>
          <a:custGeom>
            <a:avLst/>
            <a:gdLst/>
            <a:ahLst/>
            <a:cxnLst/>
            <a:rect l="l" t="t" r="r" b="b"/>
            <a:pathLst>
              <a:path w="1562100" h="254000">
                <a:moveTo>
                  <a:pt x="0" y="0"/>
                </a:moveTo>
                <a:lnTo>
                  <a:pt x="1562100" y="0"/>
                </a:lnTo>
                <a:lnTo>
                  <a:pt x="15621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53050" y="4768850"/>
            <a:ext cx="1562100" cy="254000"/>
          </a:xfrm>
          <a:custGeom>
            <a:avLst/>
            <a:gdLst/>
            <a:ahLst/>
            <a:cxnLst/>
            <a:rect l="l" t="t" r="r" b="b"/>
            <a:pathLst>
              <a:path w="1562100" h="254000">
                <a:moveTo>
                  <a:pt x="0" y="0"/>
                </a:moveTo>
                <a:lnTo>
                  <a:pt x="1562100" y="0"/>
                </a:lnTo>
                <a:lnTo>
                  <a:pt x="15621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423292" y="4811052"/>
            <a:ext cx="14014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3</a:t>
            </a:r>
            <a:r>
              <a:rPr sz="1100" spc="-45" dirty="0">
                <a:latin typeface="Calibri"/>
                <a:cs typeface="Calibri"/>
              </a:rPr>
              <a:t>]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702550" cy="2103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40" dirty="0">
                <a:latin typeface="Calibri"/>
                <a:cs typeface="Calibri"/>
              </a:rPr>
              <a:t>lla</a:t>
            </a:r>
            <a:r>
              <a:rPr sz="2000" spc="45" dirty="0">
                <a:latin typeface="Calibri"/>
                <a:cs typeface="Calibri"/>
              </a:rPr>
              <a:t>bo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6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0" dirty="0"/>
              <a:t>T</a:t>
            </a:r>
            <a:r>
              <a:rPr spc="35" dirty="0"/>
              <a:t>h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95" dirty="0"/>
              <a:t>“</a:t>
            </a:r>
            <a:r>
              <a:rPr spc="30" dirty="0"/>
              <a:t>T</a:t>
            </a:r>
            <a:r>
              <a:rPr spc="35" dirty="0"/>
              <a:t>h</a:t>
            </a:r>
            <a:r>
              <a:rPr spc="-45" dirty="0"/>
              <a:t>r</a:t>
            </a:r>
            <a:r>
              <a:rPr dirty="0"/>
              <a:t>e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20" dirty="0"/>
              <a:t>C</a:t>
            </a:r>
            <a:r>
              <a:rPr spc="-40" dirty="0"/>
              <a:t>s</a:t>
            </a:r>
            <a:r>
              <a:rPr dirty="0"/>
              <a:t>”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05750" cy="329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pp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: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oo</a:t>
            </a:r>
            <a:r>
              <a:rPr sz="2000" b="1" spc="30" dirty="0">
                <a:latin typeface="Calibri"/>
                <a:cs typeface="Calibri"/>
              </a:rPr>
              <a:t>k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-1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 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0" dirty="0">
                <a:latin typeface="Calibri"/>
                <a:cs typeface="Calibri"/>
              </a:rPr>
              <a:t>gg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li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y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65" dirty="0">
                <a:latin typeface="Calibri"/>
                <a:cs typeface="Calibri"/>
              </a:rPr>
              <a:t>k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marR="20447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5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ir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ts</a:t>
            </a:r>
            <a:endParaRPr sz="2000">
              <a:latin typeface="Calibri"/>
              <a:cs typeface="Calibri"/>
            </a:endParaRPr>
          </a:p>
          <a:p>
            <a:pPr marL="177800" marR="31115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ilt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tic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5" dirty="0">
                <a:latin typeface="Calibri"/>
                <a:cs typeface="Calibri"/>
              </a:rPr>
              <a:t>v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latin typeface="Calibri"/>
                <a:cs typeface="Calibri"/>
              </a:rPr>
              <a:t>Us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0" dirty="0"/>
              <a:t>o</a:t>
            </a:r>
            <a:r>
              <a:rPr spc="45" dirty="0"/>
              <a:t>ll</a:t>
            </a:r>
            <a:r>
              <a:rPr spc="-50" dirty="0"/>
              <a:t>a</a:t>
            </a:r>
            <a:r>
              <a:rPr spc="35" dirty="0"/>
              <a:t>b</a:t>
            </a:r>
            <a:r>
              <a:rPr spc="30" dirty="0"/>
              <a:t>o</a:t>
            </a:r>
            <a:r>
              <a:rPr spc="-45" dirty="0"/>
              <a:t>r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  <a:r>
              <a:rPr spc="-240" dirty="0"/>
              <a:t> </a:t>
            </a:r>
            <a:r>
              <a:rPr spc="-5" dirty="0"/>
              <a:t>F</a:t>
            </a:r>
            <a:r>
              <a:rPr spc="45" dirty="0"/>
              <a:t>il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021830" cy="2280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0" dirty="0">
                <a:latin typeface="Calibri"/>
                <a:cs typeface="Calibri"/>
              </a:rPr>
              <a:t>W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up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5" dirty="0">
                <a:latin typeface="Calibri"/>
                <a:cs typeface="Calibri"/>
              </a:rPr>
              <a:t>s,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20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0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pu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oh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ob</a:t>
            </a:r>
            <a:r>
              <a:rPr sz="2000" spc="20" dirty="0">
                <a:latin typeface="Calibri"/>
                <a:cs typeface="Calibri"/>
              </a:rPr>
              <a:t>j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24495" cy="341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tw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“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”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oup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mme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30" dirty="0">
                <a:latin typeface="Calibri"/>
                <a:cs typeface="Calibri"/>
              </a:rPr>
              <a:t>C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“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”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k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ho</a:t>
            </a:r>
            <a:r>
              <a:rPr sz="2000" spc="-5" dirty="0">
                <a:latin typeface="Calibri"/>
                <a:cs typeface="Calibri"/>
              </a:rPr>
              <a:t>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35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ail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25" dirty="0">
                <a:latin typeface="Calibri"/>
                <a:cs typeface="Calibri"/>
              </a:rPr>
              <a:t>/</a:t>
            </a:r>
            <a:r>
              <a:rPr sz="2000" spc="4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ali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la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ew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45" dirty="0"/>
              <a:t>l</a:t>
            </a:r>
            <a:r>
              <a:rPr spc="-50" dirty="0"/>
              <a:t>a</a:t>
            </a:r>
            <a:r>
              <a:rPr spc="-40" dirty="0"/>
              <a:t>ss</a:t>
            </a:r>
            <a:r>
              <a:rPr spc="45" dirty="0"/>
              <a:t>i</a:t>
            </a:r>
            <a:r>
              <a:rPr spc="-35" dirty="0"/>
              <a:t>f</a:t>
            </a:r>
            <a:r>
              <a:rPr spc="45" dirty="0"/>
              <a:t>i</a:t>
            </a:r>
            <a:r>
              <a:rPr spc="-20" dirty="0"/>
              <a:t>c</a:t>
            </a:r>
            <a:r>
              <a:rPr spc="-50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30" dirty="0"/>
              <a:t>o</a:t>
            </a:r>
            <a:r>
              <a:rPr dirty="0"/>
              <a:t>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830820" cy="141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77800" marR="508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dirty="0">
                <a:latin typeface="Calibri"/>
                <a:cs typeface="Calibri"/>
              </a:rPr>
              <a:t>iti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0" dirty="0">
                <a:latin typeface="Calibri"/>
                <a:cs typeface="Calibri"/>
              </a:rPr>
              <a:t>ge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spc="265" dirty="0">
                <a:solidFill>
                  <a:srgbClr val="107FA7"/>
                </a:solidFill>
                <a:latin typeface="Trebuchet MS"/>
                <a:cs typeface="Trebuchet MS"/>
              </a:rPr>
              <a:t>–</a:t>
            </a:r>
            <a:r>
              <a:rPr sz="2000" spc="-305" dirty="0">
                <a:solidFill>
                  <a:srgbClr val="107FA7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165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35" dirty="0"/>
              <a:t>h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35" dirty="0"/>
              <a:t>n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25" dirty="0"/>
              <a:t> </a:t>
            </a:r>
            <a:r>
              <a:rPr spc="20" dirty="0"/>
              <a:t>C</a:t>
            </a:r>
            <a:r>
              <a:rPr spc="35" dirty="0"/>
              <a:t>h</a:t>
            </a:r>
            <a:r>
              <a:rPr spc="-55" dirty="0"/>
              <a:t>a</a:t>
            </a:r>
            <a:r>
              <a:rPr spc="45" dirty="0"/>
              <a:t>ll</a:t>
            </a:r>
            <a:r>
              <a:rPr dirty="0"/>
              <a:t>e</a:t>
            </a:r>
            <a:r>
              <a:rPr spc="35" dirty="0"/>
              <a:t>n</a:t>
            </a:r>
            <a:r>
              <a:rPr spc="-40" dirty="0"/>
              <a:t>g</a:t>
            </a:r>
            <a:r>
              <a:rPr dirty="0"/>
              <a:t>es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4127500" cy="296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ML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5" dirty="0">
                <a:latin typeface="Calibri"/>
                <a:cs typeface="Calibri"/>
              </a:rPr>
              <a:t>b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qu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til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“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dirty="0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45" dirty="0"/>
              <a:t>M</a:t>
            </a:r>
            <a:r>
              <a:rPr spc="-10" dirty="0"/>
              <a:t>L</a:t>
            </a:r>
            <a:r>
              <a:rPr spc="45" dirty="0"/>
              <a:t>li</a:t>
            </a:r>
            <a:r>
              <a:rPr spc="35" dirty="0"/>
              <a:t>b</a:t>
            </a:r>
            <a:r>
              <a:rPr spc="-5" dirty="0"/>
              <a:t>:</a:t>
            </a:r>
            <a:r>
              <a:rPr spc="-185" dirty="0"/>
              <a:t> </a:t>
            </a:r>
            <a:r>
              <a:rPr spc="45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35" dirty="0"/>
              <a:t>h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e</a:t>
            </a:r>
            <a:r>
              <a:rPr spc="-140" dirty="0"/>
              <a:t> </a:t>
            </a:r>
            <a:r>
              <a:rPr spc="-10" dirty="0"/>
              <a:t>L</a:t>
            </a:r>
            <a:r>
              <a:rPr dirty="0"/>
              <a:t>e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35" dirty="0"/>
              <a:t>n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25" dirty="0"/>
              <a:t> </a:t>
            </a:r>
            <a:r>
              <a:rPr spc="35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5" dirty="0"/>
              <a:t>S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6892290" cy="391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07740">
              <a:lnSpc>
                <a:spcPct val="100000"/>
              </a:lnSpc>
            </a:pPr>
            <a:r>
              <a:rPr sz="2000" b="1" spc="3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mm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0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416800" cy="127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60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ve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45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75" dirty="0">
                <a:latin typeface="Calibri"/>
                <a:cs typeface="Calibri"/>
              </a:rPr>
              <a:t>Y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</a:t>
            </a:r>
            <a:r>
              <a:rPr sz="2000" spc="40" dirty="0">
                <a:latin typeface="Calibri"/>
                <a:cs typeface="Calibri"/>
              </a:rPr>
              <a:t>il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nd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E</a:t>
            </a:r>
            <a:r>
              <a:rPr sz="2000" spc="-7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18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0" dirty="0"/>
              <a:t>k</a:t>
            </a:r>
            <a:r>
              <a:rPr spc="-35" dirty="0"/>
              <a:t>-</a:t>
            </a:r>
            <a:r>
              <a:rPr spc="-25" dirty="0"/>
              <a:t>m</a:t>
            </a:r>
            <a:r>
              <a:rPr spc="-5" dirty="0"/>
              <a:t>e</a:t>
            </a:r>
            <a:r>
              <a:rPr spc="-50" dirty="0"/>
              <a:t>a</a:t>
            </a:r>
            <a:r>
              <a:rPr spc="35" dirty="0"/>
              <a:t>n</a:t>
            </a:r>
            <a:r>
              <a:rPr dirty="0"/>
              <a:t>s</a:t>
            </a:r>
            <a:r>
              <a:rPr spc="15" dirty="0"/>
              <a:t> </a:t>
            </a: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175" dirty="0"/>
              <a:t> 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701800" y="20320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1650" y="20764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1650" y="20764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34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2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32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9700" y="2654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9550" y="2698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550" y="2698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41700" y="1727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1550" y="1771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1550" y="1771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228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26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26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0" y="22987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9850" y="23431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9850" y="23431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13300" y="2908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83150" y="2952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83150" y="2952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8800" y="22606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8650" y="23050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8650" y="23050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68800" y="28575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38650" y="29019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8650" y="29019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55900" y="4089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25750" y="4133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5750" y="4133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35300" y="3822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05150" y="3867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05150" y="3867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49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19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19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4700" y="4038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84550" y="4083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84550" y="4083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2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2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2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44800" y="35941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4650" y="36385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14650" y="36385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03700" y="2260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73550" y="2305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73550" y="2305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82900" y="3251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52750" y="3295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52750" y="3295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62400" y="24511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2250" y="24955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32250" y="24955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43200" y="20955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13050" y="21399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13050" y="21399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84500" y="3695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54350" y="3740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54350" y="3740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37000" y="3771900"/>
            <a:ext cx="304800" cy="25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06850" y="3816350"/>
            <a:ext cx="165100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06850" y="3816350"/>
            <a:ext cx="165100" cy="114300"/>
          </a:xfrm>
          <a:custGeom>
            <a:avLst/>
            <a:gdLst/>
            <a:ahLst/>
            <a:cxnLst/>
            <a:rect l="l" t="t" r="r" b="b"/>
            <a:pathLst>
              <a:path w="165100" h="114300">
                <a:moveTo>
                  <a:pt x="165100" y="57150"/>
                </a:moveTo>
                <a:lnTo>
                  <a:pt x="82550" y="0"/>
                </a:lnTo>
                <a:lnTo>
                  <a:pt x="0" y="57150"/>
                </a:lnTo>
                <a:lnTo>
                  <a:pt x="82550" y="114300"/>
                </a:lnTo>
                <a:lnTo>
                  <a:pt x="16510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55800" y="2438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25650" y="2482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25650" y="2482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19300" y="23368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89150" y="23812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9150" y="23812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133" y="1277324"/>
          <a:ext cx="5035560" cy="35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</a:tblGrid>
              <a:tr h="44426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175" dirty="0"/>
              <a:t> </a:t>
            </a:r>
            <a:r>
              <a:rPr spc="-30" dirty="0"/>
              <a:t>(</a:t>
            </a:r>
            <a:r>
              <a:rPr spc="-20" dirty="0"/>
              <a:t>2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701800" y="20320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1650" y="20764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1650" y="20764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34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2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32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9700" y="2654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9550" y="2698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550" y="2698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41700" y="1727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1550" y="1771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1550" y="1771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228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26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26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0" y="22987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9850" y="23431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9850" y="23431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13300" y="2908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83150" y="2952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83150" y="2952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8800" y="22606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8650" y="23050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8650" y="23050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68800" y="28575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38650" y="29019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8650" y="29019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55900" y="4089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25750" y="4133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5750" y="4133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35300" y="3822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05150" y="3867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05150" y="3867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49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19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19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4700" y="4038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84550" y="4083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84550" y="4083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2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2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2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44800" y="35941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4650" y="36385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14650" y="36385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03700" y="2260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73550" y="2305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73550" y="2305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82900" y="3251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52750" y="3295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52750" y="3295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62400" y="24511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2250" y="24955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32250" y="24955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43200" y="20955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13050" y="21399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13050" y="21399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84500" y="3695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54350" y="3740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54350" y="3740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37000" y="3771900"/>
            <a:ext cx="304800" cy="25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06850" y="3816350"/>
            <a:ext cx="165100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06850" y="3816350"/>
            <a:ext cx="165100" cy="114300"/>
          </a:xfrm>
          <a:custGeom>
            <a:avLst/>
            <a:gdLst/>
            <a:ahLst/>
            <a:cxnLst/>
            <a:rect l="l" t="t" r="r" b="b"/>
            <a:pathLst>
              <a:path w="165100" h="114300">
                <a:moveTo>
                  <a:pt x="165100" y="57150"/>
                </a:moveTo>
                <a:lnTo>
                  <a:pt x="82550" y="0"/>
                </a:lnTo>
                <a:lnTo>
                  <a:pt x="0" y="57150"/>
                </a:lnTo>
                <a:lnTo>
                  <a:pt x="82550" y="114300"/>
                </a:lnTo>
                <a:lnTo>
                  <a:pt x="16510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55800" y="2438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25650" y="2482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25650" y="2482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19300" y="23368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89150" y="23812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9150" y="23812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9117" y="1875216"/>
            <a:ext cx="1471930" cy="1693545"/>
          </a:xfrm>
          <a:custGeom>
            <a:avLst/>
            <a:gdLst/>
            <a:ahLst/>
            <a:cxnLst/>
            <a:rect l="l" t="t" r="r" b="b"/>
            <a:pathLst>
              <a:path w="1471930" h="1693545">
                <a:moveTo>
                  <a:pt x="237666" y="496466"/>
                </a:moveTo>
                <a:lnTo>
                  <a:pt x="283780" y="434395"/>
                </a:lnTo>
                <a:lnTo>
                  <a:pt x="332120" y="375994"/>
                </a:lnTo>
                <a:lnTo>
                  <a:pt x="382420" y="321371"/>
                </a:lnTo>
                <a:lnTo>
                  <a:pt x="434412" y="270634"/>
                </a:lnTo>
                <a:lnTo>
                  <a:pt x="487827" y="223892"/>
                </a:lnTo>
                <a:lnTo>
                  <a:pt x="542400" y="181253"/>
                </a:lnTo>
                <a:lnTo>
                  <a:pt x="597860" y="142825"/>
                </a:lnTo>
                <a:lnTo>
                  <a:pt x="653942" y="108717"/>
                </a:lnTo>
                <a:lnTo>
                  <a:pt x="710377" y="79036"/>
                </a:lnTo>
                <a:lnTo>
                  <a:pt x="766898" y="53892"/>
                </a:lnTo>
                <a:lnTo>
                  <a:pt x="823236" y="33392"/>
                </a:lnTo>
                <a:lnTo>
                  <a:pt x="879124" y="17644"/>
                </a:lnTo>
                <a:lnTo>
                  <a:pt x="934295" y="6757"/>
                </a:lnTo>
                <a:lnTo>
                  <a:pt x="988480" y="840"/>
                </a:lnTo>
                <a:lnTo>
                  <a:pt x="1041413" y="0"/>
                </a:lnTo>
                <a:lnTo>
                  <a:pt x="1092824" y="4345"/>
                </a:lnTo>
                <a:lnTo>
                  <a:pt x="1142447" y="13984"/>
                </a:lnTo>
                <a:lnTo>
                  <a:pt x="1190014" y="29026"/>
                </a:lnTo>
                <a:lnTo>
                  <a:pt x="1235257" y="49578"/>
                </a:lnTo>
                <a:lnTo>
                  <a:pt x="1277908" y="75749"/>
                </a:lnTo>
                <a:lnTo>
                  <a:pt x="1316965" y="107032"/>
                </a:lnTo>
                <a:lnTo>
                  <a:pt x="1351612" y="142654"/>
                </a:lnTo>
                <a:lnTo>
                  <a:pt x="1381859" y="182327"/>
                </a:lnTo>
                <a:lnTo>
                  <a:pt x="1407717" y="225763"/>
                </a:lnTo>
                <a:lnTo>
                  <a:pt x="1429200" y="272673"/>
                </a:lnTo>
                <a:lnTo>
                  <a:pt x="1446316" y="322769"/>
                </a:lnTo>
                <a:lnTo>
                  <a:pt x="1459079" y="375761"/>
                </a:lnTo>
                <a:lnTo>
                  <a:pt x="1467499" y="431362"/>
                </a:lnTo>
                <a:lnTo>
                  <a:pt x="1471587" y="489282"/>
                </a:lnTo>
                <a:lnTo>
                  <a:pt x="1471355" y="549234"/>
                </a:lnTo>
                <a:lnTo>
                  <a:pt x="1466815" y="610928"/>
                </a:lnTo>
                <a:lnTo>
                  <a:pt x="1457977" y="674077"/>
                </a:lnTo>
                <a:lnTo>
                  <a:pt x="1444852" y="738391"/>
                </a:lnTo>
                <a:lnTo>
                  <a:pt x="1427453" y="803582"/>
                </a:lnTo>
                <a:lnTo>
                  <a:pt x="1405790" y="869361"/>
                </a:lnTo>
                <a:lnTo>
                  <a:pt x="1379875" y="935441"/>
                </a:lnTo>
                <a:lnTo>
                  <a:pt x="1349720" y="1001531"/>
                </a:lnTo>
                <a:lnTo>
                  <a:pt x="1315334" y="1067345"/>
                </a:lnTo>
                <a:lnTo>
                  <a:pt x="1276731" y="1132592"/>
                </a:lnTo>
                <a:lnTo>
                  <a:pt x="1233920" y="1196985"/>
                </a:lnTo>
                <a:lnTo>
                  <a:pt x="1187807" y="1259056"/>
                </a:lnTo>
                <a:lnTo>
                  <a:pt x="1139467" y="1317457"/>
                </a:lnTo>
                <a:lnTo>
                  <a:pt x="1089167" y="1372080"/>
                </a:lnTo>
                <a:lnTo>
                  <a:pt x="1037175" y="1422817"/>
                </a:lnTo>
                <a:lnTo>
                  <a:pt x="983759" y="1469559"/>
                </a:lnTo>
                <a:lnTo>
                  <a:pt x="929187" y="1512198"/>
                </a:lnTo>
                <a:lnTo>
                  <a:pt x="873726" y="1550626"/>
                </a:lnTo>
                <a:lnTo>
                  <a:pt x="817645" y="1584734"/>
                </a:lnTo>
                <a:lnTo>
                  <a:pt x="761210" y="1614415"/>
                </a:lnTo>
                <a:lnTo>
                  <a:pt x="704689" y="1639559"/>
                </a:lnTo>
                <a:lnTo>
                  <a:pt x="648351" y="1660059"/>
                </a:lnTo>
                <a:lnTo>
                  <a:pt x="592462" y="1675807"/>
                </a:lnTo>
                <a:lnTo>
                  <a:pt x="537292" y="1686694"/>
                </a:lnTo>
                <a:lnTo>
                  <a:pt x="483106" y="1692611"/>
                </a:lnTo>
                <a:lnTo>
                  <a:pt x="430174" y="1693452"/>
                </a:lnTo>
                <a:lnTo>
                  <a:pt x="378762" y="1689106"/>
                </a:lnTo>
                <a:lnTo>
                  <a:pt x="329139" y="1679467"/>
                </a:lnTo>
                <a:lnTo>
                  <a:pt x="281572" y="1664425"/>
                </a:lnTo>
                <a:lnTo>
                  <a:pt x="236330" y="1643873"/>
                </a:lnTo>
                <a:lnTo>
                  <a:pt x="193678" y="1617702"/>
                </a:lnTo>
                <a:lnTo>
                  <a:pt x="154621" y="1586420"/>
                </a:lnTo>
                <a:lnTo>
                  <a:pt x="119975" y="1550797"/>
                </a:lnTo>
                <a:lnTo>
                  <a:pt x="89728" y="1511124"/>
                </a:lnTo>
                <a:lnTo>
                  <a:pt x="63869" y="1467688"/>
                </a:lnTo>
                <a:lnTo>
                  <a:pt x="42387" y="1420778"/>
                </a:lnTo>
                <a:lnTo>
                  <a:pt x="25270" y="1370682"/>
                </a:lnTo>
                <a:lnTo>
                  <a:pt x="12508" y="1317690"/>
                </a:lnTo>
                <a:lnTo>
                  <a:pt x="4088" y="1262089"/>
                </a:lnTo>
                <a:lnTo>
                  <a:pt x="0" y="1204169"/>
                </a:lnTo>
                <a:lnTo>
                  <a:pt x="231" y="1144217"/>
                </a:lnTo>
                <a:lnTo>
                  <a:pt x="4772" y="1082523"/>
                </a:lnTo>
                <a:lnTo>
                  <a:pt x="13610" y="1019374"/>
                </a:lnTo>
                <a:lnTo>
                  <a:pt x="26734" y="955060"/>
                </a:lnTo>
                <a:lnTo>
                  <a:pt x="44134" y="889869"/>
                </a:lnTo>
                <a:lnTo>
                  <a:pt x="65796" y="824090"/>
                </a:lnTo>
                <a:lnTo>
                  <a:pt x="91711" y="758010"/>
                </a:lnTo>
                <a:lnTo>
                  <a:pt x="121867" y="691920"/>
                </a:lnTo>
                <a:lnTo>
                  <a:pt x="156252" y="626106"/>
                </a:lnTo>
                <a:lnTo>
                  <a:pt x="194856" y="560859"/>
                </a:lnTo>
                <a:lnTo>
                  <a:pt x="237666" y="496466"/>
                </a:lnTo>
                <a:close/>
              </a:path>
            </a:pathLst>
          </a:custGeom>
          <a:ln w="190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57694" y="3017436"/>
            <a:ext cx="2052955" cy="1485900"/>
          </a:xfrm>
          <a:custGeom>
            <a:avLst/>
            <a:gdLst/>
            <a:ahLst/>
            <a:cxnLst/>
            <a:rect l="l" t="t" r="r" b="b"/>
            <a:pathLst>
              <a:path w="2052954" h="1485900">
                <a:moveTo>
                  <a:pt x="35457" y="297023"/>
                </a:moveTo>
                <a:lnTo>
                  <a:pt x="60673" y="249764"/>
                </a:lnTo>
                <a:lnTo>
                  <a:pt x="91800" y="206470"/>
                </a:lnTo>
                <a:lnTo>
                  <a:pt x="128515" y="167180"/>
                </a:lnTo>
                <a:lnTo>
                  <a:pt x="170494" y="131930"/>
                </a:lnTo>
                <a:lnTo>
                  <a:pt x="217413" y="100760"/>
                </a:lnTo>
                <a:lnTo>
                  <a:pt x="268949" y="73708"/>
                </a:lnTo>
                <a:lnTo>
                  <a:pt x="324777" y="50811"/>
                </a:lnTo>
                <a:lnTo>
                  <a:pt x="384574" y="32108"/>
                </a:lnTo>
                <a:lnTo>
                  <a:pt x="448016" y="17637"/>
                </a:lnTo>
                <a:lnTo>
                  <a:pt x="514779" y="7437"/>
                </a:lnTo>
                <a:lnTo>
                  <a:pt x="584539" y="1545"/>
                </a:lnTo>
                <a:lnTo>
                  <a:pt x="656972" y="0"/>
                </a:lnTo>
                <a:lnTo>
                  <a:pt x="731754" y="2839"/>
                </a:lnTo>
                <a:lnTo>
                  <a:pt x="808562" y="10101"/>
                </a:lnTo>
                <a:lnTo>
                  <a:pt x="887072" y="21825"/>
                </a:lnTo>
                <a:lnTo>
                  <a:pt x="966960" y="38047"/>
                </a:lnTo>
                <a:lnTo>
                  <a:pt x="1047902" y="58807"/>
                </a:lnTo>
                <a:lnTo>
                  <a:pt x="1129573" y="84143"/>
                </a:lnTo>
                <a:lnTo>
                  <a:pt x="1211652" y="114093"/>
                </a:lnTo>
                <a:lnTo>
                  <a:pt x="1293812" y="148695"/>
                </a:lnTo>
                <a:lnTo>
                  <a:pt x="1374200" y="187236"/>
                </a:lnTo>
                <a:lnTo>
                  <a:pt x="1451052" y="228801"/>
                </a:lnTo>
                <a:lnTo>
                  <a:pt x="1524181" y="273122"/>
                </a:lnTo>
                <a:lnTo>
                  <a:pt x="1593401" y="319931"/>
                </a:lnTo>
                <a:lnTo>
                  <a:pt x="1658526" y="368961"/>
                </a:lnTo>
                <a:lnTo>
                  <a:pt x="1719370" y="419943"/>
                </a:lnTo>
                <a:lnTo>
                  <a:pt x="1775747" y="472611"/>
                </a:lnTo>
                <a:lnTo>
                  <a:pt x="1827470" y="526696"/>
                </a:lnTo>
                <a:lnTo>
                  <a:pt x="1874353" y="581931"/>
                </a:lnTo>
                <a:lnTo>
                  <a:pt x="1916210" y="638049"/>
                </a:lnTo>
                <a:lnTo>
                  <a:pt x="1952855" y="694780"/>
                </a:lnTo>
                <a:lnTo>
                  <a:pt x="1984102" y="751858"/>
                </a:lnTo>
                <a:lnTo>
                  <a:pt x="2009763" y="809016"/>
                </a:lnTo>
                <a:lnTo>
                  <a:pt x="2029654" y="865984"/>
                </a:lnTo>
                <a:lnTo>
                  <a:pt x="2043588" y="922496"/>
                </a:lnTo>
                <a:lnTo>
                  <a:pt x="2051378" y="978284"/>
                </a:lnTo>
                <a:lnTo>
                  <a:pt x="2052839" y="1033081"/>
                </a:lnTo>
                <a:lnTo>
                  <a:pt x="2047784" y="1086618"/>
                </a:lnTo>
                <a:lnTo>
                  <a:pt x="2036026" y="1138627"/>
                </a:lnTo>
                <a:lnTo>
                  <a:pt x="2017381" y="1188842"/>
                </a:lnTo>
                <a:lnTo>
                  <a:pt x="1992166" y="1236101"/>
                </a:lnTo>
                <a:lnTo>
                  <a:pt x="1961038" y="1279394"/>
                </a:lnTo>
                <a:lnTo>
                  <a:pt x="1924323" y="1318685"/>
                </a:lnTo>
                <a:lnTo>
                  <a:pt x="1882344" y="1353934"/>
                </a:lnTo>
                <a:lnTo>
                  <a:pt x="1835425" y="1385104"/>
                </a:lnTo>
                <a:lnTo>
                  <a:pt x="1783889" y="1412157"/>
                </a:lnTo>
                <a:lnTo>
                  <a:pt x="1728061" y="1435054"/>
                </a:lnTo>
                <a:lnTo>
                  <a:pt x="1668264" y="1453757"/>
                </a:lnTo>
                <a:lnTo>
                  <a:pt x="1604822" y="1468227"/>
                </a:lnTo>
                <a:lnTo>
                  <a:pt x="1538059" y="1478428"/>
                </a:lnTo>
                <a:lnTo>
                  <a:pt x="1468299" y="1484320"/>
                </a:lnTo>
                <a:lnTo>
                  <a:pt x="1395866" y="1485865"/>
                </a:lnTo>
                <a:lnTo>
                  <a:pt x="1321084" y="1483026"/>
                </a:lnTo>
                <a:lnTo>
                  <a:pt x="1244276" y="1475764"/>
                </a:lnTo>
                <a:lnTo>
                  <a:pt x="1165766" y="1464040"/>
                </a:lnTo>
                <a:lnTo>
                  <a:pt x="1085878" y="1447818"/>
                </a:lnTo>
                <a:lnTo>
                  <a:pt x="1004937" y="1427058"/>
                </a:lnTo>
                <a:lnTo>
                  <a:pt x="923265" y="1401722"/>
                </a:lnTo>
                <a:lnTo>
                  <a:pt x="841187" y="1371772"/>
                </a:lnTo>
                <a:lnTo>
                  <a:pt x="759026" y="1337171"/>
                </a:lnTo>
                <a:lnTo>
                  <a:pt x="678638" y="1298629"/>
                </a:lnTo>
                <a:lnTo>
                  <a:pt x="601786" y="1257064"/>
                </a:lnTo>
                <a:lnTo>
                  <a:pt x="528657" y="1212743"/>
                </a:lnTo>
                <a:lnTo>
                  <a:pt x="459437" y="1165934"/>
                </a:lnTo>
                <a:lnTo>
                  <a:pt x="394312" y="1116904"/>
                </a:lnTo>
                <a:lnTo>
                  <a:pt x="333468" y="1065922"/>
                </a:lnTo>
                <a:lnTo>
                  <a:pt x="277091" y="1013254"/>
                </a:lnTo>
                <a:lnTo>
                  <a:pt x="225368" y="959169"/>
                </a:lnTo>
                <a:lnTo>
                  <a:pt x="178485" y="903934"/>
                </a:lnTo>
                <a:lnTo>
                  <a:pt x="136628" y="847817"/>
                </a:lnTo>
                <a:lnTo>
                  <a:pt x="99983" y="791085"/>
                </a:lnTo>
                <a:lnTo>
                  <a:pt x="68736" y="734007"/>
                </a:lnTo>
                <a:lnTo>
                  <a:pt x="43075" y="676850"/>
                </a:lnTo>
                <a:lnTo>
                  <a:pt x="23184" y="619881"/>
                </a:lnTo>
                <a:lnTo>
                  <a:pt x="9250" y="563369"/>
                </a:lnTo>
                <a:lnTo>
                  <a:pt x="1460" y="507581"/>
                </a:lnTo>
                <a:lnTo>
                  <a:pt x="0" y="452784"/>
                </a:lnTo>
                <a:lnTo>
                  <a:pt x="5055" y="399248"/>
                </a:lnTo>
                <a:lnTo>
                  <a:pt x="16812" y="347238"/>
                </a:lnTo>
                <a:lnTo>
                  <a:pt x="35457" y="297023"/>
                </a:lnTo>
                <a:close/>
              </a:path>
            </a:pathLst>
          </a:custGeom>
          <a:ln w="190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71430" y="1597782"/>
            <a:ext cx="2574290" cy="1642110"/>
          </a:xfrm>
          <a:custGeom>
            <a:avLst/>
            <a:gdLst/>
            <a:ahLst/>
            <a:cxnLst/>
            <a:rect l="l" t="t" r="r" b="b"/>
            <a:pathLst>
              <a:path w="2574290" h="1642110">
                <a:moveTo>
                  <a:pt x="27661" y="254231"/>
                </a:moveTo>
                <a:lnTo>
                  <a:pt x="53766" y="207373"/>
                </a:lnTo>
                <a:lnTo>
                  <a:pt x="87515" y="165259"/>
                </a:lnTo>
                <a:lnTo>
                  <a:pt x="128515" y="127896"/>
                </a:lnTo>
                <a:lnTo>
                  <a:pt x="176373" y="95293"/>
                </a:lnTo>
                <a:lnTo>
                  <a:pt x="230698" y="67455"/>
                </a:lnTo>
                <a:lnTo>
                  <a:pt x="291094" y="44389"/>
                </a:lnTo>
                <a:lnTo>
                  <a:pt x="357171" y="26104"/>
                </a:lnTo>
                <a:lnTo>
                  <a:pt x="428535" y="12606"/>
                </a:lnTo>
                <a:lnTo>
                  <a:pt x="504792" y="3902"/>
                </a:lnTo>
                <a:lnTo>
                  <a:pt x="585551" y="0"/>
                </a:lnTo>
                <a:lnTo>
                  <a:pt x="670418" y="905"/>
                </a:lnTo>
                <a:lnTo>
                  <a:pt x="759000" y="6627"/>
                </a:lnTo>
                <a:lnTo>
                  <a:pt x="850905" y="17170"/>
                </a:lnTo>
                <a:lnTo>
                  <a:pt x="945739" y="32544"/>
                </a:lnTo>
                <a:lnTo>
                  <a:pt x="1043110" y="52755"/>
                </a:lnTo>
                <a:lnTo>
                  <a:pt x="1142625" y="77809"/>
                </a:lnTo>
                <a:lnTo>
                  <a:pt x="1243890" y="107715"/>
                </a:lnTo>
                <a:lnTo>
                  <a:pt x="1346514" y="142478"/>
                </a:lnTo>
                <a:lnTo>
                  <a:pt x="1450103" y="182107"/>
                </a:lnTo>
                <a:lnTo>
                  <a:pt x="1554264" y="226609"/>
                </a:lnTo>
                <a:lnTo>
                  <a:pt x="1656652" y="275050"/>
                </a:lnTo>
                <a:lnTo>
                  <a:pt x="1755015" y="326294"/>
                </a:lnTo>
                <a:lnTo>
                  <a:pt x="1849096" y="380043"/>
                </a:lnTo>
                <a:lnTo>
                  <a:pt x="1938640" y="435998"/>
                </a:lnTo>
                <a:lnTo>
                  <a:pt x="2023392" y="493859"/>
                </a:lnTo>
                <a:lnTo>
                  <a:pt x="2103098" y="553329"/>
                </a:lnTo>
                <a:lnTo>
                  <a:pt x="2177501" y="614108"/>
                </a:lnTo>
                <a:lnTo>
                  <a:pt x="2246346" y="675898"/>
                </a:lnTo>
                <a:lnTo>
                  <a:pt x="2309378" y="738400"/>
                </a:lnTo>
                <a:lnTo>
                  <a:pt x="2366343" y="801314"/>
                </a:lnTo>
                <a:lnTo>
                  <a:pt x="2416983" y="864344"/>
                </a:lnTo>
                <a:lnTo>
                  <a:pt x="2461046" y="927189"/>
                </a:lnTo>
                <a:lnTo>
                  <a:pt x="2498274" y="989551"/>
                </a:lnTo>
                <a:lnTo>
                  <a:pt x="2528413" y="1051131"/>
                </a:lnTo>
                <a:lnTo>
                  <a:pt x="2551208" y="1111630"/>
                </a:lnTo>
                <a:lnTo>
                  <a:pt x="2566403" y="1170750"/>
                </a:lnTo>
                <a:lnTo>
                  <a:pt x="2573743" y="1228192"/>
                </a:lnTo>
                <a:lnTo>
                  <a:pt x="2572973" y="1283657"/>
                </a:lnTo>
                <a:lnTo>
                  <a:pt x="2563837" y="1336847"/>
                </a:lnTo>
                <a:lnTo>
                  <a:pt x="2546081" y="1387462"/>
                </a:lnTo>
                <a:lnTo>
                  <a:pt x="2519977" y="1434320"/>
                </a:lnTo>
                <a:lnTo>
                  <a:pt x="2486228" y="1476434"/>
                </a:lnTo>
                <a:lnTo>
                  <a:pt x="2445227" y="1513797"/>
                </a:lnTo>
                <a:lnTo>
                  <a:pt x="2397369" y="1546401"/>
                </a:lnTo>
                <a:lnTo>
                  <a:pt x="2343045" y="1574239"/>
                </a:lnTo>
                <a:lnTo>
                  <a:pt x="2282648" y="1597304"/>
                </a:lnTo>
                <a:lnTo>
                  <a:pt x="2216571" y="1615589"/>
                </a:lnTo>
                <a:lnTo>
                  <a:pt x="2145208" y="1629087"/>
                </a:lnTo>
                <a:lnTo>
                  <a:pt x="2068950" y="1637791"/>
                </a:lnTo>
                <a:lnTo>
                  <a:pt x="1988191" y="1641694"/>
                </a:lnTo>
                <a:lnTo>
                  <a:pt x="1903325" y="1640788"/>
                </a:lnTo>
                <a:lnTo>
                  <a:pt x="1814742" y="1635067"/>
                </a:lnTo>
                <a:lnTo>
                  <a:pt x="1722838" y="1624523"/>
                </a:lnTo>
                <a:lnTo>
                  <a:pt x="1628003" y="1609149"/>
                </a:lnTo>
                <a:lnTo>
                  <a:pt x="1530632" y="1588939"/>
                </a:lnTo>
                <a:lnTo>
                  <a:pt x="1431117" y="1563884"/>
                </a:lnTo>
                <a:lnTo>
                  <a:pt x="1329852" y="1533979"/>
                </a:lnTo>
                <a:lnTo>
                  <a:pt x="1227228" y="1499215"/>
                </a:lnTo>
                <a:lnTo>
                  <a:pt x="1123639" y="1459586"/>
                </a:lnTo>
                <a:lnTo>
                  <a:pt x="1019478" y="1415084"/>
                </a:lnTo>
                <a:lnTo>
                  <a:pt x="917089" y="1366643"/>
                </a:lnTo>
                <a:lnTo>
                  <a:pt x="818727" y="1315399"/>
                </a:lnTo>
                <a:lnTo>
                  <a:pt x="724646" y="1261650"/>
                </a:lnTo>
                <a:lnTo>
                  <a:pt x="635102" y="1205696"/>
                </a:lnTo>
                <a:lnTo>
                  <a:pt x="550350" y="1147834"/>
                </a:lnTo>
                <a:lnTo>
                  <a:pt x="470644" y="1088364"/>
                </a:lnTo>
                <a:lnTo>
                  <a:pt x="396241" y="1027585"/>
                </a:lnTo>
                <a:lnTo>
                  <a:pt x="327396" y="965795"/>
                </a:lnTo>
                <a:lnTo>
                  <a:pt x="264364" y="903294"/>
                </a:lnTo>
                <a:lnTo>
                  <a:pt x="207400" y="840379"/>
                </a:lnTo>
                <a:lnTo>
                  <a:pt x="156759" y="777349"/>
                </a:lnTo>
                <a:lnTo>
                  <a:pt x="112697" y="714504"/>
                </a:lnTo>
                <a:lnTo>
                  <a:pt x="75468" y="652142"/>
                </a:lnTo>
                <a:lnTo>
                  <a:pt x="45329" y="590562"/>
                </a:lnTo>
                <a:lnTo>
                  <a:pt x="22535" y="530063"/>
                </a:lnTo>
                <a:lnTo>
                  <a:pt x="7340" y="470943"/>
                </a:lnTo>
                <a:lnTo>
                  <a:pt x="0" y="413501"/>
                </a:lnTo>
                <a:lnTo>
                  <a:pt x="770" y="358036"/>
                </a:lnTo>
                <a:lnTo>
                  <a:pt x="9905" y="304846"/>
                </a:lnTo>
                <a:lnTo>
                  <a:pt x="27661" y="254231"/>
                </a:lnTo>
                <a:close/>
              </a:path>
            </a:pathLst>
          </a:custGeom>
          <a:ln w="190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686041" y="1360432"/>
            <a:ext cx="32270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G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“</a:t>
            </a:r>
            <a:r>
              <a:rPr sz="1800" spc="2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spc="-5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ste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”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d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po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133" y="1277324"/>
          <a:ext cx="5035560" cy="35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</a:tblGrid>
              <a:tr h="44426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8650" y="2441098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59">
                <a:moveTo>
                  <a:pt x="0" y="0"/>
                </a:moveTo>
                <a:lnTo>
                  <a:pt x="12543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3924" y="393457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3924" y="417841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3924" y="442225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449" y="3765550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91006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20219" y="3681207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9850" y="3690732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4">
                <a:moveTo>
                  <a:pt x="0" y="0"/>
                </a:moveTo>
                <a:lnTo>
                  <a:pt x="18098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924" y="466609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7137" y="523419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7137" y="547803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86662" y="502285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23432" y="4980825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15150" y="4990350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59">
                <a:moveTo>
                  <a:pt x="0" y="0"/>
                </a:moveTo>
                <a:lnTo>
                  <a:pt x="13178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77137" y="572187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43700" y="45974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26250" y="46418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6250" y="46418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2600" y="2336800"/>
            <a:ext cx="4775200" cy="1790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7050" y="2381250"/>
            <a:ext cx="4635500" cy="1651000"/>
          </a:xfrm>
          <a:custGeom>
            <a:avLst/>
            <a:gdLst/>
            <a:ahLst/>
            <a:cxnLst/>
            <a:rect l="l" t="t" r="r" b="b"/>
            <a:pathLst>
              <a:path w="4635500" h="1651000">
                <a:moveTo>
                  <a:pt x="0" y="0"/>
                </a:moveTo>
                <a:lnTo>
                  <a:pt x="4635500" y="0"/>
                </a:lnTo>
                <a:lnTo>
                  <a:pt x="46355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050" y="2381250"/>
            <a:ext cx="4635500" cy="1651000"/>
          </a:xfrm>
          <a:custGeom>
            <a:avLst/>
            <a:gdLst/>
            <a:ahLst/>
            <a:cxnLst/>
            <a:rect l="l" t="t" r="r" b="b"/>
            <a:pathLst>
              <a:path w="4635500" h="1651000">
                <a:moveTo>
                  <a:pt x="0" y="0"/>
                </a:moveTo>
                <a:lnTo>
                  <a:pt x="4635500" y="0"/>
                </a:lnTo>
                <a:lnTo>
                  <a:pt x="46355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2671" y="2586266"/>
            <a:ext cx="3952875" cy="1067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mydat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spc="-4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("purple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ow.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291465" algn="l"/>
                <a:tab pos="2691765" algn="l"/>
              </a:tabLst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myrd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spc="-4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mydata.ma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(lambd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a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s.uppe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200">
              <a:latin typeface="Courier New"/>
              <a:cs typeface="Courier New"/>
            </a:endParaRPr>
          </a:p>
          <a:p>
            <a:pPr marL="101600">
              <a:lnSpc>
                <a:spcPct val="100000"/>
              </a:lnSpc>
              <a:spcBef>
                <a:spcPts val="260"/>
              </a:spcBef>
              <a:tabLst>
                <a:tab pos="1485265" algn="l"/>
              </a:tabLst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.filter(lambd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a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s:s.startswit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('I'))</a:t>
            </a:r>
            <a:endParaRPr sz="1200">
              <a:latin typeface="Courier New"/>
              <a:cs typeface="Courier New"/>
            </a:endParaRPr>
          </a:p>
          <a:p>
            <a:pPr marL="12700" marR="2496820">
              <a:lnSpc>
                <a:spcPct val="118100"/>
              </a:lnSpc>
              <a:spcBef>
                <a:spcPts val="100"/>
              </a:spcBef>
              <a:tabLst>
                <a:tab pos="291465" algn="l"/>
              </a:tabLst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200" b="1" spc="-25" dirty="0">
                <a:latin typeface="Courier New"/>
                <a:cs typeface="Courier New"/>
              </a:rPr>
              <a:t>myrdd.coun</a:t>
            </a:r>
            <a:r>
              <a:rPr sz="1200" b="1" spc="-20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() </a:t>
            </a:r>
            <a:r>
              <a:rPr sz="1200" b="1" dirty="0">
                <a:solidFill>
                  <a:srgbClr val="2DA6C9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53050" y="226695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53050" y="226695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29400" y="5664200"/>
            <a:ext cx="8128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0" y="0"/>
                </a:lnTo>
                <a:lnTo>
                  <a:pt x="336550" y="419100"/>
                </a:lnTo>
                <a:lnTo>
                  <a:pt x="6731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99250" y="5708650"/>
            <a:ext cx="673100" cy="419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336550" y="419100"/>
                </a:lnTo>
                <a:lnTo>
                  <a:pt x="0" y="0"/>
                </a:lnTo>
                <a:lnTo>
                  <a:pt x="67310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76827" y="11810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7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60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89527" y="24256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7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60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89527" y="36956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8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59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53050" y="3498850"/>
            <a:ext cx="1066800" cy="266700"/>
          </a:xfrm>
          <a:custGeom>
            <a:avLst/>
            <a:gdLst/>
            <a:ahLst/>
            <a:cxnLst/>
            <a:rect l="l" t="t" r="r" b="b"/>
            <a:pathLst>
              <a:path w="1066800" h="266700">
                <a:moveTo>
                  <a:pt x="0" y="0"/>
                </a:moveTo>
                <a:lnTo>
                  <a:pt x="1066800" y="0"/>
                </a:lnTo>
                <a:lnTo>
                  <a:pt x="1066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53050" y="3498850"/>
            <a:ext cx="1066800" cy="266700"/>
          </a:xfrm>
          <a:custGeom>
            <a:avLst/>
            <a:gdLst/>
            <a:ahLst/>
            <a:cxnLst/>
            <a:rect l="l" t="t" r="r" b="b"/>
            <a:pathLst>
              <a:path w="1066800" h="266700">
                <a:moveTo>
                  <a:pt x="0" y="0"/>
                </a:moveTo>
                <a:lnTo>
                  <a:pt x="1066800" y="0"/>
                </a:lnTo>
                <a:lnTo>
                  <a:pt x="1066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3050" y="4768850"/>
            <a:ext cx="1562100" cy="254000"/>
          </a:xfrm>
          <a:custGeom>
            <a:avLst/>
            <a:gdLst/>
            <a:ahLst/>
            <a:cxnLst/>
            <a:rect l="l" t="t" r="r" b="b"/>
            <a:pathLst>
              <a:path w="1562100" h="254000">
                <a:moveTo>
                  <a:pt x="0" y="0"/>
                </a:moveTo>
                <a:lnTo>
                  <a:pt x="1562100" y="0"/>
                </a:lnTo>
                <a:lnTo>
                  <a:pt x="15621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53050" y="4768850"/>
            <a:ext cx="1562100" cy="254000"/>
          </a:xfrm>
          <a:custGeom>
            <a:avLst/>
            <a:gdLst/>
            <a:ahLst/>
            <a:cxnLst/>
            <a:rect l="l" t="t" r="r" b="b"/>
            <a:pathLst>
              <a:path w="1562100" h="254000">
                <a:moveTo>
                  <a:pt x="0" y="0"/>
                </a:moveTo>
                <a:lnTo>
                  <a:pt x="1562100" y="0"/>
                </a:lnTo>
                <a:lnTo>
                  <a:pt x="15621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423292" y="2319317"/>
            <a:ext cx="2477770" cy="336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pp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54635">
              <a:lnSpc>
                <a:spcPct val="100000"/>
              </a:lnSpc>
              <a:spcBef>
                <a:spcPts val="40"/>
              </a:spcBef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  <a:p>
            <a:pPr marL="254635" marR="157480">
              <a:lnSpc>
                <a:spcPct val="16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 </a:t>
            </a:r>
            <a:r>
              <a:rPr sz="1000" b="1" spc="-5" dirty="0">
                <a:latin typeface="Courier New"/>
                <a:cs typeface="Courier New"/>
              </a:rPr>
              <a:t>Bu</a:t>
            </a:r>
            <a:r>
              <a:rPr sz="1000" b="1" dirty="0">
                <a:latin typeface="Courier New"/>
                <a:cs typeface="Courier New"/>
              </a:rPr>
              <a:t>t I </a:t>
            </a:r>
            <a:r>
              <a:rPr sz="1000" b="1" spc="-5" dirty="0">
                <a:latin typeface="Courier New"/>
                <a:cs typeface="Courier New"/>
              </a:rPr>
              <a:t>ca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tel</a:t>
            </a:r>
            <a:r>
              <a:rPr sz="1000" b="1" dirty="0">
                <a:latin typeface="Courier New"/>
                <a:cs typeface="Courier New"/>
              </a:rPr>
              <a:t>l </a:t>
            </a:r>
            <a:r>
              <a:rPr sz="1000" b="1" spc="-5" dirty="0">
                <a:latin typeface="Courier New"/>
                <a:cs typeface="Courier New"/>
              </a:rPr>
              <a:t>you</a:t>
            </a:r>
            <a:r>
              <a:rPr sz="1000" b="1" dirty="0">
                <a:latin typeface="Courier New"/>
                <a:cs typeface="Courier New"/>
              </a:rPr>
              <a:t>, anyhow, </a:t>
            </a: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pp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  <a:p>
            <a:pPr marL="251460">
              <a:lnSpc>
                <a:spcPct val="100000"/>
              </a:lnSpc>
              <a:spcBef>
                <a:spcPts val="215"/>
              </a:spcBef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  <a:p>
            <a:pPr marL="251460" marR="160655">
              <a:lnSpc>
                <a:spcPct val="16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 </a:t>
            </a:r>
            <a:r>
              <a:rPr sz="1000" b="1" spc="-5" dirty="0">
                <a:latin typeface="Courier New"/>
                <a:cs typeface="Courier New"/>
              </a:rPr>
              <a:t>BU</a:t>
            </a:r>
            <a:r>
              <a:rPr sz="1000" b="1" dirty="0">
                <a:latin typeface="Courier New"/>
                <a:cs typeface="Courier New"/>
              </a:rPr>
              <a:t>T I </a:t>
            </a:r>
            <a:r>
              <a:rPr sz="1000" b="1" spc="-5" dirty="0">
                <a:latin typeface="Courier New"/>
                <a:cs typeface="Courier New"/>
              </a:rPr>
              <a:t>CA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TEL</a:t>
            </a:r>
            <a:r>
              <a:rPr sz="1000" b="1" dirty="0">
                <a:latin typeface="Courier New"/>
                <a:cs typeface="Courier New"/>
              </a:rPr>
              <a:t>L </a:t>
            </a:r>
            <a:r>
              <a:rPr sz="1000" b="1" spc="-5" dirty="0">
                <a:latin typeface="Courier New"/>
                <a:cs typeface="Courier New"/>
              </a:rPr>
              <a:t>YOU</a:t>
            </a:r>
            <a:r>
              <a:rPr sz="1000" b="1" dirty="0">
                <a:latin typeface="Courier New"/>
                <a:cs typeface="Courier New"/>
              </a:rPr>
              <a:t>, ANYHOW, </a:t>
            </a: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3</a:t>
            </a:r>
            <a:r>
              <a:rPr sz="1100" spc="-45" dirty="0">
                <a:latin typeface="Calibri"/>
                <a:cs typeface="Calibri"/>
              </a:rPr>
              <a:t>]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54635">
              <a:lnSpc>
                <a:spcPct val="100000"/>
              </a:lnSpc>
              <a:spcBef>
                <a:spcPts val="490"/>
              </a:spcBef>
            </a:pPr>
            <a:r>
              <a:rPr sz="1000" b="1" spc="-5" dirty="0">
                <a:latin typeface="Courier New"/>
                <a:cs typeface="Courier New"/>
              </a:rPr>
              <a:t>I'V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SEE</a:t>
            </a:r>
            <a:r>
              <a:rPr sz="1000" b="1" dirty="0">
                <a:latin typeface="Courier New"/>
                <a:cs typeface="Courier New"/>
              </a:rPr>
              <a:t>N A </a:t>
            </a:r>
            <a:r>
              <a:rPr sz="1000" b="1" spc="-5" dirty="0">
                <a:latin typeface="Courier New"/>
                <a:cs typeface="Courier New"/>
              </a:rPr>
              <a:t>PURPL</a:t>
            </a:r>
            <a:r>
              <a:rPr sz="1000" b="1" dirty="0">
                <a:latin typeface="Courier New"/>
                <a:cs typeface="Courier New"/>
              </a:rPr>
              <a:t>E COW.</a:t>
            </a:r>
            <a:endParaRPr sz="1000">
              <a:latin typeface="Courier New"/>
              <a:cs typeface="Courier New"/>
            </a:endParaRPr>
          </a:p>
          <a:p>
            <a:pPr marL="254635" marR="157480">
              <a:lnSpc>
                <a:spcPct val="160000"/>
              </a:lnSpc>
            </a:pPr>
            <a:r>
              <a:rPr sz="1000" b="1" dirty="0">
                <a:latin typeface="Courier New"/>
                <a:cs typeface="Courier New"/>
              </a:rPr>
              <a:t>I </a:t>
            </a:r>
            <a:r>
              <a:rPr sz="1000" b="1" spc="-5" dirty="0">
                <a:latin typeface="Courier New"/>
                <a:cs typeface="Courier New"/>
              </a:rPr>
              <a:t>NEVE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HOP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dirty="0">
                <a:latin typeface="Courier New"/>
                <a:cs typeface="Courier New"/>
              </a:rPr>
              <a:t>O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ONE; </a:t>
            </a:r>
            <a:r>
              <a:rPr sz="1000" b="1" spc="-5" dirty="0">
                <a:latin typeface="Courier New"/>
                <a:cs typeface="Courier New"/>
              </a:rPr>
              <a:t>I'</a:t>
            </a:r>
            <a:r>
              <a:rPr sz="1000" b="1" dirty="0">
                <a:latin typeface="Courier New"/>
                <a:cs typeface="Courier New"/>
              </a:rPr>
              <a:t>D </a:t>
            </a:r>
            <a:r>
              <a:rPr sz="1000" b="1" spc="-5" dirty="0">
                <a:latin typeface="Courier New"/>
                <a:cs typeface="Courier New"/>
              </a:rPr>
              <a:t>RATHE</a:t>
            </a:r>
            <a:r>
              <a:rPr sz="1000" b="1" dirty="0">
                <a:latin typeface="Courier New"/>
                <a:cs typeface="Courier New"/>
              </a:rPr>
              <a:t>R </a:t>
            </a:r>
            <a:r>
              <a:rPr sz="1000" b="1" spc="-5" dirty="0">
                <a:latin typeface="Courier New"/>
                <a:cs typeface="Courier New"/>
              </a:rPr>
              <a:t>SE</a:t>
            </a:r>
            <a:r>
              <a:rPr sz="1000" b="1" dirty="0">
                <a:latin typeface="Courier New"/>
                <a:cs typeface="Courier New"/>
              </a:rPr>
              <a:t>E </a:t>
            </a:r>
            <a:r>
              <a:rPr sz="1000" b="1" spc="-5" dirty="0">
                <a:latin typeface="Courier New"/>
                <a:cs typeface="Courier New"/>
              </a:rPr>
              <a:t>THA</a:t>
            </a:r>
            <a:r>
              <a:rPr sz="1000" b="1" dirty="0">
                <a:latin typeface="Courier New"/>
                <a:cs typeface="Courier New"/>
              </a:rPr>
              <a:t>N </a:t>
            </a:r>
            <a:r>
              <a:rPr sz="1000" b="1" spc="-5" dirty="0">
                <a:latin typeface="Courier New"/>
                <a:cs typeface="Courier New"/>
              </a:rPr>
              <a:t>B</a:t>
            </a:r>
            <a:r>
              <a:rPr sz="1000" b="1" dirty="0">
                <a:latin typeface="Courier New"/>
                <a:cs typeface="Courier New"/>
              </a:rPr>
              <a:t>E ONE.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7242" y="1196354"/>
            <a:ext cx="3354070" cy="59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i="1" spc="-20" dirty="0">
                <a:latin typeface="Calibri"/>
                <a:cs typeface="Calibri"/>
              </a:rPr>
              <a:t>A</a:t>
            </a:r>
            <a:r>
              <a:rPr sz="2000" b="1" i="1" spc="-30" dirty="0">
                <a:latin typeface="Calibri"/>
                <a:cs typeface="Calibri"/>
              </a:rPr>
              <a:t>c</a:t>
            </a:r>
            <a:r>
              <a:rPr sz="2000" b="1" i="1" dirty="0">
                <a:latin typeface="Calibri"/>
                <a:cs typeface="Calibri"/>
              </a:rPr>
              <a:t>ti</a:t>
            </a:r>
            <a:r>
              <a:rPr sz="2000" b="1" i="1" spc="45" dirty="0">
                <a:latin typeface="Calibri"/>
                <a:cs typeface="Calibri"/>
              </a:rPr>
              <a:t>o</a:t>
            </a:r>
            <a:r>
              <a:rPr sz="2000" b="1" i="1" dirty="0">
                <a:latin typeface="Calibri"/>
                <a:cs typeface="Calibri"/>
              </a:rPr>
              <a:t>n</a:t>
            </a:r>
            <a:r>
              <a:rPr sz="2000" b="1" i="1" spc="-1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00" dirty="0"/>
              <a:t>k</a:t>
            </a:r>
            <a:r>
              <a:rPr spc="-35" dirty="0"/>
              <a:t>-</a:t>
            </a:r>
            <a:r>
              <a:rPr spc="-25" dirty="0"/>
              <a:t>m</a:t>
            </a:r>
            <a:r>
              <a:rPr dirty="0"/>
              <a:t>e</a:t>
            </a:r>
            <a:r>
              <a:rPr spc="-60" dirty="0"/>
              <a:t>a</a:t>
            </a:r>
            <a:r>
              <a:rPr spc="35" dirty="0"/>
              <a:t>n</a:t>
            </a:r>
            <a:r>
              <a:rPr dirty="0"/>
              <a:t>s</a:t>
            </a:r>
            <a:r>
              <a:rPr spc="114" dirty="0"/>
              <a:t> </a:t>
            </a: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254" dirty="0"/>
              <a:t>g</a:t>
            </a:r>
            <a:r>
              <a:rPr spc="-30" dirty="0"/>
              <a:t>(</a:t>
            </a:r>
            <a:r>
              <a:rPr spc="-25" dirty="0"/>
              <a:t>1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2692400" y="2057400"/>
            <a:ext cx="355600" cy="36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0" y="2101993"/>
            <a:ext cx="215481" cy="227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2250" y="21019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0700" y="2819400"/>
            <a:ext cx="355600" cy="36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0550" y="2863993"/>
            <a:ext cx="215481" cy="22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0550" y="28639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3073400"/>
            <a:ext cx="3683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5850" y="3117985"/>
            <a:ext cx="228113" cy="214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5850" y="3117985"/>
            <a:ext cx="228600" cy="215265"/>
          </a:xfrm>
          <a:custGeom>
            <a:avLst/>
            <a:gdLst/>
            <a:ahLst/>
            <a:cxnLst/>
            <a:rect l="l" t="t" r="r" b="b"/>
            <a:pathLst>
              <a:path w="228600" h="215264">
                <a:moveTo>
                  <a:pt x="0" y="107814"/>
                </a:moveTo>
                <a:lnTo>
                  <a:pt x="8457" y="66986"/>
                </a:lnTo>
                <a:lnTo>
                  <a:pt x="31598" y="33299"/>
                </a:lnTo>
                <a:lnTo>
                  <a:pt x="66072" y="9916"/>
                </a:lnTo>
                <a:lnTo>
                  <a:pt x="108530" y="0"/>
                </a:lnTo>
                <a:lnTo>
                  <a:pt x="124433" y="848"/>
                </a:lnTo>
                <a:lnTo>
                  <a:pt x="167226" y="13093"/>
                </a:lnTo>
                <a:lnTo>
                  <a:pt x="200594" y="37610"/>
                </a:lnTo>
                <a:lnTo>
                  <a:pt x="221904" y="71474"/>
                </a:lnTo>
                <a:lnTo>
                  <a:pt x="228113" y="97797"/>
                </a:lnTo>
                <a:lnTo>
                  <a:pt x="227321" y="113523"/>
                </a:lnTo>
                <a:lnTo>
                  <a:pt x="214968" y="155391"/>
                </a:lnTo>
                <a:lnTo>
                  <a:pt x="189947" y="187727"/>
                </a:lnTo>
                <a:lnTo>
                  <a:pt x="155213" y="208521"/>
                </a:lnTo>
                <a:lnTo>
                  <a:pt x="128120" y="214979"/>
                </a:lnTo>
                <a:lnTo>
                  <a:pt x="111126" y="214332"/>
                </a:lnTo>
                <a:lnTo>
                  <a:pt x="66104" y="203270"/>
                </a:lnTo>
                <a:lnTo>
                  <a:pt x="31398" y="180587"/>
                </a:lnTo>
                <a:lnTo>
                  <a:pt x="8787" y="148927"/>
                </a:lnTo>
                <a:lnTo>
                  <a:pt x="46" y="110935"/>
                </a:lnTo>
                <a:lnTo>
                  <a:pt x="0" y="107814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1800" y="20320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1650" y="20764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71650" y="20764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3400" y="22860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3250" y="23304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32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9700" y="26543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9550" y="26987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79550" y="2698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1700" y="17272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1550" y="17716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11550" y="1771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2800" y="22860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92650" y="23304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926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0000" y="2298700"/>
            <a:ext cx="266700" cy="24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9850" y="2343150"/>
            <a:ext cx="127000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9850" y="23431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13300" y="29083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3150" y="29527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83150" y="2952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8800" y="22606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8650" y="23050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38650" y="23050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68800" y="28575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38650" y="29019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38650" y="29019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55900" y="40894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25750" y="41338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25750" y="4133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35300" y="38227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05150" y="38671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5150" y="3867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49500" y="31369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19350" y="31813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19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14700" y="40386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84550" y="40830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84550" y="4083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2500" y="31369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22350" y="31813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22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44800" y="35941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14650" y="36385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14650" y="36385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03700" y="22606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3550" y="23050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73550" y="2305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2900" y="32512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52750" y="32956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52750" y="3295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2400" y="2451100"/>
            <a:ext cx="266700" cy="24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32250" y="2495550"/>
            <a:ext cx="127000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32250" y="24955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43200" y="20955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3050" y="21399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13050" y="21399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686041" y="1360432"/>
            <a:ext cx="289687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100"/>
              </a:lnSpc>
              <a:tabLst>
                <a:tab pos="354965" algn="l"/>
              </a:tabLst>
            </a:pP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.	</a:t>
            </a:r>
            <a:r>
              <a:rPr sz="1800" spc="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hoo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se</a:t>
            </a:r>
            <a:r>
              <a:rPr sz="1800" spc="10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1800" i="1" spc="5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ndo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800" spc="5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po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spc="18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st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937000" y="3771900"/>
            <a:ext cx="304800" cy="254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06850" y="3816350"/>
            <a:ext cx="165100" cy="114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06850" y="3816350"/>
            <a:ext cx="165100" cy="114300"/>
          </a:xfrm>
          <a:custGeom>
            <a:avLst/>
            <a:gdLst/>
            <a:ahLst/>
            <a:cxnLst/>
            <a:rect l="l" t="t" r="r" b="b"/>
            <a:pathLst>
              <a:path w="165100" h="114300">
                <a:moveTo>
                  <a:pt x="165100" y="57150"/>
                </a:moveTo>
                <a:lnTo>
                  <a:pt x="82550" y="0"/>
                </a:lnTo>
                <a:lnTo>
                  <a:pt x="0" y="57150"/>
                </a:lnTo>
                <a:lnTo>
                  <a:pt x="82550" y="114300"/>
                </a:lnTo>
                <a:lnTo>
                  <a:pt x="16510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84500" y="36957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54350" y="37401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54350" y="3740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5800" y="24384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25650" y="24828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25650" y="2482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19300" y="23368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89150" y="23812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89150" y="23812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133" y="1277324"/>
          <a:ext cx="5035560" cy="35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</a:tblGrid>
              <a:tr h="44426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00" dirty="0"/>
              <a:t>k</a:t>
            </a:r>
            <a:r>
              <a:rPr spc="-35" dirty="0"/>
              <a:t>-</a:t>
            </a:r>
            <a:r>
              <a:rPr spc="-25" dirty="0"/>
              <a:t>m</a:t>
            </a:r>
            <a:r>
              <a:rPr dirty="0"/>
              <a:t>e</a:t>
            </a:r>
            <a:r>
              <a:rPr spc="-60" dirty="0"/>
              <a:t>a</a:t>
            </a:r>
            <a:r>
              <a:rPr spc="35" dirty="0"/>
              <a:t>n</a:t>
            </a:r>
            <a:r>
              <a:rPr dirty="0"/>
              <a:t>s</a:t>
            </a:r>
            <a:r>
              <a:rPr spc="114" dirty="0"/>
              <a:t> </a:t>
            </a: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275" dirty="0"/>
              <a:t> </a:t>
            </a:r>
            <a:r>
              <a:rPr spc="-30" dirty="0"/>
              <a:t>(</a:t>
            </a:r>
            <a:r>
              <a:rPr spc="-20" dirty="0"/>
              <a:t>2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2692400" y="2057400"/>
            <a:ext cx="355600" cy="36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0" y="2101993"/>
            <a:ext cx="215481" cy="227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2250" y="21019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0700" y="2819400"/>
            <a:ext cx="355600" cy="36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0550" y="2863993"/>
            <a:ext cx="215481" cy="22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0550" y="28639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3073400"/>
            <a:ext cx="3683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5850" y="3117985"/>
            <a:ext cx="228113" cy="214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5850" y="3117985"/>
            <a:ext cx="228600" cy="215265"/>
          </a:xfrm>
          <a:custGeom>
            <a:avLst/>
            <a:gdLst/>
            <a:ahLst/>
            <a:cxnLst/>
            <a:rect l="l" t="t" r="r" b="b"/>
            <a:pathLst>
              <a:path w="228600" h="215264">
                <a:moveTo>
                  <a:pt x="0" y="107814"/>
                </a:moveTo>
                <a:lnTo>
                  <a:pt x="8457" y="66986"/>
                </a:lnTo>
                <a:lnTo>
                  <a:pt x="31598" y="33299"/>
                </a:lnTo>
                <a:lnTo>
                  <a:pt x="66072" y="9916"/>
                </a:lnTo>
                <a:lnTo>
                  <a:pt x="108530" y="0"/>
                </a:lnTo>
                <a:lnTo>
                  <a:pt x="124433" y="848"/>
                </a:lnTo>
                <a:lnTo>
                  <a:pt x="167226" y="13093"/>
                </a:lnTo>
                <a:lnTo>
                  <a:pt x="200594" y="37610"/>
                </a:lnTo>
                <a:lnTo>
                  <a:pt x="221904" y="71474"/>
                </a:lnTo>
                <a:lnTo>
                  <a:pt x="228113" y="97797"/>
                </a:lnTo>
                <a:lnTo>
                  <a:pt x="227321" y="113523"/>
                </a:lnTo>
                <a:lnTo>
                  <a:pt x="214968" y="155391"/>
                </a:lnTo>
                <a:lnTo>
                  <a:pt x="189947" y="187727"/>
                </a:lnTo>
                <a:lnTo>
                  <a:pt x="155213" y="208521"/>
                </a:lnTo>
                <a:lnTo>
                  <a:pt x="128120" y="214979"/>
                </a:lnTo>
                <a:lnTo>
                  <a:pt x="111126" y="214332"/>
                </a:lnTo>
                <a:lnTo>
                  <a:pt x="66104" y="203270"/>
                </a:lnTo>
                <a:lnTo>
                  <a:pt x="31398" y="180587"/>
                </a:lnTo>
                <a:lnTo>
                  <a:pt x="8787" y="148927"/>
                </a:lnTo>
                <a:lnTo>
                  <a:pt x="46" y="110935"/>
                </a:lnTo>
                <a:lnTo>
                  <a:pt x="0" y="107814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1800" y="20320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1650" y="20764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71650" y="20764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3400" y="22860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3250" y="23304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32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9700" y="26543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9550" y="26987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79550" y="2698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1700" y="17272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1550" y="17716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11550" y="1771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2800" y="22860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92650" y="23304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926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0000" y="2298700"/>
            <a:ext cx="266700" cy="24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9850" y="2343150"/>
            <a:ext cx="127000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9850" y="23431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13300" y="29083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3150" y="29527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83150" y="2952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8800" y="22606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8650" y="23050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38650" y="23050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68800" y="28575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38650" y="29019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38650" y="29019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55900" y="40894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25750" y="41338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25750" y="4133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35300" y="38227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05150" y="38671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5150" y="3867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49500" y="31369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19350" y="31813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19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14700" y="40386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84550" y="40830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84550" y="4083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2500" y="31369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22350" y="31813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22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44800" y="35941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14650" y="36385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14650" y="36385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03700" y="22606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3550" y="23050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73550" y="2305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2900" y="32512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52750" y="32956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52750" y="3295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2400" y="2451100"/>
            <a:ext cx="266700" cy="24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32250" y="2495550"/>
            <a:ext cx="127000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32250" y="24955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43200" y="20955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3050" y="21399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13050" y="21399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51000" y="1384300"/>
            <a:ext cx="2184400" cy="1358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16880" y="1428396"/>
            <a:ext cx="2046605" cy="1219835"/>
          </a:xfrm>
          <a:custGeom>
            <a:avLst/>
            <a:gdLst/>
            <a:ahLst/>
            <a:cxnLst/>
            <a:rect l="l" t="t" r="r" b="b"/>
            <a:pathLst>
              <a:path w="2046604" h="1219835">
                <a:moveTo>
                  <a:pt x="16205" y="996787"/>
                </a:moveTo>
                <a:lnTo>
                  <a:pt x="4685" y="956847"/>
                </a:lnTo>
                <a:lnTo>
                  <a:pt x="0" y="915267"/>
                </a:lnTo>
                <a:lnTo>
                  <a:pt x="1936" y="872269"/>
                </a:lnTo>
                <a:lnTo>
                  <a:pt x="10281" y="828074"/>
                </a:lnTo>
                <a:lnTo>
                  <a:pt x="24824" y="782903"/>
                </a:lnTo>
                <a:lnTo>
                  <a:pt x="45350" y="736977"/>
                </a:lnTo>
                <a:lnTo>
                  <a:pt x="71648" y="690516"/>
                </a:lnTo>
                <a:lnTo>
                  <a:pt x="103505" y="643742"/>
                </a:lnTo>
                <a:lnTo>
                  <a:pt x="140709" y="596875"/>
                </a:lnTo>
                <a:lnTo>
                  <a:pt x="183047" y="550136"/>
                </a:lnTo>
                <a:lnTo>
                  <a:pt x="230306" y="503747"/>
                </a:lnTo>
                <a:lnTo>
                  <a:pt x="282274" y="457928"/>
                </a:lnTo>
                <a:lnTo>
                  <a:pt x="338738" y="412900"/>
                </a:lnTo>
                <a:lnTo>
                  <a:pt x="399487" y="368884"/>
                </a:lnTo>
                <a:lnTo>
                  <a:pt x="464306" y="326101"/>
                </a:lnTo>
                <a:lnTo>
                  <a:pt x="532985" y="284772"/>
                </a:lnTo>
                <a:lnTo>
                  <a:pt x="605310" y="245117"/>
                </a:lnTo>
                <a:lnTo>
                  <a:pt x="681068" y="207358"/>
                </a:lnTo>
                <a:lnTo>
                  <a:pt x="760048" y="171716"/>
                </a:lnTo>
                <a:lnTo>
                  <a:pt x="842036" y="138411"/>
                </a:lnTo>
                <a:lnTo>
                  <a:pt x="925226" y="108231"/>
                </a:lnTo>
                <a:lnTo>
                  <a:pt x="1007746" y="81803"/>
                </a:lnTo>
                <a:lnTo>
                  <a:pt x="1089292" y="59103"/>
                </a:lnTo>
                <a:lnTo>
                  <a:pt x="1169558" y="40110"/>
                </a:lnTo>
                <a:lnTo>
                  <a:pt x="1248238" y="24803"/>
                </a:lnTo>
                <a:lnTo>
                  <a:pt x="1325026" y="13161"/>
                </a:lnTo>
                <a:lnTo>
                  <a:pt x="1399617" y="5160"/>
                </a:lnTo>
                <a:lnTo>
                  <a:pt x="1471704" y="780"/>
                </a:lnTo>
                <a:lnTo>
                  <a:pt x="1540982" y="0"/>
                </a:lnTo>
                <a:lnTo>
                  <a:pt x="1607145" y="2796"/>
                </a:lnTo>
                <a:lnTo>
                  <a:pt x="1669888" y="9148"/>
                </a:lnTo>
                <a:lnTo>
                  <a:pt x="1728904" y="19033"/>
                </a:lnTo>
                <a:lnTo>
                  <a:pt x="1783887" y="32431"/>
                </a:lnTo>
                <a:lnTo>
                  <a:pt x="1834533" y="49319"/>
                </a:lnTo>
                <a:lnTo>
                  <a:pt x="1880535" y="69676"/>
                </a:lnTo>
                <a:lnTo>
                  <a:pt x="1921587" y="93480"/>
                </a:lnTo>
                <a:lnTo>
                  <a:pt x="1957384" y="120709"/>
                </a:lnTo>
                <a:lnTo>
                  <a:pt x="1987620" y="151341"/>
                </a:lnTo>
                <a:lnTo>
                  <a:pt x="2011988" y="185356"/>
                </a:lnTo>
                <a:lnTo>
                  <a:pt x="2030184" y="222731"/>
                </a:lnTo>
                <a:lnTo>
                  <a:pt x="2041704" y="262672"/>
                </a:lnTo>
                <a:lnTo>
                  <a:pt x="2046389" y="304252"/>
                </a:lnTo>
                <a:lnTo>
                  <a:pt x="2044453" y="347249"/>
                </a:lnTo>
                <a:lnTo>
                  <a:pt x="2036107" y="391444"/>
                </a:lnTo>
                <a:lnTo>
                  <a:pt x="2021565" y="436615"/>
                </a:lnTo>
                <a:lnTo>
                  <a:pt x="2001039" y="482542"/>
                </a:lnTo>
                <a:lnTo>
                  <a:pt x="1974741" y="529003"/>
                </a:lnTo>
                <a:lnTo>
                  <a:pt x="1942884" y="575777"/>
                </a:lnTo>
                <a:lnTo>
                  <a:pt x="1905680" y="622644"/>
                </a:lnTo>
                <a:lnTo>
                  <a:pt x="1863342" y="669382"/>
                </a:lnTo>
                <a:lnTo>
                  <a:pt x="1816083" y="715771"/>
                </a:lnTo>
                <a:lnTo>
                  <a:pt x="1764115" y="761590"/>
                </a:lnTo>
                <a:lnTo>
                  <a:pt x="1707651" y="806618"/>
                </a:lnTo>
                <a:lnTo>
                  <a:pt x="1646903" y="850634"/>
                </a:lnTo>
                <a:lnTo>
                  <a:pt x="1582083" y="893417"/>
                </a:lnTo>
                <a:lnTo>
                  <a:pt x="1513404" y="934747"/>
                </a:lnTo>
                <a:lnTo>
                  <a:pt x="1441080" y="974401"/>
                </a:lnTo>
                <a:lnTo>
                  <a:pt x="1365321" y="1012160"/>
                </a:lnTo>
                <a:lnTo>
                  <a:pt x="1286342" y="1047802"/>
                </a:lnTo>
                <a:lnTo>
                  <a:pt x="1204354" y="1081107"/>
                </a:lnTo>
                <a:lnTo>
                  <a:pt x="1121164" y="1111287"/>
                </a:lnTo>
                <a:lnTo>
                  <a:pt x="1038643" y="1137716"/>
                </a:lnTo>
                <a:lnTo>
                  <a:pt x="957097" y="1160416"/>
                </a:lnTo>
                <a:lnTo>
                  <a:pt x="876831" y="1179408"/>
                </a:lnTo>
                <a:lnTo>
                  <a:pt x="798151" y="1194715"/>
                </a:lnTo>
                <a:lnTo>
                  <a:pt x="721363" y="1206358"/>
                </a:lnTo>
                <a:lnTo>
                  <a:pt x="646772" y="1214358"/>
                </a:lnTo>
                <a:lnTo>
                  <a:pt x="574685" y="1218738"/>
                </a:lnTo>
                <a:lnTo>
                  <a:pt x="505407" y="1219519"/>
                </a:lnTo>
                <a:lnTo>
                  <a:pt x="439244" y="1216723"/>
                </a:lnTo>
                <a:lnTo>
                  <a:pt x="376501" y="1210371"/>
                </a:lnTo>
                <a:lnTo>
                  <a:pt x="317485" y="1200485"/>
                </a:lnTo>
                <a:lnTo>
                  <a:pt x="262501" y="1187088"/>
                </a:lnTo>
                <a:lnTo>
                  <a:pt x="211856" y="1170200"/>
                </a:lnTo>
                <a:lnTo>
                  <a:pt x="165854" y="1149843"/>
                </a:lnTo>
                <a:lnTo>
                  <a:pt x="124802" y="1126039"/>
                </a:lnTo>
                <a:lnTo>
                  <a:pt x="89005" y="1098810"/>
                </a:lnTo>
                <a:lnTo>
                  <a:pt x="58769" y="1068177"/>
                </a:lnTo>
                <a:lnTo>
                  <a:pt x="34401" y="1034162"/>
                </a:lnTo>
                <a:lnTo>
                  <a:pt x="16205" y="996787"/>
                </a:lnTo>
                <a:close/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30273" y="2641314"/>
            <a:ext cx="2858135" cy="1734185"/>
          </a:xfrm>
          <a:custGeom>
            <a:avLst/>
            <a:gdLst/>
            <a:ahLst/>
            <a:cxnLst/>
            <a:rect l="l" t="t" r="r" b="b"/>
            <a:pathLst>
              <a:path w="2858135" h="1734185">
                <a:moveTo>
                  <a:pt x="24996" y="235153"/>
                </a:moveTo>
                <a:lnTo>
                  <a:pt x="51581" y="188511"/>
                </a:lnTo>
                <a:lnTo>
                  <a:pt x="86745" y="147033"/>
                </a:lnTo>
                <a:lnTo>
                  <a:pt x="130057" y="110711"/>
                </a:lnTo>
                <a:lnTo>
                  <a:pt x="181089" y="79535"/>
                </a:lnTo>
                <a:lnTo>
                  <a:pt x="239409" y="53495"/>
                </a:lnTo>
                <a:lnTo>
                  <a:pt x="304587" y="32582"/>
                </a:lnTo>
                <a:lnTo>
                  <a:pt x="376194" y="16785"/>
                </a:lnTo>
                <a:lnTo>
                  <a:pt x="453800" y="6096"/>
                </a:lnTo>
                <a:lnTo>
                  <a:pt x="536973" y="504"/>
                </a:lnTo>
                <a:lnTo>
                  <a:pt x="625284" y="0"/>
                </a:lnTo>
                <a:lnTo>
                  <a:pt x="718304" y="4574"/>
                </a:lnTo>
                <a:lnTo>
                  <a:pt x="815600" y="14216"/>
                </a:lnTo>
                <a:lnTo>
                  <a:pt x="916745" y="28918"/>
                </a:lnTo>
                <a:lnTo>
                  <a:pt x="1021307" y="48669"/>
                </a:lnTo>
                <a:lnTo>
                  <a:pt x="1128856" y="73459"/>
                </a:lnTo>
                <a:lnTo>
                  <a:pt x="1238962" y="103280"/>
                </a:lnTo>
                <a:lnTo>
                  <a:pt x="1351196" y="138120"/>
                </a:lnTo>
                <a:lnTo>
                  <a:pt x="1465126" y="177972"/>
                </a:lnTo>
                <a:lnTo>
                  <a:pt x="1580323" y="222824"/>
                </a:lnTo>
                <a:lnTo>
                  <a:pt x="1696356" y="272668"/>
                </a:lnTo>
                <a:lnTo>
                  <a:pt x="1810617" y="326451"/>
                </a:lnTo>
                <a:lnTo>
                  <a:pt x="1920587" y="382919"/>
                </a:lnTo>
                <a:lnTo>
                  <a:pt x="2025974" y="441755"/>
                </a:lnTo>
                <a:lnTo>
                  <a:pt x="2126486" y="502645"/>
                </a:lnTo>
                <a:lnTo>
                  <a:pt x="2221830" y="565272"/>
                </a:lnTo>
                <a:lnTo>
                  <a:pt x="2311714" y="629322"/>
                </a:lnTo>
                <a:lnTo>
                  <a:pt x="2395844" y="694478"/>
                </a:lnTo>
                <a:lnTo>
                  <a:pt x="2473929" y="760426"/>
                </a:lnTo>
                <a:lnTo>
                  <a:pt x="2545676" y="826849"/>
                </a:lnTo>
                <a:lnTo>
                  <a:pt x="2610793" y="893432"/>
                </a:lnTo>
                <a:lnTo>
                  <a:pt x="2668986" y="959860"/>
                </a:lnTo>
                <a:lnTo>
                  <a:pt x="2719964" y="1025817"/>
                </a:lnTo>
                <a:lnTo>
                  <a:pt x="2763434" y="1090987"/>
                </a:lnTo>
                <a:lnTo>
                  <a:pt x="2799104" y="1155056"/>
                </a:lnTo>
                <a:lnTo>
                  <a:pt x="2826680" y="1217707"/>
                </a:lnTo>
                <a:lnTo>
                  <a:pt x="2845871" y="1278625"/>
                </a:lnTo>
                <a:lnTo>
                  <a:pt x="2856384" y="1337495"/>
                </a:lnTo>
                <a:lnTo>
                  <a:pt x="2857927" y="1394001"/>
                </a:lnTo>
                <a:lnTo>
                  <a:pt x="2850206" y="1447827"/>
                </a:lnTo>
                <a:lnTo>
                  <a:pt x="2832930" y="1498658"/>
                </a:lnTo>
                <a:lnTo>
                  <a:pt x="2806345" y="1545300"/>
                </a:lnTo>
                <a:lnTo>
                  <a:pt x="2771181" y="1586778"/>
                </a:lnTo>
                <a:lnTo>
                  <a:pt x="2727869" y="1623100"/>
                </a:lnTo>
                <a:lnTo>
                  <a:pt x="2676837" y="1654276"/>
                </a:lnTo>
                <a:lnTo>
                  <a:pt x="2618517" y="1680316"/>
                </a:lnTo>
                <a:lnTo>
                  <a:pt x="2553339" y="1701229"/>
                </a:lnTo>
                <a:lnTo>
                  <a:pt x="2481732" y="1717026"/>
                </a:lnTo>
                <a:lnTo>
                  <a:pt x="2404126" y="1727715"/>
                </a:lnTo>
                <a:lnTo>
                  <a:pt x="2320953" y="1733307"/>
                </a:lnTo>
                <a:lnTo>
                  <a:pt x="2232642" y="1733811"/>
                </a:lnTo>
                <a:lnTo>
                  <a:pt x="2139622" y="1729237"/>
                </a:lnTo>
                <a:lnTo>
                  <a:pt x="2042325" y="1719595"/>
                </a:lnTo>
                <a:lnTo>
                  <a:pt x="1941181" y="1704893"/>
                </a:lnTo>
                <a:lnTo>
                  <a:pt x="1836619" y="1685142"/>
                </a:lnTo>
                <a:lnTo>
                  <a:pt x="1729070" y="1660352"/>
                </a:lnTo>
                <a:lnTo>
                  <a:pt x="1618964" y="1630531"/>
                </a:lnTo>
                <a:lnTo>
                  <a:pt x="1506730" y="1595691"/>
                </a:lnTo>
                <a:lnTo>
                  <a:pt x="1392800" y="1555839"/>
                </a:lnTo>
                <a:lnTo>
                  <a:pt x="1277603" y="1510987"/>
                </a:lnTo>
                <a:lnTo>
                  <a:pt x="1161570" y="1461143"/>
                </a:lnTo>
                <a:lnTo>
                  <a:pt x="1047309" y="1407360"/>
                </a:lnTo>
                <a:lnTo>
                  <a:pt x="937339" y="1350892"/>
                </a:lnTo>
                <a:lnTo>
                  <a:pt x="831952" y="1292056"/>
                </a:lnTo>
                <a:lnTo>
                  <a:pt x="731440" y="1231166"/>
                </a:lnTo>
                <a:lnTo>
                  <a:pt x="636096" y="1168539"/>
                </a:lnTo>
                <a:lnTo>
                  <a:pt x="546212" y="1104489"/>
                </a:lnTo>
                <a:lnTo>
                  <a:pt x="462082" y="1039333"/>
                </a:lnTo>
                <a:lnTo>
                  <a:pt x="383997" y="973385"/>
                </a:lnTo>
                <a:lnTo>
                  <a:pt x="312250" y="906962"/>
                </a:lnTo>
                <a:lnTo>
                  <a:pt x="247133" y="840379"/>
                </a:lnTo>
                <a:lnTo>
                  <a:pt x="188940" y="773951"/>
                </a:lnTo>
                <a:lnTo>
                  <a:pt x="137962" y="707994"/>
                </a:lnTo>
                <a:lnTo>
                  <a:pt x="94492" y="642823"/>
                </a:lnTo>
                <a:lnTo>
                  <a:pt x="58822" y="578755"/>
                </a:lnTo>
                <a:lnTo>
                  <a:pt x="31246" y="516103"/>
                </a:lnTo>
                <a:lnTo>
                  <a:pt x="12055" y="455185"/>
                </a:lnTo>
                <a:lnTo>
                  <a:pt x="1542" y="396316"/>
                </a:lnTo>
                <a:lnTo>
                  <a:pt x="0" y="339810"/>
                </a:lnTo>
                <a:lnTo>
                  <a:pt x="7720" y="285984"/>
                </a:lnTo>
                <a:lnTo>
                  <a:pt x="24996" y="235153"/>
                </a:lnTo>
                <a:close/>
              </a:path>
            </a:pathLst>
          </a:custGeom>
          <a:ln w="25400">
            <a:solidFill>
              <a:srgbClr val="F0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92449" y="2148496"/>
            <a:ext cx="1885314" cy="1852930"/>
          </a:xfrm>
          <a:custGeom>
            <a:avLst/>
            <a:gdLst/>
            <a:ahLst/>
            <a:cxnLst/>
            <a:rect l="l" t="t" r="r" b="b"/>
            <a:pathLst>
              <a:path w="1885314" h="1852929">
                <a:moveTo>
                  <a:pt x="38961" y="651474"/>
                </a:moveTo>
                <a:lnTo>
                  <a:pt x="64017" y="579844"/>
                </a:lnTo>
                <a:lnTo>
                  <a:pt x="94416" y="511603"/>
                </a:lnTo>
                <a:lnTo>
                  <a:pt x="129858" y="446909"/>
                </a:lnTo>
                <a:lnTo>
                  <a:pt x="170039" y="385918"/>
                </a:lnTo>
                <a:lnTo>
                  <a:pt x="214659" y="328787"/>
                </a:lnTo>
                <a:lnTo>
                  <a:pt x="263416" y="275674"/>
                </a:lnTo>
                <a:lnTo>
                  <a:pt x="316008" y="226734"/>
                </a:lnTo>
                <a:lnTo>
                  <a:pt x="372134" y="182125"/>
                </a:lnTo>
                <a:lnTo>
                  <a:pt x="431490" y="142004"/>
                </a:lnTo>
                <a:lnTo>
                  <a:pt x="493777" y="106528"/>
                </a:lnTo>
                <a:lnTo>
                  <a:pt x="558691" y="75854"/>
                </a:lnTo>
                <a:lnTo>
                  <a:pt x="625932" y="50138"/>
                </a:lnTo>
                <a:lnTo>
                  <a:pt x="695198" y="29538"/>
                </a:lnTo>
                <a:lnTo>
                  <a:pt x="766186" y="14210"/>
                </a:lnTo>
                <a:lnTo>
                  <a:pt x="838596" y="4312"/>
                </a:lnTo>
                <a:lnTo>
                  <a:pt x="912124" y="0"/>
                </a:lnTo>
                <a:lnTo>
                  <a:pt x="986471" y="1431"/>
                </a:lnTo>
                <a:lnTo>
                  <a:pt x="1061333" y="8762"/>
                </a:lnTo>
                <a:lnTo>
                  <a:pt x="1136410" y="22150"/>
                </a:lnTo>
                <a:lnTo>
                  <a:pt x="1211399" y="41752"/>
                </a:lnTo>
                <a:lnTo>
                  <a:pt x="1284604" y="67218"/>
                </a:lnTo>
                <a:lnTo>
                  <a:pt x="1354423" y="97895"/>
                </a:lnTo>
                <a:lnTo>
                  <a:pt x="1420692" y="133484"/>
                </a:lnTo>
                <a:lnTo>
                  <a:pt x="1483247" y="173688"/>
                </a:lnTo>
                <a:lnTo>
                  <a:pt x="1541925" y="218206"/>
                </a:lnTo>
                <a:lnTo>
                  <a:pt x="1596564" y="266742"/>
                </a:lnTo>
                <a:lnTo>
                  <a:pt x="1646999" y="318997"/>
                </a:lnTo>
                <a:lnTo>
                  <a:pt x="1693068" y="374672"/>
                </a:lnTo>
                <a:lnTo>
                  <a:pt x="1734607" y="433470"/>
                </a:lnTo>
                <a:lnTo>
                  <a:pt x="1771453" y="495091"/>
                </a:lnTo>
                <a:lnTo>
                  <a:pt x="1803442" y="559238"/>
                </a:lnTo>
                <a:lnTo>
                  <a:pt x="1830412" y="625612"/>
                </a:lnTo>
                <a:lnTo>
                  <a:pt x="1852199" y="693915"/>
                </a:lnTo>
                <a:lnTo>
                  <a:pt x="1868639" y="763849"/>
                </a:lnTo>
                <a:lnTo>
                  <a:pt x="1879570" y="835115"/>
                </a:lnTo>
                <a:lnTo>
                  <a:pt x="1884829" y="907415"/>
                </a:lnTo>
                <a:lnTo>
                  <a:pt x="1884251" y="980450"/>
                </a:lnTo>
                <a:lnTo>
                  <a:pt x="1877673" y="1053922"/>
                </a:lnTo>
                <a:lnTo>
                  <a:pt x="1864933" y="1127533"/>
                </a:lnTo>
                <a:lnTo>
                  <a:pt x="1845867" y="1200985"/>
                </a:lnTo>
                <a:lnTo>
                  <a:pt x="1820811" y="1272615"/>
                </a:lnTo>
                <a:lnTo>
                  <a:pt x="1790412" y="1340856"/>
                </a:lnTo>
                <a:lnTo>
                  <a:pt x="1754970" y="1405550"/>
                </a:lnTo>
                <a:lnTo>
                  <a:pt x="1714789" y="1466541"/>
                </a:lnTo>
                <a:lnTo>
                  <a:pt x="1670169" y="1523672"/>
                </a:lnTo>
                <a:lnTo>
                  <a:pt x="1621412" y="1576786"/>
                </a:lnTo>
                <a:lnTo>
                  <a:pt x="1568820" y="1625726"/>
                </a:lnTo>
                <a:lnTo>
                  <a:pt x="1512694" y="1670334"/>
                </a:lnTo>
                <a:lnTo>
                  <a:pt x="1453338" y="1710455"/>
                </a:lnTo>
                <a:lnTo>
                  <a:pt x="1391051" y="1745931"/>
                </a:lnTo>
                <a:lnTo>
                  <a:pt x="1326137" y="1776606"/>
                </a:lnTo>
                <a:lnTo>
                  <a:pt x="1258896" y="1802322"/>
                </a:lnTo>
                <a:lnTo>
                  <a:pt x="1189630" y="1822922"/>
                </a:lnTo>
                <a:lnTo>
                  <a:pt x="1118642" y="1838250"/>
                </a:lnTo>
                <a:lnTo>
                  <a:pt x="1046232" y="1848148"/>
                </a:lnTo>
                <a:lnTo>
                  <a:pt x="972704" y="1852460"/>
                </a:lnTo>
                <a:lnTo>
                  <a:pt x="898357" y="1851029"/>
                </a:lnTo>
                <a:lnTo>
                  <a:pt x="823495" y="1843698"/>
                </a:lnTo>
                <a:lnTo>
                  <a:pt x="748418" y="1830310"/>
                </a:lnTo>
                <a:lnTo>
                  <a:pt x="673429" y="1810707"/>
                </a:lnTo>
                <a:lnTo>
                  <a:pt x="600224" y="1785241"/>
                </a:lnTo>
                <a:lnTo>
                  <a:pt x="530405" y="1754564"/>
                </a:lnTo>
                <a:lnTo>
                  <a:pt x="464136" y="1718975"/>
                </a:lnTo>
                <a:lnTo>
                  <a:pt x="401581" y="1678772"/>
                </a:lnTo>
                <a:lnTo>
                  <a:pt x="342903" y="1634253"/>
                </a:lnTo>
                <a:lnTo>
                  <a:pt x="288264" y="1585718"/>
                </a:lnTo>
                <a:lnTo>
                  <a:pt x="237829" y="1533463"/>
                </a:lnTo>
                <a:lnTo>
                  <a:pt x="191760" y="1477787"/>
                </a:lnTo>
                <a:lnTo>
                  <a:pt x="150221" y="1418990"/>
                </a:lnTo>
                <a:lnTo>
                  <a:pt x="113375" y="1357368"/>
                </a:lnTo>
                <a:lnTo>
                  <a:pt x="81386" y="1293221"/>
                </a:lnTo>
                <a:lnTo>
                  <a:pt x="54416" y="1226847"/>
                </a:lnTo>
                <a:lnTo>
                  <a:pt x="32629" y="1158544"/>
                </a:lnTo>
                <a:lnTo>
                  <a:pt x="16189" y="1088610"/>
                </a:lnTo>
                <a:lnTo>
                  <a:pt x="5258" y="1017344"/>
                </a:lnTo>
                <a:lnTo>
                  <a:pt x="0" y="945045"/>
                </a:lnTo>
                <a:lnTo>
                  <a:pt x="577" y="872009"/>
                </a:lnTo>
                <a:lnTo>
                  <a:pt x="7155" y="798537"/>
                </a:lnTo>
                <a:lnTo>
                  <a:pt x="19895" y="724926"/>
                </a:lnTo>
                <a:lnTo>
                  <a:pt x="38961" y="65147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686041" y="1360432"/>
            <a:ext cx="3106420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13995" indent="-342900">
              <a:lnSpc>
                <a:spcPts val="2100"/>
              </a:lnSpc>
              <a:buAutoNum type="arabicPeriod"/>
              <a:tabLst>
                <a:tab pos="355600" algn="l"/>
              </a:tabLst>
            </a:pP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hoo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se</a:t>
            </a:r>
            <a:r>
              <a:rPr sz="1800" spc="1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1800" i="1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ndo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po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1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ts val="220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spc="8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h 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937000" y="3771900"/>
            <a:ext cx="304800" cy="254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06850" y="3816350"/>
            <a:ext cx="165100" cy="114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06850" y="3816350"/>
            <a:ext cx="165100" cy="114300"/>
          </a:xfrm>
          <a:custGeom>
            <a:avLst/>
            <a:gdLst/>
            <a:ahLst/>
            <a:cxnLst/>
            <a:rect l="l" t="t" r="r" b="b"/>
            <a:pathLst>
              <a:path w="165100" h="114300">
                <a:moveTo>
                  <a:pt x="165100" y="57150"/>
                </a:moveTo>
                <a:lnTo>
                  <a:pt x="82550" y="0"/>
                </a:lnTo>
                <a:lnTo>
                  <a:pt x="0" y="57150"/>
                </a:lnTo>
                <a:lnTo>
                  <a:pt x="82550" y="114300"/>
                </a:lnTo>
                <a:lnTo>
                  <a:pt x="16510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84500" y="36957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54350" y="37401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54350" y="3740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55800" y="24384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25650" y="24828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25650" y="2482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19300" y="23368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89150" y="23812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89150" y="23812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133" y="1277324"/>
          <a:ext cx="5035560" cy="35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</a:tblGrid>
              <a:tr h="44426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00" dirty="0"/>
              <a:t>k</a:t>
            </a:r>
            <a:r>
              <a:rPr spc="-35" dirty="0"/>
              <a:t>-</a:t>
            </a:r>
            <a:r>
              <a:rPr spc="-25" dirty="0"/>
              <a:t>m</a:t>
            </a:r>
            <a:r>
              <a:rPr dirty="0"/>
              <a:t>e</a:t>
            </a:r>
            <a:r>
              <a:rPr spc="-60" dirty="0"/>
              <a:t>a</a:t>
            </a:r>
            <a:r>
              <a:rPr spc="35" dirty="0"/>
              <a:t>n</a:t>
            </a:r>
            <a:r>
              <a:rPr dirty="0"/>
              <a:t>s</a:t>
            </a:r>
            <a:r>
              <a:rPr spc="114" dirty="0"/>
              <a:t> </a:t>
            </a: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275" dirty="0"/>
              <a:t> </a:t>
            </a:r>
            <a:r>
              <a:rPr spc="-30" dirty="0"/>
              <a:t>(</a:t>
            </a:r>
            <a:r>
              <a:rPr spc="-20" dirty="0"/>
              <a:t>3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2692400" y="2057400"/>
            <a:ext cx="355600" cy="36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0" y="2101993"/>
            <a:ext cx="215481" cy="227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2250" y="21019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0700" y="2819400"/>
            <a:ext cx="355600" cy="36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0550" y="2863993"/>
            <a:ext cx="215481" cy="22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0550" y="28639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3073400"/>
            <a:ext cx="3683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5850" y="3117985"/>
            <a:ext cx="228113" cy="214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5850" y="3117985"/>
            <a:ext cx="228600" cy="215265"/>
          </a:xfrm>
          <a:custGeom>
            <a:avLst/>
            <a:gdLst/>
            <a:ahLst/>
            <a:cxnLst/>
            <a:rect l="l" t="t" r="r" b="b"/>
            <a:pathLst>
              <a:path w="228600" h="215264">
                <a:moveTo>
                  <a:pt x="0" y="107814"/>
                </a:moveTo>
                <a:lnTo>
                  <a:pt x="8457" y="66986"/>
                </a:lnTo>
                <a:lnTo>
                  <a:pt x="31598" y="33299"/>
                </a:lnTo>
                <a:lnTo>
                  <a:pt x="66072" y="9916"/>
                </a:lnTo>
                <a:lnTo>
                  <a:pt x="108530" y="0"/>
                </a:lnTo>
                <a:lnTo>
                  <a:pt x="124433" y="848"/>
                </a:lnTo>
                <a:lnTo>
                  <a:pt x="167226" y="13093"/>
                </a:lnTo>
                <a:lnTo>
                  <a:pt x="200594" y="37610"/>
                </a:lnTo>
                <a:lnTo>
                  <a:pt x="221904" y="71474"/>
                </a:lnTo>
                <a:lnTo>
                  <a:pt x="228113" y="97797"/>
                </a:lnTo>
                <a:lnTo>
                  <a:pt x="227321" y="113523"/>
                </a:lnTo>
                <a:lnTo>
                  <a:pt x="214968" y="155391"/>
                </a:lnTo>
                <a:lnTo>
                  <a:pt x="189947" y="187727"/>
                </a:lnTo>
                <a:lnTo>
                  <a:pt x="155213" y="208521"/>
                </a:lnTo>
                <a:lnTo>
                  <a:pt x="128120" y="214979"/>
                </a:lnTo>
                <a:lnTo>
                  <a:pt x="111126" y="214332"/>
                </a:lnTo>
                <a:lnTo>
                  <a:pt x="66104" y="203270"/>
                </a:lnTo>
                <a:lnTo>
                  <a:pt x="31398" y="180587"/>
                </a:lnTo>
                <a:lnTo>
                  <a:pt x="8787" y="148927"/>
                </a:lnTo>
                <a:lnTo>
                  <a:pt x="46" y="110935"/>
                </a:lnTo>
                <a:lnTo>
                  <a:pt x="0" y="107814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1800" y="20320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1650" y="20764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71650" y="20764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3400" y="22860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3250" y="23304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32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9700" y="26543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9550" y="26987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79550" y="2698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1700" y="17272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1550" y="17716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11550" y="1771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2800" y="22860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92650" y="23304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926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0000" y="2298700"/>
            <a:ext cx="266700" cy="24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9850" y="2343150"/>
            <a:ext cx="127000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9850" y="23431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13300" y="29083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3150" y="29527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83150" y="2952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8800" y="22606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8650" y="23050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38650" y="23050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68800" y="28575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38650" y="29019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38650" y="29019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55900" y="40894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25750" y="41338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825750" y="4133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35300" y="38227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05150" y="38671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5150" y="3867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49500" y="31369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19350" y="31813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19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14700" y="40386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84550" y="40830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84550" y="4083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2500" y="31369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22350" y="31813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22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44800" y="35941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14650" y="36385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14650" y="36385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03700" y="22606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3550" y="23050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73550" y="2305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82900" y="32512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52750" y="32956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52750" y="3295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2400" y="2451100"/>
            <a:ext cx="266700" cy="24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32250" y="2495550"/>
            <a:ext cx="127000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32250" y="24955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43200" y="20955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3050" y="21399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13050" y="21399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51000" y="1384300"/>
            <a:ext cx="2184400" cy="1358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16880" y="1428396"/>
            <a:ext cx="2046605" cy="1219835"/>
          </a:xfrm>
          <a:custGeom>
            <a:avLst/>
            <a:gdLst/>
            <a:ahLst/>
            <a:cxnLst/>
            <a:rect l="l" t="t" r="r" b="b"/>
            <a:pathLst>
              <a:path w="2046604" h="1219835">
                <a:moveTo>
                  <a:pt x="16205" y="996787"/>
                </a:moveTo>
                <a:lnTo>
                  <a:pt x="4685" y="956847"/>
                </a:lnTo>
                <a:lnTo>
                  <a:pt x="0" y="915267"/>
                </a:lnTo>
                <a:lnTo>
                  <a:pt x="1936" y="872269"/>
                </a:lnTo>
                <a:lnTo>
                  <a:pt x="10281" y="828074"/>
                </a:lnTo>
                <a:lnTo>
                  <a:pt x="24824" y="782903"/>
                </a:lnTo>
                <a:lnTo>
                  <a:pt x="45350" y="736977"/>
                </a:lnTo>
                <a:lnTo>
                  <a:pt x="71648" y="690516"/>
                </a:lnTo>
                <a:lnTo>
                  <a:pt x="103505" y="643742"/>
                </a:lnTo>
                <a:lnTo>
                  <a:pt x="140709" y="596875"/>
                </a:lnTo>
                <a:lnTo>
                  <a:pt x="183047" y="550136"/>
                </a:lnTo>
                <a:lnTo>
                  <a:pt x="230306" y="503747"/>
                </a:lnTo>
                <a:lnTo>
                  <a:pt x="282274" y="457928"/>
                </a:lnTo>
                <a:lnTo>
                  <a:pt x="338738" y="412900"/>
                </a:lnTo>
                <a:lnTo>
                  <a:pt x="399487" y="368884"/>
                </a:lnTo>
                <a:lnTo>
                  <a:pt x="464306" y="326101"/>
                </a:lnTo>
                <a:lnTo>
                  <a:pt x="532985" y="284772"/>
                </a:lnTo>
                <a:lnTo>
                  <a:pt x="605310" y="245117"/>
                </a:lnTo>
                <a:lnTo>
                  <a:pt x="681068" y="207358"/>
                </a:lnTo>
                <a:lnTo>
                  <a:pt x="760048" y="171716"/>
                </a:lnTo>
                <a:lnTo>
                  <a:pt x="842036" y="138411"/>
                </a:lnTo>
                <a:lnTo>
                  <a:pt x="925226" y="108231"/>
                </a:lnTo>
                <a:lnTo>
                  <a:pt x="1007746" y="81803"/>
                </a:lnTo>
                <a:lnTo>
                  <a:pt x="1089292" y="59103"/>
                </a:lnTo>
                <a:lnTo>
                  <a:pt x="1169558" y="40110"/>
                </a:lnTo>
                <a:lnTo>
                  <a:pt x="1248238" y="24803"/>
                </a:lnTo>
                <a:lnTo>
                  <a:pt x="1325026" y="13161"/>
                </a:lnTo>
                <a:lnTo>
                  <a:pt x="1399617" y="5160"/>
                </a:lnTo>
                <a:lnTo>
                  <a:pt x="1471704" y="780"/>
                </a:lnTo>
                <a:lnTo>
                  <a:pt x="1540982" y="0"/>
                </a:lnTo>
                <a:lnTo>
                  <a:pt x="1607145" y="2796"/>
                </a:lnTo>
                <a:lnTo>
                  <a:pt x="1669888" y="9148"/>
                </a:lnTo>
                <a:lnTo>
                  <a:pt x="1728904" y="19033"/>
                </a:lnTo>
                <a:lnTo>
                  <a:pt x="1783887" y="32431"/>
                </a:lnTo>
                <a:lnTo>
                  <a:pt x="1834533" y="49319"/>
                </a:lnTo>
                <a:lnTo>
                  <a:pt x="1880535" y="69676"/>
                </a:lnTo>
                <a:lnTo>
                  <a:pt x="1921587" y="93480"/>
                </a:lnTo>
                <a:lnTo>
                  <a:pt x="1957384" y="120709"/>
                </a:lnTo>
                <a:lnTo>
                  <a:pt x="1987620" y="151341"/>
                </a:lnTo>
                <a:lnTo>
                  <a:pt x="2011988" y="185356"/>
                </a:lnTo>
                <a:lnTo>
                  <a:pt x="2030184" y="222731"/>
                </a:lnTo>
                <a:lnTo>
                  <a:pt x="2041704" y="262672"/>
                </a:lnTo>
                <a:lnTo>
                  <a:pt x="2046389" y="304252"/>
                </a:lnTo>
                <a:lnTo>
                  <a:pt x="2044453" y="347249"/>
                </a:lnTo>
                <a:lnTo>
                  <a:pt x="2036107" y="391444"/>
                </a:lnTo>
                <a:lnTo>
                  <a:pt x="2021565" y="436615"/>
                </a:lnTo>
                <a:lnTo>
                  <a:pt x="2001039" y="482542"/>
                </a:lnTo>
                <a:lnTo>
                  <a:pt x="1974741" y="529003"/>
                </a:lnTo>
                <a:lnTo>
                  <a:pt x="1942884" y="575777"/>
                </a:lnTo>
                <a:lnTo>
                  <a:pt x="1905680" y="622644"/>
                </a:lnTo>
                <a:lnTo>
                  <a:pt x="1863342" y="669382"/>
                </a:lnTo>
                <a:lnTo>
                  <a:pt x="1816083" y="715771"/>
                </a:lnTo>
                <a:lnTo>
                  <a:pt x="1764115" y="761590"/>
                </a:lnTo>
                <a:lnTo>
                  <a:pt x="1707651" y="806618"/>
                </a:lnTo>
                <a:lnTo>
                  <a:pt x="1646903" y="850634"/>
                </a:lnTo>
                <a:lnTo>
                  <a:pt x="1582083" y="893417"/>
                </a:lnTo>
                <a:lnTo>
                  <a:pt x="1513404" y="934747"/>
                </a:lnTo>
                <a:lnTo>
                  <a:pt x="1441080" y="974401"/>
                </a:lnTo>
                <a:lnTo>
                  <a:pt x="1365321" y="1012160"/>
                </a:lnTo>
                <a:lnTo>
                  <a:pt x="1286342" y="1047802"/>
                </a:lnTo>
                <a:lnTo>
                  <a:pt x="1204354" y="1081107"/>
                </a:lnTo>
                <a:lnTo>
                  <a:pt x="1121164" y="1111287"/>
                </a:lnTo>
                <a:lnTo>
                  <a:pt x="1038643" y="1137716"/>
                </a:lnTo>
                <a:lnTo>
                  <a:pt x="957097" y="1160416"/>
                </a:lnTo>
                <a:lnTo>
                  <a:pt x="876831" y="1179408"/>
                </a:lnTo>
                <a:lnTo>
                  <a:pt x="798151" y="1194715"/>
                </a:lnTo>
                <a:lnTo>
                  <a:pt x="721363" y="1206358"/>
                </a:lnTo>
                <a:lnTo>
                  <a:pt x="646772" y="1214358"/>
                </a:lnTo>
                <a:lnTo>
                  <a:pt x="574685" y="1218738"/>
                </a:lnTo>
                <a:lnTo>
                  <a:pt x="505407" y="1219519"/>
                </a:lnTo>
                <a:lnTo>
                  <a:pt x="439244" y="1216723"/>
                </a:lnTo>
                <a:lnTo>
                  <a:pt x="376501" y="1210371"/>
                </a:lnTo>
                <a:lnTo>
                  <a:pt x="317485" y="1200485"/>
                </a:lnTo>
                <a:lnTo>
                  <a:pt x="262501" y="1187088"/>
                </a:lnTo>
                <a:lnTo>
                  <a:pt x="211856" y="1170200"/>
                </a:lnTo>
                <a:lnTo>
                  <a:pt x="165854" y="1149843"/>
                </a:lnTo>
                <a:lnTo>
                  <a:pt x="124802" y="1126039"/>
                </a:lnTo>
                <a:lnTo>
                  <a:pt x="89005" y="1098810"/>
                </a:lnTo>
                <a:lnTo>
                  <a:pt x="58769" y="1068177"/>
                </a:lnTo>
                <a:lnTo>
                  <a:pt x="34401" y="1034162"/>
                </a:lnTo>
                <a:lnTo>
                  <a:pt x="16205" y="996787"/>
                </a:lnTo>
                <a:close/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30273" y="2641314"/>
            <a:ext cx="2858135" cy="1734185"/>
          </a:xfrm>
          <a:custGeom>
            <a:avLst/>
            <a:gdLst/>
            <a:ahLst/>
            <a:cxnLst/>
            <a:rect l="l" t="t" r="r" b="b"/>
            <a:pathLst>
              <a:path w="2858135" h="1734185">
                <a:moveTo>
                  <a:pt x="24996" y="235153"/>
                </a:moveTo>
                <a:lnTo>
                  <a:pt x="51581" y="188511"/>
                </a:lnTo>
                <a:lnTo>
                  <a:pt x="86745" y="147033"/>
                </a:lnTo>
                <a:lnTo>
                  <a:pt x="130057" y="110711"/>
                </a:lnTo>
                <a:lnTo>
                  <a:pt x="181089" y="79535"/>
                </a:lnTo>
                <a:lnTo>
                  <a:pt x="239409" y="53495"/>
                </a:lnTo>
                <a:lnTo>
                  <a:pt x="304587" y="32582"/>
                </a:lnTo>
                <a:lnTo>
                  <a:pt x="376194" y="16785"/>
                </a:lnTo>
                <a:lnTo>
                  <a:pt x="453800" y="6096"/>
                </a:lnTo>
                <a:lnTo>
                  <a:pt x="536973" y="504"/>
                </a:lnTo>
                <a:lnTo>
                  <a:pt x="625284" y="0"/>
                </a:lnTo>
                <a:lnTo>
                  <a:pt x="718304" y="4574"/>
                </a:lnTo>
                <a:lnTo>
                  <a:pt x="815600" y="14216"/>
                </a:lnTo>
                <a:lnTo>
                  <a:pt x="916745" y="28918"/>
                </a:lnTo>
                <a:lnTo>
                  <a:pt x="1021307" y="48669"/>
                </a:lnTo>
                <a:lnTo>
                  <a:pt x="1128856" y="73459"/>
                </a:lnTo>
                <a:lnTo>
                  <a:pt x="1238962" y="103280"/>
                </a:lnTo>
                <a:lnTo>
                  <a:pt x="1351196" y="138120"/>
                </a:lnTo>
                <a:lnTo>
                  <a:pt x="1465126" y="177972"/>
                </a:lnTo>
                <a:lnTo>
                  <a:pt x="1580323" y="222824"/>
                </a:lnTo>
                <a:lnTo>
                  <a:pt x="1696356" y="272668"/>
                </a:lnTo>
                <a:lnTo>
                  <a:pt x="1810617" y="326451"/>
                </a:lnTo>
                <a:lnTo>
                  <a:pt x="1920587" y="382919"/>
                </a:lnTo>
                <a:lnTo>
                  <a:pt x="2025974" y="441755"/>
                </a:lnTo>
                <a:lnTo>
                  <a:pt x="2126486" y="502645"/>
                </a:lnTo>
                <a:lnTo>
                  <a:pt x="2221830" y="565272"/>
                </a:lnTo>
                <a:lnTo>
                  <a:pt x="2311714" y="629322"/>
                </a:lnTo>
                <a:lnTo>
                  <a:pt x="2395844" y="694478"/>
                </a:lnTo>
                <a:lnTo>
                  <a:pt x="2473929" y="760426"/>
                </a:lnTo>
                <a:lnTo>
                  <a:pt x="2545676" y="826849"/>
                </a:lnTo>
                <a:lnTo>
                  <a:pt x="2610793" y="893432"/>
                </a:lnTo>
                <a:lnTo>
                  <a:pt x="2668986" y="959860"/>
                </a:lnTo>
                <a:lnTo>
                  <a:pt x="2719964" y="1025817"/>
                </a:lnTo>
                <a:lnTo>
                  <a:pt x="2763434" y="1090987"/>
                </a:lnTo>
                <a:lnTo>
                  <a:pt x="2799104" y="1155056"/>
                </a:lnTo>
                <a:lnTo>
                  <a:pt x="2826680" y="1217707"/>
                </a:lnTo>
                <a:lnTo>
                  <a:pt x="2845871" y="1278625"/>
                </a:lnTo>
                <a:lnTo>
                  <a:pt x="2856384" y="1337495"/>
                </a:lnTo>
                <a:lnTo>
                  <a:pt x="2857927" y="1394001"/>
                </a:lnTo>
                <a:lnTo>
                  <a:pt x="2850206" y="1447827"/>
                </a:lnTo>
                <a:lnTo>
                  <a:pt x="2832930" y="1498658"/>
                </a:lnTo>
                <a:lnTo>
                  <a:pt x="2806345" y="1545300"/>
                </a:lnTo>
                <a:lnTo>
                  <a:pt x="2771181" y="1586778"/>
                </a:lnTo>
                <a:lnTo>
                  <a:pt x="2727869" y="1623100"/>
                </a:lnTo>
                <a:lnTo>
                  <a:pt x="2676837" y="1654276"/>
                </a:lnTo>
                <a:lnTo>
                  <a:pt x="2618517" y="1680316"/>
                </a:lnTo>
                <a:lnTo>
                  <a:pt x="2553339" y="1701229"/>
                </a:lnTo>
                <a:lnTo>
                  <a:pt x="2481732" y="1717026"/>
                </a:lnTo>
                <a:lnTo>
                  <a:pt x="2404126" y="1727715"/>
                </a:lnTo>
                <a:lnTo>
                  <a:pt x="2320953" y="1733307"/>
                </a:lnTo>
                <a:lnTo>
                  <a:pt x="2232642" y="1733811"/>
                </a:lnTo>
                <a:lnTo>
                  <a:pt x="2139622" y="1729237"/>
                </a:lnTo>
                <a:lnTo>
                  <a:pt x="2042325" y="1719595"/>
                </a:lnTo>
                <a:lnTo>
                  <a:pt x="1941181" y="1704893"/>
                </a:lnTo>
                <a:lnTo>
                  <a:pt x="1836619" y="1685142"/>
                </a:lnTo>
                <a:lnTo>
                  <a:pt x="1729070" y="1660352"/>
                </a:lnTo>
                <a:lnTo>
                  <a:pt x="1618964" y="1630531"/>
                </a:lnTo>
                <a:lnTo>
                  <a:pt x="1506730" y="1595691"/>
                </a:lnTo>
                <a:lnTo>
                  <a:pt x="1392800" y="1555839"/>
                </a:lnTo>
                <a:lnTo>
                  <a:pt x="1277603" y="1510987"/>
                </a:lnTo>
                <a:lnTo>
                  <a:pt x="1161570" y="1461143"/>
                </a:lnTo>
                <a:lnTo>
                  <a:pt x="1047309" y="1407360"/>
                </a:lnTo>
                <a:lnTo>
                  <a:pt x="937339" y="1350892"/>
                </a:lnTo>
                <a:lnTo>
                  <a:pt x="831952" y="1292056"/>
                </a:lnTo>
                <a:lnTo>
                  <a:pt x="731440" y="1231166"/>
                </a:lnTo>
                <a:lnTo>
                  <a:pt x="636096" y="1168539"/>
                </a:lnTo>
                <a:lnTo>
                  <a:pt x="546212" y="1104489"/>
                </a:lnTo>
                <a:lnTo>
                  <a:pt x="462082" y="1039333"/>
                </a:lnTo>
                <a:lnTo>
                  <a:pt x="383997" y="973385"/>
                </a:lnTo>
                <a:lnTo>
                  <a:pt x="312250" y="906962"/>
                </a:lnTo>
                <a:lnTo>
                  <a:pt x="247133" y="840379"/>
                </a:lnTo>
                <a:lnTo>
                  <a:pt x="188940" y="773951"/>
                </a:lnTo>
                <a:lnTo>
                  <a:pt x="137962" y="707994"/>
                </a:lnTo>
                <a:lnTo>
                  <a:pt x="94492" y="642823"/>
                </a:lnTo>
                <a:lnTo>
                  <a:pt x="58822" y="578755"/>
                </a:lnTo>
                <a:lnTo>
                  <a:pt x="31246" y="516103"/>
                </a:lnTo>
                <a:lnTo>
                  <a:pt x="12055" y="455185"/>
                </a:lnTo>
                <a:lnTo>
                  <a:pt x="1542" y="396316"/>
                </a:lnTo>
                <a:lnTo>
                  <a:pt x="0" y="339810"/>
                </a:lnTo>
                <a:lnTo>
                  <a:pt x="7720" y="285984"/>
                </a:lnTo>
                <a:lnTo>
                  <a:pt x="24996" y="235153"/>
                </a:lnTo>
                <a:close/>
              </a:path>
            </a:pathLst>
          </a:custGeom>
          <a:ln w="25400">
            <a:solidFill>
              <a:srgbClr val="F0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92449" y="2148496"/>
            <a:ext cx="1885314" cy="1852930"/>
          </a:xfrm>
          <a:custGeom>
            <a:avLst/>
            <a:gdLst/>
            <a:ahLst/>
            <a:cxnLst/>
            <a:rect l="l" t="t" r="r" b="b"/>
            <a:pathLst>
              <a:path w="1885314" h="1852929">
                <a:moveTo>
                  <a:pt x="38961" y="651474"/>
                </a:moveTo>
                <a:lnTo>
                  <a:pt x="64017" y="579844"/>
                </a:lnTo>
                <a:lnTo>
                  <a:pt x="94416" y="511603"/>
                </a:lnTo>
                <a:lnTo>
                  <a:pt x="129858" y="446909"/>
                </a:lnTo>
                <a:lnTo>
                  <a:pt x="170039" y="385918"/>
                </a:lnTo>
                <a:lnTo>
                  <a:pt x="214659" y="328787"/>
                </a:lnTo>
                <a:lnTo>
                  <a:pt x="263416" y="275674"/>
                </a:lnTo>
                <a:lnTo>
                  <a:pt x="316008" y="226734"/>
                </a:lnTo>
                <a:lnTo>
                  <a:pt x="372134" y="182125"/>
                </a:lnTo>
                <a:lnTo>
                  <a:pt x="431490" y="142004"/>
                </a:lnTo>
                <a:lnTo>
                  <a:pt x="493777" y="106528"/>
                </a:lnTo>
                <a:lnTo>
                  <a:pt x="558691" y="75854"/>
                </a:lnTo>
                <a:lnTo>
                  <a:pt x="625932" y="50138"/>
                </a:lnTo>
                <a:lnTo>
                  <a:pt x="695198" y="29538"/>
                </a:lnTo>
                <a:lnTo>
                  <a:pt x="766186" y="14210"/>
                </a:lnTo>
                <a:lnTo>
                  <a:pt x="838596" y="4312"/>
                </a:lnTo>
                <a:lnTo>
                  <a:pt x="912124" y="0"/>
                </a:lnTo>
                <a:lnTo>
                  <a:pt x="986471" y="1431"/>
                </a:lnTo>
                <a:lnTo>
                  <a:pt x="1061333" y="8762"/>
                </a:lnTo>
                <a:lnTo>
                  <a:pt x="1136410" y="22150"/>
                </a:lnTo>
                <a:lnTo>
                  <a:pt x="1211399" y="41752"/>
                </a:lnTo>
                <a:lnTo>
                  <a:pt x="1284604" y="67218"/>
                </a:lnTo>
                <a:lnTo>
                  <a:pt x="1354423" y="97895"/>
                </a:lnTo>
                <a:lnTo>
                  <a:pt x="1420692" y="133484"/>
                </a:lnTo>
                <a:lnTo>
                  <a:pt x="1483247" y="173688"/>
                </a:lnTo>
                <a:lnTo>
                  <a:pt x="1541925" y="218206"/>
                </a:lnTo>
                <a:lnTo>
                  <a:pt x="1596564" y="266742"/>
                </a:lnTo>
                <a:lnTo>
                  <a:pt x="1646999" y="318997"/>
                </a:lnTo>
                <a:lnTo>
                  <a:pt x="1693068" y="374672"/>
                </a:lnTo>
                <a:lnTo>
                  <a:pt x="1734607" y="433470"/>
                </a:lnTo>
                <a:lnTo>
                  <a:pt x="1771453" y="495091"/>
                </a:lnTo>
                <a:lnTo>
                  <a:pt x="1803442" y="559238"/>
                </a:lnTo>
                <a:lnTo>
                  <a:pt x="1830412" y="625612"/>
                </a:lnTo>
                <a:lnTo>
                  <a:pt x="1852199" y="693915"/>
                </a:lnTo>
                <a:lnTo>
                  <a:pt x="1868639" y="763849"/>
                </a:lnTo>
                <a:lnTo>
                  <a:pt x="1879570" y="835115"/>
                </a:lnTo>
                <a:lnTo>
                  <a:pt x="1884829" y="907415"/>
                </a:lnTo>
                <a:lnTo>
                  <a:pt x="1884251" y="980450"/>
                </a:lnTo>
                <a:lnTo>
                  <a:pt x="1877673" y="1053922"/>
                </a:lnTo>
                <a:lnTo>
                  <a:pt x="1864933" y="1127533"/>
                </a:lnTo>
                <a:lnTo>
                  <a:pt x="1845867" y="1200985"/>
                </a:lnTo>
                <a:lnTo>
                  <a:pt x="1820811" y="1272615"/>
                </a:lnTo>
                <a:lnTo>
                  <a:pt x="1790412" y="1340856"/>
                </a:lnTo>
                <a:lnTo>
                  <a:pt x="1754970" y="1405550"/>
                </a:lnTo>
                <a:lnTo>
                  <a:pt x="1714789" y="1466541"/>
                </a:lnTo>
                <a:lnTo>
                  <a:pt x="1670169" y="1523672"/>
                </a:lnTo>
                <a:lnTo>
                  <a:pt x="1621412" y="1576786"/>
                </a:lnTo>
                <a:lnTo>
                  <a:pt x="1568820" y="1625726"/>
                </a:lnTo>
                <a:lnTo>
                  <a:pt x="1512694" y="1670334"/>
                </a:lnTo>
                <a:lnTo>
                  <a:pt x="1453338" y="1710455"/>
                </a:lnTo>
                <a:lnTo>
                  <a:pt x="1391051" y="1745931"/>
                </a:lnTo>
                <a:lnTo>
                  <a:pt x="1326137" y="1776606"/>
                </a:lnTo>
                <a:lnTo>
                  <a:pt x="1258896" y="1802322"/>
                </a:lnTo>
                <a:lnTo>
                  <a:pt x="1189630" y="1822922"/>
                </a:lnTo>
                <a:lnTo>
                  <a:pt x="1118642" y="1838250"/>
                </a:lnTo>
                <a:lnTo>
                  <a:pt x="1046232" y="1848148"/>
                </a:lnTo>
                <a:lnTo>
                  <a:pt x="972704" y="1852460"/>
                </a:lnTo>
                <a:lnTo>
                  <a:pt x="898357" y="1851029"/>
                </a:lnTo>
                <a:lnTo>
                  <a:pt x="823495" y="1843698"/>
                </a:lnTo>
                <a:lnTo>
                  <a:pt x="748418" y="1830310"/>
                </a:lnTo>
                <a:lnTo>
                  <a:pt x="673429" y="1810707"/>
                </a:lnTo>
                <a:lnTo>
                  <a:pt x="600224" y="1785241"/>
                </a:lnTo>
                <a:lnTo>
                  <a:pt x="530405" y="1754564"/>
                </a:lnTo>
                <a:lnTo>
                  <a:pt x="464136" y="1718975"/>
                </a:lnTo>
                <a:lnTo>
                  <a:pt x="401581" y="1678772"/>
                </a:lnTo>
                <a:lnTo>
                  <a:pt x="342903" y="1634253"/>
                </a:lnTo>
                <a:lnTo>
                  <a:pt x="288264" y="1585718"/>
                </a:lnTo>
                <a:lnTo>
                  <a:pt x="237829" y="1533463"/>
                </a:lnTo>
                <a:lnTo>
                  <a:pt x="191760" y="1477787"/>
                </a:lnTo>
                <a:lnTo>
                  <a:pt x="150221" y="1418990"/>
                </a:lnTo>
                <a:lnTo>
                  <a:pt x="113375" y="1357368"/>
                </a:lnTo>
                <a:lnTo>
                  <a:pt x="81386" y="1293221"/>
                </a:lnTo>
                <a:lnTo>
                  <a:pt x="54416" y="1226847"/>
                </a:lnTo>
                <a:lnTo>
                  <a:pt x="32629" y="1158544"/>
                </a:lnTo>
                <a:lnTo>
                  <a:pt x="16189" y="1088610"/>
                </a:lnTo>
                <a:lnTo>
                  <a:pt x="5258" y="1017344"/>
                </a:lnTo>
                <a:lnTo>
                  <a:pt x="0" y="945045"/>
                </a:lnTo>
                <a:lnTo>
                  <a:pt x="577" y="872009"/>
                </a:lnTo>
                <a:lnTo>
                  <a:pt x="7155" y="798537"/>
                </a:lnTo>
                <a:lnTo>
                  <a:pt x="19895" y="724926"/>
                </a:lnTo>
                <a:lnTo>
                  <a:pt x="38961" y="65147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686041" y="1360432"/>
            <a:ext cx="3245485" cy="162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53060" indent="-342900">
              <a:lnSpc>
                <a:spcPts val="2100"/>
              </a:lnSpc>
              <a:buAutoNum type="arabicPeriod"/>
              <a:tabLst>
                <a:tab pos="355600" algn="l"/>
              </a:tabLst>
            </a:pP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hoo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se</a:t>
            </a:r>
            <a:r>
              <a:rPr sz="1800" spc="1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1800" i="1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ndo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po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1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355600" marR="144145" indent="-342900">
              <a:lnSpc>
                <a:spcPts val="220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h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020"/>
              </a:lnSpc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 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(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)</a:t>
            </a:r>
            <a:r>
              <a:rPr sz="1800" spc="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800" spc="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st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463800" y="3543300"/>
            <a:ext cx="355600" cy="368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33650" y="3587893"/>
            <a:ext cx="215481" cy="227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33650" y="35878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63800" y="1879600"/>
            <a:ext cx="355600" cy="368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33650" y="1924193"/>
            <a:ext cx="215481" cy="2275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33650" y="19241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67200" y="2552700"/>
            <a:ext cx="355600" cy="368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37050" y="2597293"/>
            <a:ext cx="215481" cy="2275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37050" y="25972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7000" y="3771900"/>
            <a:ext cx="304800" cy="254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006850" y="3816350"/>
            <a:ext cx="165100" cy="114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06850" y="3816350"/>
            <a:ext cx="165100" cy="114300"/>
          </a:xfrm>
          <a:custGeom>
            <a:avLst/>
            <a:gdLst/>
            <a:ahLst/>
            <a:cxnLst/>
            <a:rect l="l" t="t" r="r" b="b"/>
            <a:pathLst>
              <a:path w="165100" h="114300">
                <a:moveTo>
                  <a:pt x="165100" y="57150"/>
                </a:moveTo>
                <a:lnTo>
                  <a:pt x="82550" y="0"/>
                </a:lnTo>
                <a:lnTo>
                  <a:pt x="0" y="57150"/>
                </a:lnTo>
                <a:lnTo>
                  <a:pt x="82550" y="114300"/>
                </a:lnTo>
                <a:lnTo>
                  <a:pt x="16510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84500" y="36957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54350" y="37401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54350" y="3740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55800" y="24384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25650" y="24828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25650" y="2482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19300" y="23368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89150" y="23812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89150" y="23812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133" y="1277324"/>
          <a:ext cx="5035560" cy="35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</a:tblGrid>
              <a:tr h="44426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00" dirty="0"/>
              <a:t>k</a:t>
            </a:r>
            <a:r>
              <a:rPr spc="-35" dirty="0"/>
              <a:t>-</a:t>
            </a:r>
            <a:r>
              <a:rPr spc="-25" dirty="0"/>
              <a:t>m</a:t>
            </a:r>
            <a:r>
              <a:rPr dirty="0"/>
              <a:t>e</a:t>
            </a:r>
            <a:r>
              <a:rPr spc="-60" dirty="0"/>
              <a:t>a</a:t>
            </a:r>
            <a:r>
              <a:rPr spc="35" dirty="0"/>
              <a:t>n</a:t>
            </a:r>
            <a:r>
              <a:rPr dirty="0"/>
              <a:t>s</a:t>
            </a:r>
            <a:r>
              <a:rPr spc="114" dirty="0"/>
              <a:t> </a:t>
            </a: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275" dirty="0"/>
              <a:t> </a:t>
            </a:r>
            <a:r>
              <a:rPr spc="-30" dirty="0"/>
              <a:t>(</a:t>
            </a:r>
            <a:r>
              <a:rPr spc="-20" dirty="0"/>
              <a:t>4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2692400" y="2057400"/>
            <a:ext cx="355600" cy="36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0" y="2101993"/>
            <a:ext cx="215481" cy="227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2250" y="21019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0700" y="2819400"/>
            <a:ext cx="355600" cy="36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00550" y="2863993"/>
            <a:ext cx="215481" cy="22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0550" y="28639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3073400"/>
            <a:ext cx="368300" cy="35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5850" y="3117985"/>
            <a:ext cx="228113" cy="214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5850" y="3117985"/>
            <a:ext cx="228600" cy="215265"/>
          </a:xfrm>
          <a:custGeom>
            <a:avLst/>
            <a:gdLst/>
            <a:ahLst/>
            <a:cxnLst/>
            <a:rect l="l" t="t" r="r" b="b"/>
            <a:pathLst>
              <a:path w="228600" h="215264">
                <a:moveTo>
                  <a:pt x="0" y="107814"/>
                </a:moveTo>
                <a:lnTo>
                  <a:pt x="8457" y="66986"/>
                </a:lnTo>
                <a:lnTo>
                  <a:pt x="31598" y="33299"/>
                </a:lnTo>
                <a:lnTo>
                  <a:pt x="66072" y="9916"/>
                </a:lnTo>
                <a:lnTo>
                  <a:pt x="108530" y="0"/>
                </a:lnTo>
                <a:lnTo>
                  <a:pt x="124433" y="848"/>
                </a:lnTo>
                <a:lnTo>
                  <a:pt x="167226" y="13093"/>
                </a:lnTo>
                <a:lnTo>
                  <a:pt x="200594" y="37610"/>
                </a:lnTo>
                <a:lnTo>
                  <a:pt x="221904" y="71474"/>
                </a:lnTo>
                <a:lnTo>
                  <a:pt x="228113" y="97797"/>
                </a:lnTo>
                <a:lnTo>
                  <a:pt x="227321" y="113523"/>
                </a:lnTo>
                <a:lnTo>
                  <a:pt x="214968" y="155391"/>
                </a:lnTo>
                <a:lnTo>
                  <a:pt x="189947" y="187727"/>
                </a:lnTo>
                <a:lnTo>
                  <a:pt x="155213" y="208521"/>
                </a:lnTo>
                <a:lnTo>
                  <a:pt x="128120" y="214979"/>
                </a:lnTo>
                <a:lnTo>
                  <a:pt x="111126" y="214332"/>
                </a:lnTo>
                <a:lnTo>
                  <a:pt x="66104" y="203270"/>
                </a:lnTo>
                <a:lnTo>
                  <a:pt x="31398" y="180587"/>
                </a:lnTo>
                <a:lnTo>
                  <a:pt x="8787" y="148927"/>
                </a:lnTo>
                <a:lnTo>
                  <a:pt x="46" y="110935"/>
                </a:lnTo>
                <a:lnTo>
                  <a:pt x="0" y="107814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1800" y="20320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1650" y="20764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71650" y="20764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3400" y="22860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73250" y="23304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32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9700" y="26543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9550" y="26987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79550" y="2698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41700" y="17272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11550" y="17716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11550" y="1771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22800" y="22860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92650" y="23304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926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0000" y="2298700"/>
            <a:ext cx="266700" cy="24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79850" y="2343150"/>
            <a:ext cx="127000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79850" y="23431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13300" y="29083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3150" y="29527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83150" y="2952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68800" y="22606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38650" y="23050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38650" y="23050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55900" y="40894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25750" y="41338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25750" y="4133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35300" y="38227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05150" y="38671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05150" y="3867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49500" y="31369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19350" y="31813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19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4700" y="40386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84550" y="40830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84550" y="4083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52500" y="31369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22350" y="31813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22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44800" y="35941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14650" y="36385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14650" y="36385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3700" y="22606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273550" y="23050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73550" y="2305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82900" y="32512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52750" y="32956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52750" y="3295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62400" y="2451100"/>
            <a:ext cx="266700" cy="241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32250" y="2495550"/>
            <a:ext cx="127000" cy="10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32250" y="24955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43200" y="20955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13050" y="21399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13050" y="21399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51000" y="1384300"/>
            <a:ext cx="2184400" cy="1358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16880" y="1428396"/>
            <a:ext cx="2046605" cy="1219835"/>
          </a:xfrm>
          <a:custGeom>
            <a:avLst/>
            <a:gdLst/>
            <a:ahLst/>
            <a:cxnLst/>
            <a:rect l="l" t="t" r="r" b="b"/>
            <a:pathLst>
              <a:path w="2046604" h="1219835">
                <a:moveTo>
                  <a:pt x="16205" y="996787"/>
                </a:moveTo>
                <a:lnTo>
                  <a:pt x="4685" y="956847"/>
                </a:lnTo>
                <a:lnTo>
                  <a:pt x="0" y="915267"/>
                </a:lnTo>
                <a:lnTo>
                  <a:pt x="1936" y="872269"/>
                </a:lnTo>
                <a:lnTo>
                  <a:pt x="10281" y="828074"/>
                </a:lnTo>
                <a:lnTo>
                  <a:pt x="24824" y="782903"/>
                </a:lnTo>
                <a:lnTo>
                  <a:pt x="45350" y="736977"/>
                </a:lnTo>
                <a:lnTo>
                  <a:pt x="71648" y="690516"/>
                </a:lnTo>
                <a:lnTo>
                  <a:pt x="103505" y="643742"/>
                </a:lnTo>
                <a:lnTo>
                  <a:pt x="140709" y="596875"/>
                </a:lnTo>
                <a:lnTo>
                  <a:pt x="183047" y="550136"/>
                </a:lnTo>
                <a:lnTo>
                  <a:pt x="230306" y="503747"/>
                </a:lnTo>
                <a:lnTo>
                  <a:pt x="282274" y="457928"/>
                </a:lnTo>
                <a:lnTo>
                  <a:pt x="338738" y="412900"/>
                </a:lnTo>
                <a:lnTo>
                  <a:pt x="399487" y="368884"/>
                </a:lnTo>
                <a:lnTo>
                  <a:pt x="464306" y="326101"/>
                </a:lnTo>
                <a:lnTo>
                  <a:pt x="532985" y="284772"/>
                </a:lnTo>
                <a:lnTo>
                  <a:pt x="605310" y="245117"/>
                </a:lnTo>
                <a:lnTo>
                  <a:pt x="681068" y="207358"/>
                </a:lnTo>
                <a:lnTo>
                  <a:pt x="760048" y="171716"/>
                </a:lnTo>
                <a:lnTo>
                  <a:pt x="842036" y="138411"/>
                </a:lnTo>
                <a:lnTo>
                  <a:pt x="925226" y="108231"/>
                </a:lnTo>
                <a:lnTo>
                  <a:pt x="1007746" y="81803"/>
                </a:lnTo>
                <a:lnTo>
                  <a:pt x="1089292" y="59103"/>
                </a:lnTo>
                <a:lnTo>
                  <a:pt x="1169558" y="40110"/>
                </a:lnTo>
                <a:lnTo>
                  <a:pt x="1248238" y="24803"/>
                </a:lnTo>
                <a:lnTo>
                  <a:pt x="1325026" y="13161"/>
                </a:lnTo>
                <a:lnTo>
                  <a:pt x="1399617" y="5160"/>
                </a:lnTo>
                <a:lnTo>
                  <a:pt x="1471704" y="780"/>
                </a:lnTo>
                <a:lnTo>
                  <a:pt x="1540982" y="0"/>
                </a:lnTo>
                <a:lnTo>
                  <a:pt x="1607145" y="2796"/>
                </a:lnTo>
                <a:lnTo>
                  <a:pt x="1669888" y="9148"/>
                </a:lnTo>
                <a:lnTo>
                  <a:pt x="1728904" y="19033"/>
                </a:lnTo>
                <a:lnTo>
                  <a:pt x="1783887" y="32431"/>
                </a:lnTo>
                <a:lnTo>
                  <a:pt x="1834533" y="49319"/>
                </a:lnTo>
                <a:lnTo>
                  <a:pt x="1880535" y="69676"/>
                </a:lnTo>
                <a:lnTo>
                  <a:pt x="1921587" y="93480"/>
                </a:lnTo>
                <a:lnTo>
                  <a:pt x="1957384" y="120709"/>
                </a:lnTo>
                <a:lnTo>
                  <a:pt x="1987620" y="151341"/>
                </a:lnTo>
                <a:lnTo>
                  <a:pt x="2011988" y="185356"/>
                </a:lnTo>
                <a:lnTo>
                  <a:pt x="2030184" y="222731"/>
                </a:lnTo>
                <a:lnTo>
                  <a:pt x="2041704" y="262672"/>
                </a:lnTo>
                <a:lnTo>
                  <a:pt x="2046389" y="304252"/>
                </a:lnTo>
                <a:lnTo>
                  <a:pt x="2044453" y="347249"/>
                </a:lnTo>
                <a:lnTo>
                  <a:pt x="2036107" y="391444"/>
                </a:lnTo>
                <a:lnTo>
                  <a:pt x="2021565" y="436615"/>
                </a:lnTo>
                <a:lnTo>
                  <a:pt x="2001039" y="482542"/>
                </a:lnTo>
                <a:lnTo>
                  <a:pt x="1974741" y="529003"/>
                </a:lnTo>
                <a:lnTo>
                  <a:pt x="1942884" y="575777"/>
                </a:lnTo>
                <a:lnTo>
                  <a:pt x="1905680" y="622644"/>
                </a:lnTo>
                <a:lnTo>
                  <a:pt x="1863342" y="669382"/>
                </a:lnTo>
                <a:lnTo>
                  <a:pt x="1816083" y="715771"/>
                </a:lnTo>
                <a:lnTo>
                  <a:pt x="1764115" y="761590"/>
                </a:lnTo>
                <a:lnTo>
                  <a:pt x="1707651" y="806618"/>
                </a:lnTo>
                <a:lnTo>
                  <a:pt x="1646903" y="850634"/>
                </a:lnTo>
                <a:lnTo>
                  <a:pt x="1582083" y="893417"/>
                </a:lnTo>
                <a:lnTo>
                  <a:pt x="1513404" y="934747"/>
                </a:lnTo>
                <a:lnTo>
                  <a:pt x="1441080" y="974401"/>
                </a:lnTo>
                <a:lnTo>
                  <a:pt x="1365321" y="1012160"/>
                </a:lnTo>
                <a:lnTo>
                  <a:pt x="1286342" y="1047802"/>
                </a:lnTo>
                <a:lnTo>
                  <a:pt x="1204354" y="1081107"/>
                </a:lnTo>
                <a:lnTo>
                  <a:pt x="1121164" y="1111287"/>
                </a:lnTo>
                <a:lnTo>
                  <a:pt x="1038643" y="1137716"/>
                </a:lnTo>
                <a:lnTo>
                  <a:pt x="957097" y="1160416"/>
                </a:lnTo>
                <a:lnTo>
                  <a:pt x="876831" y="1179408"/>
                </a:lnTo>
                <a:lnTo>
                  <a:pt x="798151" y="1194715"/>
                </a:lnTo>
                <a:lnTo>
                  <a:pt x="721363" y="1206358"/>
                </a:lnTo>
                <a:lnTo>
                  <a:pt x="646772" y="1214358"/>
                </a:lnTo>
                <a:lnTo>
                  <a:pt x="574685" y="1218738"/>
                </a:lnTo>
                <a:lnTo>
                  <a:pt x="505407" y="1219519"/>
                </a:lnTo>
                <a:lnTo>
                  <a:pt x="439244" y="1216723"/>
                </a:lnTo>
                <a:lnTo>
                  <a:pt x="376501" y="1210371"/>
                </a:lnTo>
                <a:lnTo>
                  <a:pt x="317485" y="1200485"/>
                </a:lnTo>
                <a:lnTo>
                  <a:pt x="262501" y="1187088"/>
                </a:lnTo>
                <a:lnTo>
                  <a:pt x="211856" y="1170200"/>
                </a:lnTo>
                <a:lnTo>
                  <a:pt x="165854" y="1149843"/>
                </a:lnTo>
                <a:lnTo>
                  <a:pt x="124802" y="1126039"/>
                </a:lnTo>
                <a:lnTo>
                  <a:pt x="89005" y="1098810"/>
                </a:lnTo>
                <a:lnTo>
                  <a:pt x="58769" y="1068177"/>
                </a:lnTo>
                <a:lnTo>
                  <a:pt x="34401" y="1034162"/>
                </a:lnTo>
                <a:lnTo>
                  <a:pt x="16205" y="996787"/>
                </a:lnTo>
                <a:close/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0273" y="2641314"/>
            <a:ext cx="2858135" cy="1734185"/>
          </a:xfrm>
          <a:custGeom>
            <a:avLst/>
            <a:gdLst/>
            <a:ahLst/>
            <a:cxnLst/>
            <a:rect l="l" t="t" r="r" b="b"/>
            <a:pathLst>
              <a:path w="2858135" h="1734185">
                <a:moveTo>
                  <a:pt x="24996" y="235153"/>
                </a:moveTo>
                <a:lnTo>
                  <a:pt x="51581" y="188511"/>
                </a:lnTo>
                <a:lnTo>
                  <a:pt x="86745" y="147033"/>
                </a:lnTo>
                <a:lnTo>
                  <a:pt x="130057" y="110711"/>
                </a:lnTo>
                <a:lnTo>
                  <a:pt x="181089" y="79535"/>
                </a:lnTo>
                <a:lnTo>
                  <a:pt x="239409" y="53495"/>
                </a:lnTo>
                <a:lnTo>
                  <a:pt x="304587" y="32582"/>
                </a:lnTo>
                <a:lnTo>
                  <a:pt x="376194" y="16785"/>
                </a:lnTo>
                <a:lnTo>
                  <a:pt x="453800" y="6096"/>
                </a:lnTo>
                <a:lnTo>
                  <a:pt x="536973" y="504"/>
                </a:lnTo>
                <a:lnTo>
                  <a:pt x="625284" y="0"/>
                </a:lnTo>
                <a:lnTo>
                  <a:pt x="718304" y="4574"/>
                </a:lnTo>
                <a:lnTo>
                  <a:pt x="815600" y="14216"/>
                </a:lnTo>
                <a:lnTo>
                  <a:pt x="916745" y="28918"/>
                </a:lnTo>
                <a:lnTo>
                  <a:pt x="1021307" y="48669"/>
                </a:lnTo>
                <a:lnTo>
                  <a:pt x="1128856" y="73459"/>
                </a:lnTo>
                <a:lnTo>
                  <a:pt x="1238962" y="103280"/>
                </a:lnTo>
                <a:lnTo>
                  <a:pt x="1351196" y="138120"/>
                </a:lnTo>
                <a:lnTo>
                  <a:pt x="1465126" y="177972"/>
                </a:lnTo>
                <a:lnTo>
                  <a:pt x="1580323" y="222824"/>
                </a:lnTo>
                <a:lnTo>
                  <a:pt x="1696356" y="272668"/>
                </a:lnTo>
                <a:lnTo>
                  <a:pt x="1810617" y="326451"/>
                </a:lnTo>
                <a:lnTo>
                  <a:pt x="1920587" y="382919"/>
                </a:lnTo>
                <a:lnTo>
                  <a:pt x="2025974" y="441755"/>
                </a:lnTo>
                <a:lnTo>
                  <a:pt x="2126486" y="502645"/>
                </a:lnTo>
                <a:lnTo>
                  <a:pt x="2221830" y="565272"/>
                </a:lnTo>
                <a:lnTo>
                  <a:pt x="2311714" y="629322"/>
                </a:lnTo>
                <a:lnTo>
                  <a:pt x="2395844" y="694478"/>
                </a:lnTo>
                <a:lnTo>
                  <a:pt x="2473929" y="760426"/>
                </a:lnTo>
                <a:lnTo>
                  <a:pt x="2545676" y="826849"/>
                </a:lnTo>
                <a:lnTo>
                  <a:pt x="2610793" y="893432"/>
                </a:lnTo>
                <a:lnTo>
                  <a:pt x="2668986" y="959860"/>
                </a:lnTo>
                <a:lnTo>
                  <a:pt x="2719964" y="1025817"/>
                </a:lnTo>
                <a:lnTo>
                  <a:pt x="2763434" y="1090987"/>
                </a:lnTo>
                <a:lnTo>
                  <a:pt x="2799104" y="1155056"/>
                </a:lnTo>
                <a:lnTo>
                  <a:pt x="2826680" y="1217707"/>
                </a:lnTo>
                <a:lnTo>
                  <a:pt x="2845871" y="1278625"/>
                </a:lnTo>
                <a:lnTo>
                  <a:pt x="2856384" y="1337495"/>
                </a:lnTo>
                <a:lnTo>
                  <a:pt x="2857927" y="1394001"/>
                </a:lnTo>
                <a:lnTo>
                  <a:pt x="2850206" y="1447827"/>
                </a:lnTo>
                <a:lnTo>
                  <a:pt x="2832930" y="1498658"/>
                </a:lnTo>
                <a:lnTo>
                  <a:pt x="2806345" y="1545300"/>
                </a:lnTo>
                <a:lnTo>
                  <a:pt x="2771181" y="1586778"/>
                </a:lnTo>
                <a:lnTo>
                  <a:pt x="2727869" y="1623100"/>
                </a:lnTo>
                <a:lnTo>
                  <a:pt x="2676837" y="1654276"/>
                </a:lnTo>
                <a:lnTo>
                  <a:pt x="2618517" y="1680316"/>
                </a:lnTo>
                <a:lnTo>
                  <a:pt x="2553339" y="1701229"/>
                </a:lnTo>
                <a:lnTo>
                  <a:pt x="2481732" y="1717026"/>
                </a:lnTo>
                <a:lnTo>
                  <a:pt x="2404126" y="1727715"/>
                </a:lnTo>
                <a:lnTo>
                  <a:pt x="2320953" y="1733307"/>
                </a:lnTo>
                <a:lnTo>
                  <a:pt x="2232642" y="1733811"/>
                </a:lnTo>
                <a:lnTo>
                  <a:pt x="2139622" y="1729237"/>
                </a:lnTo>
                <a:lnTo>
                  <a:pt x="2042325" y="1719595"/>
                </a:lnTo>
                <a:lnTo>
                  <a:pt x="1941181" y="1704893"/>
                </a:lnTo>
                <a:lnTo>
                  <a:pt x="1836619" y="1685142"/>
                </a:lnTo>
                <a:lnTo>
                  <a:pt x="1729070" y="1660352"/>
                </a:lnTo>
                <a:lnTo>
                  <a:pt x="1618964" y="1630531"/>
                </a:lnTo>
                <a:lnTo>
                  <a:pt x="1506730" y="1595691"/>
                </a:lnTo>
                <a:lnTo>
                  <a:pt x="1392800" y="1555839"/>
                </a:lnTo>
                <a:lnTo>
                  <a:pt x="1277603" y="1510987"/>
                </a:lnTo>
                <a:lnTo>
                  <a:pt x="1161570" y="1461143"/>
                </a:lnTo>
                <a:lnTo>
                  <a:pt x="1047309" y="1407360"/>
                </a:lnTo>
                <a:lnTo>
                  <a:pt x="937339" y="1350892"/>
                </a:lnTo>
                <a:lnTo>
                  <a:pt x="831952" y="1292056"/>
                </a:lnTo>
                <a:lnTo>
                  <a:pt x="731440" y="1231166"/>
                </a:lnTo>
                <a:lnTo>
                  <a:pt x="636096" y="1168539"/>
                </a:lnTo>
                <a:lnTo>
                  <a:pt x="546212" y="1104489"/>
                </a:lnTo>
                <a:lnTo>
                  <a:pt x="462082" y="1039333"/>
                </a:lnTo>
                <a:lnTo>
                  <a:pt x="383997" y="973385"/>
                </a:lnTo>
                <a:lnTo>
                  <a:pt x="312250" y="906962"/>
                </a:lnTo>
                <a:lnTo>
                  <a:pt x="247133" y="840379"/>
                </a:lnTo>
                <a:lnTo>
                  <a:pt x="188940" y="773951"/>
                </a:lnTo>
                <a:lnTo>
                  <a:pt x="137962" y="707994"/>
                </a:lnTo>
                <a:lnTo>
                  <a:pt x="94492" y="642823"/>
                </a:lnTo>
                <a:lnTo>
                  <a:pt x="58822" y="578755"/>
                </a:lnTo>
                <a:lnTo>
                  <a:pt x="31246" y="516103"/>
                </a:lnTo>
                <a:lnTo>
                  <a:pt x="12055" y="455185"/>
                </a:lnTo>
                <a:lnTo>
                  <a:pt x="1542" y="396316"/>
                </a:lnTo>
                <a:lnTo>
                  <a:pt x="0" y="339810"/>
                </a:lnTo>
                <a:lnTo>
                  <a:pt x="7720" y="285984"/>
                </a:lnTo>
                <a:lnTo>
                  <a:pt x="24996" y="235153"/>
                </a:lnTo>
                <a:close/>
              </a:path>
            </a:pathLst>
          </a:custGeom>
          <a:ln w="25400">
            <a:solidFill>
              <a:srgbClr val="F0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92449" y="2148496"/>
            <a:ext cx="1885314" cy="1852930"/>
          </a:xfrm>
          <a:custGeom>
            <a:avLst/>
            <a:gdLst/>
            <a:ahLst/>
            <a:cxnLst/>
            <a:rect l="l" t="t" r="r" b="b"/>
            <a:pathLst>
              <a:path w="1885314" h="1852929">
                <a:moveTo>
                  <a:pt x="38961" y="651474"/>
                </a:moveTo>
                <a:lnTo>
                  <a:pt x="64017" y="579844"/>
                </a:lnTo>
                <a:lnTo>
                  <a:pt x="94416" y="511603"/>
                </a:lnTo>
                <a:lnTo>
                  <a:pt x="129858" y="446909"/>
                </a:lnTo>
                <a:lnTo>
                  <a:pt x="170039" y="385918"/>
                </a:lnTo>
                <a:lnTo>
                  <a:pt x="214659" y="328787"/>
                </a:lnTo>
                <a:lnTo>
                  <a:pt x="263416" y="275674"/>
                </a:lnTo>
                <a:lnTo>
                  <a:pt x="316008" y="226734"/>
                </a:lnTo>
                <a:lnTo>
                  <a:pt x="372134" y="182125"/>
                </a:lnTo>
                <a:lnTo>
                  <a:pt x="431490" y="142004"/>
                </a:lnTo>
                <a:lnTo>
                  <a:pt x="493777" y="106528"/>
                </a:lnTo>
                <a:lnTo>
                  <a:pt x="558691" y="75854"/>
                </a:lnTo>
                <a:lnTo>
                  <a:pt x="625932" y="50138"/>
                </a:lnTo>
                <a:lnTo>
                  <a:pt x="695198" y="29538"/>
                </a:lnTo>
                <a:lnTo>
                  <a:pt x="766186" y="14210"/>
                </a:lnTo>
                <a:lnTo>
                  <a:pt x="838596" y="4312"/>
                </a:lnTo>
                <a:lnTo>
                  <a:pt x="912124" y="0"/>
                </a:lnTo>
                <a:lnTo>
                  <a:pt x="986471" y="1431"/>
                </a:lnTo>
                <a:lnTo>
                  <a:pt x="1061333" y="8762"/>
                </a:lnTo>
                <a:lnTo>
                  <a:pt x="1136410" y="22150"/>
                </a:lnTo>
                <a:lnTo>
                  <a:pt x="1211399" y="41752"/>
                </a:lnTo>
                <a:lnTo>
                  <a:pt x="1284604" y="67218"/>
                </a:lnTo>
                <a:lnTo>
                  <a:pt x="1354423" y="97895"/>
                </a:lnTo>
                <a:lnTo>
                  <a:pt x="1420692" y="133484"/>
                </a:lnTo>
                <a:lnTo>
                  <a:pt x="1483247" y="173688"/>
                </a:lnTo>
                <a:lnTo>
                  <a:pt x="1541925" y="218206"/>
                </a:lnTo>
                <a:lnTo>
                  <a:pt x="1596564" y="266742"/>
                </a:lnTo>
                <a:lnTo>
                  <a:pt x="1646999" y="318997"/>
                </a:lnTo>
                <a:lnTo>
                  <a:pt x="1693068" y="374672"/>
                </a:lnTo>
                <a:lnTo>
                  <a:pt x="1734607" y="433470"/>
                </a:lnTo>
                <a:lnTo>
                  <a:pt x="1771453" y="495091"/>
                </a:lnTo>
                <a:lnTo>
                  <a:pt x="1803442" y="559238"/>
                </a:lnTo>
                <a:lnTo>
                  <a:pt x="1830412" y="625612"/>
                </a:lnTo>
                <a:lnTo>
                  <a:pt x="1852199" y="693915"/>
                </a:lnTo>
                <a:lnTo>
                  <a:pt x="1868639" y="763849"/>
                </a:lnTo>
                <a:lnTo>
                  <a:pt x="1879570" y="835115"/>
                </a:lnTo>
                <a:lnTo>
                  <a:pt x="1884829" y="907415"/>
                </a:lnTo>
                <a:lnTo>
                  <a:pt x="1884251" y="980450"/>
                </a:lnTo>
                <a:lnTo>
                  <a:pt x="1877673" y="1053922"/>
                </a:lnTo>
                <a:lnTo>
                  <a:pt x="1864933" y="1127533"/>
                </a:lnTo>
                <a:lnTo>
                  <a:pt x="1845867" y="1200985"/>
                </a:lnTo>
                <a:lnTo>
                  <a:pt x="1820811" y="1272615"/>
                </a:lnTo>
                <a:lnTo>
                  <a:pt x="1790412" y="1340856"/>
                </a:lnTo>
                <a:lnTo>
                  <a:pt x="1754970" y="1405550"/>
                </a:lnTo>
                <a:lnTo>
                  <a:pt x="1714789" y="1466541"/>
                </a:lnTo>
                <a:lnTo>
                  <a:pt x="1670169" y="1523672"/>
                </a:lnTo>
                <a:lnTo>
                  <a:pt x="1621412" y="1576786"/>
                </a:lnTo>
                <a:lnTo>
                  <a:pt x="1568820" y="1625726"/>
                </a:lnTo>
                <a:lnTo>
                  <a:pt x="1512694" y="1670334"/>
                </a:lnTo>
                <a:lnTo>
                  <a:pt x="1453338" y="1710455"/>
                </a:lnTo>
                <a:lnTo>
                  <a:pt x="1391051" y="1745931"/>
                </a:lnTo>
                <a:lnTo>
                  <a:pt x="1326137" y="1776606"/>
                </a:lnTo>
                <a:lnTo>
                  <a:pt x="1258896" y="1802322"/>
                </a:lnTo>
                <a:lnTo>
                  <a:pt x="1189630" y="1822922"/>
                </a:lnTo>
                <a:lnTo>
                  <a:pt x="1118642" y="1838250"/>
                </a:lnTo>
                <a:lnTo>
                  <a:pt x="1046232" y="1848148"/>
                </a:lnTo>
                <a:lnTo>
                  <a:pt x="972704" y="1852460"/>
                </a:lnTo>
                <a:lnTo>
                  <a:pt x="898357" y="1851029"/>
                </a:lnTo>
                <a:lnTo>
                  <a:pt x="823495" y="1843698"/>
                </a:lnTo>
                <a:lnTo>
                  <a:pt x="748418" y="1830310"/>
                </a:lnTo>
                <a:lnTo>
                  <a:pt x="673429" y="1810707"/>
                </a:lnTo>
                <a:lnTo>
                  <a:pt x="600224" y="1785241"/>
                </a:lnTo>
                <a:lnTo>
                  <a:pt x="530405" y="1754564"/>
                </a:lnTo>
                <a:lnTo>
                  <a:pt x="464136" y="1718975"/>
                </a:lnTo>
                <a:lnTo>
                  <a:pt x="401581" y="1678772"/>
                </a:lnTo>
                <a:lnTo>
                  <a:pt x="342903" y="1634253"/>
                </a:lnTo>
                <a:lnTo>
                  <a:pt x="288264" y="1585718"/>
                </a:lnTo>
                <a:lnTo>
                  <a:pt x="237829" y="1533463"/>
                </a:lnTo>
                <a:lnTo>
                  <a:pt x="191760" y="1477787"/>
                </a:lnTo>
                <a:lnTo>
                  <a:pt x="150221" y="1418990"/>
                </a:lnTo>
                <a:lnTo>
                  <a:pt x="113375" y="1357368"/>
                </a:lnTo>
                <a:lnTo>
                  <a:pt x="81386" y="1293221"/>
                </a:lnTo>
                <a:lnTo>
                  <a:pt x="54416" y="1226847"/>
                </a:lnTo>
                <a:lnTo>
                  <a:pt x="32629" y="1158544"/>
                </a:lnTo>
                <a:lnTo>
                  <a:pt x="16189" y="1088610"/>
                </a:lnTo>
                <a:lnTo>
                  <a:pt x="5258" y="1017344"/>
                </a:lnTo>
                <a:lnTo>
                  <a:pt x="0" y="945045"/>
                </a:lnTo>
                <a:lnTo>
                  <a:pt x="577" y="872009"/>
                </a:lnTo>
                <a:lnTo>
                  <a:pt x="7155" y="798537"/>
                </a:lnTo>
                <a:lnTo>
                  <a:pt x="19895" y="724926"/>
                </a:lnTo>
                <a:lnTo>
                  <a:pt x="38961" y="65147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686041" y="1360432"/>
            <a:ext cx="3245485" cy="217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53060" indent="-342900">
              <a:lnSpc>
                <a:spcPts val="2100"/>
              </a:lnSpc>
              <a:buAutoNum type="arabicPeriod"/>
              <a:tabLst>
                <a:tab pos="355600" algn="l"/>
              </a:tabLst>
            </a:pP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hoo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se</a:t>
            </a:r>
            <a:r>
              <a:rPr sz="1800" spc="1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1800" i="1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ndo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po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1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355600" marR="144145" indent="-342900">
              <a:lnSpc>
                <a:spcPts val="220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h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020"/>
              </a:lnSpc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130"/>
              </a:lnSpc>
              <a:spcBef>
                <a:spcPts val="40"/>
              </a:spcBef>
            </a:pP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marR="89535" indent="-342900">
              <a:lnSpc>
                <a:spcPts val="2200"/>
              </a:lnSpc>
              <a:spcBef>
                <a:spcPts val="10"/>
              </a:spcBef>
              <a:buAutoNum type="arabicPeriod" startAt="4"/>
              <a:tabLst>
                <a:tab pos="355600" algn="l"/>
              </a:tabLst>
            </a:pPr>
            <a:r>
              <a:rPr sz="1800" spc="4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800" spc="-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,</a:t>
            </a:r>
            <a:r>
              <a:rPr sz="1800" spc="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te 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63800" y="3543300"/>
            <a:ext cx="355600" cy="368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33650" y="3587893"/>
            <a:ext cx="215481" cy="227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33650" y="35878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63800" y="1879600"/>
            <a:ext cx="355600" cy="368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33650" y="1924193"/>
            <a:ext cx="215481" cy="22757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33650" y="19241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67200" y="2552700"/>
            <a:ext cx="355600" cy="3683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37050" y="2597293"/>
            <a:ext cx="215481" cy="2275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37050" y="25972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83163" y="2696439"/>
            <a:ext cx="139065" cy="187960"/>
          </a:xfrm>
          <a:custGeom>
            <a:avLst/>
            <a:gdLst/>
            <a:ahLst/>
            <a:cxnLst/>
            <a:rect l="l" t="t" r="r" b="b"/>
            <a:pathLst>
              <a:path w="139064" h="187960">
                <a:moveTo>
                  <a:pt x="107303" y="59380"/>
                </a:moveTo>
                <a:lnTo>
                  <a:pt x="34735" y="59380"/>
                </a:lnTo>
                <a:lnTo>
                  <a:pt x="61758" y="187361"/>
                </a:lnTo>
                <a:lnTo>
                  <a:pt x="90999" y="154005"/>
                </a:lnTo>
                <a:lnTo>
                  <a:pt x="127283" y="154005"/>
                </a:lnTo>
                <a:lnTo>
                  <a:pt x="107303" y="59380"/>
                </a:lnTo>
                <a:close/>
              </a:path>
              <a:path w="139064" h="187960">
                <a:moveTo>
                  <a:pt x="127283" y="154005"/>
                </a:moveTo>
                <a:lnTo>
                  <a:pt x="90999" y="154005"/>
                </a:lnTo>
                <a:lnTo>
                  <a:pt x="131229" y="172693"/>
                </a:lnTo>
                <a:lnTo>
                  <a:pt x="127283" y="154005"/>
                </a:lnTo>
                <a:close/>
              </a:path>
              <a:path w="139064" h="187960">
                <a:moveTo>
                  <a:pt x="58480" y="0"/>
                </a:moveTo>
                <a:lnTo>
                  <a:pt x="0" y="66714"/>
                </a:lnTo>
                <a:lnTo>
                  <a:pt x="34735" y="59380"/>
                </a:lnTo>
                <a:lnTo>
                  <a:pt x="107303" y="59380"/>
                </a:lnTo>
                <a:lnTo>
                  <a:pt x="104206" y="44711"/>
                </a:lnTo>
                <a:lnTo>
                  <a:pt x="138940" y="37376"/>
                </a:lnTo>
                <a:lnTo>
                  <a:pt x="584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83163" y="2696439"/>
            <a:ext cx="139065" cy="187960"/>
          </a:xfrm>
          <a:custGeom>
            <a:avLst/>
            <a:gdLst/>
            <a:ahLst/>
            <a:cxnLst/>
            <a:rect l="l" t="t" r="r" b="b"/>
            <a:pathLst>
              <a:path w="139064" h="187960">
                <a:moveTo>
                  <a:pt x="61759" y="187362"/>
                </a:moveTo>
                <a:lnTo>
                  <a:pt x="34735" y="59380"/>
                </a:lnTo>
                <a:lnTo>
                  <a:pt x="0" y="66714"/>
                </a:lnTo>
                <a:lnTo>
                  <a:pt x="58480" y="0"/>
                </a:lnTo>
                <a:lnTo>
                  <a:pt x="138941" y="37377"/>
                </a:lnTo>
                <a:lnTo>
                  <a:pt x="104206" y="44711"/>
                </a:lnTo>
                <a:lnTo>
                  <a:pt x="131229" y="172694"/>
                </a:lnTo>
                <a:lnTo>
                  <a:pt x="90999" y="154005"/>
                </a:lnTo>
                <a:lnTo>
                  <a:pt x="61759" y="187362"/>
                </a:lnTo>
                <a:close/>
              </a:path>
            </a:pathLst>
          </a:custGeom>
          <a:ln w="126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68800" y="28575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38650" y="29019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38650" y="29019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625871" y="1999329"/>
            <a:ext cx="198755" cy="187325"/>
          </a:xfrm>
          <a:custGeom>
            <a:avLst/>
            <a:gdLst/>
            <a:ahLst/>
            <a:cxnLst/>
            <a:rect l="l" t="t" r="r" b="b"/>
            <a:pathLst>
              <a:path w="198755" h="187325">
                <a:moveTo>
                  <a:pt x="138663" y="84711"/>
                </a:moveTo>
                <a:lnTo>
                  <a:pt x="21517" y="84711"/>
                </a:lnTo>
                <a:lnTo>
                  <a:pt x="155712" y="186971"/>
                </a:lnTo>
                <a:lnTo>
                  <a:pt x="156074" y="142614"/>
                </a:lnTo>
                <a:lnTo>
                  <a:pt x="198747" y="130497"/>
                </a:lnTo>
                <a:lnTo>
                  <a:pt x="138663" y="84711"/>
                </a:lnTo>
                <a:close/>
              </a:path>
              <a:path w="198755" h="187325">
                <a:moveTo>
                  <a:pt x="86070" y="0"/>
                </a:moveTo>
                <a:lnTo>
                  <a:pt x="726" y="24232"/>
                </a:lnTo>
                <a:lnTo>
                  <a:pt x="0" y="112948"/>
                </a:lnTo>
                <a:lnTo>
                  <a:pt x="21517" y="84711"/>
                </a:lnTo>
                <a:lnTo>
                  <a:pt x="138663" y="84711"/>
                </a:lnTo>
                <a:lnTo>
                  <a:pt x="64552" y="28237"/>
                </a:lnTo>
                <a:lnTo>
                  <a:pt x="8607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25871" y="1999329"/>
            <a:ext cx="198755" cy="187325"/>
          </a:xfrm>
          <a:custGeom>
            <a:avLst/>
            <a:gdLst/>
            <a:ahLst/>
            <a:cxnLst/>
            <a:rect l="l" t="t" r="r" b="b"/>
            <a:pathLst>
              <a:path w="198755" h="187325">
                <a:moveTo>
                  <a:pt x="155711" y="186971"/>
                </a:moveTo>
                <a:lnTo>
                  <a:pt x="21517" y="84711"/>
                </a:lnTo>
                <a:lnTo>
                  <a:pt x="0" y="112948"/>
                </a:lnTo>
                <a:lnTo>
                  <a:pt x="726" y="24232"/>
                </a:lnTo>
                <a:lnTo>
                  <a:pt x="86070" y="0"/>
                </a:lnTo>
                <a:lnTo>
                  <a:pt x="64553" y="28237"/>
                </a:lnTo>
                <a:lnTo>
                  <a:pt x="198746" y="130497"/>
                </a:lnTo>
                <a:lnTo>
                  <a:pt x="156074" y="142614"/>
                </a:lnTo>
                <a:lnTo>
                  <a:pt x="155711" y="186971"/>
                </a:lnTo>
                <a:close/>
              </a:path>
            </a:pathLst>
          </a:custGeom>
          <a:ln w="126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73990" y="3327522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5">
                <a:moveTo>
                  <a:pt x="0" y="24682"/>
                </a:moveTo>
                <a:lnTo>
                  <a:pt x="108978" y="318612"/>
                </a:lnTo>
                <a:lnTo>
                  <a:pt x="75692" y="330953"/>
                </a:lnTo>
                <a:lnTo>
                  <a:pt x="160759" y="356146"/>
                </a:lnTo>
                <a:lnTo>
                  <a:pt x="200881" y="293928"/>
                </a:lnTo>
                <a:lnTo>
                  <a:pt x="175553" y="293928"/>
                </a:lnTo>
                <a:lnTo>
                  <a:pt x="80396" y="37279"/>
                </a:lnTo>
                <a:lnTo>
                  <a:pt x="42533" y="37279"/>
                </a:lnTo>
                <a:lnTo>
                  <a:pt x="0" y="24682"/>
                </a:lnTo>
                <a:close/>
              </a:path>
              <a:path w="208914" h="356235">
                <a:moveTo>
                  <a:pt x="208840" y="281586"/>
                </a:moveTo>
                <a:lnTo>
                  <a:pt x="175553" y="293928"/>
                </a:lnTo>
                <a:lnTo>
                  <a:pt x="200881" y="293928"/>
                </a:lnTo>
                <a:lnTo>
                  <a:pt x="208840" y="281586"/>
                </a:lnTo>
                <a:close/>
              </a:path>
              <a:path w="208914" h="356235">
                <a:moveTo>
                  <a:pt x="66574" y="0"/>
                </a:moveTo>
                <a:lnTo>
                  <a:pt x="42533" y="37279"/>
                </a:lnTo>
                <a:lnTo>
                  <a:pt x="80396" y="37279"/>
                </a:lnTo>
                <a:lnTo>
                  <a:pt x="6657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73990" y="3327521"/>
            <a:ext cx="208915" cy="356235"/>
          </a:xfrm>
          <a:custGeom>
            <a:avLst/>
            <a:gdLst/>
            <a:ahLst/>
            <a:cxnLst/>
            <a:rect l="l" t="t" r="r" b="b"/>
            <a:pathLst>
              <a:path w="208914" h="356235">
                <a:moveTo>
                  <a:pt x="66574" y="0"/>
                </a:moveTo>
                <a:lnTo>
                  <a:pt x="175552" y="293928"/>
                </a:lnTo>
                <a:lnTo>
                  <a:pt x="208839" y="281586"/>
                </a:lnTo>
                <a:lnTo>
                  <a:pt x="160758" y="356146"/>
                </a:lnTo>
                <a:lnTo>
                  <a:pt x="75692" y="330953"/>
                </a:lnTo>
                <a:lnTo>
                  <a:pt x="108978" y="318612"/>
                </a:lnTo>
                <a:lnTo>
                  <a:pt x="0" y="24682"/>
                </a:lnTo>
                <a:lnTo>
                  <a:pt x="42533" y="37279"/>
                </a:lnTo>
                <a:lnTo>
                  <a:pt x="66574" y="0"/>
                </a:lnTo>
                <a:close/>
              </a:path>
            </a:pathLst>
          </a:custGeom>
          <a:ln w="126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7000" y="3771900"/>
            <a:ext cx="304800" cy="254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06850" y="3816350"/>
            <a:ext cx="165100" cy="114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06850" y="3816350"/>
            <a:ext cx="165100" cy="114300"/>
          </a:xfrm>
          <a:custGeom>
            <a:avLst/>
            <a:gdLst/>
            <a:ahLst/>
            <a:cxnLst/>
            <a:rect l="l" t="t" r="r" b="b"/>
            <a:pathLst>
              <a:path w="165100" h="114300">
                <a:moveTo>
                  <a:pt x="165100" y="57150"/>
                </a:moveTo>
                <a:lnTo>
                  <a:pt x="82550" y="0"/>
                </a:lnTo>
                <a:lnTo>
                  <a:pt x="0" y="57150"/>
                </a:lnTo>
                <a:lnTo>
                  <a:pt x="82550" y="114300"/>
                </a:lnTo>
                <a:lnTo>
                  <a:pt x="16510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84500" y="36957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54350" y="37401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54350" y="3740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55800" y="2438400"/>
            <a:ext cx="2667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25650" y="2482850"/>
            <a:ext cx="1270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025650" y="2482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19300" y="2336800"/>
            <a:ext cx="279400" cy="25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89150" y="2381250"/>
            <a:ext cx="139700" cy="114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89150" y="23812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133" y="1277324"/>
          <a:ext cx="5035560" cy="35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</a:tblGrid>
              <a:tr h="44426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00" dirty="0"/>
              <a:t>k</a:t>
            </a:r>
            <a:r>
              <a:rPr spc="-35" dirty="0"/>
              <a:t>-</a:t>
            </a:r>
            <a:r>
              <a:rPr spc="-25" dirty="0"/>
              <a:t>m</a:t>
            </a:r>
            <a:r>
              <a:rPr dirty="0"/>
              <a:t>e</a:t>
            </a:r>
            <a:r>
              <a:rPr spc="-60" dirty="0"/>
              <a:t>a</a:t>
            </a:r>
            <a:r>
              <a:rPr spc="35" dirty="0"/>
              <a:t>n</a:t>
            </a:r>
            <a:r>
              <a:rPr dirty="0"/>
              <a:t>s</a:t>
            </a:r>
            <a:r>
              <a:rPr spc="114" dirty="0"/>
              <a:t> </a:t>
            </a: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275" dirty="0"/>
              <a:t> </a:t>
            </a:r>
            <a:r>
              <a:rPr spc="-30" dirty="0"/>
              <a:t>(</a:t>
            </a:r>
            <a:r>
              <a:rPr spc="-20" dirty="0"/>
              <a:t>5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701800" y="20320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1650" y="20764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1650" y="20764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34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32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32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9700" y="2654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9550" y="2698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9550" y="2698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41700" y="1727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1550" y="1771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1550" y="1771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228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926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26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0" y="22987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79850" y="23431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9850" y="23431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13300" y="2908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83150" y="2952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83150" y="2952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8800" y="22606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8650" y="23050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8650" y="23050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68800" y="28575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38650" y="29019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38650" y="29019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55900" y="4089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25750" y="4133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5750" y="4133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35300" y="3822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05150" y="3867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05150" y="3867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49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19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19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14700" y="4038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84550" y="4083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84550" y="4083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2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22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22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44800" y="35941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14650" y="36385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14650" y="36385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03700" y="2260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73550" y="2305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73550" y="2305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82900" y="3251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52750" y="3295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52750" y="3295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62400" y="24511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2250" y="24955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32250" y="24955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43200" y="20955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13050" y="21399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13050" y="21399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686041" y="1360432"/>
            <a:ext cx="3245485" cy="217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53060" indent="-342900">
              <a:lnSpc>
                <a:spcPts val="2100"/>
              </a:lnSpc>
              <a:buAutoNum type="arabicPeriod"/>
              <a:tabLst>
                <a:tab pos="355600" algn="l"/>
              </a:tabLst>
            </a:pP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hoo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se</a:t>
            </a:r>
            <a:r>
              <a:rPr sz="1800" spc="1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1800" i="1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ndo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po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1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355600" marR="144145" indent="-342900">
              <a:lnSpc>
                <a:spcPts val="220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h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020"/>
              </a:lnSpc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130"/>
              </a:lnSpc>
              <a:spcBef>
                <a:spcPts val="40"/>
              </a:spcBef>
            </a:pP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marR="89535" indent="-342900">
              <a:lnSpc>
                <a:spcPts val="2200"/>
              </a:lnSpc>
              <a:spcBef>
                <a:spcPts val="10"/>
              </a:spcBef>
              <a:buAutoNum type="arabicPeriod" startAt="4"/>
              <a:tabLst>
                <a:tab pos="355600" algn="l"/>
              </a:tabLst>
            </a:pP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463800" y="3543300"/>
            <a:ext cx="355600" cy="368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33650" y="3587893"/>
            <a:ext cx="215481" cy="2275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33650" y="35878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63800" y="1879600"/>
            <a:ext cx="355600" cy="368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33650" y="1924193"/>
            <a:ext cx="215481" cy="2275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33650" y="19241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67200" y="2552700"/>
            <a:ext cx="355600" cy="368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37050" y="2597293"/>
            <a:ext cx="215481" cy="2275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37050" y="25972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37000" y="3771900"/>
            <a:ext cx="304800" cy="254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06850" y="3816350"/>
            <a:ext cx="165100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06850" y="3816350"/>
            <a:ext cx="165100" cy="114300"/>
          </a:xfrm>
          <a:custGeom>
            <a:avLst/>
            <a:gdLst/>
            <a:ahLst/>
            <a:cxnLst/>
            <a:rect l="l" t="t" r="r" b="b"/>
            <a:pathLst>
              <a:path w="165100" h="114300">
                <a:moveTo>
                  <a:pt x="165100" y="57150"/>
                </a:moveTo>
                <a:lnTo>
                  <a:pt x="82550" y="0"/>
                </a:lnTo>
                <a:lnTo>
                  <a:pt x="0" y="57150"/>
                </a:lnTo>
                <a:lnTo>
                  <a:pt x="82550" y="114300"/>
                </a:lnTo>
                <a:lnTo>
                  <a:pt x="16510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86427" y="2070100"/>
            <a:ext cx="188595" cy="1059180"/>
          </a:xfrm>
          <a:custGeom>
            <a:avLst/>
            <a:gdLst/>
            <a:ahLst/>
            <a:cxnLst/>
            <a:rect l="l" t="t" r="r" b="b"/>
            <a:pathLst>
              <a:path w="188595" h="1059180">
                <a:moveTo>
                  <a:pt x="158976" y="0"/>
                </a:moveTo>
                <a:lnTo>
                  <a:pt x="70910" y="45639"/>
                </a:lnTo>
                <a:lnTo>
                  <a:pt x="117741" y="65324"/>
                </a:lnTo>
                <a:lnTo>
                  <a:pt x="98484" y="111140"/>
                </a:lnTo>
                <a:lnTo>
                  <a:pt x="50542" y="229803"/>
                </a:lnTo>
                <a:lnTo>
                  <a:pt x="30153" y="291003"/>
                </a:lnTo>
                <a:lnTo>
                  <a:pt x="14006" y="353741"/>
                </a:lnTo>
                <a:lnTo>
                  <a:pt x="3493" y="418255"/>
                </a:lnTo>
                <a:lnTo>
                  <a:pt x="0" y="484557"/>
                </a:lnTo>
                <a:lnTo>
                  <a:pt x="3845" y="552507"/>
                </a:lnTo>
                <a:lnTo>
                  <a:pt x="13862" y="621999"/>
                </a:lnTo>
                <a:lnTo>
                  <a:pt x="29136" y="692810"/>
                </a:lnTo>
                <a:lnTo>
                  <a:pt x="48827" y="764895"/>
                </a:lnTo>
                <a:lnTo>
                  <a:pt x="97588" y="910950"/>
                </a:lnTo>
                <a:lnTo>
                  <a:pt x="153187" y="1058575"/>
                </a:lnTo>
                <a:lnTo>
                  <a:pt x="176956" y="1049624"/>
                </a:lnTo>
                <a:lnTo>
                  <a:pt x="121357" y="901998"/>
                </a:lnTo>
                <a:lnTo>
                  <a:pt x="72920" y="756853"/>
                </a:lnTo>
                <a:lnTo>
                  <a:pt x="53639" y="686123"/>
                </a:lnTo>
                <a:lnTo>
                  <a:pt x="38691" y="616649"/>
                </a:lnTo>
                <a:lnTo>
                  <a:pt x="28986" y="548894"/>
                </a:lnTo>
                <a:lnTo>
                  <a:pt x="25360" y="483141"/>
                </a:lnTo>
                <a:lnTo>
                  <a:pt x="28856" y="419620"/>
                </a:lnTo>
                <a:lnTo>
                  <a:pt x="39070" y="357856"/>
                </a:lnTo>
                <a:lnTo>
                  <a:pt x="54747" y="297353"/>
                </a:lnTo>
                <a:lnTo>
                  <a:pt x="74635" y="237844"/>
                </a:lnTo>
                <a:lnTo>
                  <a:pt x="122033" y="120658"/>
                </a:lnTo>
                <a:lnTo>
                  <a:pt x="141156" y="75167"/>
                </a:lnTo>
                <a:lnTo>
                  <a:pt x="181967" y="75167"/>
                </a:lnTo>
                <a:lnTo>
                  <a:pt x="158976" y="0"/>
                </a:lnTo>
                <a:close/>
              </a:path>
              <a:path w="188595" h="1059180">
                <a:moveTo>
                  <a:pt x="181967" y="75167"/>
                </a:moveTo>
                <a:lnTo>
                  <a:pt x="141156" y="75167"/>
                </a:lnTo>
                <a:lnTo>
                  <a:pt x="187987" y="94852"/>
                </a:lnTo>
                <a:lnTo>
                  <a:pt x="181967" y="75167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84500" y="3695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54350" y="3740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54350" y="3740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955800" y="2438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25650" y="2482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25650" y="2482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19300" y="23368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89150" y="23812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89150" y="23812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133" y="1277324"/>
          <a:ext cx="5035560" cy="35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</a:tblGrid>
              <a:tr h="44426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00" dirty="0"/>
              <a:t>k</a:t>
            </a:r>
            <a:r>
              <a:rPr spc="-35" dirty="0"/>
              <a:t>-</a:t>
            </a:r>
            <a:r>
              <a:rPr spc="-25" dirty="0"/>
              <a:t>m</a:t>
            </a:r>
            <a:r>
              <a:rPr dirty="0"/>
              <a:t>e</a:t>
            </a:r>
            <a:r>
              <a:rPr spc="-60" dirty="0"/>
              <a:t>a</a:t>
            </a:r>
            <a:r>
              <a:rPr spc="35" dirty="0"/>
              <a:t>n</a:t>
            </a:r>
            <a:r>
              <a:rPr dirty="0"/>
              <a:t>s</a:t>
            </a:r>
            <a:r>
              <a:rPr spc="114" dirty="0"/>
              <a:t> </a:t>
            </a: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275" dirty="0"/>
              <a:t> </a:t>
            </a:r>
            <a:r>
              <a:rPr spc="-30" dirty="0"/>
              <a:t>(</a:t>
            </a:r>
            <a:r>
              <a:rPr spc="-20" dirty="0"/>
              <a:t>6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701800" y="20320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1650" y="20764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1650" y="20764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9700" y="2654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9550" y="2698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9550" y="2698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1700" y="1727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1550" y="1771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1550" y="1771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28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26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926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0" y="22987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9850" y="23431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9850" y="23431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3300" y="2908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3150" y="2952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83150" y="2952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8800" y="22606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8650" y="23050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8650" y="23050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8800" y="28575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8650" y="29019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8650" y="29019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5900" y="4089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5750" y="4133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5750" y="4133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35300" y="3822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05150" y="3867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05150" y="3867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9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19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19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14700" y="4038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84550" y="4083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84550" y="4083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2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2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22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44800" y="35941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14650" y="36385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4650" y="36385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03700" y="2260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73550" y="2305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73550" y="2305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82900" y="3251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52750" y="3295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52750" y="3295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62400" y="24511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32250" y="24955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32250" y="24955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43200" y="20955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13050" y="21399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13050" y="21399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7500" y="1358900"/>
            <a:ext cx="3454400" cy="222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6458" y="1402920"/>
            <a:ext cx="3321050" cy="2087245"/>
          </a:xfrm>
          <a:custGeom>
            <a:avLst/>
            <a:gdLst/>
            <a:ahLst/>
            <a:cxnLst/>
            <a:rect l="l" t="t" r="r" b="b"/>
            <a:pathLst>
              <a:path w="3321050" h="2087245">
                <a:moveTo>
                  <a:pt x="23080" y="1966216"/>
                </a:moveTo>
                <a:lnTo>
                  <a:pt x="6002" y="1923225"/>
                </a:lnTo>
                <a:lnTo>
                  <a:pt x="0" y="1875163"/>
                </a:lnTo>
                <a:lnTo>
                  <a:pt x="4721" y="1822394"/>
                </a:lnTo>
                <a:lnTo>
                  <a:pt x="19815" y="1765281"/>
                </a:lnTo>
                <a:lnTo>
                  <a:pt x="44933" y="1704185"/>
                </a:lnTo>
                <a:lnTo>
                  <a:pt x="79722" y="1639470"/>
                </a:lnTo>
                <a:lnTo>
                  <a:pt x="123833" y="1571498"/>
                </a:lnTo>
                <a:lnTo>
                  <a:pt x="176914" y="1500633"/>
                </a:lnTo>
                <a:lnTo>
                  <a:pt x="238615" y="1427238"/>
                </a:lnTo>
                <a:lnTo>
                  <a:pt x="308585" y="1351674"/>
                </a:lnTo>
                <a:lnTo>
                  <a:pt x="386473" y="1274304"/>
                </a:lnTo>
                <a:lnTo>
                  <a:pt x="471929" y="1195493"/>
                </a:lnTo>
                <a:lnTo>
                  <a:pt x="564602" y="1115601"/>
                </a:lnTo>
                <a:lnTo>
                  <a:pt x="664140" y="1034992"/>
                </a:lnTo>
                <a:lnTo>
                  <a:pt x="770194" y="954030"/>
                </a:lnTo>
                <a:lnTo>
                  <a:pt x="882413" y="873076"/>
                </a:lnTo>
                <a:lnTo>
                  <a:pt x="1000445" y="792493"/>
                </a:lnTo>
                <a:lnTo>
                  <a:pt x="1123941" y="712644"/>
                </a:lnTo>
                <a:lnTo>
                  <a:pt x="1252549" y="633892"/>
                </a:lnTo>
                <a:lnTo>
                  <a:pt x="1385919" y="556600"/>
                </a:lnTo>
                <a:lnTo>
                  <a:pt x="1521108" y="482536"/>
                </a:lnTo>
                <a:lnTo>
                  <a:pt x="1655079" y="413301"/>
                </a:lnTo>
                <a:lnTo>
                  <a:pt x="1787342" y="349008"/>
                </a:lnTo>
                <a:lnTo>
                  <a:pt x="1917403" y="289768"/>
                </a:lnTo>
                <a:lnTo>
                  <a:pt x="2044771" y="235695"/>
                </a:lnTo>
                <a:lnTo>
                  <a:pt x="2168954" y="186899"/>
                </a:lnTo>
                <a:lnTo>
                  <a:pt x="2289460" y="143493"/>
                </a:lnTo>
                <a:lnTo>
                  <a:pt x="2405797" y="105590"/>
                </a:lnTo>
                <a:lnTo>
                  <a:pt x="2517472" y="73301"/>
                </a:lnTo>
                <a:lnTo>
                  <a:pt x="2623995" y="46739"/>
                </a:lnTo>
                <a:lnTo>
                  <a:pt x="2724872" y="26015"/>
                </a:lnTo>
                <a:lnTo>
                  <a:pt x="2819613" y="11243"/>
                </a:lnTo>
                <a:lnTo>
                  <a:pt x="2907724" y="2533"/>
                </a:lnTo>
                <a:lnTo>
                  <a:pt x="2988714" y="0"/>
                </a:lnTo>
                <a:lnTo>
                  <a:pt x="3062092" y="3753"/>
                </a:lnTo>
                <a:lnTo>
                  <a:pt x="3127364" y="13906"/>
                </a:lnTo>
                <a:lnTo>
                  <a:pt x="3184039" y="30571"/>
                </a:lnTo>
                <a:lnTo>
                  <a:pt x="3231626" y="53860"/>
                </a:lnTo>
                <a:lnTo>
                  <a:pt x="3269632" y="83885"/>
                </a:lnTo>
                <a:lnTo>
                  <a:pt x="3297564" y="120759"/>
                </a:lnTo>
                <a:lnTo>
                  <a:pt x="3314642" y="163750"/>
                </a:lnTo>
                <a:lnTo>
                  <a:pt x="3320645" y="211812"/>
                </a:lnTo>
                <a:lnTo>
                  <a:pt x="3315924" y="264581"/>
                </a:lnTo>
                <a:lnTo>
                  <a:pt x="3300829" y="321694"/>
                </a:lnTo>
                <a:lnTo>
                  <a:pt x="3275712" y="382790"/>
                </a:lnTo>
                <a:lnTo>
                  <a:pt x="3240923" y="447505"/>
                </a:lnTo>
                <a:lnTo>
                  <a:pt x="3196812" y="515476"/>
                </a:lnTo>
                <a:lnTo>
                  <a:pt x="3143731" y="586341"/>
                </a:lnTo>
                <a:lnTo>
                  <a:pt x="3082030" y="659737"/>
                </a:lnTo>
                <a:lnTo>
                  <a:pt x="3012060" y="735301"/>
                </a:lnTo>
                <a:lnTo>
                  <a:pt x="2934172" y="812671"/>
                </a:lnTo>
                <a:lnTo>
                  <a:pt x="2848716" y="891482"/>
                </a:lnTo>
                <a:lnTo>
                  <a:pt x="2756043" y="971374"/>
                </a:lnTo>
                <a:lnTo>
                  <a:pt x="2656504" y="1051983"/>
                </a:lnTo>
                <a:lnTo>
                  <a:pt x="2550450" y="1132945"/>
                </a:lnTo>
                <a:lnTo>
                  <a:pt x="2438232" y="1213900"/>
                </a:lnTo>
                <a:lnTo>
                  <a:pt x="2320199" y="1294482"/>
                </a:lnTo>
                <a:lnTo>
                  <a:pt x="2196703" y="1374331"/>
                </a:lnTo>
                <a:lnTo>
                  <a:pt x="2068095" y="1453083"/>
                </a:lnTo>
                <a:lnTo>
                  <a:pt x="1934725" y="1530375"/>
                </a:lnTo>
                <a:lnTo>
                  <a:pt x="1799536" y="1604439"/>
                </a:lnTo>
                <a:lnTo>
                  <a:pt x="1665565" y="1673674"/>
                </a:lnTo>
                <a:lnTo>
                  <a:pt x="1533302" y="1737967"/>
                </a:lnTo>
                <a:lnTo>
                  <a:pt x="1403241" y="1797207"/>
                </a:lnTo>
                <a:lnTo>
                  <a:pt x="1275873" y="1851280"/>
                </a:lnTo>
                <a:lnTo>
                  <a:pt x="1151690" y="1900076"/>
                </a:lnTo>
                <a:lnTo>
                  <a:pt x="1031184" y="1943482"/>
                </a:lnTo>
                <a:lnTo>
                  <a:pt x="914848" y="1981385"/>
                </a:lnTo>
                <a:lnTo>
                  <a:pt x="803172" y="2013674"/>
                </a:lnTo>
                <a:lnTo>
                  <a:pt x="696650" y="2040236"/>
                </a:lnTo>
                <a:lnTo>
                  <a:pt x="595773" y="2060960"/>
                </a:lnTo>
                <a:lnTo>
                  <a:pt x="501032" y="2075732"/>
                </a:lnTo>
                <a:lnTo>
                  <a:pt x="412921" y="2084441"/>
                </a:lnTo>
                <a:lnTo>
                  <a:pt x="331931" y="2086975"/>
                </a:lnTo>
                <a:lnTo>
                  <a:pt x="258553" y="2083222"/>
                </a:lnTo>
                <a:lnTo>
                  <a:pt x="193281" y="2073069"/>
                </a:lnTo>
                <a:lnTo>
                  <a:pt x="136605" y="2056404"/>
                </a:lnTo>
                <a:lnTo>
                  <a:pt x="89019" y="2033115"/>
                </a:lnTo>
                <a:lnTo>
                  <a:pt x="51013" y="2003089"/>
                </a:lnTo>
                <a:lnTo>
                  <a:pt x="23080" y="1966216"/>
                </a:lnTo>
                <a:close/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07982" y="2966243"/>
            <a:ext cx="2444750" cy="1600835"/>
          </a:xfrm>
          <a:custGeom>
            <a:avLst/>
            <a:gdLst/>
            <a:ahLst/>
            <a:cxnLst/>
            <a:rect l="l" t="t" r="r" b="b"/>
            <a:pathLst>
              <a:path w="2444750" h="1600835">
                <a:moveTo>
                  <a:pt x="29599" y="263804"/>
                </a:moveTo>
                <a:lnTo>
                  <a:pt x="55483" y="216846"/>
                </a:lnTo>
                <a:lnTo>
                  <a:pt x="88580" y="174439"/>
                </a:lnTo>
                <a:lnTo>
                  <a:pt x="128515" y="136597"/>
                </a:lnTo>
                <a:lnTo>
                  <a:pt x="174912" y="103336"/>
                </a:lnTo>
                <a:lnTo>
                  <a:pt x="227395" y="74669"/>
                </a:lnTo>
                <a:lnTo>
                  <a:pt x="285589" y="50613"/>
                </a:lnTo>
                <a:lnTo>
                  <a:pt x="349118" y="31181"/>
                </a:lnTo>
                <a:lnTo>
                  <a:pt x="417607" y="16389"/>
                </a:lnTo>
                <a:lnTo>
                  <a:pt x="490678" y="6252"/>
                </a:lnTo>
                <a:lnTo>
                  <a:pt x="567958" y="784"/>
                </a:lnTo>
                <a:lnTo>
                  <a:pt x="649069" y="0"/>
                </a:lnTo>
                <a:lnTo>
                  <a:pt x="733637" y="3914"/>
                </a:lnTo>
                <a:lnTo>
                  <a:pt x="821285" y="12543"/>
                </a:lnTo>
                <a:lnTo>
                  <a:pt x="911638" y="25900"/>
                </a:lnTo>
                <a:lnTo>
                  <a:pt x="1004321" y="44001"/>
                </a:lnTo>
                <a:lnTo>
                  <a:pt x="1098956" y="66860"/>
                </a:lnTo>
                <a:lnTo>
                  <a:pt x="1195170" y="94492"/>
                </a:lnTo>
                <a:lnTo>
                  <a:pt x="1292585" y="126912"/>
                </a:lnTo>
                <a:lnTo>
                  <a:pt x="1390827" y="164135"/>
                </a:lnTo>
                <a:lnTo>
                  <a:pt x="1489519" y="206175"/>
                </a:lnTo>
                <a:lnTo>
                  <a:pt x="1586438" y="252156"/>
                </a:lnTo>
                <a:lnTo>
                  <a:pt x="1679453" y="300994"/>
                </a:lnTo>
                <a:lnTo>
                  <a:pt x="1768326" y="352399"/>
                </a:lnTo>
                <a:lnTo>
                  <a:pt x="1852818" y="406080"/>
                </a:lnTo>
                <a:lnTo>
                  <a:pt x="1932691" y="461746"/>
                </a:lnTo>
                <a:lnTo>
                  <a:pt x="2007708" y="519106"/>
                </a:lnTo>
                <a:lnTo>
                  <a:pt x="2077630" y="577869"/>
                </a:lnTo>
                <a:lnTo>
                  <a:pt x="2142218" y="637743"/>
                </a:lnTo>
                <a:lnTo>
                  <a:pt x="2201236" y="698439"/>
                </a:lnTo>
                <a:lnTo>
                  <a:pt x="2254445" y="759664"/>
                </a:lnTo>
                <a:lnTo>
                  <a:pt x="2301607" y="821127"/>
                </a:lnTo>
                <a:lnTo>
                  <a:pt x="2342483" y="882539"/>
                </a:lnTo>
                <a:lnTo>
                  <a:pt x="2376836" y="943607"/>
                </a:lnTo>
                <a:lnTo>
                  <a:pt x="2404427" y="1004041"/>
                </a:lnTo>
                <a:lnTo>
                  <a:pt x="2425019" y="1063549"/>
                </a:lnTo>
                <a:lnTo>
                  <a:pt x="2438373" y="1121841"/>
                </a:lnTo>
                <a:lnTo>
                  <a:pt x="2444252" y="1178625"/>
                </a:lnTo>
                <a:lnTo>
                  <a:pt x="2442417" y="1233611"/>
                </a:lnTo>
                <a:lnTo>
                  <a:pt x="2432629" y="1286507"/>
                </a:lnTo>
                <a:lnTo>
                  <a:pt x="2414652" y="1337022"/>
                </a:lnTo>
                <a:lnTo>
                  <a:pt x="2388769" y="1383980"/>
                </a:lnTo>
                <a:lnTo>
                  <a:pt x="2355671" y="1426388"/>
                </a:lnTo>
                <a:lnTo>
                  <a:pt x="2315737" y="1464230"/>
                </a:lnTo>
                <a:lnTo>
                  <a:pt x="2269340" y="1497491"/>
                </a:lnTo>
                <a:lnTo>
                  <a:pt x="2216856" y="1526157"/>
                </a:lnTo>
                <a:lnTo>
                  <a:pt x="2158662" y="1550214"/>
                </a:lnTo>
                <a:lnTo>
                  <a:pt x="2095133" y="1569645"/>
                </a:lnTo>
                <a:lnTo>
                  <a:pt x="2026645" y="1584437"/>
                </a:lnTo>
                <a:lnTo>
                  <a:pt x="1953573" y="1594575"/>
                </a:lnTo>
                <a:lnTo>
                  <a:pt x="1876294" y="1600043"/>
                </a:lnTo>
                <a:lnTo>
                  <a:pt x="1795182" y="1600827"/>
                </a:lnTo>
                <a:lnTo>
                  <a:pt x="1710615" y="1596912"/>
                </a:lnTo>
                <a:lnTo>
                  <a:pt x="1622966" y="1588284"/>
                </a:lnTo>
                <a:lnTo>
                  <a:pt x="1532613" y="1574926"/>
                </a:lnTo>
                <a:lnTo>
                  <a:pt x="1439931" y="1556826"/>
                </a:lnTo>
                <a:lnTo>
                  <a:pt x="1345295" y="1533967"/>
                </a:lnTo>
                <a:lnTo>
                  <a:pt x="1249082" y="1506334"/>
                </a:lnTo>
                <a:lnTo>
                  <a:pt x="1151666" y="1473914"/>
                </a:lnTo>
                <a:lnTo>
                  <a:pt x="1053425" y="1436692"/>
                </a:lnTo>
                <a:lnTo>
                  <a:pt x="954733" y="1394651"/>
                </a:lnTo>
                <a:lnTo>
                  <a:pt x="857813" y="1348671"/>
                </a:lnTo>
                <a:lnTo>
                  <a:pt x="764798" y="1299833"/>
                </a:lnTo>
                <a:lnTo>
                  <a:pt x="675926" y="1248428"/>
                </a:lnTo>
                <a:lnTo>
                  <a:pt x="591434" y="1194746"/>
                </a:lnTo>
                <a:lnTo>
                  <a:pt x="511560" y="1139080"/>
                </a:lnTo>
                <a:lnTo>
                  <a:pt x="436544" y="1081720"/>
                </a:lnTo>
                <a:lnTo>
                  <a:pt x="366622" y="1022958"/>
                </a:lnTo>
                <a:lnTo>
                  <a:pt x="302033" y="963083"/>
                </a:lnTo>
                <a:lnTo>
                  <a:pt x="243015" y="902388"/>
                </a:lnTo>
                <a:lnTo>
                  <a:pt x="189807" y="841163"/>
                </a:lnTo>
                <a:lnTo>
                  <a:pt x="142645" y="779699"/>
                </a:lnTo>
                <a:lnTo>
                  <a:pt x="101769" y="718287"/>
                </a:lnTo>
                <a:lnTo>
                  <a:pt x="67416" y="657219"/>
                </a:lnTo>
                <a:lnTo>
                  <a:pt x="39824" y="596786"/>
                </a:lnTo>
                <a:lnTo>
                  <a:pt x="19232" y="537277"/>
                </a:lnTo>
                <a:lnTo>
                  <a:pt x="5878" y="478986"/>
                </a:lnTo>
                <a:lnTo>
                  <a:pt x="0" y="422201"/>
                </a:lnTo>
                <a:lnTo>
                  <a:pt x="1835" y="367216"/>
                </a:lnTo>
                <a:lnTo>
                  <a:pt x="11622" y="314319"/>
                </a:lnTo>
                <a:lnTo>
                  <a:pt x="29599" y="263804"/>
                </a:lnTo>
                <a:close/>
              </a:path>
            </a:pathLst>
          </a:custGeom>
          <a:ln w="25400">
            <a:solidFill>
              <a:srgbClr val="F0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73523" y="2110942"/>
            <a:ext cx="1483995" cy="1107440"/>
          </a:xfrm>
          <a:custGeom>
            <a:avLst/>
            <a:gdLst/>
            <a:ahLst/>
            <a:cxnLst/>
            <a:rect l="l" t="t" r="r" b="b"/>
            <a:pathLst>
              <a:path w="1483995" h="1107439">
                <a:moveTo>
                  <a:pt x="15999" y="332858"/>
                </a:moveTo>
                <a:lnTo>
                  <a:pt x="31065" y="291962"/>
                </a:lnTo>
                <a:lnTo>
                  <a:pt x="50536" y="253418"/>
                </a:lnTo>
                <a:lnTo>
                  <a:pt x="74187" y="217301"/>
                </a:lnTo>
                <a:lnTo>
                  <a:pt x="101790" y="183684"/>
                </a:lnTo>
                <a:lnTo>
                  <a:pt x="133119" y="152640"/>
                </a:lnTo>
                <a:lnTo>
                  <a:pt x="167948" y="124244"/>
                </a:lnTo>
                <a:lnTo>
                  <a:pt x="206050" y="98569"/>
                </a:lnTo>
                <a:lnTo>
                  <a:pt x="247199" y="75689"/>
                </a:lnTo>
                <a:lnTo>
                  <a:pt x="291168" y="55679"/>
                </a:lnTo>
                <a:lnTo>
                  <a:pt x="337730" y="38611"/>
                </a:lnTo>
                <a:lnTo>
                  <a:pt x="386659" y="24560"/>
                </a:lnTo>
                <a:lnTo>
                  <a:pt x="437729" y="13600"/>
                </a:lnTo>
                <a:lnTo>
                  <a:pt x="490713" y="5804"/>
                </a:lnTo>
                <a:lnTo>
                  <a:pt x="545384" y="1246"/>
                </a:lnTo>
                <a:lnTo>
                  <a:pt x="601516" y="0"/>
                </a:lnTo>
                <a:lnTo>
                  <a:pt x="658883" y="2139"/>
                </a:lnTo>
                <a:lnTo>
                  <a:pt x="717257" y="7738"/>
                </a:lnTo>
                <a:lnTo>
                  <a:pt x="776413" y="16871"/>
                </a:lnTo>
                <a:lnTo>
                  <a:pt x="836124" y="29611"/>
                </a:lnTo>
                <a:lnTo>
                  <a:pt x="896163" y="46031"/>
                </a:lnTo>
                <a:lnTo>
                  <a:pt x="955179" y="65817"/>
                </a:lnTo>
                <a:lnTo>
                  <a:pt x="1011872" y="88478"/>
                </a:lnTo>
                <a:lnTo>
                  <a:pt x="1066097" y="113826"/>
                </a:lnTo>
                <a:lnTo>
                  <a:pt x="1117705" y="141675"/>
                </a:lnTo>
                <a:lnTo>
                  <a:pt x="1166550" y="171836"/>
                </a:lnTo>
                <a:lnTo>
                  <a:pt x="1212484" y="204122"/>
                </a:lnTo>
                <a:lnTo>
                  <a:pt x="1255361" y="238346"/>
                </a:lnTo>
                <a:lnTo>
                  <a:pt x="1295033" y="274321"/>
                </a:lnTo>
                <a:lnTo>
                  <a:pt x="1331354" y="311858"/>
                </a:lnTo>
                <a:lnTo>
                  <a:pt x="1364176" y="350771"/>
                </a:lnTo>
                <a:lnTo>
                  <a:pt x="1393352" y="390872"/>
                </a:lnTo>
                <a:lnTo>
                  <a:pt x="1418736" y="431974"/>
                </a:lnTo>
                <a:lnTo>
                  <a:pt x="1440179" y="473889"/>
                </a:lnTo>
                <a:lnTo>
                  <a:pt x="1457536" y="516429"/>
                </a:lnTo>
                <a:lnTo>
                  <a:pt x="1470659" y="559408"/>
                </a:lnTo>
                <a:lnTo>
                  <a:pt x="1479400" y="602638"/>
                </a:lnTo>
                <a:lnTo>
                  <a:pt x="1483613" y="645932"/>
                </a:lnTo>
                <a:lnTo>
                  <a:pt x="1483151" y="689101"/>
                </a:lnTo>
                <a:lnTo>
                  <a:pt x="1477867" y="731959"/>
                </a:lnTo>
                <a:lnTo>
                  <a:pt x="1467614" y="774318"/>
                </a:lnTo>
                <a:lnTo>
                  <a:pt x="1452548" y="815214"/>
                </a:lnTo>
                <a:lnTo>
                  <a:pt x="1433077" y="853758"/>
                </a:lnTo>
                <a:lnTo>
                  <a:pt x="1409426" y="889875"/>
                </a:lnTo>
                <a:lnTo>
                  <a:pt x="1381823" y="923493"/>
                </a:lnTo>
                <a:lnTo>
                  <a:pt x="1350493" y="954536"/>
                </a:lnTo>
                <a:lnTo>
                  <a:pt x="1315665" y="982932"/>
                </a:lnTo>
                <a:lnTo>
                  <a:pt x="1277562" y="1008607"/>
                </a:lnTo>
                <a:lnTo>
                  <a:pt x="1236414" y="1031487"/>
                </a:lnTo>
                <a:lnTo>
                  <a:pt x="1192445" y="1051497"/>
                </a:lnTo>
                <a:lnTo>
                  <a:pt x="1145883" y="1068565"/>
                </a:lnTo>
                <a:lnTo>
                  <a:pt x="1096954" y="1082616"/>
                </a:lnTo>
                <a:lnTo>
                  <a:pt x="1045884" y="1093576"/>
                </a:lnTo>
                <a:lnTo>
                  <a:pt x="992900" y="1101373"/>
                </a:lnTo>
                <a:lnTo>
                  <a:pt x="938229" y="1105931"/>
                </a:lnTo>
                <a:lnTo>
                  <a:pt x="882097" y="1107177"/>
                </a:lnTo>
                <a:lnTo>
                  <a:pt x="824730" y="1105037"/>
                </a:lnTo>
                <a:lnTo>
                  <a:pt x="766355" y="1099438"/>
                </a:lnTo>
                <a:lnTo>
                  <a:pt x="707200" y="1090306"/>
                </a:lnTo>
                <a:lnTo>
                  <a:pt x="647489" y="1077566"/>
                </a:lnTo>
                <a:lnTo>
                  <a:pt x="587450" y="1061145"/>
                </a:lnTo>
                <a:lnTo>
                  <a:pt x="528434" y="1041359"/>
                </a:lnTo>
                <a:lnTo>
                  <a:pt x="471740" y="1018698"/>
                </a:lnTo>
                <a:lnTo>
                  <a:pt x="417516" y="993350"/>
                </a:lnTo>
                <a:lnTo>
                  <a:pt x="365908" y="965502"/>
                </a:lnTo>
                <a:lnTo>
                  <a:pt x="317063" y="935340"/>
                </a:lnTo>
                <a:lnTo>
                  <a:pt x="271128" y="903054"/>
                </a:lnTo>
                <a:lnTo>
                  <a:pt x="228252" y="868830"/>
                </a:lnTo>
                <a:lnTo>
                  <a:pt x="188579" y="832855"/>
                </a:lnTo>
                <a:lnTo>
                  <a:pt x="152259" y="795318"/>
                </a:lnTo>
                <a:lnTo>
                  <a:pt x="119437" y="756405"/>
                </a:lnTo>
                <a:lnTo>
                  <a:pt x="90260" y="716304"/>
                </a:lnTo>
                <a:lnTo>
                  <a:pt x="64877" y="675202"/>
                </a:lnTo>
                <a:lnTo>
                  <a:pt x="43433" y="633288"/>
                </a:lnTo>
                <a:lnTo>
                  <a:pt x="26077" y="590747"/>
                </a:lnTo>
                <a:lnTo>
                  <a:pt x="12954" y="547768"/>
                </a:lnTo>
                <a:lnTo>
                  <a:pt x="4213" y="504538"/>
                </a:lnTo>
                <a:lnTo>
                  <a:pt x="0" y="461245"/>
                </a:lnTo>
                <a:lnTo>
                  <a:pt x="461" y="418075"/>
                </a:lnTo>
                <a:lnTo>
                  <a:pt x="5746" y="375217"/>
                </a:lnTo>
                <a:lnTo>
                  <a:pt x="15999" y="332858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686041" y="1360432"/>
            <a:ext cx="3245485" cy="217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53060" indent="-342900">
              <a:lnSpc>
                <a:spcPts val="2100"/>
              </a:lnSpc>
              <a:buAutoNum type="arabicPeriod"/>
              <a:tabLst>
                <a:tab pos="355600" algn="l"/>
              </a:tabLst>
            </a:pP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hoo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se</a:t>
            </a:r>
            <a:r>
              <a:rPr sz="1800" spc="1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1800" i="1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ndo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po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1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355600" marR="144145" indent="-342900">
              <a:lnSpc>
                <a:spcPts val="220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spc="8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h 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020"/>
              </a:lnSpc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130"/>
              </a:lnSpc>
              <a:spcBef>
                <a:spcPts val="40"/>
              </a:spcBef>
            </a:pP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marR="89535" indent="-342900">
              <a:lnSpc>
                <a:spcPts val="2200"/>
              </a:lnSpc>
              <a:spcBef>
                <a:spcPts val="10"/>
              </a:spcBef>
              <a:buAutoNum type="arabicPeriod" startAt="4"/>
              <a:tabLst>
                <a:tab pos="355600" algn="l"/>
              </a:tabLst>
            </a:pP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37000" y="3771900"/>
            <a:ext cx="3048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06850" y="3816350"/>
            <a:ext cx="1651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06850" y="3816350"/>
            <a:ext cx="165100" cy="114300"/>
          </a:xfrm>
          <a:custGeom>
            <a:avLst/>
            <a:gdLst/>
            <a:ahLst/>
            <a:cxnLst/>
            <a:rect l="l" t="t" r="r" b="b"/>
            <a:pathLst>
              <a:path w="165100" h="114300">
                <a:moveTo>
                  <a:pt x="165100" y="57150"/>
                </a:moveTo>
                <a:lnTo>
                  <a:pt x="82550" y="0"/>
                </a:lnTo>
                <a:lnTo>
                  <a:pt x="0" y="57150"/>
                </a:lnTo>
                <a:lnTo>
                  <a:pt x="82550" y="114300"/>
                </a:lnTo>
                <a:lnTo>
                  <a:pt x="16510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034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732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732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63800" y="3543300"/>
            <a:ext cx="3556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33650" y="3587893"/>
            <a:ext cx="215481" cy="227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33650" y="35878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63800" y="1879600"/>
            <a:ext cx="3556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33650" y="1924193"/>
            <a:ext cx="215481" cy="2275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33650" y="19241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67200" y="2552700"/>
            <a:ext cx="3556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37050" y="2597293"/>
            <a:ext cx="215481" cy="227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37050" y="25972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84500" y="3695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54350" y="3740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54350" y="3740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55800" y="2438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25650" y="2482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25650" y="2482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19300" y="23368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89150" y="23812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89150" y="23812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133" y="1277324"/>
          <a:ext cx="5035560" cy="35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</a:tblGrid>
              <a:tr h="44426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00" dirty="0"/>
              <a:t>k</a:t>
            </a:r>
            <a:r>
              <a:rPr spc="-35" dirty="0"/>
              <a:t>-</a:t>
            </a:r>
            <a:r>
              <a:rPr spc="-25" dirty="0"/>
              <a:t>m</a:t>
            </a:r>
            <a:r>
              <a:rPr dirty="0"/>
              <a:t>e</a:t>
            </a:r>
            <a:r>
              <a:rPr spc="-60" dirty="0"/>
              <a:t>a</a:t>
            </a:r>
            <a:r>
              <a:rPr spc="35" dirty="0"/>
              <a:t>n</a:t>
            </a:r>
            <a:r>
              <a:rPr dirty="0"/>
              <a:t>s</a:t>
            </a:r>
            <a:r>
              <a:rPr spc="114" dirty="0"/>
              <a:t> </a:t>
            </a: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275" dirty="0"/>
              <a:t> </a:t>
            </a:r>
            <a:r>
              <a:rPr spc="-30" dirty="0"/>
              <a:t>(</a:t>
            </a:r>
            <a:r>
              <a:rPr spc="-20" dirty="0"/>
              <a:t>7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701800" y="20320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1650" y="20764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1650" y="20764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9700" y="2654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9550" y="2698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9550" y="2698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1700" y="1727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1550" y="1771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1550" y="1771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28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26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926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0" y="22987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9850" y="23431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9850" y="23431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3300" y="2908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3150" y="2952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83150" y="2952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8800" y="22606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8650" y="23050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8650" y="23050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8800" y="28575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8650" y="29019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8650" y="29019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5900" y="4089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5750" y="4133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5750" y="4133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35300" y="3822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05150" y="3867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05150" y="3867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9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19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19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14700" y="4038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84550" y="4083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84550" y="4083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2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2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22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44800" y="35941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14650" y="36385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4650" y="36385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03700" y="2260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73550" y="2305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73550" y="2305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82900" y="3251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52750" y="3295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52750" y="3295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62400" y="24511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32250" y="24955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32250" y="24955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43200" y="20955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13050" y="21399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13050" y="21399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7500" y="1358900"/>
            <a:ext cx="3454400" cy="222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6458" y="1402920"/>
            <a:ext cx="3321050" cy="2087245"/>
          </a:xfrm>
          <a:custGeom>
            <a:avLst/>
            <a:gdLst/>
            <a:ahLst/>
            <a:cxnLst/>
            <a:rect l="l" t="t" r="r" b="b"/>
            <a:pathLst>
              <a:path w="3321050" h="2087245">
                <a:moveTo>
                  <a:pt x="23080" y="1966216"/>
                </a:moveTo>
                <a:lnTo>
                  <a:pt x="6002" y="1923225"/>
                </a:lnTo>
                <a:lnTo>
                  <a:pt x="0" y="1875163"/>
                </a:lnTo>
                <a:lnTo>
                  <a:pt x="4721" y="1822394"/>
                </a:lnTo>
                <a:lnTo>
                  <a:pt x="19815" y="1765281"/>
                </a:lnTo>
                <a:lnTo>
                  <a:pt x="44933" y="1704185"/>
                </a:lnTo>
                <a:lnTo>
                  <a:pt x="79722" y="1639470"/>
                </a:lnTo>
                <a:lnTo>
                  <a:pt x="123833" y="1571498"/>
                </a:lnTo>
                <a:lnTo>
                  <a:pt x="176914" y="1500633"/>
                </a:lnTo>
                <a:lnTo>
                  <a:pt x="238615" y="1427238"/>
                </a:lnTo>
                <a:lnTo>
                  <a:pt x="308585" y="1351674"/>
                </a:lnTo>
                <a:lnTo>
                  <a:pt x="386473" y="1274304"/>
                </a:lnTo>
                <a:lnTo>
                  <a:pt x="471929" y="1195493"/>
                </a:lnTo>
                <a:lnTo>
                  <a:pt x="564602" y="1115601"/>
                </a:lnTo>
                <a:lnTo>
                  <a:pt x="664140" y="1034992"/>
                </a:lnTo>
                <a:lnTo>
                  <a:pt x="770194" y="954030"/>
                </a:lnTo>
                <a:lnTo>
                  <a:pt x="882413" y="873076"/>
                </a:lnTo>
                <a:lnTo>
                  <a:pt x="1000445" y="792493"/>
                </a:lnTo>
                <a:lnTo>
                  <a:pt x="1123941" y="712644"/>
                </a:lnTo>
                <a:lnTo>
                  <a:pt x="1252549" y="633892"/>
                </a:lnTo>
                <a:lnTo>
                  <a:pt x="1385919" y="556600"/>
                </a:lnTo>
                <a:lnTo>
                  <a:pt x="1521108" y="482536"/>
                </a:lnTo>
                <a:lnTo>
                  <a:pt x="1655079" y="413301"/>
                </a:lnTo>
                <a:lnTo>
                  <a:pt x="1787342" y="349008"/>
                </a:lnTo>
                <a:lnTo>
                  <a:pt x="1917403" y="289768"/>
                </a:lnTo>
                <a:lnTo>
                  <a:pt x="2044771" y="235695"/>
                </a:lnTo>
                <a:lnTo>
                  <a:pt x="2168954" y="186899"/>
                </a:lnTo>
                <a:lnTo>
                  <a:pt x="2289460" y="143493"/>
                </a:lnTo>
                <a:lnTo>
                  <a:pt x="2405797" y="105590"/>
                </a:lnTo>
                <a:lnTo>
                  <a:pt x="2517472" y="73301"/>
                </a:lnTo>
                <a:lnTo>
                  <a:pt x="2623995" y="46739"/>
                </a:lnTo>
                <a:lnTo>
                  <a:pt x="2724872" y="26015"/>
                </a:lnTo>
                <a:lnTo>
                  <a:pt x="2819613" y="11243"/>
                </a:lnTo>
                <a:lnTo>
                  <a:pt x="2907724" y="2533"/>
                </a:lnTo>
                <a:lnTo>
                  <a:pt x="2988714" y="0"/>
                </a:lnTo>
                <a:lnTo>
                  <a:pt x="3062092" y="3753"/>
                </a:lnTo>
                <a:lnTo>
                  <a:pt x="3127364" y="13906"/>
                </a:lnTo>
                <a:lnTo>
                  <a:pt x="3184039" y="30571"/>
                </a:lnTo>
                <a:lnTo>
                  <a:pt x="3231626" y="53860"/>
                </a:lnTo>
                <a:lnTo>
                  <a:pt x="3269632" y="83885"/>
                </a:lnTo>
                <a:lnTo>
                  <a:pt x="3297564" y="120759"/>
                </a:lnTo>
                <a:lnTo>
                  <a:pt x="3314642" y="163750"/>
                </a:lnTo>
                <a:lnTo>
                  <a:pt x="3320645" y="211812"/>
                </a:lnTo>
                <a:lnTo>
                  <a:pt x="3315924" y="264581"/>
                </a:lnTo>
                <a:lnTo>
                  <a:pt x="3300829" y="321694"/>
                </a:lnTo>
                <a:lnTo>
                  <a:pt x="3275712" y="382790"/>
                </a:lnTo>
                <a:lnTo>
                  <a:pt x="3240923" y="447505"/>
                </a:lnTo>
                <a:lnTo>
                  <a:pt x="3196812" y="515476"/>
                </a:lnTo>
                <a:lnTo>
                  <a:pt x="3143731" y="586341"/>
                </a:lnTo>
                <a:lnTo>
                  <a:pt x="3082030" y="659737"/>
                </a:lnTo>
                <a:lnTo>
                  <a:pt x="3012060" y="735301"/>
                </a:lnTo>
                <a:lnTo>
                  <a:pt x="2934172" y="812671"/>
                </a:lnTo>
                <a:lnTo>
                  <a:pt x="2848716" y="891482"/>
                </a:lnTo>
                <a:lnTo>
                  <a:pt x="2756043" y="971374"/>
                </a:lnTo>
                <a:lnTo>
                  <a:pt x="2656504" y="1051983"/>
                </a:lnTo>
                <a:lnTo>
                  <a:pt x="2550450" y="1132945"/>
                </a:lnTo>
                <a:lnTo>
                  <a:pt x="2438232" y="1213900"/>
                </a:lnTo>
                <a:lnTo>
                  <a:pt x="2320199" y="1294482"/>
                </a:lnTo>
                <a:lnTo>
                  <a:pt x="2196703" y="1374331"/>
                </a:lnTo>
                <a:lnTo>
                  <a:pt x="2068095" y="1453083"/>
                </a:lnTo>
                <a:lnTo>
                  <a:pt x="1934725" y="1530375"/>
                </a:lnTo>
                <a:lnTo>
                  <a:pt x="1799536" y="1604439"/>
                </a:lnTo>
                <a:lnTo>
                  <a:pt x="1665565" y="1673674"/>
                </a:lnTo>
                <a:lnTo>
                  <a:pt x="1533302" y="1737967"/>
                </a:lnTo>
                <a:lnTo>
                  <a:pt x="1403241" y="1797207"/>
                </a:lnTo>
                <a:lnTo>
                  <a:pt x="1275873" y="1851280"/>
                </a:lnTo>
                <a:lnTo>
                  <a:pt x="1151690" y="1900076"/>
                </a:lnTo>
                <a:lnTo>
                  <a:pt x="1031184" y="1943482"/>
                </a:lnTo>
                <a:lnTo>
                  <a:pt x="914848" y="1981385"/>
                </a:lnTo>
                <a:lnTo>
                  <a:pt x="803172" y="2013674"/>
                </a:lnTo>
                <a:lnTo>
                  <a:pt x="696650" y="2040236"/>
                </a:lnTo>
                <a:lnTo>
                  <a:pt x="595773" y="2060960"/>
                </a:lnTo>
                <a:lnTo>
                  <a:pt x="501032" y="2075732"/>
                </a:lnTo>
                <a:lnTo>
                  <a:pt x="412921" y="2084441"/>
                </a:lnTo>
                <a:lnTo>
                  <a:pt x="331931" y="2086975"/>
                </a:lnTo>
                <a:lnTo>
                  <a:pt x="258553" y="2083222"/>
                </a:lnTo>
                <a:lnTo>
                  <a:pt x="193281" y="2073069"/>
                </a:lnTo>
                <a:lnTo>
                  <a:pt x="136605" y="2056404"/>
                </a:lnTo>
                <a:lnTo>
                  <a:pt x="89019" y="2033115"/>
                </a:lnTo>
                <a:lnTo>
                  <a:pt x="51013" y="2003089"/>
                </a:lnTo>
                <a:lnTo>
                  <a:pt x="23080" y="1966216"/>
                </a:lnTo>
                <a:close/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07982" y="2966243"/>
            <a:ext cx="2444750" cy="1600835"/>
          </a:xfrm>
          <a:custGeom>
            <a:avLst/>
            <a:gdLst/>
            <a:ahLst/>
            <a:cxnLst/>
            <a:rect l="l" t="t" r="r" b="b"/>
            <a:pathLst>
              <a:path w="2444750" h="1600835">
                <a:moveTo>
                  <a:pt x="29599" y="263804"/>
                </a:moveTo>
                <a:lnTo>
                  <a:pt x="55483" y="216846"/>
                </a:lnTo>
                <a:lnTo>
                  <a:pt x="88580" y="174439"/>
                </a:lnTo>
                <a:lnTo>
                  <a:pt x="128515" y="136597"/>
                </a:lnTo>
                <a:lnTo>
                  <a:pt x="174912" y="103336"/>
                </a:lnTo>
                <a:lnTo>
                  <a:pt x="227395" y="74669"/>
                </a:lnTo>
                <a:lnTo>
                  <a:pt x="285589" y="50613"/>
                </a:lnTo>
                <a:lnTo>
                  <a:pt x="349118" y="31181"/>
                </a:lnTo>
                <a:lnTo>
                  <a:pt x="417607" y="16389"/>
                </a:lnTo>
                <a:lnTo>
                  <a:pt x="490678" y="6252"/>
                </a:lnTo>
                <a:lnTo>
                  <a:pt x="567958" y="784"/>
                </a:lnTo>
                <a:lnTo>
                  <a:pt x="649069" y="0"/>
                </a:lnTo>
                <a:lnTo>
                  <a:pt x="733637" y="3914"/>
                </a:lnTo>
                <a:lnTo>
                  <a:pt x="821285" y="12543"/>
                </a:lnTo>
                <a:lnTo>
                  <a:pt x="911638" y="25900"/>
                </a:lnTo>
                <a:lnTo>
                  <a:pt x="1004321" y="44001"/>
                </a:lnTo>
                <a:lnTo>
                  <a:pt x="1098956" y="66860"/>
                </a:lnTo>
                <a:lnTo>
                  <a:pt x="1195170" y="94492"/>
                </a:lnTo>
                <a:lnTo>
                  <a:pt x="1292585" y="126912"/>
                </a:lnTo>
                <a:lnTo>
                  <a:pt x="1390827" y="164135"/>
                </a:lnTo>
                <a:lnTo>
                  <a:pt x="1489519" y="206175"/>
                </a:lnTo>
                <a:lnTo>
                  <a:pt x="1586438" y="252156"/>
                </a:lnTo>
                <a:lnTo>
                  <a:pt x="1679453" y="300994"/>
                </a:lnTo>
                <a:lnTo>
                  <a:pt x="1768326" y="352399"/>
                </a:lnTo>
                <a:lnTo>
                  <a:pt x="1852818" y="406080"/>
                </a:lnTo>
                <a:lnTo>
                  <a:pt x="1932691" y="461746"/>
                </a:lnTo>
                <a:lnTo>
                  <a:pt x="2007708" y="519106"/>
                </a:lnTo>
                <a:lnTo>
                  <a:pt x="2077630" y="577869"/>
                </a:lnTo>
                <a:lnTo>
                  <a:pt x="2142218" y="637743"/>
                </a:lnTo>
                <a:lnTo>
                  <a:pt x="2201236" y="698439"/>
                </a:lnTo>
                <a:lnTo>
                  <a:pt x="2254445" y="759664"/>
                </a:lnTo>
                <a:lnTo>
                  <a:pt x="2301607" y="821127"/>
                </a:lnTo>
                <a:lnTo>
                  <a:pt x="2342483" y="882539"/>
                </a:lnTo>
                <a:lnTo>
                  <a:pt x="2376836" y="943607"/>
                </a:lnTo>
                <a:lnTo>
                  <a:pt x="2404427" y="1004041"/>
                </a:lnTo>
                <a:lnTo>
                  <a:pt x="2425019" y="1063549"/>
                </a:lnTo>
                <a:lnTo>
                  <a:pt x="2438373" y="1121841"/>
                </a:lnTo>
                <a:lnTo>
                  <a:pt x="2444252" y="1178625"/>
                </a:lnTo>
                <a:lnTo>
                  <a:pt x="2442417" y="1233611"/>
                </a:lnTo>
                <a:lnTo>
                  <a:pt x="2432629" y="1286507"/>
                </a:lnTo>
                <a:lnTo>
                  <a:pt x="2414652" y="1337022"/>
                </a:lnTo>
                <a:lnTo>
                  <a:pt x="2388769" y="1383980"/>
                </a:lnTo>
                <a:lnTo>
                  <a:pt x="2355671" y="1426388"/>
                </a:lnTo>
                <a:lnTo>
                  <a:pt x="2315737" y="1464230"/>
                </a:lnTo>
                <a:lnTo>
                  <a:pt x="2269340" y="1497491"/>
                </a:lnTo>
                <a:lnTo>
                  <a:pt x="2216856" y="1526157"/>
                </a:lnTo>
                <a:lnTo>
                  <a:pt x="2158662" y="1550214"/>
                </a:lnTo>
                <a:lnTo>
                  <a:pt x="2095133" y="1569645"/>
                </a:lnTo>
                <a:lnTo>
                  <a:pt x="2026645" y="1584437"/>
                </a:lnTo>
                <a:lnTo>
                  <a:pt x="1953573" y="1594575"/>
                </a:lnTo>
                <a:lnTo>
                  <a:pt x="1876294" y="1600043"/>
                </a:lnTo>
                <a:lnTo>
                  <a:pt x="1795182" y="1600827"/>
                </a:lnTo>
                <a:lnTo>
                  <a:pt x="1710615" y="1596912"/>
                </a:lnTo>
                <a:lnTo>
                  <a:pt x="1622966" y="1588284"/>
                </a:lnTo>
                <a:lnTo>
                  <a:pt x="1532613" y="1574926"/>
                </a:lnTo>
                <a:lnTo>
                  <a:pt x="1439931" y="1556826"/>
                </a:lnTo>
                <a:lnTo>
                  <a:pt x="1345295" y="1533967"/>
                </a:lnTo>
                <a:lnTo>
                  <a:pt x="1249082" y="1506334"/>
                </a:lnTo>
                <a:lnTo>
                  <a:pt x="1151666" y="1473914"/>
                </a:lnTo>
                <a:lnTo>
                  <a:pt x="1053425" y="1436692"/>
                </a:lnTo>
                <a:lnTo>
                  <a:pt x="954733" y="1394651"/>
                </a:lnTo>
                <a:lnTo>
                  <a:pt x="857813" y="1348671"/>
                </a:lnTo>
                <a:lnTo>
                  <a:pt x="764798" y="1299833"/>
                </a:lnTo>
                <a:lnTo>
                  <a:pt x="675926" y="1248428"/>
                </a:lnTo>
                <a:lnTo>
                  <a:pt x="591434" y="1194746"/>
                </a:lnTo>
                <a:lnTo>
                  <a:pt x="511560" y="1139080"/>
                </a:lnTo>
                <a:lnTo>
                  <a:pt x="436544" y="1081720"/>
                </a:lnTo>
                <a:lnTo>
                  <a:pt x="366622" y="1022958"/>
                </a:lnTo>
                <a:lnTo>
                  <a:pt x="302033" y="963083"/>
                </a:lnTo>
                <a:lnTo>
                  <a:pt x="243015" y="902388"/>
                </a:lnTo>
                <a:lnTo>
                  <a:pt x="189807" y="841163"/>
                </a:lnTo>
                <a:lnTo>
                  <a:pt x="142645" y="779699"/>
                </a:lnTo>
                <a:lnTo>
                  <a:pt x="101769" y="718287"/>
                </a:lnTo>
                <a:lnTo>
                  <a:pt x="67416" y="657219"/>
                </a:lnTo>
                <a:lnTo>
                  <a:pt x="39824" y="596786"/>
                </a:lnTo>
                <a:lnTo>
                  <a:pt x="19232" y="537277"/>
                </a:lnTo>
                <a:lnTo>
                  <a:pt x="5878" y="478986"/>
                </a:lnTo>
                <a:lnTo>
                  <a:pt x="0" y="422201"/>
                </a:lnTo>
                <a:lnTo>
                  <a:pt x="1835" y="367216"/>
                </a:lnTo>
                <a:lnTo>
                  <a:pt x="11622" y="314319"/>
                </a:lnTo>
                <a:lnTo>
                  <a:pt x="29599" y="263804"/>
                </a:lnTo>
                <a:close/>
              </a:path>
            </a:pathLst>
          </a:custGeom>
          <a:ln w="25400">
            <a:solidFill>
              <a:srgbClr val="F0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73523" y="2110942"/>
            <a:ext cx="1483995" cy="1107440"/>
          </a:xfrm>
          <a:custGeom>
            <a:avLst/>
            <a:gdLst/>
            <a:ahLst/>
            <a:cxnLst/>
            <a:rect l="l" t="t" r="r" b="b"/>
            <a:pathLst>
              <a:path w="1483995" h="1107439">
                <a:moveTo>
                  <a:pt x="15999" y="332858"/>
                </a:moveTo>
                <a:lnTo>
                  <a:pt x="31065" y="291962"/>
                </a:lnTo>
                <a:lnTo>
                  <a:pt x="50536" y="253418"/>
                </a:lnTo>
                <a:lnTo>
                  <a:pt x="74187" y="217301"/>
                </a:lnTo>
                <a:lnTo>
                  <a:pt x="101790" y="183684"/>
                </a:lnTo>
                <a:lnTo>
                  <a:pt x="133119" y="152640"/>
                </a:lnTo>
                <a:lnTo>
                  <a:pt x="167948" y="124244"/>
                </a:lnTo>
                <a:lnTo>
                  <a:pt x="206050" y="98569"/>
                </a:lnTo>
                <a:lnTo>
                  <a:pt x="247199" y="75689"/>
                </a:lnTo>
                <a:lnTo>
                  <a:pt x="291168" y="55679"/>
                </a:lnTo>
                <a:lnTo>
                  <a:pt x="337730" y="38611"/>
                </a:lnTo>
                <a:lnTo>
                  <a:pt x="386659" y="24560"/>
                </a:lnTo>
                <a:lnTo>
                  <a:pt x="437729" y="13600"/>
                </a:lnTo>
                <a:lnTo>
                  <a:pt x="490713" y="5804"/>
                </a:lnTo>
                <a:lnTo>
                  <a:pt x="545384" y="1246"/>
                </a:lnTo>
                <a:lnTo>
                  <a:pt x="601516" y="0"/>
                </a:lnTo>
                <a:lnTo>
                  <a:pt x="658883" y="2139"/>
                </a:lnTo>
                <a:lnTo>
                  <a:pt x="717257" y="7738"/>
                </a:lnTo>
                <a:lnTo>
                  <a:pt x="776413" y="16871"/>
                </a:lnTo>
                <a:lnTo>
                  <a:pt x="836124" y="29611"/>
                </a:lnTo>
                <a:lnTo>
                  <a:pt x="896163" y="46031"/>
                </a:lnTo>
                <a:lnTo>
                  <a:pt x="955179" y="65817"/>
                </a:lnTo>
                <a:lnTo>
                  <a:pt x="1011872" y="88478"/>
                </a:lnTo>
                <a:lnTo>
                  <a:pt x="1066097" y="113826"/>
                </a:lnTo>
                <a:lnTo>
                  <a:pt x="1117705" y="141675"/>
                </a:lnTo>
                <a:lnTo>
                  <a:pt x="1166550" y="171836"/>
                </a:lnTo>
                <a:lnTo>
                  <a:pt x="1212484" y="204122"/>
                </a:lnTo>
                <a:lnTo>
                  <a:pt x="1255361" y="238346"/>
                </a:lnTo>
                <a:lnTo>
                  <a:pt x="1295033" y="274321"/>
                </a:lnTo>
                <a:lnTo>
                  <a:pt x="1331354" y="311858"/>
                </a:lnTo>
                <a:lnTo>
                  <a:pt x="1364176" y="350771"/>
                </a:lnTo>
                <a:lnTo>
                  <a:pt x="1393352" y="390872"/>
                </a:lnTo>
                <a:lnTo>
                  <a:pt x="1418736" y="431974"/>
                </a:lnTo>
                <a:lnTo>
                  <a:pt x="1440179" y="473889"/>
                </a:lnTo>
                <a:lnTo>
                  <a:pt x="1457536" y="516429"/>
                </a:lnTo>
                <a:lnTo>
                  <a:pt x="1470659" y="559408"/>
                </a:lnTo>
                <a:lnTo>
                  <a:pt x="1479400" y="602638"/>
                </a:lnTo>
                <a:lnTo>
                  <a:pt x="1483613" y="645932"/>
                </a:lnTo>
                <a:lnTo>
                  <a:pt x="1483151" y="689101"/>
                </a:lnTo>
                <a:lnTo>
                  <a:pt x="1477867" y="731959"/>
                </a:lnTo>
                <a:lnTo>
                  <a:pt x="1467614" y="774318"/>
                </a:lnTo>
                <a:lnTo>
                  <a:pt x="1452548" y="815214"/>
                </a:lnTo>
                <a:lnTo>
                  <a:pt x="1433077" y="853758"/>
                </a:lnTo>
                <a:lnTo>
                  <a:pt x="1409426" y="889875"/>
                </a:lnTo>
                <a:lnTo>
                  <a:pt x="1381823" y="923493"/>
                </a:lnTo>
                <a:lnTo>
                  <a:pt x="1350493" y="954536"/>
                </a:lnTo>
                <a:lnTo>
                  <a:pt x="1315665" y="982932"/>
                </a:lnTo>
                <a:lnTo>
                  <a:pt x="1277562" y="1008607"/>
                </a:lnTo>
                <a:lnTo>
                  <a:pt x="1236414" y="1031487"/>
                </a:lnTo>
                <a:lnTo>
                  <a:pt x="1192445" y="1051497"/>
                </a:lnTo>
                <a:lnTo>
                  <a:pt x="1145883" y="1068565"/>
                </a:lnTo>
                <a:lnTo>
                  <a:pt x="1096954" y="1082616"/>
                </a:lnTo>
                <a:lnTo>
                  <a:pt x="1045884" y="1093576"/>
                </a:lnTo>
                <a:lnTo>
                  <a:pt x="992900" y="1101373"/>
                </a:lnTo>
                <a:lnTo>
                  <a:pt x="938229" y="1105931"/>
                </a:lnTo>
                <a:lnTo>
                  <a:pt x="882097" y="1107177"/>
                </a:lnTo>
                <a:lnTo>
                  <a:pt x="824730" y="1105037"/>
                </a:lnTo>
                <a:lnTo>
                  <a:pt x="766355" y="1099438"/>
                </a:lnTo>
                <a:lnTo>
                  <a:pt x="707200" y="1090306"/>
                </a:lnTo>
                <a:lnTo>
                  <a:pt x="647489" y="1077566"/>
                </a:lnTo>
                <a:lnTo>
                  <a:pt x="587450" y="1061145"/>
                </a:lnTo>
                <a:lnTo>
                  <a:pt x="528434" y="1041359"/>
                </a:lnTo>
                <a:lnTo>
                  <a:pt x="471740" y="1018698"/>
                </a:lnTo>
                <a:lnTo>
                  <a:pt x="417516" y="993350"/>
                </a:lnTo>
                <a:lnTo>
                  <a:pt x="365908" y="965502"/>
                </a:lnTo>
                <a:lnTo>
                  <a:pt x="317063" y="935340"/>
                </a:lnTo>
                <a:lnTo>
                  <a:pt x="271128" y="903054"/>
                </a:lnTo>
                <a:lnTo>
                  <a:pt x="228252" y="868830"/>
                </a:lnTo>
                <a:lnTo>
                  <a:pt x="188579" y="832855"/>
                </a:lnTo>
                <a:lnTo>
                  <a:pt x="152259" y="795318"/>
                </a:lnTo>
                <a:lnTo>
                  <a:pt x="119437" y="756405"/>
                </a:lnTo>
                <a:lnTo>
                  <a:pt x="90260" y="716304"/>
                </a:lnTo>
                <a:lnTo>
                  <a:pt x="64877" y="675202"/>
                </a:lnTo>
                <a:lnTo>
                  <a:pt x="43433" y="633288"/>
                </a:lnTo>
                <a:lnTo>
                  <a:pt x="26077" y="590747"/>
                </a:lnTo>
                <a:lnTo>
                  <a:pt x="12954" y="547768"/>
                </a:lnTo>
                <a:lnTo>
                  <a:pt x="4213" y="504538"/>
                </a:lnTo>
                <a:lnTo>
                  <a:pt x="0" y="461245"/>
                </a:lnTo>
                <a:lnTo>
                  <a:pt x="461" y="418075"/>
                </a:lnTo>
                <a:lnTo>
                  <a:pt x="5746" y="375217"/>
                </a:lnTo>
                <a:lnTo>
                  <a:pt x="15999" y="332858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686041" y="1360432"/>
            <a:ext cx="3245485" cy="217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53060" indent="-342900">
              <a:lnSpc>
                <a:spcPts val="2100"/>
              </a:lnSpc>
              <a:buAutoNum type="arabicPeriod"/>
              <a:tabLst>
                <a:tab pos="355600" algn="l"/>
              </a:tabLst>
            </a:pP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hoo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se</a:t>
            </a:r>
            <a:r>
              <a:rPr sz="1800" spc="1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1800" i="1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ndo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po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1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355600" marR="144145" indent="-342900">
              <a:lnSpc>
                <a:spcPts val="220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h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020"/>
              </a:lnSpc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 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(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)</a:t>
            </a:r>
            <a:r>
              <a:rPr sz="1800" spc="14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800" spc="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130"/>
              </a:lnSpc>
              <a:spcBef>
                <a:spcPts val="40"/>
              </a:spcBef>
            </a:pP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spc="-45" dirty="0">
                <a:solidFill>
                  <a:srgbClr val="107FA7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st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marR="89535" indent="-342900">
              <a:lnSpc>
                <a:spcPts val="2200"/>
              </a:lnSpc>
              <a:spcBef>
                <a:spcPts val="10"/>
              </a:spcBef>
              <a:buAutoNum type="arabicPeriod" startAt="4"/>
              <a:tabLst>
                <a:tab pos="355600" algn="l"/>
              </a:tabLst>
            </a:pP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37000" y="3771900"/>
            <a:ext cx="3048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06850" y="3816350"/>
            <a:ext cx="1651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06850" y="3816350"/>
            <a:ext cx="165100" cy="114300"/>
          </a:xfrm>
          <a:custGeom>
            <a:avLst/>
            <a:gdLst/>
            <a:ahLst/>
            <a:cxnLst/>
            <a:rect l="l" t="t" r="r" b="b"/>
            <a:pathLst>
              <a:path w="165100" h="114300">
                <a:moveTo>
                  <a:pt x="165100" y="57150"/>
                </a:moveTo>
                <a:lnTo>
                  <a:pt x="82550" y="0"/>
                </a:lnTo>
                <a:lnTo>
                  <a:pt x="0" y="57150"/>
                </a:lnTo>
                <a:lnTo>
                  <a:pt x="82550" y="114300"/>
                </a:lnTo>
                <a:lnTo>
                  <a:pt x="16510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63800" y="3543300"/>
            <a:ext cx="3556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33650" y="3587893"/>
            <a:ext cx="215481" cy="227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33650" y="35878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63800" y="1879600"/>
            <a:ext cx="3556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33650" y="1924193"/>
            <a:ext cx="215481" cy="2275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33650" y="19241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67200" y="2552700"/>
            <a:ext cx="3556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37050" y="2597293"/>
            <a:ext cx="215481" cy="227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37050" y="25972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30400" y="2298700"/>
            <a:ext cx="368300" cy="355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00250" y="2343285"/>
            <a:ext cx="228113" cy="2149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00250" y="2343285"/>
            <a:ext cx="228600" cy="215265"/>
          </a:xfrm>
          <a:custGeom>
            <a:avLst/>
            <a:gdLst/>
            <a:ahLst/>
            <a:cxnLst/>
            <a:rect l="l" t="t" r="r" b="b"/>
            <a:pathLst>
              <a:path w="228600" h="215264">
                <a:moveTo>
                  <a:pt x="0" y="107814"/>
                </a:moveTo>
                <a:lnTo>
                  <a:pt x="8457" y="66986"/>
                </a:lnTo>
                <a:lnTo>
                  <a:pt x="31598" y="33299"/>
                </a:lnTo>
                <a:lnTo>
                  <a:pt x="66072" y="9916"/>
                </a:lnTo>
                <a:lnTo>
                  <a:pt x="108530" y="0"/>
                </a:lnTo>
                <a:lnTo>
                  <a:pt x="124433" y="848"/>
                </a:lnTo>
                <a:lnTo>
                  <a:pt x="167226" y="13093"/>
                </a:lnTo>
                <a:lnTo>
                  <a:pt x="200594" y="37610"/>
                </a:lnTo>
                <a:lnTo>
                  <a:pt x="221904" y="71474"/>
                </a:lnTo>
                <a:lnTo>
                  <a:pt x="228113" y="97797"/>
                </a:lnTo>
                <a:lnTo>
                  <a:pt x="227321" y="113523"/>
                </a:lnTo>
                <a:lnTo>
                  <a:pt x="214968" y="155391"/>
                </a:lnTo>
                <a:lnTo>
                  <a:pt x="189947" y="187727"/>
                </a:lnTo>
                <a:lnTo>
                  <a:pt x="155213" y="208521"/>
                </a:lnTo>
                <a:lnTo>
                  <a:pt x="128120" y="214979"/>
                </a:lnTo>
                <a:lnTo>
                  <a:pt x="111126" y="214332"/>
                </a:lnTo>
                <a:lnTo>
                  <a:pt x="66104" y="203270"/>
                </a:lnTo>
                <a:lnTo>
                  <a:pt x="31398" y="180587"/>
                </a:lnTo>
                <a:lnTo>
                  <a:pt x="8787" y="148927"/>
                </a:lnTo>
                <a:lnTo>
                  <a:pt x="46" y="110935"/>
                </a:lnTo>
                <a:lnTo>
                  <a:pt x="0" y="107814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034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732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732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22600" y="3543300"/>
            <a:ext cx="355600" cy="368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92450" y="3587893"/>
            <a:ext cx="215481" cy="2275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92450" y="35878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41800" y="2489200"/>
            <a:ext cx="355600" cy="355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11654" y="2533650"/>
            <a:ext cx="215894" cy="2158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11650" y="25336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107949"/>
                </a:moveTo>
                <a:lnTo>
                  <a:pt x="8454" y="65997"/>
                </a:lnTo>
                <a:lnTo>
                  <a:pt x="31516" y="31718"/>
                </a:lnTo>
                <a:lnTo>
                  <a:pt x="65729" y="8568"/>
                </a:lnTo>
                <a:lnTo>
                  <a:pt x="107640" y="0"/>
                </a:lnTo>
                <a:lnTo>
                  <a:pt x="122314" y="979"/>
                </a:lnTo>
                <a:lnTo>
                  <a:pt x="162190" y="14649"/>
                </a:lnTo>
                <a:lnTo>
                  <a:pt x="193196" y="41742"/>
                </a:lnTo>
                <a:lnTo>
                  <a:pt x="211922" y="78818"/>
                </a:lnTo>
                <a:lnTo>
                  <a:pt x="215898" y="107383"/>
                </a:lnTo>
                <a:lnTo>
                  <a:pt x="214921" y="122099"/>
                </a:lnTo>
                <a:lnTo>
                  <a:pt x="201283" y="162056"/>
                </a:lnTo>
                <a:lnTo>
                  <a:pt x="174247" y="193106"/>
                </a:lnTo>
                <a:lnTo>
                  <a:pt x="137242" y="211875"/>
                </a:lnTo>
                <a:lnTo>
                  <a:pt x="108727" y="215896"/>
                </a:lnTo>
                <a:lnTo>
                  <a:pt x="93978" y="214922"/>
                </a:lnTo>
                <a:lnTo>
                  <a:pt x="53953" y="201309"/>
                </a:lnTo>
                <a:lnTo>
                  <a:pt x="22866" y="174322"/>
                </a:lnTo>
                <a:lnTo>
                  <a:pt x="4063" y="137376"/>
                </a:lnTo>
                <a:lnTo>
                  <a:pt x="0" y="107949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84500" y="3695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54350" y="3740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54350" y="3740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55800" y="2438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025650" y="2482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25650" y="2482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19300" y="23368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89150" y="23812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89150" y="23812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133" y="1277324"/>
          <a:ext cx="5035560" cy="35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</a:tblGrid>
              <a:tr h="44426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00" dirty="0"/>
              <a:t>k</a:t>
            </a:r>
            <a:r>
              <a:rPr spc="-35" dirty="0"/>
              <a:t>-</a:t>
            </a:r>
            <a:r>
              <a:rPr spc="-25" dirty="0"/>
              <a:t>m</a:t>
            </a:r>
            <a:r>
              <a:rPr dirty="0"/>
              <a:t>e</a:t>
            </a:r>
            <a:r>
              <a:rPr spc="-60" dirty="0"/>
              <a:t>a</a:t>
            </a:r>
            <a:r>
              <a:rPr spc="35" dirty="0"/>
              <a:t>n</a:t>
            </a:r>
            <a:r>
              <a:rPr dirty="0"/>
              <a:t>s</a:t>
            </a:r>
            <a:r>
              <a:rPr spc="114" dirty="0"/>
              <a:t> </a:t>
            </a: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275" dirty="0"/>
              <a:t> </a:t>
            </a:r>
            <a:r>
              <a:rPr spc="-30" dirty="0"/>
              <a:t>(</a:t>
            </a:r>
            <a:r>
              <a:rPr spc="-20" dirty="0"/>
              <a:t>8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701800" y="20320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1650" y="20764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1650" y="20764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9700" y="2654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9550" y="2698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9550" y="2698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1700" y="1727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1550" y="1771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1550" y="1771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28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26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926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0" y="22987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9850" y="23431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9850" y="23431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3300" y="2908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3150" y="2952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83150" y="2952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8800" y="22606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8650" y="23050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8650" y="23050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8800" y="28575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8650" y="29019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8650" y="29019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5900" y="4089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5750" y="4133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5750" y="4133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35300" y="3822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05150" y="3867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05150" y="3867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49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19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19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14700" y="4038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84550" y="4083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84550" y="4083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2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2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22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44800" y="35941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14650" y="36385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14650" y="36385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03700" y="2260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73550" y="2305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73550" y="2305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82900" y="3251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52750" y="3295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52750" y="3295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62400" y="24511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32250" y="24955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32250" y="24955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43200" y="20955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13050" y="21399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13050" y="21399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7500" y="1358900"/>
            <a:ext cx="3454400" cy="2222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6458" y="1402920"/>
            <a:ext cx="3321050" cy="2087245"/>
          </a:xfrm>
          <a:custGeom>
            <a:avLst/>
            <a:gdLst/>
            <a:ahLst/>
            <a:cxnLst/>
            <a:rect l="l" t="t" r="r" b="b"/>
            <a:pathLst>
              <a:path w="3321050" h="2087245">
                <a:moveTo>
                  <a:pt x="23080" y="1966216"/>
                </a:moveTo>
                <a:lnTo>
                  <a:pt x="6002" y="1923225"/>
                </a:lnTo>
                <a:lnTo>
                  <a:pt x="0" y="1875163"/>
                </a:lnTo>
                <a:lnTo>
                  <a:pt x="4721" y="1822394"/>
                </a:lnTo>
                <a:lnTo>
                  <a:pt x="19815" y="1765281"/>
                </a:lnTo>
                <a:lnTo>
                  <a:pt x="44933" y="1704185"/>
                </a:lnTo>
                <a:lnTo>
                  <a:pt x="79722" y="1639470"/>
                </a:lnTo>
                <a:lnTo>
                  <a:pt x="123833" y="1571498"/>
                </a:lnTo>
                <a:lnTo>
                  <a:pt x="176914" y="1500633"/>
                </a:lnTo>
                <a:lnTo>
                  <a:pt x="238615" y="1427238"/>
                </a:lnTo>
                <a:lnTo>
                  <a:pt x="308585" y="1351674"/>
                </a:lnTo>
                <a:lnTo>
                  <a:pt x="386473" y="1274304"/>
                </a:lnTo>
                <a:lnTo>
                  <a:pt x="471929" y="1195493"/>
                </a:lnTo>
                <a:lnTo>
                  <a:pt x="564602" y="1115601"/>
                </a:lnTo>
                <a:lnTo>
                  <a:pt x="664140" y="1034992"/>
                </a:lnTo>
                <a:lnTo>
                  <a:pt x="770194" y="954030"/>
                </a:lnTo>
                <a:lnTo>
                  <a:pt x="882413" y="873076"/>
                </a:lnTo>
                <a:lnTo>
                  <a:pt x="1000445" y="792493"/>
                </a:lnTo>
                <a:lnTo>
                  <a:pt x="1123941" y="712644"/>
                </a:lnTo>
                <a:lnTo>
                  <a:pt x="1252549" y="633892"/>
                </a:lnTo>
                <a:lnTo>
                  <a:pt x="1385919" y="556600"/>
                </a:lnTo>
                <a:lnTo>
                  <a:pt x="1521108" y="482536"/>
                </a:lnTo>
                <a:lnTo>
                  <a:pt x="1655079" y="413301"/>
                </a:lnTo>
                <a:lnTo>
                  <a:pt x="1787342" y="349008"/>
                </a:lnTo>
                <a:lnTo>
                  <a:pt x="1917403" y="289768"/>
                </a:lnTo>
                <a:lnTo>
                  <a:pt x="2044771" y="235695"/>
                </a:lnTo>
                <a:lnTo>
                  <a:pt x="2168954" y="186899"/>
                </a:lnTo>
                <a:lnTo>
                  <a:pt x="2289460" y="143493"/>
                </a:lnTo>
                <a:lnTo>
                  <a:pt x="2405797" y="105590"/>
                </a:lnTo>
                <a:lnTo>
                  <a:pt x="2517472" y="73301"/>
                </a:lnTo>
                <a:lnTo>
                  <a:pt x="2623995" y="46739"/>
                </a:lnTo>
                <a:lnTo>
                  <a:pt x="2724872" y="26015"/>
                </a:lnTo>
                <a:lnTo>
                  <a:pt x="2819613" y="11243"/>
                </a:lnTo>
                <a:lnTo>
                  <a:pt x="2907724" y="2533"/>
                </a:lnTo>
                <a:lnTo>
                  <a:pt x="2988714" y="0"/>
                </a:lnTo>
                <a:lnTo>
                  <a:pt x="3062092" y="3753"/>
                </a:lnTo>
                <a:lnTo>
                  <a:pt x="3127364" y="13906"/>
                </a:lnTo>
                <a:lnTo>
                  <a:pt x="3184039" y="30571"/>
                </a:lnTo>
                <a:lnTo>
                  <a:pt x="3231626" y="53860"/>
                </a:lnTo>
                <a:lnTo>
                  <a:pt x="3269632" y="83885"/>
                </a:lnTo>
                <a:lnTo>
                  <a:pt x="3297564" y="120759"/>
                </a:lnTo>
                <a:lnTo>
                  <a:pt x="3314642" y="163750"/>
                </a:lnTo>
                <a:lnTo>
                  <a:pt x="3320645" y="211812"/>
                </a:lnTo>
                <a:lnTo>
                  <a:pt x="3315924" y="264581"/>
                </a:lnTo>
                <a:lnTo>
                  <a:pt x="3300829" y="321694"/>
                </a:lnTo>
                <a:lnTo>
                  <a:pt x="3275712" y="382790"/>
                </a:lnTo>
                <a:lnTo>
                  <a:pt x="3240923" y="447505"/>
                </a:lnTo>
                <a:lnTo>
                  <a:pt x="3196812" y="515476"/>
                </a:lnTo>
                <a:lnTo>
                  <a:pt x="3143731" y="586341"/>
                </a:lnTo>
                <a:lnTo>
                  <a:pt x="3082030" y="659737"/>
                </a:lnTo>
                <a:lnTo>
                  <a:pt x="3012060" y="735301"/>
                </a:lnTo>
                <a:lnTo>
                  <a:pt x="2934172" y="812671"/>
                </a:lnTo>
                <a:lnTo>
                  <a:pt x="2848716" y="891482"/>
                </a:lnTo>
                <a:lnTo>
                  <a:pt x="2756043" y="971374"/>
                </a:lnTo>
                <a:lnTo>
                  <a:pt x="2656504" y="1051983"/>
                </a:lnTo>
                <a:lnTo>
                  <a:pt x="2550450" y="1132945"/>
                </a:lnTo>
                <a:lnTo>
                  <a:pt x="2438232" y="1213900"/>
                </a:lnTo>
                <a:lnTo>
                  <a:pt x="2320199" y="1294482"/>
                </a:lnTo>
                <a:lnTo>
                  <a:pt x="2196703" y="1374331"/>
                </a:lnTo>
                <a:lnTo>
                  <a:pt x="2068095" y="1453083"/>
                </a:lnTo>
                <a:lnTo>
                  <a:pt x="1934725" y="1530375"/>
                </a:lnTo>
                <a:lnTo>
                  <a:pt x="1799536" y="1604439"/>
                </a:lnTo>
                <a:lnTo>
                  <a:pt x="1665565" y="1673674"/>
                </a:lnTo>
                <a:lnTo>
                  <a:pt x="1533302" y="1737967"/>
                </a:lnTo>
                <a:lnTo>
                  <a:pt x="1403241" y="1797207"/>
                </a:lnTo>
                <a:lnTo>
                  <a:pt x="1275873" y="1851280"/>
                </a:lnTo>
                <a:lnTo>
                  <a:pt x="1151690" y="1900076"/>
                </a:lnTo>
                <a:lnTo>
                  <a:pt x="1031184" y="1943482"/>
                </a:lnTo>
                <a:lnTo>
                  <a:pt x="914848" y="1981385"/>
                </a:lnTo>
                <a:lnTo>
                  <a:pt x="803172" y="2013674"/>
                </a:lnTo>
                <a:lnTo>
                  <a:pt x="696650" y="2040236"/>
                </a:lnTo>
                <a:lnTo>
                  <a:pt x="595773" y="2060960"/>
                </a:lnTo>
                <a:lnTo>
                  <a:pt x="501032" y="2075732"/>
                </a:lnTo>
                <a:lnTo>
                  <a:pt x="412921" y="2084441"/>
                </a:lnTo>
                <a:lnTo>
                  <a:pt x="331931" y="2086975"/>
                </a:lnTo>
                <a:lnTo>
                  <a:pt x="258553" y="2083222"/>
                </a:lnTo>
                <a:lnTo>
                  <a:pt x="193281" y="2073069"/>
                </a:lnTo>
                <a:lnTo>
                  <a:pt x="136605" y="2056404"/>
                </a:lnTo>
                <a:lnTo>
                  <a:pt x="89019" y="2033115"/>
                </a:lnTo>
                <a:lnTo>
                  <a:pt x="51013" y="2003089"/>
                </a:lnTo>
                <a:lnTo>
                  <a:pt x="23080" y="1966216"/>
                </a:lnTo>
                <a:close/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07982" y="2966243"/>
            <a:ext cx="2444750" cy="1600835"/>
          </a:xfrm>
          <a:custGeom>
            <a:avLst/>
            <a:gdLst/>
            <a:ahLst/>
            <a:cxnLst/>
            <a:rect l="l" t="t" r="r" b="b"/>
            <a:pathLst>
              <a:path w="2444750" h="1600835">
                <a:moveTo>
                  <a:pt x="29599" y="263804"/>
                </a:moveTo>
                <a:lnTo>
                  <a:pt x="55483" y="216846"/>
                </a:lnTo>
                <a:lnTo>
                  <a:pt x="88580" y="174439"/>
                </a:lnTo>
                <a:lnTo>
                  <a:pt x="128515" y="136597"/>
                </a:lnTo>
                <a:lnTo>
                  <a:pt x="174912" y="103336"/>
                </a:lnTo>
                <a:lnTo>
                  <a:pt x="227395" y="74669"/>
                </a:lnTo>
                <a:lnTo>
                  <a:pt x="285589" y="50613"/>
                </a:lnTo>
                <a:lnTo>
                  <a:pt x="349118" y="31181"/>
                </a:lnTo>
                <a:lnTo>
                  <a:pt x="417607" y="16389"/>
                </a:lnTo>
                <a:lnTo>
                  <a:pt x="490678" y="6252"/>
                </a:lnTo>
                <a:lnTo>
                  <a:pt x="567958" y="784"/>
                </a:lnTo>
                <a:lnTo>
                  <a:pt x="649069" y="0"/>
                </a:lnTo>
                <a:lnTo>
                  <a:pt x="733637" y="3914"/>
                </a:lnTo>
                <a:lnTo>
                  <a:pt x="821285" y="12543"/>
                </a:lnTo>
                <a:lnTo>
                  <a:pt x="911638" y="25900"/>
                </a:lnTo>
                <a:lnTo>
                  <a:pt x="1004321" y="44001"/>
                </a:lnTo>
                <a:lnTo>
                  <a:pt x="1098956" y="66860"/>
                </a:lnTo>
                <a:lnTo>
                  <a:pt x="1195170" y="94492"/>
                </a:lnTo>
                <a:lnTo>
                  <a:pt x="1292585" y="126912"/>
                </a:lnTo>
                <a:lnTo>
                  <a:pt x="1390827" y="164135"/>
                </a:lnTo>
                <a:lnTo>
                  <a:pt x="1489519" y="206175"/>
                </a:lnTo>
                <a:lnTo>
                  <a:pt x="1586438" y="252156"/>
                </a:lnTo>
                <a:lnTo>
                  <a:pt x="1679453" y="300994"/>
                </a:lnTo>
                <a:lnTo>
                  <a:pt x="1768326" y="352399"/>
                </a:lnTo>
                <a:lnTo>
                  <a:pt x="1852818" y="406080"/>
                </a:lnTo>
                <a:lnTo>
                  <a:pt x="1932691" y="461746"/>
                </a:lnTo>
                <a:lnTo>
                  <a:pt x="2007708" y="519106"/>
                </a:lnTo>
                <a:lnTo>
                  <a:pt x="2077630" y="577869"/>
                </a:lnTo>
                <a:lnTo>
                  <a:pt x="2142218" y="637743"/>
                </a:lnTo>
                <a:lnTo>
                  <a:pt x="2201236" y="698439"/>
                </a:lnTo>
                <a:lnTo>
                  <a:pt x="2254445" y="759664"/>
                </a:lnTo>
                <a:lnTo>
                  <a:pt x="2301607" y="821127"/>
                </a:lnTo>
                <a:lnTo>
                  <a:pt x="2342483" y="882539"/>
                </a:lnTo>
                <a:lnTo>
                  <a:pt x="2376836" y="943607"/>
                </a:lnTo>
                <a:lnTo>
                  <a:pt x="2404427" y="1004041"/>
                </a:lnTo>
                <a:lnTo>
                  <a:pt x="2425019" y="1063549"/>
                </a:lnTo>
                <a:lnTo>
                  <a:pt x="2438373" y="1121841"/>
                </a:lnTo>
                <a:lnTo>
                  <a:pt x="2444252" y="1178625"/>
                </a:lnTo>
                <a:lnTo>
                  <a:pt x="2442417" y="1233611"/>
                </a:lnTo>
                <a:lnTo>
                  <a:pt x="2432629" y="1286507"/>
                </a:lnTo>
                <a:lnTo>
                  <a:pt x="2414652" y="1337022"/>
                </a:lnTo>
                <a:lnTo>
                  <a:pt x="2388769" y="1383980"/>
                </a:lnTo>
                <a:lnTo>
                  <a:pt x="2355671" y="1426388"/>
                </a:lnTo>
                <a:lnTo>
                  <a:pt x="2315737" y="1464230"/>
                </a:lnTo>
                <a:lnTo>
                  <a:pt x="2269340" y="1497491"/>
                </a:lnTo>
                <a:lnTo>
                  <a:pt x="2216856" y="1526157"/>
                </a:lnTo>
                <a:lnTo>
                  <a:pt x="2158662" y="1550214"/>
                </a:lnTo>
                <a:lnTo>
                  <a:pt x="2095133" y="1569645"/>
                </a:lnTo>
                <a:lnTo>
                  <a:pt x="2026645" y="1584437"/>
                </a:lnTo>
                <a:lnTo>
                  <a:pt x="1953573" y="1594575"/>
                </a:lnTo>
                <a:lnTo>
                  <a:pt x="1876294" y="1600043"/>
                </a:lnTo>
                <a:lnTo>
                  <a:pt x="1795182" y="1600827"/>
                </a:lnTo>
                <a:lnTo>
                  <a:pt x="1710615" y="1596912"/>
                </a:lnTo>
                <a:lnTo>
                  <a:pt x="1622966" y="1588284"/>
                </a:lnTo>
                <a:lnTo>
                  <a:pt x="1532613" y="1574926"/>
                </a:lnTo>
                <a:lnTo>
                  <a:pt x="1439931" y="1556826"/>
                </a:lnTo>
                <a:lnTo>
                  <a:pt x="1345295" y="1533967"/>
                </a:lnTo>
                <a:lnTo>
                  <a:pt x="1249082" y="1506334"/>
                </a:lnTo>
                <a:lnTo>
                  <a:pt x="1151666" y="1473914"/>
                </a:lnTo>
                <a:lnTo>
                  <a:pt x="1053425" y="1436692"/>
                </a:lnTo>
                <a:lnTo>
                  <a:pt x="954733" y="1394651"/>
                </a:lnTo>
                <a:lnTo>
                  <a:pt x="857813" y="1348671"/>
                </a:lnTo>
                <a:lnTo>
                  <a:pt x="764798" y="1299833"/>
                </a:lnTo>
                <a:lnTo>
                  <a:pt x="675926" y="1248428"/>
                </a:lnTo>
                <a:lnTo>
                  <a:pt x="591434" y="1194746"/>
                </a:lnTo>
                <a:lnTo>
                  <a:pt x="511560" y="1139080"/>
                </a:lnTo>
                <a:lnTo>
                  <a:pt x="436544" y="1081720"/>
                </a:lnTo>
                <a:lnTo>
                  <a:pt x="366622" y="1022958"/>
                </a:lnTo>
                <a:lnTo>
                  <a:pt x="302033" y="963083"/>
                </a:lnTo>
                <a:lnTo>
                  <a:pt x="243015" y="902388"/>
                </a:lnTo>
                <a:lnTo>
                  <a:pt x="189807" y="841163"/>
                </a:lnTo>
                <a:lnTo>
                  <a:pt x="142645" y="779699"/>
                </a:lnTo>
                <a:lnTo>
                  <a:pt x="101769" y="718287"/>
                </a:lnTo>
                <a:lnTo>
                  <a:pt x="67416" y="657219"/>
                </a:lnTo>
                <a:lnTo>
                  <a:pt x="39824" y="596786"/>
                </a:lnTo>
                <a:lnTo>
                  <a:pt x="19232" y="537277"/>
                </a:lnTo>
                <a:lnTo>
                  <a:pt x="5878" y="478986"/>
                </a:lnTo>
                <a:lnTo>
                  <a:pt x="0" y="422201"/>
                </a:lnTo>
                <a:lnTo>
                  <a:pt x="1835" y="367216"/>
                </a:lnTo>
                <a:lnTo>
                  <a:pt x="11622" y="314319"/>
                </a:lnTo>
                <a:lnTo>
                  <a:pt x="29599" y="263804"/>
                </a:lnTo>
                <a:close/>
              </a:path>
            </a:pathLst>
          </a:custGeom>
          <a:ln w="25400">
            <a:solidFill>
              <a:srgbClr val="F06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73523" y="2110942"/>
            <a:ext cx="1483995" cy="1107440"/>
          </a:xfrm>
          <a:custGeom>
            <a:avLst/>
            <a:gdLst/>
            <a:ahLst/>
            <a:cxnLst/>
            <a:rect l="l" t="t" r="r" b="b"/>
            <a:pathLst>
              <a:path w="1483995" h="1107439">
                <a:moveTo>
                  <a:pt x="15999" y="332858"/>
                </a:moveTo>
                <a:lnTo>
                  <a:pt x="31065" y="291962"/>
                </a:lnTo>
                <a:lnTo>
                  <a:pt x="50536" y="253418"/>
                </a:lnTo>
                <a:lnTo>
                  <a:pt x="74187" y="217301"/>
                </a:lnTo>
                <a:lnTo>
                  <a:pt x="101790" y="183684"/>
                </a:lnTo>
                <a:lnTo>
                  <a:pt x="133119" y="152640"/>
                </a:lnTo>
                <a:lnTo>
                  <a:pt x="167948" y="124244"/>
                </a:lnTo>
                <a:lnTo>
                  <a:pt x="206050" y="98569"/>
                </a:lnTo>
                <a:lnTo>
                  <a:pt x="247199" y="75689"/>
                </a:lnTo>
                <a:lnTo>
                  <a:pt x="291168" y="55679"/>
                </a:lnTo>
                <a:lnTo>
                  <a:pt x="337730" y="38611"/>
                </a:lnTo>
                <a:lnTo>
                  <a:pt x="386659" y="24560"/>
                </a:lnTo>
                <a:lnTo>
                  <a:pt x="437729" y="13600"/>
                </a:lnTo>
                <a:lnTo>
                  <a:pt x="490713" y="5804"/>
                </a:lnTo>
                <a:lnTo>
                  <a:pt x="545384" y="1246"/>
                </a:lnTo>
                <a:lnTo>
                  <a:pt x="601516" y="0"/>
                </a:lnTo>
                <a:lnTo>
                  <a:pt x="658883" y="2139"/>
                </a:lnTo>
                <a:lnTo>
                  <a:pt x="717257" y="7738"/>
                </a:lnTo>
                <a:lnTo>
                  <a:pt x="776413" y="16871"/>
                </a:lnTo>
                <a:lnTo>
                  <a:pt x="836124" y="29611"/>
                </a:lnTo>
                <a:lnTo>
                  <a:pt x="896163" y="46031"/>
                </a:lnTo>
                <a:lnTo>
                  <a:pt x="955179" y="65817"/>
                </a:lnTo>
                <a:lnTo>
                  <a:pt x="1011872" y="88478"/>
                </a:lnTo>
                <a:lnTo>
                  <a:pt x="1066097" y="113826"/>
                </a:lnTo>
                <a:lnTo>
                  <a:pt x="1117705" y="141675"/>
                </a:lnTo>
                <a:lnTo>
                  <a:pt x="1166550" y="171836"/>
                </a:lnTo>
                <a:lnTo>
                  <a:pt x="1212484" y="204122"/>
                </a:lnTo>
                <a:lnTo>
                  <a:pt x="1255361" y="238346"/>
                </a:lnTo>
                <a:lnTo>
                  <a:pt x="1295033" y="274321"/>
                </a:lnTo>
                <a:lnTo>
                  <a:pt x="1331354" y="311858"/>
                </a:lnTo>
                <a:lnTo>
                  <a:pt x="1364176" y="350771"/>
                </a:lnTo>
                <a:lnTo>
                  <a:pt x="1393352" y="390872"/>
                </a:lnTo>
                <a:lnTo>
                  <a:pt x="1418736" y="431974"/>
                </a:lnTo>
                <a:lnTo>
                  <a:pt x="1440179" y="473889"/>
                </a:lnTo>
                <a:lnTo>
                  <a:pt x="1457536" y="516429"/>
                </a:lnTo>
                <a:lnTo>
                  <a:pt x="1470659" y="559408"/>
                </a:lnTo>
                <a:lnTo>
                  <a:pt x="1479400" y="602638"/>
                </a:lnTo>
                <a:lnTo>
                  <a:pt x="1483613" y="645932"/>
                </a:lnTo>
                <a:lnTo>
                  <a:pt x="1483151" y="689101"/>
                </a:lnTo>
                <a:lnTo>
                  <a:pt x="1477867" y="731959"/>
                </a:lnTo>
                <a:lnTo>
                  <a:pt x="1467614" y="774318"/>
                </a:lnTo>
                <a:lnTo>
                  <a:pt x="1452548" y="815214"/>
                </a:lnTo>
                <a:lnTo>
                  <a:pt x="1433077" y="853758"/>
                </a:lnTo>
                <a:lnTo>
                  <a:pt x="1409426" y="889875"/>
                </a:lnTo>
                <a:lnTo>
                  <a:pt x="1381823" y="923493"/>
                </a:lnTo>
                <a:lnTo>
                  <a:pt x="1350493" y="954536"/>
                </a:lnTo>
                <a:lnTo>
                  <a:pt x="1315665" y="982932"/>
                </a:lnTo>
                <a:lnTo>
                  <a:pt x="1277562" y="1008607"/>
                </a:lnTo>
                <a:lnTo>
                  <a:pt x="1236414" y="1031487"/>
                </a:lnTo>
                <a:lnTo>
                  <a:pt x="1192445" y="1051497"/>
                </a:lnTo>
                <a:lnTo>
                  <a:pt x="1145883" y="1068565"/>
                </a:lnTo>
                <a:lnTo>
                  <a:pt x="1096954" y="1082616"/>
                </a:lnTo>
                <a:lnTo>
                  <a:pt x="1045884" y="1093576"/>
                </a:lnTo>
                <a:lnTo>
                  <a:pt x="992900" y="1101373"/>
                </a:lnTo>
                <a:lnTo>
                  <a:pt x="938229" y="1105931"/>
                </a:lnTo>
                <a:lnTo>
                  <a:pt x="882097" y="1107177"/>
                </a:lnTo>
                <a:lnTo>
                  <a:pt x="824730" y="1105037"/>
                </a:lnTo>
                <a:lnTo>
                  <a:pt x="766355" y="1099438"/>
                </a:lnTo>
                <a:lnTo>
                  <a:pt x="707200" y="1090306"/>
                </a:lnTo>
                <a:lnTo>
                  <a:pt x="647489" y="1077566"/>
                </a:lnTo>
                <a:lnTo>
                  <a:pt x="587450" y="1061145"/>
                </a:lnTo>
                <a:lnTo>
                  <a:pt x="528434" y="1041359"/>
                </a:lnTo>
                <a:lnTo>
                  <a:pt x="471740" y="1018698"/>
                </a:lnTo>
                <a:lnTo>
                  <a:pt x="417516" y="993350"/>
                </a:lnTo>
                <a:lnTo>
                  <a:pt x="365908" y="965502"/>
                </a:lnTo>
                <a:lnTo>
                  <a:pt x="317063" y="935340"/>
                </a:lnTo>
                <a:lnTo>
                  <a:pt x="271128" y="903054"/>
                </a:lnTo>
                <a:lnTo>
                  <a:pt x="228252" y="868830"/>
                </a:lnTo>
                <a:lnTo>
                  <a:pt x="188579" y="832855"/>
                </a:lnTo>
                <a:lnTo>
                  <a:pt x="152259" y="795318"/>
                </a:lnTo>
                <a:lnTo>
                  <a:pt x="119437" y="756405"/>
                </a:lnTo>
                <a:lnTo>
                  <a:pt x="90260" y="716304"/>
                </a:lnTo>
                <a:lnTo>
                  <a:pt x="64877" y="675202"/>
                </a:lnTo>
                <a:lnTo>
                  <a:pt x="43433" y="633288"/>
                </a:lnTo>
                <a:lnTo>
                  <a:pt x="26077" y="590747"/>
                </a:lnTo>
                <a:lnTo>
                  <a:pt x="12954" y="547768"/>
                </a:lnTo>
                <a:lnTo>
                  <a:pt x="4213" y="504538"/>
                </a:lnTo>
                <a:lnTo>
                  <a:pt x="0" y="461245"/>
                </a:lnTo>
                <a:lnTo>
                  <a:pt x="461" y="418075"/>
                </a:lnTo>
                <a:lnTo>
                  <a:pt x="5746" y="375217"/>
                </a:lnTo>
                <a:lnTo>
                  <a:pt x="15999" y="332858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686041" y="1360432"/>
            <a:ext cx="3245485" cy="2171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53060" indent="-342900">
              <a:lnSpc>
                <a:spcPts val="2100"/>
              </a:lnSpc>
              <a:buAutoNum type="arabicPeriod"/>
              <a:tabLst>
                <a:tab pos="355600" algn="l"/>
              </a:tabLst>
            </a:pP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hoo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se</a:t>
            </a:r>
            <a:r>
              <a:rPr sz="1800" spc="1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1800" i="1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ndo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po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1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355600" marR="144145" indent="-342900">
              <a:lnSpc>
                <a:spcPts val="220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h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020"/>
              </a:lnSpc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130"/>
              </a:lnSpc>
              <a:spcBef>
                <a:spcPts val="40"/>
              </a:spcBef>
            </a:pP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marR="89535" indent="-342900">
              <a:lnSpc>
                <a:spcPts val="2200"/>
              </a:lnSpc>
              <a:spcBef>
                <a:spcPts val="10"/>
              </a:spcBef>
              <a:buAutoNum type="arabicPeriod" startAt="4"/>
              <a:tabLst>
                <a:tab pos="355600" algn="l"/>
              </a:tabLst>
            </a:pPr>
            <a:r>
              <a:rPr sz="1800" spc="4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f</a:t>
            </a:r>
            <a:r>
              <a:rPr sz="1800" spc="-6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1800" spc="-5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,</a:t>
            </a:r>
            <a:r>
              <a:rPr sz="1800" spc="4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te </a:t>
            </a:r>
            <a:r>
              <a:rPr sz="1800" spc="2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800" spc="35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37000" y="3771900"/>
            <a:ext cx="304800" cy="254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06850" y="3816350"/>
            <a:ext cx="165100" cy="114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06850" y="3816350"/>
            <a:ext cx="165100" cy="114300"/>
          </a:xfrm>
          <a:custGeom>
            <a:avLst/>
            <a:gdLst/>
            <a:ahLst/>
            <a:cxnLst/>
            <a:rect l="l" t="t" r="r" b="b"/>
            <a:pathLst>
              <a:path w="165100" h="114300">
                <a:moveTo>
                  <a:pt x="165100" y="57150"/>
                </a:moveTo>
                <a:lnTo>
                  <a:pt x="82550" y="0"/>
                </a:lnTo>
                <a:lnTo>
                  <a:pt x="0" y="57150"/>
                </a:lnTo>
                <a:lnTo>
                  <a:pt x="82550" y="114300"/>
                </a:lnTo>
                <a:lnTo>
                  <a:pt x="16510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63800" y="3543300"/>
            <a:ext cx="3556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33650" y="3587893"/>
            <a:ext cx="215481" cy="227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533650" y="35878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63800" y="1879600"/>
            <a:ext cx="3556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33650" y="1924193"/>
            <a:ext cx="215481" cy="2275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33650" y="19241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67200" y="2552700"/>
            <a:ext cx="3556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37050" y="2597293"/>
            <a:ext cx="215481" cy="227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37050" y="25972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30400" y="2298700"/>
            <a:ext cx="368300" cy="355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000250" y="2343285"/>
            <a:ext cx="228113" cy="2149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00250" y="2343285"/>
            <a:ext cx="228600" cy="215265"/>
          </a:xfrm>
          <a:custGeom>
            <a:avLst/>
            <a:gdLst/>
            <a:ahLst/>
            <a:cxnLst/>
            <a:rect l="l" t="t" r="r" b="b"/>
            <a:pathLst>
              <a:path w="228600" h="215264">
                <a:moveTo>
                  <a:pt x="0" y="107814"/>
                </a:moveTo>
                <a:lnTo>
                  <a:pt x="8457" y="66986"/>
                </a:lnTo>
                <a:lnTo>
                  <a:pt x="31598" y="33299"/>
                </a:lnTo>
                <a:lnTo>
                  <a:pt x="66072" y="9916"/>
                </a:lnTo>
                <a:lnTo>
                  <a:pt x="108530" y="0"/>
                </a:lnTo>
                <a:lnTo>
                  <a:pt x="124433" y="848"/>
                </a:lnTo>
                <a:lnTo>
                  <a:pt x="167226" y="13093"/>
                </a:lnTo>
                <a:lnTo>
                  <a:pt x="200594" y="37610"/>
                </a:lnTo>
                <a:lnTo>
                  <a:pt x="221904" y="71474"/>
                </a:lnTo>
                <a:lnTo>
                  <a:pt x="228113" y="97797"/>
                </a:lnTo>
                <a:lnTo>
                  <a:pt x="227321" y="113523"/>
                </a:lnTo>
                <a:lnTo>
                  <a:pt x="214968" y="155391"/>
                </a:lnTo>
                <a:lnTo>
                  <a:pt x="189947" y="187727"/>
                </a:lnTo>
                <a:lnTo>
                  <a:pt x="155213" y="208521"/>
                </a:lnTo>
                <a:lnTo>
                  <a:pt x="128120" y="214979"/>
                </a:lnTo>
                <a:lnTo>
                  <a:pt x="111126" y="214332"/>
                </a:lnTo>
                <a:lnTo>
                  <a:pt x="66104" y="203270"/>
                </a:lnTo>
                <a:lnTo>
                  <a:pt x="31398" y="180587"/>
                </a:lnTo>
                <a:lnTo>
                  <a:pt x="8787" y="148927"/>
                </a:lnTo>
                <a:lnTo>
                  <a:pt x="46" y="110935"/>
                </a:lnTo>
                <a:lnTo>
                  <a:pt x="0" y="107814"/>
                </a:lnTo>
                <a:close/>
              </a:path>
            </a:pathLst>
          </a:custGeom>
          <a:ln w="12700">
            <a:solidFill>
              <a:srgbClr val="3603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034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732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732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22600" y="3543300"/>
            <a:ext cx="355600" cy="3683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92450" y="3587893"/>
            <a:ext cx="215481" cy="22757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92450" y="35878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ECA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41800" y="2489200"/>
            <a:ext cx="355600" cy="355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11654" y="2533650"/>
            <a:ext cx="215894" cy="2158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11650" y="25336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107949"/>
                </a:moveTo>
                <a:lnTo>
                  <a:pt x="8454" y="65997"/>
                </a:lnTo>
                <a:lnTo>
                  <a:pt x="31516" y="31718"/>
                </a:lnTo>
                <a:lnTo>
                  <a:pt x="65729" y="8568"/>
                </a:lnTo>
                <a:lnTo>
                  <a:pt x="107640" y="0"/>
                </a:lnTo>
                <a:lnTo>
                  <a:pt x="122314" y="979"/>
                </a:lnTo>
                <a:lnTo>
                  <a:pt x="162190" y="14649"/>
                </a:lnTo>
                <a:lnTo>
                  <a:pt x="193196" y="41742"/>
                </a:lnTo>
                <a:lnTo>
                  <a:pt x="211922" y="78818"/>
                </a:lnTo>
                <a:lnTo>
                  <a:pt x="215898" y="107383"/>
                </a:lnTo>
                <a:lnTo>
                  <a:pt x="214921" y="122099"/>
                </a:lnTo>
                <a:lnTo>
                  <a:pt x="201283" y="162056"/>
                </a:lnTo>
                <a:lnTo>
                  <a:pt x="174247" y="193106"/>
                </a:lnTo>
                <a:lnTo>
                  <a:pt x="137242" y="211875"/>
                </a:lnTo>
                <a:lnTo>
                  <a:pt x="108727" y="215896"/>
                </a:lnTo>
                <a:lnTo>
                  <a:pt x="93978" y="214922"/>
                </a:lnTo>
                <a:lnTo>
                  <a:pt x="53953" y="201309"/>
                </a:lnTo>
                <a:lnTo>
                  <a:pt x="22866" y="174322"/>
                </a:lnTo>
                <a:lnTo>
                  <a:pt x="4063" y="137376"/>
                </a:lnTo>
                <a:lnTo>
                  <a:pt x="0" y="107949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64672" y="2612166"/>
            <a:ext cx="132715" cy="140335"/>
          </a:xfrm>
          <a:custGeom>
            <a:avLst/>
            <a:gdLst/>
            <a:ahLst/>
            <a:cxnLst/>
            <a:rect l="l" t="t" r="r" b="b"/>
            <a:pathLst>
              <a:path w="132714" h="140335">
                <a:moveTo>
                  <a:pt x="109341" y="60514"/>
                </a:moveTo>
                <a:lnTo>
                  <a:pt x="33031" y="60514"/>
                </a:lnTo>
                <a:lnTo>
                  <a:pt x="64267" y="139828"/>
                </a:lnTo>
                <a:lnTo>
                  <a:pt x="87944" y="103066"/>
                </a:lnTo>
                <a:lnTo>
                  <a:pt x="126099" y="103066"/>
                </a:lnTo>
                <a:lnTo>
                  <a:pt x="109341" y="60514"/>
                </a:lnTo>
                <a:close/>
              </a:path>
              <a:path w="132714" h="140335">
                <a:moveTo>
                  <a:pt x="126099" y="103066"/>
                </a:moveTo>
                <a:lnTo>
                  <a:pt x="87944" y="103066"/>
                </a:lnTo>
                <a:lnTo>
                  <a:pt x="130331" y="113812"/>
                </a:lnTo>
                <a:lnTo>
                  <a:pt x="126099" y="103066"/>
                </a:lnTo>
                <a:close/>
              </a:path>
              <a:path w="132714" h="140335">
                <a:moveTo>
                  <a:pt x="47355" y="0"/>
                </a:moveTo>
                <a:lnTo>
                  <a:pt x="0" y="73522"/>
                </a:lnTo>
                <a:lnTo>
                  <a:pt x="33031" y="60514"/>
                </a:lnTo>
                <a:lnTo>
                  <a:pt x="109341" y="60514"/>
                </a:lnTo>
                <a:lnTo>
                  <a:pt x="99095" y="34497"/>
                </a:lnTo>
                <a:lnTo>
                  <a:pt x="132128" y="21488"/>
                </a:lnTo>
                <a:lnTo>
                  <a:pt x="4735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64671" y="2612166"/>
            <a:ext cx="132715" cy="140335"/>
          </a:xfrm>
          <a:custGeom>
            <a:avLst/>
            <a:gdLst/>
            <a:ahLst/>
            <a:cxnLst/>
            <a:rect l="l" t="t" r="r" b="b"/>
            <a:pathLst>
              <a:path w="132714" h="140335">
                <a:moveTo>
                  <a:pt x="64267" y="139828"/>
                </a:moveTo>
                <a:lnTo>
                  <a:pt x="33032" y="60514"/>
                </a:lnTo>
                <a:lnTo>
                  <a:pt x="0" y="73522"/>
                </a:lnTo>
                <a:lnTo>
                  <a:pt x="47356" y="0"/>
                </a:lnTo>
                <a:lnTo>
                  <a:pt x="132128" y="21489"/>
                </a:lnTo>
                <a:lnTo>
                  <a:pt x="99096" y="34497"/>
                </a:lnTo>
                <a:lnTo>
                  <a:pt x="130331" y="113812"/>
                </a:lnTo>
                <a:lnTo>
                  <a:pt x="87945" y="103067"/>
                </a:lnTo>
                <a:lnTo>
                  <a:pt x="64267" y="139828"/>
                </a:lnTo>
                <a:close/>
              </a:path>
            </a:pathLst>
          </a:custGeom>
          <a:ln w="126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126941" y="2070613"/>
            <a:ext cx="442595" cy="380365"/>
          </a:xfrm>
          <a:custGeom>
            <a:avLst/>
            <a:gdLst/>
            <a:ahLst/>
            <a:cxnLst/>
            <a:rect l="l" t="t" r="r" b="b"/>
            <a:pathLst>
              <a:path w="442594" h="380364">
                <a:moveTo>
                  <a:pt x="0" y="268419"/>
                </a:moveTo>
                <a:lnTo>
                  <a:pt x="2153" y="357111"/>
                </a:lnTo>
                <a:lnTo>
                  <a:pt x="87877" y="379967"/>
                </a:lnTo>
                <a:lnTo>
                  <a:pt x="65907" y="352080"/>
                </a:lnTo>
                <a:lnTo>
                  <a:pt x="136706" y="296306"/>
                </a:lnTo>
                <a:lnTo>
                  <a:pt x="21969" y="296306"/>
                </a:lnTo>
                <a:lnTo>
                  <a:pt x="0" y="268419"/>
                </a:lnTo>
                <a:close/>
              </a:path>
              <a:path w="442594" h="380364">
                <a:moveTo>
                  <a:pt x="398094" y="0"/>
                </a:moveTo>
                <a:lnTo>
                  <a:pt x="21969" y="296306"/>
                </a:lnTo>
                <a:lnTo>
                  <a:pt x="136706" y="296306"/>
                </a:lnTo>
                <a:lnTo>
                  <a:pt x="442032" y="55774"/>
                </a:lnTo>
                <a:lnTo>
                  <a:pt x="399171" y="44345"/>
                </a:lnTo>
                <a:lnTo>
                  <a:pt x="39809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26941" y="2070613"/>
            <a:ext cx="442595" cy="380365"/>
          </a:xfrm>
          <a:custGeom>
            <a:avLst/>
            <a:gdLst/>
            <a:ahLst/>
            <a:cxnLst/>
            <a:rect l="l" t="t" r="r" b="b"/>
            <a:pathLst>
              <a:path w="442594" h="380364">
                <a:moveTo>
                  <a:pt x="442032" y="55774"/>
                </a:moveTo>
                <a:lnTo>
                  <a:pt x="65907" y="352080"/>
                </a:lnTo>
                <a:lnTo>
                  <a:pt x="87876" y="379967"/>
                </a:lnTo>
                <a:lnTo>
                  <a:pt x="2153" y="357111"/>
                </a:lnTo>
                <a:lnTo>
                  <a:pt x="0" y="268419"/>
                </a:lnTo>
                <a:lnTo>
                  <a:pt x="21969" y="296306"/>
                </a:lnTo>
                <a:lnTo>
                  <a:pt x="398093" y="0"/>
                </a:lnTo>
                <a:lnTo>
                  <a:pt x="399170" y="44345"/>
                </a:lnTo>
                <a:lnTo>
                  <a:pt x="442032" y="55774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11450" y="3625850"/>
            <a:ext cx="469900" cy="139700"/>
          </a:xfrm>
          <a:custGeom>
            <a:avLst/>
            <a:gdLst/>
            <a:ahLst/>
            <a:cxnLst/>
            <a:rect l="l" t="t" r="r" b="b"/>
            <a:pathLst>
              <a:path w="469900" h="139700">
                <a:moveTo>
                  <a:pt x="417569" y="0"/>
                </a:moveTo>
                <a:lnTo>
                  <a:pt x="417569" y="34925"/>
                </a:lnTo>
                <a:lnTo>
                  <a:pt x="0" y="34925"/>
                </a:lnTo>
                <a:lnTo>
                  <a:pt x="26165" y="69850"/>
                </a:lnTo>
                <a:lnTo>
                  <a:pt x="0" y="104775"/>
                </a:lnTo>
                <a:lnTo>
                  <a:pt x="417569" y="104775"/>
                </a:lnTo>
                <a:lnTo>
                  <a:pt x="417569" y="139700"/>
                </a:lnTo>
                <a:lnTo>
                  <a:pt x="469900" y="69850"/>
                </a:lnTo>
                <a:lnTo>
                  <a:pt x="41756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711450" y="3625850"/>
            <a:ext cx="469900" cy="139700"/>
          </a:xfrm>
          <a:custGeom>
            <a:avLst/>
            <a:gdLst/>
            <a:ahLst/>
            <a:cxnLst/>
            <a:rect l="l" t="t" r="r" b="b"/>
            <a:pathLst>
              <a:path w="469900" h="139700">
                <a:moveTo>
                  <a:pt x="0" y="34925"/>
                </a:moveTo>
                <a:lnTo>
                  <a:pt x="417569" y="34925"/>
                </a:lnTo>
                <a:lnTo>
                  <a:pt x="417569" y="0"/>
                </a:lnTo>
                <a:lnTo>
                  <a:pt x="469900" y="69850"/>
                </a:lnTo>
                <a:lnTo>
                  <a:pt x="417569" y="139700"/>
                </a:lnTo>
                <a:lnTo>
                  <a:pt x="417569" y="104775"/>
                </a:lnTo>
                <a:lnTo>
                  <a:pt x="0" y="104775"/>
                </a:lnTo>
                <a:lnTo>
                  <a:pt x="26165" y="69850"/>
                </a:lnTo>
                <a:lnTo>
                  <a:pt x="0" y="34925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486427" y="2070100"/>
            <a:ext cx="188595" cy="1059180"/>
          </a:xfrm>
          <a:custGeom>
            <a:avLst/>
            <a:gdLst/>
            <a:ahLst/>
            <a:cxnLst/>
            <a:rect l="l" t="t" r="r" b="b"/>
            <a:pathLst>
              <a:path w="188595" h="1059180">
                <a:moveTo>
                  <a:pt x="158976" y="0"/>
                </a:moveTo>
                <a:lnTo>
                  <a:pt x="70910" y="45639"/>
                </a:lnTo>
                <a:lnTo>
                  <a:pt x="117741" y="65324"/>
                </a:lnTo>
                <a:lnTo>
                  <a:pt x="98484" y="111140"/>
                </a:lnTo>
                <a:lnTo>
                  <a:pt x="50542" y="229803"/>
                </a:lnTo>
                <a:lnTo>
                  <a:pt x="30153" y="291003"/>
                </a:lnTo>
                <a:lnTo>
                  <a:pt x="14006" y="353741"/>
                </a:lnTo>
                <a:lnTo>
                  <a:pt x="3493" y="418255"/>
                </a:lnTo>
                <a:lnTo>
                  <a:pt x="0" y="484557"/>
                </a:lnTo>
                <a:lnTo>
                  <a:pt x="3845" y="552507"/>
                </a:lnTo>
                <a:lnTo>
                  <a:pt x="13862" y="621999"/>
                </a:lnTo>
                <a:lnTo>
                  <a:pt x="29136" y="692810"/>
                </a:lnTo>
                <a:lnTo>
                  <a:pt x="48827" y="764895"/>
                </a:lnTo>
                <a:lnTo>
                  <a:pt x="97588" y="910950"/>
                </a:lnTo>
                <a:lnTo>
                  <a:pt x="153187" y="1058575"/>
                </a:lnTo>
                <a:lnTo>
                  <a:pt x="176956" y="1049624"/>
                </a:lnTo>
                <a:lnTo>
                  <a:pt x="121357" y="901998"/>
                </a:lnTo>
                <a:lnTo>
                  <a:pt x="72920" y="756853"/>
                </a:lnTo>
                <a:lnTo>
                  <a:pt x="53639" y="686123"/>
                </a:lnTo>
                <a:lnTo>
                  <a:pt x="38691" y="616649"/>
                </a:lnTo>
                <a:lnTo>
                  <a:pt x="28986" y="548894"/>
                </a:lnTo>
                <a:lnTo>
                  <a:pt x="25360" y="483141"/>
                </a:lnTo>
                <a:lnTo>
                  <a:pt x="28856" y="419620"/>
                </a:lnTo>
                <a:lnTo>
                  <a:pt x="39070" y="357856"/>
                </a:lnTo>
                <a:lnTo>
                  <a:pt x="54747" y="297353"/>
                </a:lnTo>
                <a:lnTo>
                  <a:pt x="74635" y="237844"/>
                </a:lnTo>
                <a:lnTo>
                  <a:pt x="122033" y="120658"/>
                </a:lnTo>
                <a:lnTo>
                  <a:pt x="141156" y="75167"/>
                </a:lnTo>
                <a:lnTo>
                  <a:pt x="181967" y="75167"/>
                </a:lnTo>
                <a:lnTo>
                  <a:pt x="158976" y="0"/>
                </a:lnTo>
                <a:close/>
              </a:path>
              <a:path w="188595" h="1059180">
                <a:moveTo>
                  <a:pt x="181967" y="75167"/>
                </a:moveTo>
                <a:lnTo>
                  <a:pt x="141156" y="75167"/>
                </a:lnTo>
                <a:lnTo>
                  <a:pt x="187987" y="94852"/>
                </a:lnTo>
                <a:lnTo>
                  <a:pt x="181967" y="75167"/>
                </a:lnTo>
                <a:close/>
              </a:path>
            </a:pathLst>
          </a:custGeom>
          <a:solidFill>
            <a:srgbClr val="107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84500" y="3695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54350" y="3740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54350" y="3740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955800" y="2438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025650" y="2482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25650" y="2482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019300" y="23368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89150" y="23812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89150" y="23812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104" name="object 104"/>
          <p:cNvSpPr txBox="1"/>
          <p:nvPr/>
        </p:nvSpPr>
        <p:spPr>
          <a:xfrm>
            <a:off x="8509507" y="6407910"/>
            <a:ext cx="3810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5" dirty="0">
                <a:latin typeface="Calibri"/>
                <a:cs typeface="Calibri"/>
              </a:rPr>
              <a:t>18</a:t>
            </a:r>
            <a:r>
              <a:rPr sz="1200" b="1" spc="30" dirty="0">
                <a:latin typeface="Calibri"/>
                <a:cs typeface="Calibri"/>
              </a:rPr>
              <a:t>-</a:t>
            </a:r>
            <a:r>
              <a:rPr sz="1200" b="1" spc="-15" dirty="0"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133" y="1277324"/>
          <a:ext cx="5035560" cy="35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</a:tblGrid>
              <a:tr h="44426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-100" dirty="0"/>
              <a:t>k</a:t>
            </a:r>
            <a:r>
              <a:rPr spc="-35" dirty="0"/>
              <a:t>-</a:t>
            </a:r>
            <a:r>
              <a:rPr spc="-25" dirty="0"/>
              <a:t>m</a:t>
            </a:r>
            <a:r>
              <a:rPr dirty="0"/>
              <a:t>e</a:t>
            </a:r>
            <a:r>
              <a:rPr spc="-60" dirty="0"/>
              <a:t>a</a:t>
            </a:r>
            <a:r>
              <a:rPr spc="35" dirty="0"/>
              <a:t>n</a:t>
            </a:r>
            <a:r>
              <a:rPr dirty="0"/>
              <a:t>s</a:t>
            </a:r>
            <a:r>
              <a:rPr spc="114" dirty="0"/>
              <a:t> </a:t>
            </a: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  <a:r>
              <a:rPr spc="-275" dirty="0"/>
              <a:t> </a:t>
            </a:r>
            <a:r>
              <a:rPr spc="-30" dirty="0"/>
              <a:t>(</a:t>
            </a:r>
            <a:r>
              <a:rPr spc="-20" dirty="0"/>
              <a:t>9</a:t>
            </a:r>
            <a:r>
              <a:rPr dirty="0"/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1701800" y="20320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1650" y="20764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1650" y="20764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9700" y="2654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9550" y="2698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9550" y="2698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1700" y="1727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1550" y="1771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1550" y="1771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28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26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926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0" y="22987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9850" y="23431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9850" y="23431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3300" y="2908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3150" y="2952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83150" y="2952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8800" y="22606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8650" y="23050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8650" y="23050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8800" y="28575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8650" y="29019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8650" y="29019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5900" y="4089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5750" y="4133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5750" y="4133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9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19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19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14700" y="4038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84550" y="4083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84550" y="4083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2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22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2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44800" y="35941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14650" y="36385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14650" y="36385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82900" y="3251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52750" y="3295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52750" y="3295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62400" y="24511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32250" y="24955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32250" y="24955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43200" y="20955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13050" y="21399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13050" y="21399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686041" y="1360432"/>
            <a:ext cx="3245485" cy="271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53060" indent="-342900">
              <a:lnSpc>
                <a:spcPts val="2100"/>
              </a:lnSpc>
              <a:buAutoNum type="arabicPeriod"/>
              <a:tabLst>
                <a:tab pos="355600" algn="l"/>
              </a:tabLst>
            </a:pP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hoo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se</a:t>
            </a:r>
            <a:r>
              <a:rPr sz="1800" spc="1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1800" i="1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ndo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po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1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355600" marR="144145" indent="-342900">
              <a:lnSpc>
                <a:spcPts val="220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h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020"/>
              </a:lnSpc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130"/>
              </a:lnSpc>
              <a:spcBef>
                <a:spcPts val="40"/>
              </a:spcBef>
            </a:pP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marR="89535" indent="-342900">
              <a:lnSpc>
                <a:spcPts val="2200"/>
              </a:lnSpc>
              <a:spcBef>
                <a:spcPts val="10"/>
              </a:spcBef>
              <a:buAutoNum type="arabicPeriod" startAt="4"/>
              <a:tabLst>
                <a:tab pos="355600" algn="l"/>
              </a:tabLst>
            </a:pP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090"/>
              </a:lnSpc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130"/>
              </a:lnSpc>
              <a:buAutoNum type="arabicPeriod" startAt="5"/>
              <a:tabLst>
                <a:tab pos="355600" algn="l"/>
              </a:tabLst>
            </a:pPr>
            <a:r>
              <a:rPr sz="1800" spc="-10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e!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37000" y="3771900"/>
            <a:ext cx="304800" cy="25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06850" y="3816350"/>
            <a:ext cx="165100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06850" y="3816350"/>
            <a:ext cx="165100" cy="114300"/>
          </a:xfrm>
          <a:custGeom>
            <a:avLst/>
            <a:gdLst/>
            <a:ahLst/>
            <a:cxnLst/>
            <a:rect l="l" t="t" r="r" b="b"/>
            <a:pathLst>
              <a:path w="165100" h="114300">
                <a:moveTo>
                  <a:pt x="165100" y="57150"/>
                </a:moveTo>
                <a:lnTo>
                  <a:pt x="82550" y="0"/>
                </a:lnTo>
                <a:lnTo>
                  <a:pt x="0" y="57150"/>
                </a:lnTo>
                <a:lnTo>
                  <a:pt x="82550" y="114300"/>
                </a:lnTo>
                <a:lnTo>
                  <a:pt x="16510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9900" y="2374900"/>
            <a:ext cx="368300" cy="368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09750" y="2419844"/>
            <a:ext cx="228486" cy="2281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09750" y="241984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3805"/>
                </a:moveTo>
                <a:lnTo>
                  <a:pt x="8015" y="71673"/>
                </a:lnTo>
                <a:lnTo>
                  <a:pt x="30007" y="36608"/>
                </a:lnTo>
                <a:lnTo>
                  <a:pt x="62893" y="11689"/>
                </a:lnTo>
                <a:lnTo>
                  <a:pt x="103593" y="0"/>
                </a:lnTo>
                <a:lnTo>
                  <a:pt x="119775" y="740"/>
                </a:lnTo>
                <a:lnTo>
                  <a:pt x="163037" y="12377"/>
                </a:lnTo>
                <a:lnTo>
                  <a:pt x="196866" y="36044"/>
                </a:lnTo>
                <a:lnTo>
                  <a:pt x="219328" y="69043"/>
                </a:lnTo>
                <a:lnTo>
                  <a:pt x="228486" y="108679"/>
                </a:lnTo>
                <a:lnTo>
                  <a:pt x="227623" y="124084"/>
                </a:lnTo>
                <a:lnTo>
                  <a:pt x="215214" y="165749"/>
                </a:lnTo>
                <a:lnTo>
                  <a:pt x="190322" y="198642"/>
                </a:lnTo>
                <a:lnTo>
                  <a:pt x="155832" y="220260"/>
                </a:lnTo>
                <a:lnTo>
                  <a:pt x="114628" y="228104"/>
                </a:lnTo>
                <a:lnTo>
                  <a:pt x="99939" y="227178"/>
                </a:lnTo>
                <a:lnTo>
                  <a:pt x="59719" y="214198"/>
                </a:lnTo>
                <a:lnTo>
                  <a:pt x="27637" y="188299"/>
                </a:lnTo>
                <a:lnTo>
                  <a:pt x="6737" y="152551"/>
                </a:lnTo>
                <a:lnTo>
                  <a:pt x="0" y="1138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34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732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732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35300" y="3695700"/>
            <a:ext cx="355600" cy="368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5150" y="3740293"/>
            <a:ext cx="215481" cy="2275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05150" y="37402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27500" y="2362200"/>
            <a:ext cx="355600" cy="355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197354" y="2406650"/>
            <a:ext cx="215894" cy="2158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97350" y="24066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107949"/>
                </a:moveTo>
                <a:lnTo>
                  <a:pt x="8454" y="65997"/>
                </a:lnTo>
                <a:lnTo>
                  <a:pt x="31516" y="31718"/>
                </a:lnTo>
                <a:lnTo>
                  <a:pt x="65729" y="8568"/>
                </a:lnTo>
                <a:lnTo>
                  <a:pt x="107640" y="0"/>
                </a:lnTo>
                <a:lnTo>
                  <a:pt x="122314" y="979"/>
                </a:lnTo>
                <a:lnTo>
                  <a:pt x="162190" y="14649"/>
                </a:lnTo>
                <a:lnTo>
                  <a:pt x="193196" y="41742"/>
                </a:lnTo>
                <a:lnTo>
                  <a:pt x="211922" y="78818"/>
                </a:lnTo>
                <a:lnTo>
                  <a:pt x="215898" y="107383"/>
                </a:lnTo>
                <a:lnTo>
                  <a:pt x="214921" y="122099"/>
                </a:lnTo>
                <a:lnTo>
                  <a:pt x="201283" y="162056"/>
                </a:lnTo>
                <a:lnTo>
                  <a:pt x="174247" y="193106"/>
                </a:lnTo>
                <a:lnTo>
                  <a:pt x="137242" y="211875"/>
                </a:lnTo>
                <a:lnTo>
                  <a:pt x="108727" y="215896"/>
                </a:lnTo>
                <a:lnTo>
                  <a:pt x="93978" y="214922"/>
                </a:lnTo>
                <a:lnTo>
                  <a:pt x="53953" y="201309"/>
                </a:lnTo>
                <a:lnTo>
                  <a:pt x="22866" y="174322"/>
                </a:lnTo>
                <a:lnTo>
                  <a:pt x="4063" y="137376"/>
                </a:lnTo>
                <a:lnTo>
                  <a:pt x="0" y="1079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35300" y="3822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05150" y="3867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05150" y="3867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03700" y="2260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73550" y="2305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73550" y="2305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84500" y="3695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54350" y="3740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54350" y="3740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5800" y="2438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25650" y="2482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25650" y="2482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19300" y="23368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89150" y="23812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89150" y="23812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133" y="1277324"/>
          <a:ext cx="5035560" cy="35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</a:tblGrid>
              <a:tr h="44426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x</a:t>
            </a:r>
            <a:r>
              <a:rPr spc="-55" dirty="0"/>
              <a:t>a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5" dirty="0"/>
              <a:t>:</a:t>
            </a:r>
            <a:r>
              <a:rPr spc="-90" dirty="0"/>
              <a:t> </a:t>
            </a:r>
            <a:r>
              <a:rPr spc="10" dirty="0"/>
              <a:t>A</a:t>
            </a:r>
            <a:r>
              <a:rPr spc="35" dirty="0"/>
              <a:t>pp</a:t>
            </a:r>
            <a:r>
              <a:rPr spc="-45" dirty="0"/>
              <a:t>r</a:t>
            </a:r>
            <a:r>
              <a:rPr spc="30" dirty="0"/>
              <a:t>o</a:t>
            </a:r>
            <a:r>
              <a:rPr spc="-45" dirty="0"/>
              <a:t>x</a:t>
            </a:r>
            <a:r>
              <a:rPr spc="50" dirty="0"/>
              <a:t>i</a:t>
            </a:r>
            <a:r>
              <a:rPr spc="-25" dirty="0"/>
              <a:t>m</a:t>
            </a:r>
            <a:r>
              <a:rPr spc="-50" dirty="0"/>
              <a:t>a</a:t>
            </a:r>
            <a:r>
              <a:rPr spc="-5" dirty="0"/>
              <a:t>te</a:t>
            </a:r>
            <a:r>
              <a:rPr spc="-140" dirty="0"/>
              <a:t> </a:t>
            </a:r>
            <a:r>
              <a:rPr spc="-95" dirty="0"/>
              <a:t>k</a:t>
            </a:r>
            <a:r>
              <a:rPr spc="-35" dirty="0"/>
              <a:t>-</a:t>
            </a:r>
            <a:r>
              <a:rPr spc="-25" dirty="0"/>
              <a:t>m</a:t>
            </a:r>
            <a:r>
              <a:rPr dirty="0"/>
              <a:t>e</a:t>
            </a:r>
            <a:r>
              <a:rPr spc="-60" dirty="0"/>
              <a:t>a</a:t>
            </a:r>
            <a:r>
              <a:rPr spc="35" dirty="0"/>
              <a:t>n</a:t>
            </a:r>
            <a:r>
              <a:rPr dirty="0"/>
              <a:t>s</a:t>
            </a:r>
            <a:r>
              <a:rPr spc="15" dirty="0"/>
              <a:t> </a:t>
            </a:r>
            <a:r>
              <a:rPr spc="20" dirty="0"/>
              <a:t>C</a:t>
            </a:r>
            <a:r>
              <a:rPr spc="45" dirty="0"/>
              <a:t>l</a:t>
            </a:r>
            <a:r>
              <a:rPr spc="35" dirty="0"/>
              <a:t>u</a:t>
            </a:r>
            <a:r>
              <a:rPr spc="-40" dirty="0"/>
              <a:t>s</a:t>
            </a:r>
            <a:r>
              <a:rPr spc="-5" dirty="0"/>
              <a:t>t</a:t>
            </a:r>
            <a:r>
              <a:rPr dirty="0"/>
              <a:t>e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g</a:t>
            </a:r>
          </a:p>
        </p:txBody>
      </p:sp>
      <p:sp>
        <p:nvSpPr>
          <p:cNvPr id="4" name="object 4"/>
          <p:cNvSpPr/>
          <p:nvPr/>
        </p:nvSpPr>
        <p:spPr>
          <a:xfrm>
            <a:off x="1701800" y="20320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71650" y="20764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1650" y="20764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9700" y="2654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9550" y="2698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9550" y="2698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1700" y="1727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11550" y="1771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1550" y="1771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28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926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926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0" y="22987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9850" y="23431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9850" y="23431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3300" y="29083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3150" y="29527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83150" y="29527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8800" y="22606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38650" y="23050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8650" y="23050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68800" y="28575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8650" y="29019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8650" y="29019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5900" y="4089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5750" y="4133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5750" y="4133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9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19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19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14700" y="4038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84550" y="4083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84550" y="4083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2500" y="31369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22350" y="31813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2350" y="31813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44800" y="35941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14650" y="36385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14650" y="36385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82900" y="32512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52750" y="32956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52750" y="32956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62400" y="2451100"/>
            <a:ext cx="266700" cy="24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32250" y="2495550"/>
            <a:ext cx="127000" cy="101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32250" y="2495550"/>
            <a:ext cx="127000" cy="101600"/>
          </a:xfrm>
          <a:custGeom>
            <a:avLst/>
            <a:gdLst/>
            <a:ahLst/>
            <a:cxnLst/>
            <a:rect l="l" t="t" r="r" b="b"/>
            <a:pathLst>
              <a:path w="127000" h="101600">
                <a:moveTo>
                  <a:pt x="0" y="50800"/>
                </a:moveTo>
                <a:lnTo>
                  <a:pt x="63500" y="0"/>
                </a:lnTo>
                <a:lnTo>
                  <a:pt x="127000" y="50800"/>
                </a:lnTo>
                <a:lnTo>
                  <a:pt x="63500" y="101600"/>
                </a:lnTo>
                <a:lnTo>
                  <a:pt x="0" y="508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43200" y="20955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13050" y="21399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13050" y="21399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686041" y="1360432"/>
            <a:ext cx="3245485" cy="271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53060" indent="-342900">
              <a:lnSpc>
                <a:spcPts val="2100"/>
              </a:lnSpc>
              <a:buAutoNum type="arabicPeriod"/>
              <a:tabLst>
                <a:tab pos="355600" algn="l"/>
              </a:tabLst>
            </a:pP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hoo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se</a:t>
            </a:r>
            <a:r>
              <a:rPr sz="1800" spc="1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1800" i="1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ndo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spc="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po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1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355600" marR="144145" indent="-342900">
              <a:lnSpc>
                <a:spcPts val="2200"/>
              </a:lnSpc>
              <a:spcBef>
                <a:spcPts val="20"/>
              </a:spcBef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h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020"/>
              </a:lnSpc>
              <a:buAutoNum type="arabicPeriod"/>
              <a:tabLst>
                <a:tab pos="355600" algn="l"/>
              </a:tabLst>
            </a:pP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(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)</a:t>
            </a:r>
            <a:r>
              <a:rPr sz="1800" spc="1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130"/>
              </a:lnSpc>
              <a:spcBef>
                <a:spcPts val="40"/>
              </a:spcBef>
            </a:pP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st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  <a:p>
            <a:pPr marL="355600" marR="488315" indent="-342900">
              <a:lnSpc>
                <a:spcPts val="2200"/>
              </a:lnSpc>
              <a:spcBef>
                <a:spcPts val="10"/>
              </a:spcBef>
              <a:buAutoNum type="arabicPeriod" startAt="4"/>
              <a:tabLst>
                <a:tab pos="355600" algn="l"/>
              </a:tabLst>
            </a:pPr>
            <a:r>
              <a:rPr sz="1800" spc="4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f</a:t>
            </a:r>
            <a:r>
              <a:rPr sz="180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ed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by </a:t>
            </a:r>
            <a:r>
              <a:rPr sz="1800" spc="-40" dirty="0">
                <a:latin typeface="Calibri"/>
                <a:cs typeface="Calibri"/>
              </a:rPr>
              <a:t>m</a:t>
            </a:r>
            <a:r>
              <a:rPr sz="1800" spc="-50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h</a:t>
            </a:r>
            <a:r>
              <a:rPr sz="1800" spc="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i="1" spc="-50" dirty="0"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,</a:t>
            </a:r>
            <a:r>
              <a:rPr sz="1800" spc="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</a:t>
            </a:r>
            <a:r>
              <a:rPr sz="1800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A6A6A6"/>
                </a:solidFill>
                <a:latin typeface="Calibri"/>
                <a:cs typeface="Calibri"/>
              </a:rPr>
              <a:t>te</a:t>
            </a:r>
            <a:r>
              <a:rPr sz="18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2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1800" spc="35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ts val="2090"/>
              </a:lnSpc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130"/>
              </a:lnSpc>
              <a:buAutoNum type="arabicPeriod" startAt="5"/>
              <a:tabLst>
                <a:tab pos="355600" algn="l"/>
              </a:tabLst>
            </a:pPr>
            <a:r>
              <a:rPr sz="1800" spc="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107FA7"/>
                </a:solidFill>
                <a:latin typeface="Calibri"/>
                <a:cs typeface="Calibri"/>
              </a:rPr>
              <a:t>l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se e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nou</a:t>
            </a:r>
            <a:r>
              <a:rPr sz="1800" spc="-55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r>
              <a:rPr sz="1800" spc="-50" dirty="0">
                <a:solidFill>
                  <a:srgbClr val="107FA7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107FA7"/>
                </a:solidFill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37000" y="3771900"/>
            <a:ext cx="304800" cy="254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06850" y="3816350"/>
            <a:ext cx="165100" cy="114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06850" y="3816350"/>
            <a:ext cx="165100" cy="114300"/>
          </a:xfrm>
          <a:custGeom>
            <a:avLst/>
            <a:gdLst/>
            <a:ahLst/>
            <a:cxnLst/>
            <a:rect l="l" t="t" r="r" b="b"/>
            <a:pathLst>
              <a:path w="165100" h="114300">
                <a:moveTo>
                  <a:pt x="165100" y="57150"/>
                </a:moveTo>
                <a:lnTo>
                  <a:pt x="82550" y="0"/>
                </a:lnTo>
                <a:lnTo>
                  <a:pt x="0" y="57150"/>
                </a:lnTo>
                <a:lnTo>
                  <a:pt x="82550" y="114300"/>
                </a:lnTo>
                <a:lnTo>
                  <a:pt x="16510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01800" y="2400300"/>
            <a:ext cx="368300" cy="368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71650" y="2445244"/>
            <a:ext cx="228486" cy="2281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71650" y="244524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3805"/>
                </a:moveTo>
                <a:lnTo>
                  <a:pt x="8015" y="71673"/>
                </a:lnTo>
                <a:lnTo>
                  <a:pt x="30007" y="36608"/>
                </a:lnTo>
                <a:lnTo>
                  <a:pt x="62893" y="11689"/>
                </a:lnTo>
                <a:lnTo>
                  <a:pt x="103593" y="0"/>
                </a:lnTo>
                <a:lnTo>
                  <a:pt x="119775" y="740"/>
                </a:lnTo>
                <a:lnTo>
                  <a:pt x="163037" y="12377"/>
                </a:lnTo>
                <a:lnTo>
                  <a:pt x="196866" y="36044"/>
                </a:lnTo>
                <a:lnTo>
                  <a:pt x="219328" y="69043"/>
                </a:lnTo>
                <a:lnTo>
                  <a:pt x="228486" y="108679"/>
                </a:lnTo>
                <a:lnTo>
                  <a:pt x="227623" y="124084"/>
                </a:lnTo>
                <a:lnTo>
                  <a:pt x="215214" y="165749"/>
                </a:lnTo>
                <a:lnTo>
                  <a:pt x="190322" y="198642"/>
                </a:lnTo>
                <a:lnTo>
                  <a:pt x="155832" y="220260"/>
                </a:lnTo>
                <a:lnTo>
                  <a:pt x="114628" y="228104"/>
                </a:lnTo>
                <a:lnTo>
                  <a:pt x="99939" y="227178"/>
                </a:lnTo>
                <a:lnTo>
                  <a:pt x="59719" y="214198"/>
                </a:lnTo>
                <a:lnTo>
                  <a:pt x="27637" y="188299"/>
                </a:lnTo>
                <a:lnTo>
                  <a:pt x="6737" y="152551"/>
                </a:lnTo>
                <a:lnTo>
                  <a:pt x="0" y="11380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3400" y="22860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73250" y="23304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73250" y="23304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35300" y="3657600"/>
            <a:ext cx="355600" cy="368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05150" y="3702193"/>
            <a:ext cx="215481" cy="2275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05150" y="3702193"/>
            <a:ext cx="215900" cy="227965"/>
          </a:xfrm>
          <a:custGeom>
            <a:avLst/>
            <a:gdLst/>
            <a:ahLst/>
            <a:cxnLst/>
            <a:rect l="l" t="t" r="r" b="b"/>
            <a:pathLst>
              <a:path w="215900" h="227964">
                <a:moveTo>
                  <a:pt x="0" y="114156"/>
                </a:moveTo>
                <a:lnTo>
                  <a:pt x="7987" y="70927"/>
                </a:lnTo>
                <a:lnTo>
                  <a:pt x="29842" y="35258"/>
                </a:lnTo>
                <a:lnTo>
                  <a:pt x="62401" y="10499"/>
                </a:lnTo>
                <a:lnTo>
                  <a:pt x="102501" y="0"/>
                </a:lnTo>
                <a:lnTo>
                  <a:pt x="117561" y="903"/>
                </a:lnTo>
                <a:lnTo>
                  <a:pt x="158068" y="13936"/>
                </a:lnTo>
                <a:lnTo>
                  <a:pt x="189617" y="40024"/>
                </a:lnTo>
                <a:lnTo>
                  <a:pt x="209700" y="76042"/>
                </a:lnTo>
                <a:lnTo>
                  <a:pt x="215481" y="104029"/>
                </a:lnTo>
                <a:lnTo>
                  <a:pt x="214728" y="120538"/>
                </a:lnTo>
                <a:lnTo>
                  <a:pt x="203098" y="164560"/>
                </a:lnTo>
                <a:lnTo>
                  <a:pt x="179563" y="198653"/>
                </a:lnTo>
                <a:lnTo>
                  <a:pt x="146889" y="220668"/>
                </a:lnTo>
                <a:lnTo>
                  <a:pt x="121397" y="227574"/>
                </a:lnTo>
                <a:lnTo>
                  <a:pt x="105199" y="226893"/>
                </a:lnTo>
                <a:lnTo>
                  <a:pt x="62354" y="215108"/>
                </a:lnTo>
                <a:lnTo>
                  <a:pt x="29429" y="190920"/>
                </a:lnTo>
                <a:lnTo>
                  <a:pt x="8096" y="157167"/>
                </a:lnTo>
                <a:lnTo>
                  <a:pt x="26" y="116690"/>
                </a:lnTo>
                <a:lnTo>
                  <a:pt x="0" y="114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91000" y="2362200"/>
            <a:ext cx="368300" cy="355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60850" y="2406785"/>
            <a:ext cx="228113" cy="2149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60850" y="2406785"/>
            <a:ext cx="228600" cy="215265"/>
          </a:xfrm>
          <a:custGeom>
            <a:avLst/>
            <a:gdLst/>
            <a:ahLst/>
            <a:cxnLst/>
            <a:rect l="l" t="t" r="r" b="b"/>
            <a:pathLst>
              <a:path w="228600" h="215264">
                <a:moveTo>
                  <a:pt x="0" y="107814"/>
                </a:moveTo>
                <a:lnTo>
                  <a:pt x="8457" y="66986"/>
                </a:lnTo>
                <a:lnTo>
                  <a:pt x="31598" y="33299"/>
                </a:lnTo>
                <a:lnTo>
                  <a:pt x="66072" y="9916"/>
                </a:lnTo>
                <a:lnTo>
                  <a:pt x="108530" y="0"/>
                </a:lnTo>
                <a:lnTo>
                  <a:pt x="124433" y="848"/>
                </a:lnTo>
                <a:lnTo>
                  <a:pt x="167226" y="13093"/>
                </a:lnTo>
                <a:lnTo>
                  <a:pt x="200593" y="37610"/>
                </a:lnTo>
                <a:lnTo>
                  <a:pt x="221904" y="71474"/>
                </a:lnTo>
                <a:lnTo>
                  <a:pt x="228113" y="97797"/>
                </a:lnTo>
                <a:lnTo>
                  <a:pt x="227321" y="113523"/>
                </a:lnTo>
                <a:lnTo>
                  <a:pt x="214968" y="155391"/>
                </a:lnTo>
                <a:lnTo>
                  <a:pt x="189947" y="187727"/>
                </a:lnTo>
                <a:lnTo>
                  <a:pt x="155213" y="208521"/>
                </a:lnTo>
                <a:lnTo>
                  <a:pt x="128120" y="214979"/>
                </a:lnTo>
                <a:lnTo>
                  <a:pt x="111126" y="214332"/>
                </a:lnTo>
                <a:lnTo>
                  <a:pt x="66104" y="203270"/>
                </a:lnTo>
                <a:lnTo>
                  <a:pt x="31398" y="180587"/>
                </a:lnTo>
                <a:lnTo>
                  <a:pt x="8787" y="148927"/>
                </a:lnTo>
                <a:lnTo>
                  <a:pt x="46" y="110935"/>
                </a:lnTo>
                <a:lnTo>
                  <a:pt x="0" y="10781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35300" y="3822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05150" y="3867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05150" y="3867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03700" y="22606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73550" y="23050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73550" y="23050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84500" y="36957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54350" y="37401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54350" y="37401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5800" y="2438400"/>
            <a:ext cx="266700" cy="25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25650" y="2482850"/>
            <a:ext cx="127000" cy="114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25650" y="2482850"/>
            <a:ext cx="127000" cy="114300"/>
          </a:xfrm>
          <a:custGeom>
            <a:avLst/>
            <a:gdLst/>
            <a:ahLst/>
            <a:cxnLst/>
            <a:rect l="l" t="t" r="r" b="b"/>
            <a:pathLst>
              <a:path w="127000" h="114300">
                <a:moveTo>
                  <a:pt x="0" y="57150"/>
                </a:moveTo>
                <a:lnTo>
                  <a:pt x="63500" y="0"/>
                </a:lnTo>
                <a:lnTo>
                  <a:pt x="127000" y="57150"/>
                </a:lnTo>
                <a:lnTo>
                  <a:pt x="6350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19300" y="2336800"/>
            <a:ext cx="279400" cy="25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89150" y="2381250"/>
            <a:ext cx="1397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89150" y="2381250"/>
            <a:ext cx="139700" cy="114300"/>
          </a:xfrm>
          <a:custGeom>
            <a:avLst/>
            <a:gdLst/>
            <a:ahLst/>
            <a:cxnLst/>
            <a:rect l="l" t="t" r="r" b="b"/>
            <a:pathLst>
              <a:path w="139700" h="114300">
                <a:moveTo>
                  <a:pt x="0" y="57150"/>
                </a:moveTo>
                <a:lnTo>
                  <a:pt x="69850" y="0"/>
                </a:lnTo>
                <a:lnTo>
                  <a:pt x="139700" y="57150"/>
                </a:lnTo>
                <a:lnTo>
                  <a:pt x="69850" y="11430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0133" y="1277324"/>
          <a:ext cx="5035560" cy="3580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  <a:gridCol w="503556"/>
              </a:tblGrid>
              <a:tr h="444263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2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44263"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F7F7F"/>
                      </a:solidFill>
                      <a:prstDash val="solid"/>
                    </a:lnL>
                    <a:lnR w="12700">
                      <a:solidFill>
                        <a:srgbClr val="7F7F7F"/>
                      </a:solidFill>
                      <a:prstDash val="solid"/>
                    </a:lnR>
                    <a:lnT w="12700">
                      <a:solidFill>
                        <a:srgbClr val="7F7F7F"/>
                      </a:solidFill>
                      <a:prstDash val="solid"/>
                    </a:lnT>
                    <a:lnB w="1270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7137" y="268493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77137" y="292877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77137" y="317261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6662" y="2533650"/>
            <a:ext cx="0" cy="892810"/>
          </a:xfrm>
          <a:custGeom>
            <a:avLst/>
            <a:gdLst/>
            <a:ahLst/>
            <a:cxnLst/>
            <a:rect l="l" t="t" r="r" b="b"/>
            <a:pathLst>
              <a:path h="892810">
                <a:moveTo>
                  <a:pt x="0" y="89233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3432" y="2431573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8650" y="2441098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59">
                <a:moveTo>
                  <a:pt x="0" y="0"/>
                </a:moveTo>
                <a:lnTo>
                  <a:pt x="12543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7137" y="3416458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3924" y="393457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3924" y="417841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3924" y="4422252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449" y="3765550"/>
            <a:ext cx="0" cy="910590"/>
          </a:xfrm>
          <a:custGeom>
            <a:avLst/>
            <a:gdLst/>
            <a:ahLst/>
            <a:cxnLst/>
            <a:rect l="l" t="t" r="r" b="b"/>
            <a:pathLst>
              <a:path h="910589">
                <a:moveTo>
                  <a:pt x="0" y="91006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20219" y="3681207"/>
            <a:ext cx="0" cy="994410"/>
          </a:xfrm>
          <a:custGeom>
            <a:avLst/>
            <a:gdLst/>
            <a:ahLst/>
            <a:cxnLst/>
            <a:rect l="l" t="t" r="r" b="b"/>
            <a:pathLst>
              <a:path h="994410">
                <a:moveTo>
                  <a:pt x="0" y="0"/>
                </a:moveTo>
                <a:lnTo>
                  <a:pt x="0" y="9944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9850" y="3690732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4">
                <a:moveTo>
                  <a:pt x="0" y="0"/>
                </a:moveTo>
                <a:lnTo>
                  <a:pt x="18098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3924" y="4666093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7242" y="1196354"/>
            <a:ext cx="3900170" cy="123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41846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107FA7"/>
                </a:solidFill>
                <a:latin typeface="Lucida Sans Unicode"/>
                <a:cs typeface="Lucida Sans Unicode"/>
              </a:rPr>
              <a:t>–</a:t>
            </a:r>
            <a:r>
              <a:rPr sz="2000" spc="-335" dirty="0">
                <a:solidFill>
                  <a:srgbClr val="107FA7"/>
                </a:solidFill>
                <a:latin typeface="Lucida Sans Unicode"/>
                <a:cs typeface="Lucida Sans Unicode"/>
              </a:rPr>
              <a:t> </a:t>
            </a:r>
            <a:r>
              <a:rPr sz="2000" spc="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Calibri"/>
                <a:cs typeface="Calibri"/>
              </a:rPr>
              <a:t>L</a:t>
            </a:r>
            <a:r>
              <a:rPr spc="45" dirty="0">
                <a:latin typeface="Calibri"/>
                <a:cs typeface="Calibri"/>
              </a:rPr>
              <a:t>i</a:t>
            </a:r>
            <a:r>
              <a:rPr spc="3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e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x</a:t>
            </a:r>
            <a:r>
              <a:rPr spc="-50" dirty="0">
                <a:latin typeface="Calibri"/>
                <a:cs typeface="Calibri"/>
              </a:rPr>
              <a:t>a</a:t>
            </a:r>
            <a:r>
              <a:rPr spc="-25" dirty="0">
                <a:latin typeface="Calibri"/>
                <a:cs typeface="Calibri"/>
              </a:rPr>
              <a:t>m</a:t>
            </a:r>
            <a:r>
              <a:rPr spc="35" dirty="0">
                <a:latin typeface="Calibri"/>
                <a:cs typeface="Calibri"/>
              </a:rPr>
              <a:t>p</a:t>
            </a:r>
            <a:r>
              <a:rPr spc="4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6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18" name="object 18"/>
          <p:cNvSpPr/>
          <p:nvPr/>
        </p:nvSpPr>
        <p:spPr>
          <a:xfrm>
            <a:off x="5577137" y="523419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77137" y="547803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63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6662" y="5022850"/>
            <a:ext cx="0" cy="708660"/>
          </a:xfrm>
          <a:custGeom>
            <a:avLst/>
            <a:gdLst/>
            <a:ahLst/>
            <a:cxnLst/>
            <a:rect l="l" t="t" r="r" b="b"/>
            <a:pathLst>
              <a:path h="708660">
                <a:moveTo>
                  <a:pt x="0" y="708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23432" y="4980825"/>
            <a:ext cx="0" cy="750570"/>
          </a:xfrm>
          <a:custGeom>
            <a:avLst/>
            <a:gdLst/>
            <a:ahLst/>
            <a:cxnLst/>
            <a:rect l="l" t="t" r="r" b="b"/>
            <a:pathLst>
              <a:path h="750570">
                <a:moveTo>
                  <a:pt x="0" y="0"/>
                </a:moveTo>
                <a:lnTo>
                  <a:pt x="0" y="75056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15150" y="4990350"/>
            <a:ext cx="1318260" cy="0"/>
          </a:xfrm>
          <a:custGeom>
            <a:avLst/>
            <a:gdLst/>
            <a:ahLst/>
            <a:cxnLst/>
            <a:rect l="l" t="t" r="r" b="b"/>
            <a:pathLst>
              <a:path w="1318259">
                <a:moveTo>
                  <a:pt x="0" y="0"/>
                </a:moveTo>
                <a:lnTo>
                  <a:pt x="13178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7137" y="5721870"/>
            <a:ext cx="2656205" cy="0"/>
          </a:xfrm>
          <a:custGeom>
            <a:avLst/>
            <a:gdLst/>
            <a:ahLst/>
            <a:cxnLst/>
            <a:rect l="l" t="t" r="r" b="b"/>
            <a:pathLst>
              <a:path w="2656204">
                <a:moveTo>
                  <a:pt x="0" y="0"/>
                </a:moveTo>
                <a:lnTo>
                  <a:pt x="26558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43700" y="33401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6250" y="33845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26250" y="33845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4500" y="1206500"/>
            <a:ext cx="2768600" cy="1130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7200" y="1308100"/>
            <a:ext cx="2489200" cy="850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4350" y="1250950"/>
            <a:ext cx="2628900" cy="9900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2628900" y="0"/>
                </a:moveTo>
                <a:lnTo>
                  <a:pt x="0" y="0"/>
                </a:lnTo>
                <a:lnTo>
                  <a:pt x="0" y="936970"/>
                </a:lnTo>
                <a:lnTo>
                  <a:pt x="187637" y="959590"/>
                </a:lnTo>
                <a:lnTo>
                  <a:pt x="357530" y="975590"/>
                </a:lnTo>
                <a:lnTo>
                  <a:pt x="511649" y="985560"/>
                </a:lnTo>
                <a:lnTo>
                  <a:pt x="651967" y="990089"/>
                </a:lnTo>
                <a:lnTo>
                  <a:pt x="780454" y="989770"/>
                </a:lnTo>
                <a:lnTo>
                  <a:pt x="899083" y="985191"/>
                </a:lnTo>
                <a:lnTo>
                  <a:pt x="1009826" y="976944"/>
                </a:lnTo>
                <a:lnTo>
                  <a:pt x="1114653" y="965620"/>
                </a:lnTo>
                <a:lnTo>
                  <a:pt x="1215537" y="951808"/>
                </a:lnTo>
                <a:lnTo>
                  <a:pt x="1314450" y="936099"/>
                </a:lnTo>
                <a:lnTo>
                  <a:pt x="1619073" y="883496"/>
                </a:lnTo>
                <a:lnTo>
                  <a:pt x="1729816" y="866105"/>
                </a:lnTo>
                <a:lnTo>
                  <a:pt x="1848445" y="849769"/>
                </a:lnTo>
                <a:lnTo>
                  <a:pt x="1976932" y="835079"/>
                </a:lnTo>
                <a:lnTo>
                  <a:pt x="2117250" y="822626"/>
                </a:lnTo>
                <a:lnTo>
                  <a:pt x="2271369" y="813000"/>
                </a:lnTo>
                <a:lnTo>
                  <a:pt x="2441262" y="806791"/>
                </a:lnTo>
                <a:lnTo>
                  <a:pt x="2628900" y="804590"/>
                </a:lnTo>
                <a:lnTo>
                  <a:pt x="26289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94350" y="1250950"/>
            <a:ext cx="2628900" cy="990600"/>
          </a:xfrm>
          <a:custGeom>
            <a:avLst/>
            <a:gdLst/>
            <a:ahLst/>
            <a:cxnLst/>
            <a:rect l="l" t="t" r="r" b="b"/>
            <a:pathLst>
              <a:path w="2628900" h="990600">
                <a:moveTo>
                  <a:pt x="0" y="0"/>
                </a:moveTo>
                <a:lnTo>
                  <a:pt x="2628900" y="0"/>
                </a:lnTo>
                <a:lnTo>
                  <a:pt x="2628900" y="804590"/>
                </a:lnTo>
                <a:lnTo>
                  <a:pt x="2441262" y="806791"/>
                </a:lnTo>
                <a:lnTo>
                  <a:pt x="2271369" y="813000"/>
                </a:lnTo>
                <a:lnTo>
                  <a:pt x="2117250" y="822626"/>
                </a:lnTo>
                <a:lnTo>
                  <a:pt x="1976932" y="835080"/>
                </a:lnTo>
                <a:lnTo>
                  <a:pt x="1848445" y="849769"/>
                </a:lnTo>
                <a:lnTo>
                  <a:pt x="1729816" y="866105"/>
                </a:lnTo>
                <a:lnTo>
                  <a:pt x="1619073" y="883497"/>
                </a:lnTo>
                <a:lnTo>
                  <a:pt x="1514246" y="901353"/>
                </a:lnTo>
                <a:lnTo>
                  <a:pt x="1413362" y="919084"/>
                </a:lnTo>
                <a:lnTo>
                  <a:pt x="1314450" y="936099"/>
                </a:lnTo>
                <a:lnTo>
                  <a:pt x="1215537" y="951808"/>
                </a:lnTo>
                <a:lnTo>
                  <a:pt x="1114653" y="965620"/>
                </a:lnTo>
                <a:lnTo>
                  <a:pt x="1009826" y="976945"/>
                </a:lnTo>
                <a:lnTo>
                  <a:pt x="899083" y="985191"/>
                </a:lnTo>
                <a:lnTo>
                  <a:pt x="780454" y="989770"/>
                </a:lnTo>
                <a:lnTo>
                  <a:pt x="651967" y="990089"/>
                </a:lnTo>
                <a:lnTo>
                  <a:pt x="511649" y="985560"/>
                </a:lnTo>
                <a:lnTo>
                  <a:pt x="357530" y="975590"/>
                </a:lnTo>
                <a:lnTo>
                  <a:pt x="187637" y="959591"/>
                </a:lnTo>
                <a:lnTo>
                  <a:pt x="0" y="93697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53050" y="1073150"/>
            <a:ext cx="1257300" cy="254000"/>
          </a:xfrm>
          <a:prstGeom prst="rect">
            <a:avLst/>
          </a:prstGeom>
          <a:solidFill>
            <a:srgbClr val="F2F2F2"/>
          </a:solidFill>
          <a:ln w="1270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c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x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43700" y="1981200"/>
            <a:ext cx="546100" cy="660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26250" y="2025650"/>
            <a:ext cx="381000" cy="520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26250" y="2025650"/>
            <a:ext cx="381000" cy="520700"/>
          </a:xfrm>
          <a:custGeom>
            <a:avLst/>
            <a:gdLst/>
            <a:ahLst/>
            <a:cxnLst/>
            <a:rect l="l" t="t" r="r" b="b"/>
            <a:pathLst>
              <a:path w="381000" h="520700">
                <a:moveTo>
                  <a:pt x="0" y="330200"/>
                </a:moveTo>
                <a:lnTo>
                  <a:pt x="95250" y="330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330200"/>
                </a:lnTo>
                <a:lnTo>
                  <a:pt x="381000" y="330200"/>
                </a:lnTo>
                <a:lnTo>
                  <a:pt x="190500" y="520700"/>
                </a:lnTo>
                <a:lnTo>
                  <a:pt x="0" y="330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43700" y="4597400"/>
            <a:ext cx="5461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26250" y="4641850"/>
            <a:ext cx="3810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26250" y="4641850"/>
            <a:ext cx="381000" cy="393700"/>
          </a:xfrm>
          <a:custGeom>
            <a:avLst/>
            <a:gdLst/>
            <a:ahLst/>
            <a:cxnLst/>
            <a:rect l="l" t="t" r="r" b="b"/>
            <a:pathLst>
              <a:path w="381000" h="393700">
                <a:moveTo>
                  <a:pt x="0" y="203200"/>
                </a:moveTo>
                <a:lnTo>
                  <a:pt x="95250" y="2032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03200"/>
                </a:lnTo>
                <a:lnTo>
                  <a:pt x="381000" y="203200"/>
                </a:lnTo>
                <a:lnTo>
                  <a:pt x="190500" y="393700"/>
                </a:lnTo>
                <a:lnTo>
                  <a:pt x="0" y="203200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2600" y="2438400"/>
            <a:ext cx="4775200" cy="2400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7050" y="2482850"/>
            <a:ext cx="4635500" cy="2260600"/>
          </a:xfrm>
          <a:custGeom>
            <a:avLst/>
            <a:gdLst/>
            <a:ahLst/>
            <a:cxnLst/>
            <a:rect l="l" t="t" r="r" b="b"/>
            <a:pathLst>
              <a:path w="4635500" h="2260600">
                <a:moveTo>
                  <a:pt x="0" y="0"/>
                </a:moveTo>
                <a:lnTo>
                  <a:pt x="4635500" y="0"/>
                </a:lnTo>
                <a:lnTo>
                  <a:pt x="4635500" y="2260600"/>
                </a:lnTo>
                <a:lnTo>
                  <a:pt x="0" y="2260600"/>
                </a:lnTo>
                <a:lnTo>
                  <a:pt x="0" y="0"/>
                </a:lnTo>
                <a:close/>
              </a:path>
            </a:pathLst>
          </a:custGeom>
          <a:solidFill>
            <a:srgbClr val="D2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7050" y="2482850"/>
            <a:ext cx="4635500" cy="2260600"/>
          </a:xfrm>
          <a:custGeom>
            <a:avLst/>
            <a:gdLst/>
            <a:ahLst/>
            <a:cxnLst/>
            <a:rect l="l" t="t" r="r" b="b"/>
            <a:pathLst>
              <a:path w="4635500" h="2260600">
                <a:moveTo>
                  <a:pt x="0" y="0"/>
                </a:moveTo>
                <a:lnTo>
                  <a:pt x="4635500" y="0"/>
                </a:lnTo>
                <a:lnTo>
                  <a:pt x="4635500" y="2260600"/>
                </a:lnTo>
                <a:lnTo>
                  <a:pt x="0" y="2260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2671" y="2687866"/>
            <a:ext cx="364807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mydat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a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spc="-4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sc.textFil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e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("purple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c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ow.</a:t>
            </a:r>
            <a:r>
              <a:rPr sz="1200" b="1" spc="75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x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"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291465" algn="l"/>
              </a:tabLst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myrd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d</a:t>
            </a:r>
            <a:r>
              <a:rPr sz="1200" b="1" spc="16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=</a:t>
            </a:r>
            <a:r>
              <a:rPr sz="1200" b="1" spc="-4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mydata.ma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p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(lambda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72382" y="2916870"/>
            <a:ext cx="12725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:</a:t>
            </a:r>
            <a:r>
              <a:rPr sz="1200" b="1" spc="-4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s.uppe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r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()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)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\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1571" y="3132771"/>
            <a:ext cx="31877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6365" algn="l"/>
              </a:tabLst>
            </a:pP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.filter(lambd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a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s:s.startswit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h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('I'))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2671" y="3348268"/>
            <a:ext cx="14605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100"/>
              </a:lnSpc>
              <a:tabLst>
                <a:tab pos="291465" algn="l"/>
              </a:tabLst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	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myrdd.coun</a:t>
            </a:r>
            <a:r>
              <a:rPr sz="1200" b="1" spc="-20" dirty="0">
                <a:solidFill>
                  <a:srgbClr val="A6A6A6"/>
                </a:solidFill>
                <a:latin typeface="Courier New"/>
                <a:cs typeface="Courier New"/>
              </a:rPr>
              <a:t>t</a:t>
            </a:r>
            <a:r>
              <a:rPr sz="1200" b="1" spc="-25" dirty="0">
                <a:solidFill>
                  <a:srgbClr val="A6A6A6"/>
                </a:solidFill>
                <a:latin typeface="Courier New"/>
                <a:cs typeface="Courier New"/>
              </a:rPr>
              <a:t>() </a:t>
            </a:r>
            <a:r>
              <a:rPr sz="1200" b="1" dirty="0">
                <a:solidFill>
                  <a:srgbClr val="A6A6A6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200" spc="-5" dirty="0">
                <a:solidFill>
                  <a:srgbClr val="7F7F7F"/>
                </a:solidFill>
                <a:latin typeface="Lucida Sans Unicode"/>
                <a:cs typeface="Lucida Sans Unicode"/>
              </a:rPr>
              <a:t>&gt;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72071" y="3793171"/>
            <a:ext cx="11811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5" dirty="0">
                <a:latin typeface="Courier New"/>
                <a:cs typeface="Courier New"/>
              </a:rPr>
              <a:t>myrdd.coun</a:t>
            </a:r>
            <a:r>
              <a:rPr sz="1200" b="1" spc="-20" dirty="0">
                <a:latin typeface="Courier New"/>
                <a:cs typeface="Courier New"/>
              </a:rPr>
              <a:t>t</a:t>
            </a:r>
            <a:r>
              <a:rPr sz="1200" b="1" spc="-25" dirty="0">
                <a:latin typeface="Courier New"/>
                <a:cs typeface="Courier New"/>
              </a:rPr>
              <a:t>()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353050" y="226695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53050" y="2266950"/>
            <a:ext cx="1625600" cy="266700"/>
          </a:xfrm>
          <a:custGeom>
            <a:avLst/>
            <a:gdLst/>
            <a:ahLst/>
            <a:cxnLst/>
            <a:rect l="l" t="t" r="r" b="b"/>
            <a:pathLst>
              <a:path w="1625600" h="266700">
                <a:moveTo>
                  <a:pt x="0" y="0"/>
                </a:moveTo>
                <a:lnTo>
                  <a:pt x="1625600" y="0"/>
                </a:lnTo>
                <a:lnTo>
                  <a:pt x="16256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423292" y="2319317"/>
            <a:ext cx="14522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pp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]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29400" y="5664200"/>
            <a:ext cx="8128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0" y="0"/>
                </a:lnTo>
                <a:lnTo>
                  <a:pt x="336550" y="419100"/>
                </a:lnTo>
                <a:lnTo>
                  <a:pt x="673100" y="0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99250" y="5708650"/>
            <a:ext cx="673100" cy="419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99250" y="5708650"/>
            <a:ext cx="673100" cy="419100"/>
          </a:xfrm>
          <a:custGeom>
            <a:avLst/>
            <a:gdLst/>
            <a:ahLst/>
            <a:cxnLst/>
            <a:rect l="l" t="t" r="r" b="b"/>
            <a:pathLst>
              <a:path w="673100" h="419100">
                <a:moveTo>
                  <a:pt x="673100" y="0"/>
                </a:moveTo>
                <a:lnTo>
                  <a:pt x="336550" y="419100"/>
                </a:lnTo>
                <a:lnTo>
                  <a:pt x="0" y="0"/>
                </a:lnTo>
                <a:lnTo>
                  <a:pt x="673100" y="0"/>
                </a:lnTo>
                <a:close/>
              </a:path>
            </a:pathLst>
          </a:custGeom>
          <a:ln w="12700">
            <a:solidFill>
              <a:srgbClr val="A400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76827" y="11810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7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60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89527" y="24256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7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60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89527" y="3695669"/>
            <a:ext cx="466725" cy="1228090"/>
          </a:xfrm>
          <a:custGeom>
            <a:avLst/>
            <a:gdLst/>
            <a:ahLst/>
            <a:cxnLst/>
            <a:rect l="l" t="t" r="r" b="b"/>
            <a:pathLst>
              <a:path w="466725" h="1228089">
                <a:moveTo>
                  <a:pt x="442773" y="27162"/>
                </a:moveTo>
                <a:lnTo>
                  <a:pt x="389199" y="27162"/>
                </a:lnTo>
                <a:lnTo>
                  <a:pt x="379379" y="33242"/>
                </a:lnTo>
                <a:lnTo>
                  <a:pt x="304253" y="87076"/>
                </a:lnTo>
                <a:lnTo>
                  <a:pt x="229180" y="149138"/>
                </a:lnTo>
                <a:lnTo>
                  <a:pt x="158244" y="217864"/>
                </a:lnTo>
                <a:lnTo>
                  <a:pt x="95556" y="291757"/>
                </a:lnTo>
                <a:lnTo>
                  <a:pt x="45567" y="368832"/>
                </a:lnTo>
                <a:lnTo>
                  <a:pt x="26435" y="408534"/>
                </a:lnTo>
                <a:lnTo>
                  <a:pt x="12057" y="448668"/>
                </a:lnTo>
                <a:lnTo>
                  <a:pt x="3180" y="487834"/>
                </a:lnTo>
                <a:lnTo>
                  <a:pt x="11" y="527349"/>
                </a:lnTo>
                <a:lnTo>
                  <a:pt x="0" y="529188"/>
                </a:lnTo>
                <a:lnTo>
                  <a:pt x="2741" y="569268"/>
                </a:lnTo>
                <a:lnTo>
                  <a:pt x="10290" y="609340"/>
                </a:lnTo>
                <a:lnTo>
                  <a:pt x="39075" y="692481"/>
                </a:lnTo>
                <a:lnTo>
                  <a:pt x="84098" y="778922"/>
                </a:lnTo>
                <a:lnTo>
                  <a:pt x="141467" y="866236"/>
                </a:lnTo>
                <a:lnTo>
                  <a:pt x="209113" y="955193"/>
                </a:lnTo>
                <a:lnTo>
                  <a:pt x="284439" y="1045394"/>
                </a:lnTo>
                <a:lnTo>
                  <a:pt x="364857" y="1136404"/>
                </a:lnTo>
                <a:lnTo>
                  <a:pt x="447767" y="1227764"/>
                </a:lnTo>
                <a:lnTo>
                  <a:pt x="466576" y="1210696"/>
                </a:lnTo>
                <a:lnTo>
                  <a:pt x="383666" y="1119334"/>
                </a:lnTo>
                <a:lnTo>
                  <a:pt x="303474" y="1028576"/>
                </a:lnTo>
                <a:lnTo>
                  <a:pt x="228608" y="938913"/>
                </a:lnTo>
                <a:lnTo>
                  <a:pt x="161688" y="850864"/>
                </a:lnTo>
                <a:lnTo>
                  <a:pt x="105329" y="764981"/>
                </a:lnTo>
                <a:lnTo>
                  <a:pt x="62566" y="682699"/>
                </a:lnTo>
                <a:lnTo>
                  <a:pt x="34963" y="603102"/>
                </a:lnTo>
                <a:lnTo>
                  <a:pt x="27702" y="564565"/>
                </a:lnTo>
                <a:lnTo>
                  <a:pt x="25450" y="529188"/>
                </a:lnTo>
                <a:lnTo>
                  <a:pt x="25490" y="527349"/>
                </a:lnTo>
                <a:lnTo>
                  <a:pt x="36828" y="454282"/>
                </a:lnTo>
                <a:lnTo>
                  <a:pt x="50327" y="417155"/>
                </a:lnTo>
                <a:lnTo>
                  <a:pt x="68431" y="379893"/>
                </a:lnTo>
                <a:lnTo>
                  <a:pt x="116851" y="305601"/>
                </a:lnTo>
                <a:lnTo>
                  <a:pt x="177595" y="234317"/>
                </a:lnTo>
                <a:lnTo>
                  <a:pt x="246843" y="167391"/>
                </a:lnTo>
                <a:lnTo>
                  <a:pt x="320429" y="106659"/>
                </a:lnTo>
                <a:lnTo>
                  <a:pt x="394168" y="53893"/>
                </a:lnTo>
                <a:lnTo>
                  <a:pt x="402534" y="48724"/>
                </a:lnTo>
                <a:lnTo>
                  <a:pt x="431304" y="48724"/>
                </a:lnTo>
                <a:lnTo>
                  <a:pt x="442773" y="27162"/>
                </a:lnTo>
                <a:close/>
              </a:path>
              <a:path w="466725" h="1228089">
                <a:moveTo>
                  <a:pt x="431304" y="48724"/>
                </a:moveTo>
                <a:lnTo>
                  <a:pt x="402534" y="48724"/>
                </a:lnTo>
                <a:lnTo>
                  <a:pt x="379851" y="91370"/>
                </a:lnTo>
                <a:lnTo>
                  <a:pt x="382201" y="99059"/>
                </a:lnTo>
                <a:lnTo>
                  <a:pt x="394586" y="105647"/>
                </a:lnTo>
                <a:lnTo>
                  <a:pt x="402276" y="103297"/>
                </a:lnTo>
                <a:lnTo>
                  <a:pt x="431304" y="48724"/>
                </a:lnTo>
                <a:close/>
              </a:path>
              <a:path w="466725" h="1228089">
                <a:moveTo>
                  <a:pt x="457221" y="0"/>
                </a:moveTo>
                <a:lnTo>
                  <a:pt x="340258" y="3017"/>
                </a:lnTo>
                <a:lnTo>
                  <a:pt x="334721" y="8848"/>
                </a:lnTo>
                <a:lnTo>
                  <a:pt x="335083" y="22871"/>
                </a:lnTo>
                <a:lnTo>
                  <a:pt x="340913" y="28408"/>
                </a:lnTo>
                <a:lnTo>
                  <a:pt x="389199" y="27162"/>
                </a:lnTo>
                <a:lnTo>
                  <a:pt x="442773" y="27162"/>
                </a:lnTo>
                <a:lnTo>
                  <a:pt x="457221" y="0"/>
                </a:lnTo>
                <a:close/>
              </a:path>
            </a:pathLst>
          </a:custGeom>
          <a:solidFill>
            <a:srgbClr val="0B5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53050" y="3498850"/>
            <a:ext cx="1066800" cy="266700"/>
          </a:xfrm>
          <a:custGeom>
            <a:avLst/>
            <a:gdLst/>
            <a:ahLst/>
            <a:cxnLst/>
            <a:rect l="l" t="t" r="r" b="b"/>
            <a:pathLst>
              <a:path w="1066800" h="266700">
                <a:moveTo>
                  <a:pt x="0" y="0"/>
                </a:moveTo>
                <a:lnTo>
                  <a:pt x="1066800" y="0"/>
                </a:lnTo>
                <a:lnTo>
                  <a:pt x="1066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53050" y="3498850"/>
            <a:ext cx="1066800" cy="266700"/>
          </a:xfrm>
          <a:custGeom>
            <a:avLst/>
            <a:gdLst/>
            <a:ahLst/>
            <a:cxnLst/>
            <a:rect l="l" t="t" r="r" b="b"/>
            <a:pathLst>
              <a:path w="1066800" h="266700">
                <a:moveTo>
                  <a:pt x="0" y="0"/>
                </a:moveTo>
                <a:lnTo>
                  <a:pt x="1066800" y="0"/>
                </a:lnTo>
                <a:lnTo>
                  <a:pt x="10668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423292" y="3546671"/>
            <a:ext cx="90678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Calibri"/>
                <a:cs typeface="Calibri"/>
              </a:rPr>
              <a:t>M</a:t>
            </a:r>
            <a:r>
              <a:rPr sz="1100" spc="-3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pp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353050" y="4768850"/>
            <a:ext cx="1562100" cy="254000"/>
          </a:xfrm>
          <a:custGeom>
            <a:avLst/>
            <a:gdLst/>
            <a:ahLst/>
            <a:cxnLst/>
            <a:rect l="l" t="t" r="r" b="b"/>
            <a:pathLst>
              <a:path w="1562100" h="254000">
                <a:moveTo>
                  <a:pt x="0" y="0"/>
                </a:moveTo>
                <a:lnTo>
                  <a:pt x="1562100" y="0"/>
                </a:lnTo>
                <a:lnTo>
                  <a:pt x="15621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53050" y="4768850"/>
            <a:ext cx="1562100" cy="254000"/>
          </a:xfrm>
          <a:custGeom>
            <a:avLst/>
            <a:gdLst/>
            <a:ahLst/>
            <a:cxnLst/>
            <a:rect l="l" t="t" r="r" b="b"/>
            <a:pathLst>
              <a:path w="1562100" h="254000">
                <a:moveTo>
                  <a:pt x="0" y="0"/>
                </a:moveTo>
                <a:lnTo>
                  <a:pt x="1562100" y="0"/>
                </a:lnTo>
                <a:lnTo>
                  <a:pt x="1562100" y="254000"/>
                </a:lnTo>
                <a:lnTo>
                  <a:pt x="0" y="25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423292" y="4811052"/>
            <a:ext cx="14014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F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30" dirty="0">
                <a:latin typeface="Calibri"/>
                <a:cs typeface="Calibri"/>
              </a:rPr>
              <a:t>t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-5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spc="-45" dirty="0">
                <a:latin typeface="Calibri"/>
                <a:cs typeface="Calibri"/>
              </a:rPr>
              <a:t>[</a:t>
            </a:r>
            <a:r>
              <a:rPr sz="1100" spc="30" dirty="0">
                <a:latin typeface="Calibri"/>
                <a:cs typeface="Calibri"/>
              </a:rPr>
              <a:t>3</a:t>
            </a:r>
            <a:r>
              <a:rPr sz="1100" spc="-45" dirty="0">
                <a:latin typeface="Calibri"/>
                <a:cs typeface="Calibri"/>
              </a:rPr>
              <a:t>]</a:t>
            </a:r>
            <a:r>
              <a:rPr sz="1100" spc="-5" dirty="0">
                <a:latin typeface="Calibri"/>
                <a:cs typeface="Calibri"/>
              </a:rPr>
              <a:t>: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y</a:t>
            </a:r>
            <a:r>
              <a:rPr sz="1100" spc="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dd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>
                <a:latin typeface="Calibri"/>
                <a:cs typeface="Calibri"/>
              </a:rPr>
              <a:t>© Copyright 2016  QuintilesIMS.  All rights reserved.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6892290" cy="391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07740">
              <a:lnSpc>
                <a:spcPct val="100000"/>
              </a:lnSpc>
            </a:pPr>
            <a:r>
              <a:rPr sz="2000" b="1" spc="3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mm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0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r>
              <a:rPr sz="2000" b="1" spc="-145" dirty="0">
                <a:latin typeface="Calibri"/>
                <a:cs typeface="Calibri"/>
              </a:rPr>
              <a:t> </a:t>
            </a:r>
            <a:r>
              <a:rPr sz="2000" b="1" spc="35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nd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2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eme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ve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A6A6A6"/>
                </a:solidFill>
                <a:latin typeface="Calibri"/>
                <a:cs typeface="Calibri"/>
              </a:rPr>
              <a:t>w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8077200" cy="488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ll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u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ig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d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a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qu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30" dirty="0">
                <a:latin typeface="Calibri"/>
                <a:cs typeface="Calibri"/>
              </a:rPr>
              <a:t>a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ery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40" dirty="0">
                <a:latin typeface="Calibri"/>
                <a:cs typeface="Calibri"/>
              </a:rPr>
              <a:t>C</a:t>
            </a:r>
            <a:r>
              <a:rPr sz="2000" b="1" spc="2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t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dirty="0">
                <a:latin typeface="Calibri"/>
                <a:cs typeface="Calibri"/>
              </a:rPr>
              <a:t>f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mm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k</a:t>
            </a:r>
            <a:r>
              <a:rPr sz="2000" spc="-1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20" dirty="0">
                <a:latin typeface="Calibri"/>
                <a:cs typeface="Calibri"/>
              </a:rPr>
              <a:t>ud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5" dirty="0">
                <a:latin typeface="Calibri"/>
                <a:cs typeface="Calibri"/>
              </a:rPr>
              <a:t>z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20" dirty="0">
                <a:latin typeface="Calibri"/>
                <a:cs typeface="Calibri"/>
              </a:rPr>
              <a:t>b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y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mm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20" dirty="0">
                <a:latin typeface="Calibri"/>
                <a:cs typeface="Calibri"/>
              </a:rPr>
              <a:t>un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2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ph</a:t>
            </a: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0" dirty="0">
                <a:latin typeface="Calibri"/>
                <a:cs typeface="Calibri"/>
              </a:rPr>
              <a:t>li</a:t>
            </a: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G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phX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50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al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ila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40" dirty="0">
                <a:latin typeface="Calibri"/>
                <a:cs typeface="Calibri"/>
              </a:rPr>
              <a:t> 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, re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7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-10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50" dirty="0">
                <a:latin typeface="Calibri"/>
                <a:cs typeface="Calibri"/>
              </a:rPr>
              <a:t>ML</a:t>
            </a:r>
            <a:r>
              <a:rPr sz="2000" b="1" dirty="0">
                <a:latin typeface="Calibri"/>
                <a:cs typeface="Calibri"/>
              </a:rPr>
              <a:t>li</a:t>
            </a:r>
            <a:r>
              <a:rPr sz="2000" b="1" spc="-5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584200" marR="252729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8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ff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ala</a:t>
            </a:r>
            <a:r>
              <a:rPr sz="2000" spc="45" dirty="0">
                <a:latin typeface="Calibri"/>
                <a:cs typeface="Calibri"/>
              </a:rPr>
              <a:t>b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un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30" dirty="0">
                <a:latin typeface="Calibri"/>
                <a:cs typeface="Calibri"/>
              </a:rPr>
              <a:t>x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 re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15" dirty="0">
                <a:latin typeface="Calibri"/>
                <a:cs typeface="Calibri"/>
              </a:rPr>
              <a:t>ss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5" dirty="0"/>
              <a:t>E</a:t>
            </a:r>
            <a:r>
              <a:rPr spc="-40" dirty="0"/>
              <a:t>ss</a:t>
            </a:r>
            <a:r>
              <a:rPr dirty="0"/>
              <a:t>e</a:t>
            </a:r>
            <a:r>
              <a:rPr spc="35" dirty="0"/>
              <a:t>n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-55" dirty="0"/>
              <a:t>a</a:t>
            </a:r>
            <a:r>
              <a:rPr dirty="0"/>
              <a:t>l</a:t>
            </a:r>
            <a:r>
              <a:rPr spc="5" dirty="0"/>
              <a:t> </a:t>
            </a:r>
            <a:r>
              <a:rPr spc="-45" dirty="0"/>
              <a:t>P</a:t>
            </a:r>
            <a:r>
              <a:rPr spc="35" dirty="0"/>
              <a:t>o</a:t>
            </a:r>
            <a:r>
              <a:rPr spc="45" dirty="0"/>
              <a:t>i</a:t>
            </a:r>
            <a:r>
              <a:rPr spc="35" dirty="0"/>
              <a:t>n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0" dirty="0"/>
              <a:t>C</a:t>
            </a:r>
            <a:r>
              <a:rPr spc="35" dirty="0"/>
              <a:t>h</a:t>
            </a:r>
            <a:r>
              <a:rPr spc="-50" dirty="0"/>
              <a:t>a</a:t>
            </a:r>
            <a:r>
              <a:rPr spc="35" dirty="0"/>
              <a:t>p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r</a:t>
            </a:r>
            <a:r>
              <a:rPr spc="-80" dirty="0"/>
              <a:t> </a:t>
            </a:r>
            <a:r>
              <a:rPr spc="-170" dirty="0"/>
              <a:t>T</a:t>
            </a:r>
            <a:r>
              <a:rPr spc="30" dirty="0"/>
              <a:t>o</a:t>
            </a:r>
            <a:r>
              <a:rPr spc="35" dirty="0"/>
              <a:t>p</a:t>
            </a:r>
            <a:r>
              <a:rPr spc="45" dirty="0"/>
              <a:t>i</a:t>
            </a:r>
            <a:r>
              <a:rPr spc="-20" dirty="0"/>
              <a:t>c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88950" y="1758950"/>
            <a:ext cx="8204200" cy="4394200"/>
          </a:xfrm>
          <a:custGeom>
            <a:avLst/>
            <a:gdLst/>
            <a:ahLst/>
            <a:cxnLst/>
            <a:rect l="l" t="t" r="r" b="b"/>
            <a:pathLst>
              <a:path w="8204200" h="4394200">
                <a:moveTo>
                  <a:pt x="0" y="140128"/>
                </a:moveTo>
                <a:lnTo>
                  <a:pt x="6615" y="97457"/>
                </a:lnTo>
                <a:lnTo>
                  <a:pt x="25094" y="60087"/>
                </a:lnTo>
                <a:lnTo>
                  <a:pt x="53386" y="30067"/>
                </a:lnTo>
                <a:lnTo>
                  <a:pt x="89441" y="9448"/>
                </a:lnTo>
                <a:lnTo>
                  <a:pt x="131209" y="279"/>
                </a:lnTo>
                <a:lnTo>
                  <a:pt x="8064072" y="0"/>
                </a:lnTo>
                <a:lnTo>
                  <a:pt x="8078757" y="760"/>
                </a:lnTo>
                <a:lnTo>
                  <a:pt x="8119889" y="11557"/>
                </a:lnTo>
                <a:lnTo>
                  <a:pt x="8155037" y="33535"/>
                </a:lnTo>
                <a:lnTo>
                  <a:pt x="8182151" y="64643"/>
                </a:lnTo>
                <a:lnTo>
                  <a:pt x="8199181" y="102830"/>
                </a:lnTo>
                <a:lnTo>
                  <a:pt x="8204200" y="4254072"/>
                </a:lnTo>
                <a:lnTo>
                  <a:pt x="8203439" y="4268757"/>
                </a:lnTo>
                <a:lnTo>
                  <a:pt x="8192642" y="4309889"/>
                </a:lnTo>
                <a:lnTo>
                  <a:pt x="8170664" y="4345037"/>
                </a:lnTo>
                <a:lnTo>
                  <a:pt x="8139556" y="4372151"/>
                </a:lnTo>
                <a:lnTo>
                  <a:pt x="8101369" y="4389182"/>
                </a:lnTo>
                <a:lnTo>
                  <a:pt x="140128" y="4394200"/>
                </a:lnTo>
                <a:lnTo>
                  <a:pt x="125442" y="4393439"/>
                </a:lnTo>
                <a:lnTo>
                  <a:pt x="84310" y="4382642"/>
                </a:lnTo>
                <a:lnTo>
                  <a:pt x="49162" y="4360664"/>
                </a:lnTo>
                <a:lnTo>
                  <a:pt x="22048" y="4329556"/>
                </a:lnTo>
                <a:lnTo>
                  <a:pt x="5018" y="4291369"/>
                </a:lnTo>
                <a:lnTo>
                  <a:pt x="0" y="140128"/>
                </a:lnTo>
                <a:close/>
              </a:path>
            </a:pathLst>
          </a:custGeom>
          <a:ln w="12700">
            <a:solidFill>
              <a:srgbClr val="0072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3975098" y="0"/>
                </a:moveTo>
                <a:lnTo>
                  <a:pt x="103593" y="494"/>
                </a:lnTo>
                <a:lnTo>
                  <a:pt x="62893" y="12185"/>
                </a:lnTo>
                <a:lnTo>
                  <a:pt x="30006" y="37104"/>
                </a:lnTo>
                <a:lnTo>
                  <a:pt x="8015" y="72169"/>
                </a:lnTo>
                <a:lnTo>
                  <a:pt x="0" y="114301"/>
                </a:lnTo>
                <a:lnTo>
                  <a:pt x="494" y="582206"/>
                </a:lnTo>
                <a:lnTo>
                  <a:pt x="12185" y="622906"/>
                </a:lnTo>
                <a:lnTo>
                  <a:pt x="37104" y="655792"/>
                </a:lnTo>
                <a:lnTo>
                  <a:pt x="72169" y="677784"/>
                </a:lnTo>
                <a:lnTo>
                  <a:pt x="114301" y="685800"/>
                </a:lnTo>
                <a:lnTo>
                  <a:pt x="3985807" y="685305"/>
                </a:lnTo>
                <a:lnTo>
                  <a:pt x="4026507" y="673614"/>
                </a:lnTo>
                <a:lnTo>
                  <a:pt x="4059393" y="648695"/>
                </a:lnTo>
                <a:lnTo>
                  <a:pt x="4081384" y="613629"/>
                </a:lnTo>
                <a:lnTo>
                  <a:pt x="4089400" y="571498"/>
                </a:lnTo>
                <a:lnTo>
                  <a:pt x="4088905" y="103593"/>
                </a:lnTo>
                <a:lnTo>
                  <a:pt x="4077214" y="62893"/>
                </a:lnTo>
                <a:lnTo>
                  <a:pt x="4052296" y="30006"/>
                </a:lnTo>
                <a:lnTo>
                  <a:pt x="4017230" y="8015"/>
                </a:lnTo>
                <a:lnTo>
                  <a:pt x="3975098" y="0"/>
                </a:lnTo>
                <a:close/>
              </a:path>
            </a:pathLst>
          </a:custGeom>
          <a:solidFill>
            <a:srgbClr val="C3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8950" y="1073150"/>
            <a:ext cx="4089400" cy="685800"/>
          </a:xfrm>
          <a:custGeom>
            <a:avLst/>
            <a:gdLst/>
            <a:ahLst/>
            <a:cxnLst/>
            <a:rect l="l" t="t" r="r" b="b"/>
            <a:pathLst>
              <a:path w="4089400" h="685800">
                <a:moveTo>
                  <a:pt x="0" y="114301"/>
                </a:moveTo>
                <a:lnTo>
                  <a:pt x="8015" y="72170"/>
                </a:lnTo>
                <a:lnTo>
                  <a:pt x="30006" y="37104"/>
                </a:lnTo>
                <a:lnTo>
                  <a:pt x="62893" y="12185"/>
                </a:lnTo>
                <a:lnTo>
                  <a:pt x="103592" y="494"/>
                </a:lnTo>
                <a:lnTo>
                  <a:pt x="3975099" y="0"/>
                </a:lnTo>
                <a:lnTo>
                  <a:pt x="3989737" y="928"/>
                </a:lnTo>
                <a:lnTo>
                  <a:pt x="4029856" y="13945"/>
                </a:lnTo>
                <a:lnTo>
                  <a:pt x="4061881" y="39910"/>
                </a:lnTo>
                <a:lnTo>
                  <a:pt x="4082733" y="75744"/>
                </a:lnTo>
                <a:lnTo>
                  <a:pt x="4089400" y="571498"/>
                </a:lnTo>
                <a:lnTo>
                  <a:pt x="4088471" y="586137"/>
                </a:lnTo>
                <a:lnTo>
                  <a:pt x="4075455" y="626255"/>
                </a:lnTo>
                <a:lnTo>
                  <a:pt x="4049489" y="658281"/>
                </a:lnTo>
                <a:lnTo>
                  <a:pt x="4013656" y="679133"/>
                </a:lnTo>
                <a:lnTo>
                  <a:pt x="114301" y="685800"/>
                </a:lnTo>
                <a:lnTo>
                  <a:pt x="99662" y="684871"/>
                </a:lnTo>
                <a:lnTo>
                  <a:pt x="59544" y="671854"/>
                </a:lnTo>
                <a:lnTo>
                  <a:pt x="27518" y="645889"/>
                </a:lnTo>
                <a:lnTo>
                  <a:pt x="6666" y="610056"/>
                </a:lnTo>
                <a:lnTo>
                  <a:pt x="0" y="114301"/>
                </a:lnTo>
                <a:close/>
              </a:path>
            </a:pathLst>
          </a:custGeom>
          <a:ln w="12700">
            <a:solidFill>
              <a:srgbClr val="28A4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25" y="1129283"/>
            <a:ext cx="7025640" cy="391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641090">
              <a:lnSpc>
                <a:spcPct val="100000"/>
              </a:lnSpc>
            </a:pPr>
            <a:r>
              <a:rPr sz="2000" b="1" spc="3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mm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tt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-15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spc="-30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-55" dirty="0">
                <a:solidFill>
                  <a:srgbClr val="107FA7"/>
                </a:solidFill>
                <a:latin typeface="Calibri"/>
                <a:cs typeface="Calibri"/>
              </a:rPr>
              <a:t>S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k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107FA7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a </a:t>
            </a:r>
            <a:r>
              <a:rPr sz="2000" b="1" spc="35" dirty="0">
                <a:solidFill>
                  <a:srgbClr val="107FA7"/>
                </a:solidFill>
                <a:latin typeface="Calibri"/>
                <a:cs typeface="Calibri"/>
              </a:rPr>
              <a:t>P</a:t>
            </a:r>
            <a:r>
              <a:rPr sz="2000" b="1" spc="-15" dirty="0">
                <a:solidFill>
                  <a:srgbClr val="107FA7"/>
                </a:solidFill>
                <a:latin typeface="Calibri"/>
                <a:cs typeface="Calibri"/>
              </a:rPr>
              <a:t>r</a:t>
            </a:r>
            <a:r>
              <a:rPr sz="2000" b="1" spc="10" dirty="0">
                <a:solidFill>
                  <a:srgbClr val="107FA7"/>
                </a:solidFill>
                <a:latin typeface="Calibri"/>
                <a:cs typeface="Calibri"/>
              </a:rPr>
              <a:t>o</a:t>
            </a:r>
            <a:r>
              <a:rPr sz="2000" b="1" spc="-40" dirty="0">
                <a:solidFill>
                  <a:srgbClr val="107FA7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107FA7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107FA7"/>
                </a:solidFill>
                <a:latin typeface="Calibri"/>
                <a:cs typeface="Calibri"/>
              </a:rPr>
              <a:t>ss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107FA7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107FA7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900">
              <a:latin typeface="Times New Roman"/>
              <a:cs typeface="Times New Roman"/>
            </a:endParaRPr>
          </a:p>
          <a:p>
            <a:pPr marL="222885" indent="-203200">
              <a:lnSpc>
                <a:spcPct val="100000"/>
              </a:lnSpc>
              <a:buFont typeface="Malgun Gothic"/>
              <a:buChar char="▪"/>
              <a:tabLst>
                <a:tab pos="223520" algn="l"/>
              </a:tabLst>
            </a:pP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r>
              <a:rPr sz="20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A6A6A6"/>
                </a:solidFill>
                <a:latin typeface="Calibri"/>
                <a:cs typeface="Calibri"/>
              </a:rPr>
              <a:t>U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v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0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-1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rk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r>
              <a:rPr sz="2000" spc="-1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d</a:t>
            </a:r>
            <a:r>
              <a:rPr sz="2000" spc="-10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al</a:t>
            </a: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y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-10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A6A6A6"/>
                </a:solidFill>
                <a:latin typeface="Calibri"/>
                <a:cs typeface="Calibri"/>
              </a:rPr>
              <a:t>c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h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-1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g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x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e:</a:t>
            </a:r>
            <a:r>
              <a:rPr sz="2000" spc="-1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k</a:t>
            </a:r>
            <a:r>
              <a:rPr sz="2000" spc="-15" dirty="0">
                <a:solidFill>
                  <a:srgbClr val="A6A6A6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me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a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Font typeface="Malgun Gothic"/>
              <a:buChar char="▪"/>
              <a:tabLst>
                <a:tab pos="223520" algn="l"/>
              </a:tabLst>
            </a:pPr>
            <a:r>
              <a:rPr sz="2000" spc="20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A6A6A6"/>
                </a:solidFill>
                <a:latin typeface="Calibri"/>
                <a:cs typeface="Calibri"/>
              </a:rPr>
              <a:t>ss</a:t>
            </a:r>
            <a:r>
              <a:rPr sz="2000" spc="-5" dirty="0">
                <a:solidFill>
                  <a:srgbClr val="A6A6A6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ia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l</a:t>
            </a:r>
            <a:r>
              <a:rPr sz="2000" spc="-114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A6A6A6"/>
                </a:solidFill>
                <a:latin typeface="Calibri"/>
                <a:cs typeface="Calibri"/>
              </a:rPr>
              <a:t>P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o</a:t>
            </a:r>
            <a:r>
              <a:rPr sz="2000" spc="40" dirty="0">
                <a:solidFill>
                  <a:srgbClr val="A6A6A6"/>
                </a:solidFill>
                <a:latin typeface="Calibri"/>
                <a:cs typeface="Calibri"/>
              </a:rPr>
              <a:t>i</a:t>
            </a:r>
            <a:r>
              <a:rPr sz="2000" spc="45" dirty="0">
                <a:solidFill>
                  <a:srgbClr val="A6A6A6"/>
                </a:solidFill>
                <a:latin typeface="Calibri"/>
                <a:cs typeface="Calibri"/>
              </a:rPr>
              <a:t>n</a:t>
            </a:r>
            <a:r>
              <a:rPr sz="2000" spc="30" dirty="0">
                <a:solidFill>
                  <a:srgbClr val="A6A6A6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A6A6A6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222885" indent="-203200">
              <a:lnSpc>
                <a:spcPct val="100000"/>
              </a:lnSpc>
              <a:spcBef>
                <a:spcPts val="1200"/>
              </a:spcBef>
              <a:buClr>
                <a:srgbClr val="2DA6C9"/>
              </a:buClr>
              <a:buFont typeface="Malgun Gothic"/>
              <a:buChar char="▪"/>
              <a:tabLst>
                <a:tab pos="223520" algn="l"/>
              </a:tabLst>
            </a:pP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: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20" dirty="0">
                <a:latin typeface="Calibri"/>
                <a:cs typeface="Calibri"/>
              </a:rPr>
              <a:t>n</a:t>
            </a:r>
            <a:r>
              <a:rPr sz="2000" b="1" spc="-5" dirty="0">
                <a:latin typeface="Calibri"/>
                <a:cs typeface="Calibri"/>
              </a:rPr>
              <a:t>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-5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50" dirty="0">
                <a:latin typeface="Calibri"/>
                <a:cs typeface="Calibri"/>
              </a:rPr>
              <a:t>g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S</a:t>
            </a:r>
            <a:r>
              <a:rPr sz="2000" b="1" spc="20" dirty="0">
                <a:latin typeface="Calibri"/>
                <a:cs typeface="Calibri"/>
              </a:rPr>
              <a:t>p</a:t>
            </a:r>
            <a:r>
              <a:rPr sz="2000" b="1" spc="10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242" y="1196354"/>
            <a:ext cx="7983220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 indent="-165100">
              <a:lnSpc>
                <a:spcPct val="100000"/>
              </a:lnSpc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-40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5" dirty="0">
                <a:latin typeface="Calibri"/>
                <a:cs typeface="Calibri"/>
              </a:rPr>
              <a:t>y</a:t>
            </a:r>
            <a:r>
              <a:rPr sz="2000" b="1" spc="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u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il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 marL="584200" marR="508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eme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14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me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45" dirty="0">
                <a:latin typeface="Calibri"/>
                <a:cs typeface="Calibri"/>
              </a:rPr>
              <a:t>p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ere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45" dirty="0">
                <a:latin typeface="Calibri"/>
                <a:cs typeface="Calibri"/>
              </a:rPr>
              <a:t>po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oud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re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l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L="584200" lvl="1" indent="-165100">
              <a:lnSpc>
                <a:spcPct val="100000"/>
              </a:lnSpc>
              <a:spcBef>
                <a:spcPts val="300"/>
              </a:spcBef>
              <a:buClr>
                <a:srgbClr val="107FA7"/>
              </a:buClr>
              <a:buFont typeface="Trebuchet MS"/>
              <a:buChar char="–"/>
              <a:tabLst>
                <a:tab pos="584200" algn="l"/>
              </a:tabLst>
            </a:pPr>
            <a:r>
              <a:rPr sz="2000" spc="-20" dirty="0">
                <a:latin typeface="Calibri"/>
                <a:cs typeface="Calibri"/>
              </a:rPr>
              <a:t>F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g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45" dirty="0">
                <a:latin typeface="Calibri"/>
                <a:cs typeface="Calibri"/>
              </a:rPr>
              <a:t>ph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n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v</a:t>
            </a:r>
            <a:r>
              <a:rPr sz="2000" spc="40" dirty="0">
                <a:latin typeface="Calibri"/>
                <a:cs typeface="Calibri"/>
              </a:rPr>
              <a:t>i</a:t>
            </a:r>
            <a:r>
              <a:rPr sz="2000" spc="3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1400"/>
              </a:spcBef>
              <a:buClr>
                <a:srgbClr val="2DA6C9"/>
              </a:buClr>
              <a:buFont typeface="Malgun Gothic"/>
              <a:buChar char="▪"/>
              <a:tabLst>
                <a:tab pos="177800" algn="l"/>
              </a:tabLst>
            </a:pPr>
            <a:r>
              <a:rPr sz="2000" b="1" spc="2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f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r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2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H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nd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spc="-15" dirty="0">
                <a:latin typeface="Calibri"/>
                <a:cs typeface="Calibri"/>
              </a:rPr>
              <a:t>-</a:t>
            </a:r>
            <a:r>
              <a:rPr sz="2000" b="1" spc="35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n</a:t>
            </a:r>
            <a:r>
              <a:rPr sz="2000" b="1" spc="-1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E</a:t>
            </a:r>
            <a:r>
              <a:rPr sz="2000" b="1" spc="-20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r</a:t>
            </a:r>
            <a:r>
              <a:rPr sz="2000" b="1" spc="-40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M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20" dirty="0">
                <a:latin typeface="Calibri"/>
                <a:cs typeface="Calibri"/>
              </a:rPr>
              <a:t>nu</a:t>
            </a:r>
            <a:r>
              <a:rPr sz="2000" b="1" spc="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mtClean="0"/>
              <a:t>© Copyright 2016  QuintilesIMS.  All rights reserved.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55" dirty="0"/>
              <a:t>a</a:t>
            </a:r>
            <a:r>
              <a:rPr spc="35" dirty="0"/>
              <a:t>nd</a:t>
            </a:r>
            <a:r>
              <a:rPr spc="-40" dirty="0"/>
              <a:t>s</a:t>
            </a:r>
            <a:r>
              <a:rPr spc="-35" dirty="0"/>
              <a:t>-</a:t>
            </a:r>
            <a:r>
              <a:rPr spc="10" dirty="0"/>
              <a:t>O</a:t>
            </a:r>
            <a:r>
              <a:rPr dirty="0"/>
              <a:t>n</a:t>
            </a:r>
            <a:r>
              <a:rPr spc="-5" dirty="0"/>
              <a:t> </a:t>
            </a:r>
            <a:r>
              <a:rPr spc="25" dirty="0"/>
              <a:t>E</a:t>
            </a:r>
            <a:r>
              <a:rPr spc="-140" dirty="0"/>
              <a:t>x</a:t>
            </a:r>
            <a:r>
              <a:rPr dirty="0"/>
              <a:t>e</a:t>
            </a:r>
            <a:r>
              <a:rPr spc="-45" dirty="0"/>
              <a:t>r</a:t>
            </a:r>
            <a:r>
              <a:rPr spc="-20" dirty="0"/>
              <a:t>c</a:t>
            </a:r>
            <a:r>
              <a:rPr spc="45" dirty="0"/>
              <a:t>i</a:t>
            </a:r>
            <a:r>
              <a:rPr spc="-40" dirty="0"/>
              <a:t>s</a:t>
            </a:r>
            <a:r>
              <a:rPr dirty="0"/>
              <a:t>e</a:t>
            </a:r>
            <a:r>
              <a:rPr spc="-5" dirty="0"/>
              <a:t>:</a:t>
            </a:r>
            <a:r>
              <a:rPr spc="114" dirty="0"/>
              <a:t> </a:t>
            </a:r>
            <a:r>
              <a:rPr spc="-10" dirty="0"/>
              <a:t>I</a:t>
            </a:r>
            <a:r>
              <a:rPr spc="-25" dirty="0"/>
              <a:t>m</a:t>
            </a:r>
            <a:r>
              <a:rPr spc="35" dirty="0"/>
              <a:t>p</a:t>
            </a:r>
            <a:r>
              <a:rPr spc="45" dirty="0"/>
              <a:t>l</a:t>
            </a:r>
            <a:r>
              <a:rPr dirty="0"/>
              <a:t>e</a:t>
            </a:r>
            <a:r>
              <a:rPr spc="-25" dirty="0"/>
              <a:t>m</a:t>
            </a:r>
            <a:r>
              <a:rPr dirty="0"/>
              <a:t>e</a:t>
            </a:r>
            <a:r>
              <a:rPr spc="35" dirty="0"/>
              <a:t>n</a:t>
            </a:r>
            <a:r>
              <a:rPr dirty="0"/>
              <a:t>t</a:t>
            </a:r>
            <a:r>
              <a:rPr spc="-150" dirty="0"/>
              <a:t> </a:t>
            </a:r>
            <a:r>
              <a:rPr spc="-55" dirty="0"/>
              <a:t>a</a:t>
            </a:r>
            <a:r>
              <a:rPr dirty="0"/>
              <a:t>n</a:t>
            </a:r>
            <a:r>
              <a:rPr spc="-5" dirty="0"/>
              <a:t> </a:t>
            </a:r>
            <a:r>
              <a:rPr spc="-10" dirty="0"/>
              <a:t>It</a:t>
            </a:r>
            <a:r>
              <a:rPr dirty="0"/>
              <a:t>e</a:t>
            </a:r>
            <a:r>
              <a:rPr spc="-45" dirty="0"/>
              <a:t>r</a:t>
            </a:r>
            <a:r>
              <a:rPr spc="-55" dirty="0"/>
              <a:t>a</a:t>
            </a:r>
            <a:r>
              <a:rPr spc="-5" dirty="0"/>
              <a:t>t</a:t>
            </a:r>
            <a:r>
              <a:rPr spc="45" dirty="0"/>
              <a:t>i</a:t>
            </a:r>
            <a:r>
              <a:rPr spc="5" dirty="0"/>
              <a:t>v</a:t>
            </a:r>
            <a:r>
              <a:rPr spc="-5" dirty="0"/>
              <a:t>e</a:t>
            </a:r>
            <a:r>
              <a:rPr spc="-40" dirty="0"/>
              <a:t> </a:t>
            </a:r>
            <a:r>
              <a:rPr spc="0" dirty="0"/>
              <a:t>A</a:t>
            </a:r>
            <a:r>
              <a:rPr spc="45" dirty="0"/>
              <a:t>l</a:t>
            </a:r>
            <a:r>
              <a:rPr spc="-40" dirty="0"/>
              <a:t>g</a:t>
            </a:r>
            <a:r>
              <a:rPr spc="35" dirty="0"/>
              <a:t>o</a:t>
            </a:r>
            <a:r>
              <a:rPr spc="-45" dirty="0"/>
              <a:t>r</a:t>
            </a:r>
            <a:r>
              <a:rPr spc="45" dirty="0"/>
              <a:t>i</a:t>
            </a:r>
            <a:r>
              <a:rPr spc="-5" dirty="0"/>
              <a:t>t</a:t>
            </a:r>
            <a:r>
              <a:rPr spc="35" dirty="0"/>
              <a:t>h</a:t>
            </a:r>
            <a:r>
              <a:rPr spc="-5" dirty="0"/>
              <a:t>m</a:t>
            </a:r>
            <a:r>
              <a:rPr spc="-160" dirty="0"/>
              <a:t> </a:t>
            </a:r>
            <a:r>
              <a:rPr spc="-25" dirty="0"/>
              <a:t>w</a:t>
            </a:r>
            <a:r>
              <a:rPr spc="45" dirty="0"/>
              <a:t>i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 S</a:t>
            </a:r>
            <a:r>
              <a:rPr spc="35" dirty="0"/>
              <a:t>p</a:t>
            </a:r>
            <a:r>
              <a:rPr spc="-55" dirty="0"/>
              <a:t>a</a:t>
            </a:r>
            <a:r>
              <a:rPr spc="-45" dirty="0"/>
              <a:t>r</a:t>
            </a:r>
            <a:r>
              <a:rPr spc="-5" dirty="0"/>
              <a:t>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5220</Words>
  <Application>Microsoft Office PowerPoint</Application>
  <PresentationFormat>On-screen Show (4:3)</PresentationFormat>
  <Paragraphs>1205</Paragraphs>
  <Slides>93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Malgun Gothic</vt:lpstr>
      <vt:lpstr>Calibri</vt:lpstr>
      <vt:lpstr>Courier New</vt:lpstr>
      <vt:lpstr>Lucida Sans Unicode</vt:lpstr>
      <vt:lpstr>Times New Roman</vt:lpstr>
      <vt:lpstr>Trebuchet MS</vt:lpstr>
      <vt:lpstr>Office Theme</vt:lpstr>
      <vt:lpstr>PowerPoint Presentation</vt:lpstr>
      <vt:lpstr>Spark RDD Persistence</vt:lpstr>
      <vt:lpstr>Chapter Topics</vt:lpstr>
      <vt:lpstr>Lineage Example (1)</vt:lpstr>
      <vt:lpstr>Lineage Example (2)</vt:lpstr>
      <vt:lpstr>Lineage Example (3)</vt:lpstr>
      <vt:lpstr>Lineage Example (4)</vt:lpstr>
      <vt:lpstr>Lineage Example (5)</vt:lpstr>
      <vt:lpstr>Lineage Example (6)</vt:lpstr>
      <vt:lpstr>Lineage Example (7)</vt:lpstr>
      <vt:lpstr>Chapter Topics</vt:lpstr>
      <vt:lpstr>RDD Persistence</vt:lpstr>
      <vt:lpstr>RDD Persistence</vt:lpstr>
      <vt:lpstr>RDD Persistence</vt:lpstr>
      <vt:lpstr>RDD Persistence</vt:lpstr>
      <vt:lpstr>RDD Persistence</vt:lpstr>
      <vt:lpstr>RDD Persistence</vt:lpstr>
      <vt:lpstr>RDD Persistence</vt:lpstr>
      <vt:lpstr>Memory Persistence</vt:lpstr>
      <vt:lpstr>Chapter Topics</vt:lpstr>
      <vt:lpstr>Persistence and Fault-Tolerance</vt:lpstr>
      <vt:lpstr>Distributed Persistence</vt:lpstr>
      <vt:lpstr>RDD Fault-Tolerance (1)</vt:lpstr>
      <vt:lpstr>RDD Fault-Tolerance (2)</vt:lpstr>
      <vt:lpstr>Persistence Levels</vt:lpstr>
      <vt:lpstr>Persistence Levels: Storage Location</vt:lpstr>
      <vt:lpstr>Persistence Levels: Memory Format</vt:lpstr>
      <vt:lpstr>Persistence Levels: Partition Replication</vt:lpstr>
      <vt:lpstr>Changing Persistence Options</vt:lpstr>
      <vt:lpstr>Disk Persistence</vt:lpstr>
      <vt:lpstr>Disk Persistence with Replication (1)</vt:lpstr>
      <vt:lpstr>Disk Persistence with Replication (2)</vt:lpstr>
      <vt:lpstr>When and Where to Persist</vt:lpstr>
      <vt:lpstr>Chapter Topics</vt:lpstr>
      <vt:lpstr>Essential Points</vt:lpstr>
      <vt:lpstr>Chapter Topics</vt:lpstr>
      <vt:lpstr>Hands-On Exercises: Persist an RDD</vt:lpstr>
      <vt:lpstr>PowerPoint Presentation</vt:lpstr>
      <vt:lpstr>Common Patterns in Spark Programming</vt:lpstr>
      <vt:lpstr>Chapter Topics</vt:lpstr>
      <vt:lpstr>Common Spark Use Cases (1)</vt:lpstr>
      <vt:lpstr>Common Spark Use Cases (2)</vt:lpstr>
      <vt:lpstr>Spark Examples</vt:lpstr>
      <vt:lpstr>Chapter Topics</vt:lpstr>
      <vt:lpstr>Example: PageRank</vt:lpstr>
      <vt:lpstr>PageRank Algorithm (1)</vt:lpstr>
      <vt:lpstr>PageRank Algorithm (2)</vt:lpstr>
      <vt:lpstr>PageRank Algorithm (3)</vt:lpstr>
      <vt:lpstr>PageRank Algorithm (4)</vt:lpstr>
      <vt:lpstr>PageRank Algorithm (5)</vt:lpstr>
      <vt:lpstr>PageRank in Spark: Neighbor Contribution Function</vt:lpstr>
      <vt:lpstr>PageRank in Spark: Example Data</vt:lpstr>
      <vt:lpstr>PageRank in Spark: Pairs of Page Links</vt:lpstr>
      <vt:lpstr>PageRank in Spark: Page Links Grouped by Source Page</vt:lpstr>
      <vt:lpstr>PageRank in Spark: Persisting the Link Pair RDD</vt:lpstr>
      <vt:lpstr>PageRank in Spark: Set Initial Ranks</vt:lpstr>
      <vt:lpstr>PageRank in Spark: First Iteration (1)</vt:lpstr>
      <vt:lpstr>PageRank in Spark: First Iteration (2)</vt:lpstr>
      <vt:lpstr>PageRank in Spark: First Iteration (3)</vt:lpstr>
      <vt:lpstr>PageRank in Spark: First Iteration (4)</vt:lpstr>
      <vt:lpstr>PageRank in Spark: Second Iteration</vt:lpstr>
      <vt:lpstr>Checkpointing (1)</vt:lpstr>
      <vt:lpstr>Checkpointing(2)</vt:lpstr>
      <vt:lpstr>Chapter Topics</vt:lpstr>
      <vt:lpstr>Graph Analytics</vt:lpstr>
      <vt:lpstr>Graph Analysis Challenges at Scale</vt:lpstr>
      <vt:lpstr>Graph Analysis in Spark</vt:lpstr>
      <vt:lpstr>Chapter Topics</vt:lpstr>
      <vt:lpstr>Machine Learning</vt:lpstr>
      <vt:lpstr>The “Three Cs”</vt:lpstr>
      <vt:lpstr>Collaborative Filtering</vt:lpstr>
      <vt:lpstr>Clustering</vt:lpstr>
      <vt:lpstr>Classification</vt:lpstr>
      <vt:lpstr>Machine Learning Challenges</vt:lpstr>
      <vt:lpstr>MLlib: Machine Learning on Spark</vt:lpstr>
      <vt:lpstr>Chapter Topics</vt:lpstr>
      <vt:lpstr>k-means Clustering</vt:lpstr>
      <vt:lpstr>Clustering (1)</vt:lpstr>
      <vt:lpstr>Clustering (2)</vt:lpstr>
      <vt:lpstr>Example: k-means Clustering(1)</vt:lpstr>
      <vt:lpstr>Example: k-means Clustering (2)</vt:lpstr>
      <vt:lpstr>Example: k-means Clustering (3)</vt:lpstr>
      <vt:lpstr>Example: k-means Clustering (4)</vt:lpstr>
      <vt:lpstr>Example: k-means Clustering (5)</vt:lpstr>
      <vt:lpstr>Example: k-means Clustering (6)</vt:lpstr>
      <vt:lpstr>Example: k-means Clustering (7)</vt:lpstr>
      <vt:lpstr>Example: k-means Clustering (8)</vt:lpstr>
      <vt:lpstr>Example: k-means Clustering (9)</vt:lpstr>
      <vt:lpstr>Example: Approximate k-means Clustering</vt:lpstr>
      <vt:lpstr>Chapter Topics</vt:lpstr>
      <vt:lpstr>Essential Points</vt:lpstr>
      <vt:lpstr>Chapter Topics</vt:lpstr>
      <vt:lpstr>Hands-On Exercise: Implement an Iterative Algorithm with Spark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Khvatov</cp:lastModifiedBy>
  <cp:revision>7</cp:revision>
  <dcterms:created xsi:type="dcterms:W3CDTF">2016-06-29T10:46:56Z</dcterms:created>
  <dcterms:modified xsi:type="dcterms:W3CDTF">2016-10-31T15:58:20Z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2016-06-29T00:00:00Z</vt:filetime>
  </property>
  <property fmtid="{D5CDD505-2E9C-101B-9397-08002B2CF9AE}" pid="3" name="Creator">
    <vt:lpwstr>PowerPoint</vt:lpwstr>
  </property>
  <property fmtid="{D5CDD505-2E9C-101B-9397-08002B2CF9AE}" pid="4" name="LastSaved">
    <vt:filetime>2016-06-29T00:00:00Z</vt:filetime>
  </property>
</Properties>
</file>