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34" r:id="rId56"/>
    <p:sldId id="335" r:id="rId57"/>
    <p:sldId id="336" r:id="rId58"/>
    <p:sldId id="337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054C-77C5-41AF-B2F1-D37C62C42D5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705F1-CFDB-4A27-91BB-04BB3C0B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705F1-CFDB-4A27-91BB-04BB3C0BA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705F1-CFDB-4A27-91BB-04BB3C0BA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6CA7-6B09-4BA6-9D25-39FC304DD52C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905"/>
            <a:r>
              <a:rPr lang="en-US" spc="-15" dirty="0" smtClean="0"/>
              <a:t>20</a:t>
            </a:r>
            <a:r>
              <a:rPr lang="en-US" spc="30" dirty="0" smtClean="0"/>
              <a:t>-</a:t>
            </a:r>
            <a:fld id="{81D60167-4931-47E6-BA6A-407CBD079E47}" type="slidenum">
              <a:rPr spc="-5" smtClean="0"/>
              <a:pPr marL="1905"/>
              <a:t>‹#›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73" y="402625"/>
            <a:ext cx="1623201" cy="1539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8" y="225912"/>
            <a:ext cx="2181546" cy="1662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7CB1-C7A1-493B-A9A7-64FA7138F6D5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CBDF-909D-45DF-8F29-000D0720EBA6}" type="datetime1">
              <a:rPr lang="en-US" smtClean="0"/>
              <a:t>10/31/2016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F8BD-4A11-424B-9779-A2D820D039A5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DD0B-2F4A-402C-B722-D45633CFB025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42" y="1196354"/>
            <a:ext cx="8089515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550" y="6473190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FEA1-9EDD-42DE-8BC6-5E8CEE88D2DA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jp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akhvatov@us.imshealth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4597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45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19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5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15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120" dirty="0">
                <a:solidFill>
                  <a:srgbClr val="0B5A79"/>
                </a:solidFill>
                <a:latin typeface="Calibri"/>
                <a:cs typeface="Calibri"/>
              </a:rPr>
              <a:t>f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nc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lang="en-US"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20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971415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s: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no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8840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19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51180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315" y="1412746"/>
            <a:ext cx="14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0700" y="2578100"/>
            <a:ext cx="23368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0550" y="2622550"/>
            <a:ext cx="2197100" cy="965200"/>
          </a:xfrm>
          <a:custGeom>
            <a:avLst/>
            <a:gdLst/>
            <a:ahLst/>
            <a:cxnLst/>
            <a:rect l="l" t="t" r="r" b="b"/>
            <a:pathLst>
              <a:path w="2197100" h="965200">
                <a:moveTo>
                  <a:pt x="2036229" y="0"/>
                </a:moveTo>
                <a:lnTo>
                  <a:pt x="147412" y="554"/>
                </a:lnTo>
                <a:lnTo>
                  <a:pt x="105621" y="9738"/>
                </a:lnTo>
                <a:lnTo>
                  <a:pt x="68690" y="29012"/>
                </a:lnTo>
                <a:lnTo>
                  <a:pt x="38176" y="56820"/>
                </a:lnTo>
                <a:lnTo>
                  <a:pt x="15632" y="91607"/>
                </a:lnTo>
                <a:lnTo>
                  <a:pt x="2616" y="131818"/>
                </a:lnTo>
                <a:lnTo>
                  <a:pt x="0" y="160870"/>
                </a:lnTo>
                <a:lnTo>
                  <a:pt x="554" y="817787"/>
                </a:lnTo>
                <a:lnTo>
                  <a:pt x="9738" y="859578"/>
                </a:lnTo>
                <a:lnTo>
                  <a:pt x="29012" y="896509"/>
                </a:lnTo>
                <a:lnTo>
                  <a:pt x="56820" y="927023"/>
                </a:lnTo>
                <a:lnTo>
                  <a:pt x="91607" y="949567"/>
                </a:lnTo>
                <a:lnTo>
                  <a:pt x="131818" y="962583"/>
                </a:lnTo>
                <a:lnTo>
                  <a:pt x="160870" y="965200"/>
                </a:lnTo>
                <a:lnTo>
                  <a:pt x="2049687" y="964645"/>
                </a:lnTo>
                <a:lnTo>
                  <a:pt x="2091478" y="955461"/>
                </a:lnTo>
                <a:lnTo>
                  <a:pt x="2128409" y="936187"/>
                </a:lnTo>
                <a:lnTo>
                  <a:pt x="2158923" y="908379"/>
                </a:lnTo>
                <a:lnTo>
                  <a:pt x="2181467" y="873592"/>
                </a:lnTo>
                <a:lnTo>
                  <a:pt x="2194483" y="833381"/>
                </a:lnTo>
                <a:lnTo>
                  <a:pt x="2197100" y="804329"/>
                </a:lnTo>
                <a:lnTo>
                  <a:pt x="2196545" y="147412"/>
                </a:lnTo>
                <a:lnTo>
                  <a:pt x="2187361" y="105621"/>
                </a:lnTo>
                <a:lnTo>
                  <a:pt x="2168087" y="68690"/>
                </a:lnTo>
                <a:lnTo>
                  <a:pt x="2140279" y="38176"/>
                </a:lnTo>
                <a:lnTo>
                  <a:pt x="2105492" y="15632"/>
                </a:lnTo>
                <a:lnTo>
                  <a:pt x="2065281" y="2616"/>
                </a:lnTo>
                <a:lnTo>
                  <a:pt x="203622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0550" y="2622550"/>
            <a:ext cx="2197100" cy="965200"/>
          </a:xfrm>
          <a:custGeom>
            <a:avLst/>
            <a:gdLst/>
            <a:ahLst/>
            <a:cxnLst/>
            <a:rect l="l" t="t" r="r" b="b"/>
            <a:pathLst>
              <a:path w="2197100" h="965200">
                <a:moveTo>
                  <a:pt x="0" y="160871"/>
                </a:moveTo>
                <a:lnTo>
                  <a:pt x="5800" y="117908"/>
                </a:lnTo>
                <a:lnTo>
                  <a:pt x="22165" y="79332"/>
                </a:lnTo>
                <a:lnTo>
                  <a:pt x="47538" y="46698"/>
                </a:lnTo>
                <a:lnTo>
                  <a:pt x="80364" y="21562"/>
                </a:lnTo>
                <a:lnTo>
                  <a:pt x="119088" y="5479"/>
                </a:lnTo>
                <a:lnTo>
                  <a:pt x="2036229" y="0"/>
                </a:lnTo>
                <a:lnTo>
                  <a:pt x="2050941" y="663"/>
                </a:lnTo>
                <a:lnTo>
                  <a:pt x="2092614" y="10158"/>
                </a:lnTo>
                <a:lnTo>
                  <a:pt x="2129382" y="29699"/>
                </a:lnTo>
                <a:lnTo>
                  <a:pt x="2159689" y="57729"/>
                </a:lnTo>
                <a:lnTo>
                  <a:pt x="2181981" y="92694"/>
                </a:lnTo>
                <a:lnTo>
                  <a:pt x="2194701" y="133038"/>
                </a:lnTo>
                <a:lnTo>
                  <a:pt x="2197100" y="804328"/>
                </a:lnTo>
                <a:lnTo>
                  <a:pt x="2196436" y="819040"/>
                </a:lnTo>
                <a:lnTo>
                  <a:pt x="2186941" y="860714"/>
                </a:lnTo>
                <a:lnTo>
                  <a:pt x="2167401" y="897482"/>
                </a:lnTo>
                <a:lnTo>
                  <a:pt x="2139370" y="927789"/>
                </a:lnTo>
                <a:lnTo>
                  <a:pt x="2104405" y="950081"/>
                </a:lnTo>
                <a:lnTo>
                  <a:pt x="2064062" y="962801"/>
                </a:lnTo>
                <a:lnTo>
                  <a:pt x="160870" y="965200"/>
                </a:lnTo>
                <a:lnTo>
                  <a:pt x="146158" y="964536"/>
                </a:lnTo>
                <a:lnTo>
                  <a:pt x="104485" y="955041"/>
                </a:lnTo>
                <a:lnTo>
                  <a:pt x="67717" y="935500"/>
                </a:lnTo>
                <a:lnTo>
                  <a:pt x="37410" y="907470"/>
                </a:lnTo>
                <a:lnTo>
                  <a:pt x="15118" y="872505"/>
                </a:lnTo>
                <a:lnTo>
                  <a:pt x="2398" y="832161"/>
                </a:lnTo>
                <a:lnTo>
                  <a:pt x="0" y="16087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7300" y="26300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4541" y="26357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550" y="2787650"/>
            <a:ext cx="1638300" cy="647700"/>
          </a:xfrm>
          <a:custGeom>
            <a:avLst/>
            <a:gdLst/>
            <a:ahLst/>
            <a:cxnLst/>
            <a:rect l="l" t="t" r="r" b="b"/>
            <a:pathLst>
              <a:path w="1638300" h="647700">
                <a:moveTo>
                  <a:pt x="0" y="0"/>
                </a:moveTo>
                <a:lnTo>
                  <a:pt x="1638300" y="0"/>
                </a:lnTo>
                <a:lnTo>
                  <a:pt x="16383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7550" y="2787650"/>
            <a:ext cx="1638300" cy="647700"/>
          </a:xfrm>
          <a:custGeom>
            <a:avLst/>
            <a:gdLst/>
            <a:ahLst/>
            <a:cxnLst/>
            <a:rect l="l" t="t" r="r" b="b"/>
            <a:pathLst>
              <a:path w="1638300" h="647700">
                <a:moveTo>
                  <a:pt x="0" y="0"/>
                </a:moveTo>
                <a:lnTo>
                  <a:pt x="1638300" y="0"/>
                </a:lnTo>
                <a:lnTo>
                  <a:pt x="16383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7550" y="2787650"/>
            <a:ext cx="1638300" cy="6477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6500" y="4114800"/>
            <a:ext cx="16510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6350" y="4159250"/>
            <a:ext cx="1511300" cy="1206500"/>
          </a:xfrm>
          <a:custGeom>
            <a:avLst/>
            <a:gdLst/>
            <a:ahLst/>
            <a:cxnLst/>
            <a:rect l="l" t="t" r="r" b="b"/>
            <a:pathLst>
              <a:path w="1511300" h="1206500">
                <a:moveTo>
                  <a:pt x="1310213" y="0"/>
                </a:moveTo>
                <a:lnTo>
                  <a:pt x="201086" y="0"/>
                </a:lnTo>
                <a:lnTo>
                  <a:pt x="184594" y="666"/>
                </a:lnTo>
                <a:lnTo>
                  <a:pt x="137528" y="10251"/>
                </a:lnTo>
                <a:lnTo>
                  <a:pt x="95163" y="30127"/>
                </a:lnTo>
                <a:lnTo>
                  <a:pt x="58897" y="58897"/>
                </a:lnTo>
                <a:lnTo>
                  <a:pt x="30127" y="95163"/>
                </a:lnTo>
                <a:lnTo>
                  <a:pt x="10251" y="137528"/>
                </a:lnTo>
                <a:lnTo>
                  <a:pt x="666" y="184594"/>
                </a:lnTo>
                <a:lnTo>
                  <a:pt x="0" y="201086"/>
                </a:lnTo>
                <a:lnTo>
                  <a:pt x="0" y="1005413"/>
                </a:lnTo>
                <a:lnTo>
                  <a:pt x="5844" y="1053736"/>
                </a:lnTo>
                <a:lnTo>
                  <a:pt x="22445" y="1097824"/>
                </a:lnTo>
                <a:lnTo>
                  <a:pt x="48405" y="1136278"/>
                </a:lnTo>
                <a:lnTo>
                  <a:pt x="82327" y="1167702"/>
                </a:lnTo>
                <a:lnTo>
                  <a:pt x="122814" y="1190697"/>
                </a:lnTo>
                <a:lnTo>
                  <a:pt x="168469" y="1203868"/>
                </a:lnTo>
                <a:lnTo>
                  <a:pt x="201086" y="1206500"/>
                </a:lnTo>
                <a:lnTo>
                  <a:pt x="1310213" y="1206500"/>
                </a:lnTo>
                <a:lnTo>
                  <a:pt x="1358536" y="1200655"/>
                </a:lnTo>
                <a:lnTo>
                  <a:pt x="1402624" y="1184055"/>
                </a:lnTo>
                <a:lnTo>
                  <a:pt x="1441078" y="1158095"/>
                </a:lnTo>
                <a:lnTo>
                  <a:pt x="1472502" y="1124172"/>
                </a:lnTo>
                <a:lnTo>
                  <a:pt x="1495497" y="1083685"/>
                </a:lnTo>
                <a:lnTo>
                  <a:pt x="1508668" y="1038030"/>
                </a:lnTo>
                <a:lnTo>
                  <a:pt x="1511300" y="1005413"/>
                </a:lnTo>
                <a:lnTo>
                  <a:pt x="1511300" y="201086"/>
                </a:lnTo>
                <a:lnTo>
                  <a:pt x="1505455" y="152763"/>
                </a:lnTo>
                <a:lnTo>
                  <a:pt x="1488855" y="108676"/>
                </a:lnTo>
                <a:lnTo>
                  <a:pt x="1462895" y="70221"/>
                </a:lnTo>
                <a:lnTo>
                  <a:pt x="1428972" y="38798"/>
                </a:lnTo>
                <a:lnTo>
                  <a:pt x="1388485" y="15802"/>
                </a:lnTo>
                <a:lnTo>
                  <a:pt x="1342830" y="2631"/>
                </a:lnTo>
                <a:lnTo>
                  <a:pt x="1310213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6350" y="4159250"/>
            <a:ext cx="1511300" cy="1206500"/>
          </a:xfrm>
          <a:custGeom>
            <a:avLst/>
            <a:gdLst/>
            <a:ahLst/>
            <a:cxnLst/>
            <a:rect l="l" t="t" r="r" b="b"/>
            <a:pathLst>
              <a:path w="1511300" h="1206500">
                <a:moveTo>
                  <a:pt x="0" y="201087"/>
                </a:moveTo>
                <a:lnTo>
                  <a:pt x="5844" y="152763"/>
                </a:lnTo>
                <a:lnTo>
                  <a:pt x="22444" y="108675"/>
                </a:lnTo>
                <a:lnTo>
                  <a:pt x="48405" y="70221"/>
                </a:lnTo>
                <a:lnTo>
                  <a:pt x="82327" y="38798"/>
                </a:lnTo>
                <a:lnTo>
                  <a:pt x="122814" y="15802"/>
                </a:lnTo>
                <a:lnTo>
                  <a:pt x="168469" y="2631"/>
                </a:lnTo>
                <a:lnTo>
                  <a:pt x="201086" y="0"/>
                </a:lnTo>
                <a:lnTo>
                  <a:pt x="1310213" y="0"/>
                </a:lnTo>
                <a:lnTo>
                  <a:pt x="1358536" y="5844"/>
                </a:lnTo>
                <a:lnTo>
                  <a:pt x="1402623" y="22444"/>
                </a:lnTo>
                <a:lnTo>
                  <a:pt x="1441078" y="48405"/>
                </a:lnTo>
                <a:lnTo>
                  <a:pt x="1472501" y="82327"/>
                </a:lnTo>
                <a:lnTo>
                  <a:pt x="1495497" y="122814"/>
                </a:lnTo>
                <a:lnTo>
                  <a:pt x="1508668" y="168469"/>
                </a:lnTo>
                <a:lnTo>
                  <a:pt x="1511300" y="201087"/>
                </a:lnTo>
                <a:lnTo>
                  <a:pt x="1511300" y="1005413"/>
                </a:lnTo>
                <a:lnTo>
                  <a:pt x="1505455" y="1053736"/>
                </a:lnTo>
                <a:lnTo>
                  <a:pt x="1488855" y="1097823"/>
                </a:lnTo>
                <a:lnTo>
                  <a:pt x="1462894" y="1136278"/>
                </a:lnTo>
                <a:lnTo>
                  <a:pt x="1428972" y="1167701"/>
                </a:lnTo>
                <a:lnTo>
                  <a:pt x="1388485" y="1190697"/>
                </a:lnTo>
                <a:lnTo>
                  <a:pt x="1342830" y="1203868"/>
                </a:lnTo>
                <a:lnTo>
                  <a:pt x="1310213" y="1206500"/>
                </a:lnTo>
                <a:lnTo>
                  <a:pt x="201086" y="1206500"/>
                </a:lnTo>
                <a:lnTo>
                  <a:pt x="152763" y="1200655"/>
                </a:lnTo>
                <a:lnTo>
                  <a:pt x="108675" y="1184054"/>
                </a:lnTo>
                <a:lnTo>
                  <a:pt x="70221" y="1158094"/>
                </a:lnTo>
                <a:lnTo>
                  <a:pt x="38798" y="1124172"/>
                </a:lnTo>
                <a:lnTo>
                  <a:pt x="15802" y="1083685"/>
                </a:lnTo>
                <a:lnTo>
                  <a:pt x="2631" y="1038030"/>
                </a:lnTo>
                <a:lnTo>
                  <a:pt x="0" y="1005413"/>
                </a:lnTo>
                <a:lnTo>
                  <a:pt x="0" y="201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0" y="2438400"/>
            <a:ext cx="1651000" cy="1231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6350" y="2482850"/>
            <a:ext cx="1511300" cy="1092200"/>
          </a:xfrm>
          <a:custGeom>
            <a:avLst/>
            <a:gdLst/>
            <a:ahLst/>
            <a:cxnLst/>
            <a:rect l="l" t="t" r="r" b="b"/>
            <a:pathLst>
              <a:path w="1511300" h="1092200">
                <a:moveTo>
                  <a:pt x="1329263" y="0"/>
                </a:moveTo>
                <a:lnTo>
                  <a:pt x="182036" y="0"/>
                </a:lnTo>
                <a:lnTo>
                  <a:pt x="167106" y="603"/>
                </a:lnTo>
                <a:lnTo>
                  <a:pt x="124499" y="9280"/>
                </a:lnTo>
                <a:lnTo>
                  <a:pt x="86147" y="27273"/>
                </a:lnTo>
                <a:lnTo>
                  <a:pt x="53317" y="53317"/>
                </a:lnTo>
                <a:lnTo>
                  <a:pt x="27273" y="86147"/>
                </a:lnTo>
                <a:lnTo>
                  <a:pt x="9280" y="124499"/>
                </a:lnTo>
                <a:lnTo>
                  <a:pt x="603" y="167106"/>
                </a:lnTo>
                <a:lnTo>
                  <a:pt x="0" y="182036"/>
                </a:lnTo>
                <a:lnTo>
                  <a:pt x="0" y="910163"/>
                </a:lnTo>
                <a:lnTo>
                  <a:pt x="5290" y="953908"/>
                </a:lnTo>
                <a:lnTo>
                  <a:pt x="20318" y="993819"/>
                </a:lnTo>
                <a:lnTo>
                  <a:pt x="43819" y="1028630"/>
                </a:lnTo>
                <a:lnTo>
                  <a:pt x="74528" y="1057077"/>
                </a:lnTo>
                <a:lnTo>
                  <a:pt x="111179" y="1077894"/>
                </a:lnTo>
                <a:lnTo>
                  <a:pt x="152509" y="1089817"/>
                </a:lnTo>
                <a:lnTo>
                  <a:pt x="182036" y="1092200"/>
                </a:lnTo>
                <a:lnTo>
                  <a:pt x="1329263" y="1092200"/>
                </a:lnTo>
                <a:lnTo>
                  <a:pt x="1373008" y="1086909"/>
                </a:lnTo>
                <a:lnTo>
                  <a:pt x="1412919" y="1071881"/>
                </a:lnTo>
                <a:lnTo>
                  <a:pt x="1447730" y="1048380"/>
                </a:lnTo>
                <a:lnTo>
                  <a:pt x="1476177" y="1017671"/>
                </a:lnTo>
                <a:lnTo>
                  <a:pt x="1496994" y="981020"/>
                </a:lnTo>
                <a:lnTo>
                  <a:pt x="1508917" y="939690"/>
                </a:lnTo>
                <a:lnTo>
                  <a:pt x="1511300" y="910163"/>
                </a:lnTo>
                <a:lnTo>
                  <a:pt x="1511300" y="182036"/>
                </a:lnTo>
                <a:lnTo>
                  <a:pt x="1506009" y="138291"/>
                </a:lnTo>
                <a:lnTo>
                  <a:pt x="1490981" y="98380"/>
                </a:lnTo>
                <a:lnTo>
                  <a:pt x="1467480" y="63569"/>
                </a:lnTo>
                <a:lnTo>
                  <a:pt x="1436771" y="35122"/>
                </a:lnTo>
                <a:lnTo>
                  <a:pt x="1400120" y="14305"/>
                </a:lnTo>
                <a:lnTo>
                  <a:pt x="1358790" y="2382"/>
                </a:lnTo>
                <a:lnTo>
                  <a:pt x="132926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6350" y="2482850"/>
            <a:ext cx="1511300" cy="1092200"/>
          </a:xfrm>
          <a:custGeom>
            <a:avLst/>
            <a:gdLst/>
            <a:ahLst/>
            <a:cxnLst/>
            <a:rect l="l" t="t" r="r" b="b"/>
            <a:pathLst>
              <a:path w="1511300" h="1092200">
                <a:moveTo>
                  <a:pt x="0" y="182037"/>
                </a:moveTo>
                <a:lnTo>
                  <a:pt x="5290" y="138291"/>
                </a:lnTo>
                <a:lnTo>
                  <a:pt x="20318" y="98380"/>
                </a:lnTo>
                <a:lnTo>
                  <a:pt x="43819" y="63569"/>
                </a:lnTo>
                <a:lnTo>
                  <a:pt x="74528" y="35122"/>
                </a:lnTo>
                <a:lnTo>
                  <a:pt x="111179" y="14305"/>
                </a:lnTo>
                <a:lnTo>
                  <a:pt x="152509" y="2382"/>
                </a:lnTo>
                <a:lnTo>
                  <a:pt x="182037" y="0"/>
                </a:lnTo>
                <a:lnTo>
                  <a:pt x="1329263" y="0"/>
                </a:lnTo>
                <a:lnTo>
                  <a:pt x="1373008" y="5290"/>
                </a:lnTo>
                <a:lnTo>
                  <a:pt x="1412919" y="20318"/>
                </a:lnTo>
                <a:lnTo>
                  <a:pt x="1447730" y="43819"/>
                </a:lnTo>
                <a:lnTo>
                  <a:pt x="1476177" y="74528"/>
                </a:lnTo>
                <a:lnTo>
                  <a:pt x="1496994" y="111180"/>
                </a:lnTo>
                <a:lnTo>
                  <a:pt x="1508917" y="152509"/>
                </a:lnTo>
                <a:lnTo>
                  <a:pt x="1511300" y="182037"/>
                </a:lnTo>
                <a:lnTo>
                  <a:pt x="1511300" y="910162"/>
                </a:lnTo>
                <a:lnTo>
                  <a:pt x="1506009" y="953908"/>
                </a:lnTo>
                <a:lnTo>
                  <a:pt x="1490981" y="993819"/>
                </a:lnTo>
                <a:lnTo>
                  <a:pt x="1467480" y="1028630"/>
                </a:lnTo>
                <a:lnTo>
                  <a:pt x="1436771" y="1057077"/>
                </a:lnTo>
                <a:lnTo>
                  <a:pt x="1400119" y="1077894"/>
                </a:lnTo>
                <a:lnTo>
                  <a:pt x="1358790" y="1089817"/>
                </a:lnTo>
                <a:lnTo>
                  <a:pt x="1329263" y="1092200"/>
                </a:lnTo>
                <a:lnTo>
                  <a:pt x="182037" y="1092200"/>
                </a:lnTo>
                <a:lnTo>
                  <a:pt x="138291" y="1086909"/>
                </a:lnTo>
                <a:lnTo>
                  <a:pt x="98380" y="1071881"/>
                </a:lnTo>
                <a:lnTo>
                  <a:pt x="63569" y="1048380"/>
                </a:lnTo>
                <a:lnTo>
                  <a:pt x="35122" y="1017671"/>
                </a:lnTo>
                <a:lnTo>
                  <a:pt x="14305" y="981019"/>
                </a:lnTo>
                <a:lnTo>
                  <a:pt x="2382" y="939690"/>
                </a:lnTo>
                <a:lnTo>
                  <a:pt x="0" y="910162"/>
                </a:lnTo>
                <a:lnTo>
                  <a:pt x="0" y="1820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6850" y="2736850"/>
            <a:ext cx="1028700" cy="6731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 marR="140970" indent="101600">
              <a:lnSpc>
                <a:spcPts val="19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30" dirty="0">
                <a:latin typeface="Calibri"/>
                <a:cs typeface="Calibri"/>
              </a:rPr>
              <a:t>ra</a:t>
            </a:r>
            <a:r>
              <a:rPr sz="1600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0604" y="3396598"/>
            <a:ext cx="716280" cy="1075055"/>
          </a:xfrm>
          <a:custGeom>
            <a:avLst/>
            <a:gdLst/>
            <a:ahLst/>
            <a:cxnLst/>
            <a:rect l="l" t="t" r="r" b="b"/>
            <a:pathLst>
              <a:path w="716280" h="1075054">
                <a:moveTo>
                  <a:pt x="622415" y="999929"/>
                </a:moveTo>
                <a:lnTo>
                  <a:pt x="614799" y="1002510"/>
                </a:lnTo>
                <a:lnTo>
                  <a:pt x="608587" y="1015088"/>
                </a:lnTo>
                <a:lnTo>
                  <a:pt x="611168" y="1022704"/>
                </a:lnTo>
                <a:lnTo>
                  <a:pt x="716072" y="1074515"/>
                </a:lnTo>
                <a:lnTo>
                  <a:pt x="713095" y="1021298"/>
                </a:lnTo>
                <a:lnTo>
                  <a:pt x="665680" y="1021298"/>
                </a:lnTo>
                <a:lnTo>
                  <a:pt x="622415" y="999929"/>
                </a:lnTo>
                <a:close/>
              </a:path>
              <a:path w="716280" h="1075054">
                <a:moveTo>
                  <a:pt x="21191" y="0"/>
                </a:moveTo>
                <a:lnTo>
                  <a:pt x="0" y="14003"/>
                </a:lnTo>
                <a:lnTo>
                  <a:pt x="665680" y="1021298"/>
                </a:lnTo>
                <a:lnTo>
                  <a:pt x="713095" y="1021298"/>
                </a:lnTo>
                <a:lnTo>
                  <a:pt x="712311" y="1007294"/>
                </a:lnTo>
                <a:lnTo>
                  <a:pt x="686871" y="1007294"/>
                </a:lnTo>
                <a:lnTo>
                  <a:pt x="21191" y="0"/>
                </a:lnTo>
                <a:close/>
              </a:path>
              <a:path w="716280" h="1075054">
                <a:moveTo>
                  <a:pt x="703541" y="952336"/>
                </a:moveTo>
                <a:lnTo>
                  <a:pt x="689535" y="953119"/>
                </a:lnTo>
                <a:lnTo>
                  <a:pt x="684175" y="959115"/>
                </a:lnTo>
                <a:lnTo>
                  <a:pt x="686871" y="1007294"/>
                </a:lnTo>
                <a:lnTo>
                  <a:pt x="712311" y="1007294"/>
                </a:lnTo>
                <a:lnTo>
                  <a:pt x="709536" y="957695"/>
                </a:lnTo>
                <a:lnTo>
                  <a:pt x="703541" y="95233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55750" y="4502150"/>
            <a:ext cx="863600" cy="6858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 marR="139700" indent="7620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5" dirty="0">
                <a:latin typeface="Calibri"/>
                <a:cs typeface="Calibri"/>
              </a:rPr>
              <a:t>k </a:t>
            </a: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0700" y="3644900"/>
            <a:ext cx="2336800" cy="109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0550" y="3689350"/>
            <a:ext cx="2197100" cy="952500"/>
          </a:xfrm>
          <a:custGeom>
            <a:avLst/>
            <a:gdLst/>
            <a:ahLst/>
            <a:cxnLst/>
            <a:rect l="l" t="t" r="r" b="b"/>
            <a:pathLst>
              <a:path w="2197100" h="952500">
                <a:moveTo>
                  <a:pt x="2038346" y="0"/>
                </a:moveTo>
                <a:lnTo>
                  <a:pt x="148740" y="310"/>
                </a:lnTo>
                <a:lnTo>
                  <a:pt x="106674" y="8739"/>
                </a:lnTo>
                <a:lnTo>
                  <a:pt x="69434" y="27491"/>
                </a:lnTo>
                <a:lnTo>
                  <a:pt x="38618" y="54969"/>
                </a:lnTo>
                <a:lnTo>
                  <a:pt x="15825" y="89575"/>
                </a:lnTo>
                <a:lnTo>
                  <a:pt x="2650" y="129712"/>
                </a:lnTo>
                <a:lnTo>
                  <a:pt x="0" y="158753"/>
                </a:lnTo>
                <a:lnTo>
                  <a:pt x="310" y="803759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9" y="913881"/>
                </a:lnTo>
                <a:lnTo>
                  <a:pt x="89575" y="936674"/>
                </a:lnTo>
                <a:lnTo>
                  <a:pt x="129712" y="949849"/>
                </a:lnTo>
                <a:lnTo>
                  <a:pt x="158753" y="952500"/>
                </a:lnTo>
                <a:lnTo>
                  <a:pt x="2048359" y="952189"/>
                </a:lnTo>
                <a:lnTo>
                  <a:pt x="2090425" y="943760"/>
                </a:lnTo>
                <a:lnTo>
                  <a:pt x="2127665" y="925008"/>
                </a:lnTo>
                <a:lnTo>
                  <a:pt x="2158481" y="897530"/>
                </a:lnTo>
                <a:lnTo>
                  <a:pt x="2181274" y="862924"/>
                </a:lnTo>
                <a:lnTo>
                  <a:pt x="2194449" y="822787"/>
                </a:lnTo>
                <a:lnTo>
                  <a:pt x="2197100" y="793746"/>
                </a:lnTo>
                <a:lnTo>
                  <a:pt x="2196789" y="148740"/>
                </a:lnTo>
                <a:lnTo>
                  <a:pt x="2188360" y="106674"/>
                </a:lnTo>
                <a:lnTo>
                  <a:pt x="2169608" y="69434"/>
                </a:lnTo>
                <a:lnTo>
                  <a:pt x="2142130" y="38618"/>
                </a:lnTo>
                <a:lnTo>
                  <a:pt x="2107524" y="15825"/>
                </a:lnTo>
                <a:lnTo>
                  <a:pt x="2067387" y="2650"/>
                </a:lnTo>
                <a:lnTo>
                  <a:pt x="203834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0550" y="3689350"/>
            <a:ext cx="2197100" cy="952500"/>
          </a:xfrm>
          <a:custGeom>
            <a:avLst/>
            <a:gdLst/>
            <a:ahLst/>
            <a:cxnLst/>
            <a:rect l="l" t="t" r="r" b="b"/>
            <a:pathLst>
              <a:path w="2197100" h="952500">
                <a:moveTo>
                  <a:pt x="0" y="158754"/>
                </a:moveTo>
                <a:lnTo>
                  <a:pt x="5874" y="115817"/>
                </a:lnTo>
                <a:lnTo>
                  <a:pt x="22432" y="77347"/>
                </a:lnTo>
                <a:lnTo>
                  <a:pt x="48078" y="44939"/>
                </a:lnTo>
                <a:lnTo>
                  <a:pt x="81212" y="20192"/>
                </a:lnTo>
                <a:lnTo>
                  <a:pt x="120238" y="4704"/>
                </a:lnTo>
                <a:lnTo>
                  <a:pt x="2038346" y="0"/>
                </a:lnTo>
                <a:lnTo>
                  <a:pt x="2053055" y="672"/>
                </a:lnTo>
                <a:lnTo>
                  <a:pt x="2094680" y="10285"/>
                </a:lnTo>
                <a:lnTo>
                  <a:pt x="2131307" y="30050"/>
                </a:lnTo>
                <a:lnTo>
                  <a:pt x="2161339" y="58369"/>
                </a:lnTo>
                <a:lnTo>
                  <a:pt x="2183177" y="93645"/>
                </a:lnTo>
                <a:lnTo>
                  <a:pt x="2195225" y="134280"/>
                </a:lnTo>
                <a:lnTo>
                  <a:pt x="2197100" y="793745"/>
                </a:lnTo>
                <a:lnTo>
                  <a:pt x="2196427" y="808455"/>
                </a:lnTo>
                <a:lnTo>
                  <a:pt x="2186814" y="850080"/>
                </a:lnTo>
                <a:lnTo>
                  <a:pt x="2167049" y="886707"/>
                </a:lnTo>
                <a:lnTo>
                  <a:pt x="2138730" y="916739"/>
                </a:lnTo>
                <a:lnTo>
                  <a:pt x="2103454" y="938577"/>
                </a:lnTo>
                <a:lnTo>
                  <a:pt x="2062819" y="950625"/>
                </a:lnTo>
                <a:lnTo>
                  <a:pt x="158753" y="952500"/>
                </a:lnTo>
                <a:lnTo>
                  <a:pt x="144044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60" y="894130"/>
                </a:lnTo>
                <a:lnTo>
                  <a:pt x="13922" y="858854"/>
                </a:lnTo>
                <a:lnTo>
                  <a:pt x="1874" y="818219"/>
                </a:lnTo>
                <a:lnTo>
                  <a:pt x="0" y="158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7300" y="36842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4541" y="36899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7550" y="3841750"/>
            <a:ext cx="1638300" cy="660400"/>
          </a:xfrm>
          <a:custGeom>
            <a:avLst/>
            <a:gdLst/>
            <a:ahLst/>
            <a:cxnLst/>
            <a:rect l="l" t="t" r="r" b="b"/>
            <a:pathLst>
              <a:path w="1638300" h="660400">
                <a:moveTo>
                  <a:pt x="0" y="0"/>
                </a:moveTo>
                <a:lnTo>
                  <a:pt x="1638300" y="0"/>
                </a:lnTo>
                <a:lnTo>
                  <a:pt x="16383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7550" y="3841750"/>
            <a:ext cx="1638300" cy="660400"/>
          </a:xfrm>
          <a:custGeom>
            <a:avLst/>
            <a:gdLst/>
            <a:ahLst/>
            <a:cxnLst/>
            <a:rect l="l" t="t" r="r" b="b"/>
            <a:pathLst>
              <a:path w="1638300" h="660400">
                <a:moveTo>
                  <a:pt x="0" y="0"/>
                </a:moveTo>
                <a:lnTo>
                  <a:pt x="1638300" y="0"/>
                </a:lnTo>
                <a:lnTo>
                  <a:pt x="16383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75930" y="3894728"/>
            <a:ext cx="659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00700" y="4711700"/>
            <a:ext cx="2336800" cy="109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0550" y="4756150"/>
            <a:ext cx="2197100" cy="952500"/>
          </a:xfrm>
          <a:custGeom>
            <a:avLst/>
            <a:gdLst/>
            <a:ahLst/>
            <a:cxnLst/>
            <a:rect l="l" t="t" r="r" b="b"/>
            <a:pathLst>
              <a:path w="2197100" h="952500">
                <a:moveTo>
                  <a:pt x="2038346" y="0"/>
                </a:moveTo>
                <a:lnTo>
                  <a:pt x="148740" y="310"/>
                </a:lnTo>
                <a:lnTo>
                  <a:pt x="106674" y="8739"/>
                </a:lnTo>
                <a:lnTo>
                  <a:pt x="69434" y="27491"/>
                </a:lnTo>
                <a:lnTo>
                  <a:pt x="38618" y="54969"/>
                </a:lnTo>
                <a:lnTo>
                  <a:pt x="15825" y="89575"/>
                </a:lnTo>
                <a:lnTo>
                  <a:pt x="2650" y="129712"/>
                </a:lnTo>
                <a:lnTo>
                  <a:pt x="0" y="158753"/>
                </a:lnTo>
                <a:lnTo>
                  <a:pt x="310" y="803759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9" y="913881"/>
                </a:lnTo>
                <a:lnTo>
                  <a:pt x="89575" y="936675"/>
                </a:lnTo>
                <a:lnTo>
                  <a:pt x="129712" y="949849"/>
                </a:lnTo>
                <a:lnTo>
                  <a:pt x="158753" y="952500"/>
                </a:lnTo>
                <a:lnTo>
                  <a:pt x="2048359" y="952189"/>
                </a:lnTo>
                <a:lnTo>
                  <a:pt x="2090425" y="943760"/>
                </a:lnTo>
                <a:lnTo>
                  <a:pt x="2127665" y="925008"/>
                </a:lnTo>
                <a:lnTo>
                  <a:pt x="2158481" y="897530"/>
                </a:lnTo>
                <a:lnTo>
                  <a:pt x="2181274" y="862924"/>
                </a:lnTo>
                <a:lnTo>
                  <a:pt x="2194449" y="822787"/>
                </a:lnTo>
                <a:lnTo>
                  <a:pt x="2197100" y="793746"/>
                </a:lnTo>
                <a:lnTo>
                  <a:pt x="2196789" y="148740"/>
                </a:lnTo>
                <a:lnTo>
                  <a:pt x="2188360" y="106674"/>
                </a:lnTo>
                <a:lnTo>
                  <a:pt x="2169608" y="69434"/>
                </a:lnTo>
                <a:lnTo>
                  <a:pt x="2142130" y="38618"/>
                </a:lnTo>
                <a:lnTo>
                  <a:pt x="2107524" y="15825"/>
                </a:lnTo>
                <a:lnTo>
                  <a:pt x="2067387" y="2650"/>
                </a:lnTo>
                <a:lnTo>
                  <a:pt x="203834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0550" y="4756150"/>
            <a:ext cx="2197100" cy="952500"/>
          </a:xfrm>
          <a:custGeom>
            <a:avLst/>
            <a:gdLst/>
            <a:ahLst/>
            <a:cxnLst/>
            <a:rect l="l" t="t" r="r" b="b"/>
            <a:pathLst>
              <a:path w="2197100" h="952500">
                <a:moveTo>
                  <a:pt x="0" y="158754"/>
                </a:moveTo>
                <a:lnTo>
                  <a:pt x="5874" y="115817"/>
                </a:lnTo>
                <a:lnTo>
                  <a:pt x="22432" y="77347"/>
                </a:lnTo>
                <a:lnTo>
                  <a:pt x="48078" y="44939"/>
                </a:lnTo>
                <a:lnTo>
                  <a:pt x="81212" y="20192"/>
                </a:lnTo>
                <a:lnTo>
                  <a:pt x="120238" y="4704"/>
                </a:lnTo>
                <a:lnTo>
                  <a:pt x="2038346" y="0"/>
                </a:lnTo>
                <a:lnTo>
                  <a:pt x="2053055" y="672"/>
                </a:lnTo>
                <a:lnTo>
                  <a:pt x="2094680" y="10285"/>
                </a:lnTo>
                <a:lnTo>
                  <a:pt x="2131307" y="30050"/>
                </a:lnTo>
                <a:lnTo>
                  <a:pt x="2161339" y="58369"/>
                </a:lnTo>
                <a:lnTo>
                  <a:pt x="2183177" y="93645"/>
                </a:lnTo>
                <a:lnTo>
                  <a:pt x="2195225" y="134280"/>
                </a:lnTo>
                <a:lnTo>
                  <a:pt x="2197100" y="793746"/>
                </a:lnTo>
                <a:lnTo>
                  <a:pt x="2196427" y="808455"/>
                </a:lnTo>
                <a:lnTo>
                  <a:pt x="2186814" y="850081"/>
                </a:lnTo>
                <a:lnTo>
                  <a:pt x="2167049" y="886708"/>
                </a:lnTo>
                <a:lnTo>
                  <a:pt x="2138730" y="916739"/>
                </a:lnTo>
                <a:lnTo>
                  <a:pt x="2103454" y="938577"/>
                </a:lnTo>
                <a:lnTo>
                  <a:pt x="2062819" y="950625"/>
                </a:lnTo>
                <a:lnTo>
                  <a:pt x="158753" y="952500"/>
                </a:lnTo>
                <a:lnTo>
                  <a:pt x="144044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60" y="894130"/>
                </a:lnTo>
                <a:lnTo>
                  <a:pt x="13922" y="858854"/>
                </a:lnTo>
                <a:lnTo>
                  <a:pt x="1874" y="818219"/>
                </a:lnTo>
                <a:lnTo>
                  <a:pt x="0" y="158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07300" y="47510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14541" y="47567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7550" y="4908550"/>
            <a:ext cx="1638300" cy="660400"/>
          </a:xfrm>
          <a:custGeom>
            <a:avLst/>
            <a:gdLst/>
            <a:ahLst/>
            <a:cxnLst/>
            <a:rect l="l" t="t" r="r" b="b"/>
            <a:pathLst>
              <a:path w="1638300" h="660400">
                <a:moveTo>
                  <a:pt x="0" y="0"/>
                </a:moveTo>
                <a:lnTo>
                  <a:pt x="1638300" y="0"/>
                </a:lnTo>
                <a:lnTo>
                  <a:pt x="16383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7550" y="4908550"/>
            <a:ext cx="1638300" cy="660400"/>
          </a:xfrm>
          <a:custGeom>
            <a:avLst/>
            <a:gdLst/>
            <a:ahLst/>
            <a:cxnLst/>
            <a:rect l="l" t="t" r="r" b="b"/>
            <a:pathLst>
              <a:path w="1638300" h="660400">
                <a:moveTo>
                  <a:pt x="0" y="0"/>
                </a:moveTo>
                <a:lnTo>
                  <a:pt x="1638300" y="0"/>
                </a:lnTo>
                <a:lnTo>
                  <a:pt x="16383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97550" y="4908550"/>
            <a:ext cx="1638300" cy="6604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79700" y="4292600"/>
            <a:ext cx="1993900" cy="368300"/>
          </a:xfrm>
          <a:prstGeom prst="rect">
            <a:avLst/>
          </a:prstGeom>
          <a:solidFill>
            <a:srgbClr val="2DA6C9"/>
          </a:solidFill>
          <a:ln w="254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myAccumulator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73558" y="3204168"/>
            <a:ext cx="1254125" cy="1267460"/>
          </a:xfrm>
          <a:custGeom>
            <a:avLst/>
            <a:gdLst/>
            <a:ahLst/>
            <a:cxnLst/>
            <a:rect l="l" t="t" r="r" b="b"/>
            <a:pathLst>
              <a:path w="1254125" h="1267460">
                <a:moveTo>
                  <a:pt x="36098" y="1149502"/>
                </a:moveTo>
                <a:lnTo>
                  <a:pt x="29174" y="1153591"/>
                </a:lnTo>
                <a:lnTo>
                  <a:pt x="0" y="1266898"/>
                </a:lnTo>
                <a:lnTo>
                  <a:pt x="112990" y="1236520"/>
                </a:lnTo>
                <a:lnTo>
                  <a:pt x="117005" y="1229553"/>
                </a:lnTo>
                <a:lnTo>
                  <a:pt x="115651" y="1224520"/>
                </a:lnTo>
                <a:lnTo>
                  <a:pt x="59795" y="1224520"/>
                </a:lnTo>
                <a:lnTo>
                  <a:pt x="77471" y="1206654"/>
                </a:lnTo>
                <a:lnTo>
                  <a:pt x="41739" y="1206654"/>
                </a:lnTo>
                <a:lnTo>
                  <a:pt x="53771" y="1159925"/>
                </a:lnTo>
                <a:lnTo>
                  <a:pt x="49683" y="1153001"/>
                </a:lnTo>
                <a:lnTo>
                  <a:pt x="36098" y="1149502"/>
                </a:lnTo>
                <a:close/>
              </a:path>
              <a:path w="1254125" h="1267460">
                <a:moveTo>
                  <a:pt x="106395" y="1211991"/>
                </a:moveTo>
                <a:lnTo>
                  <a:pt x="59795" y="1224520"/>
                </a:lnTo>
                <a:lnTo>
                  <a:pt x="115651" y="1224520"/>
                </a:lnTo>
                <a:lnTo>
                  <a:pt x="113362" y="1216005"/>
                </a:lnTo>
                <a:lnTo>
                  <a:pt x="106395" y="1211991"/>
                </a:lnTo>
                <a:close/>
              </a:path>
              <a:path w="1254125" h="1267460">
                <a:moveTo>
                  <a:pt x="1235613" y="0"/>
                </a:moveTo>
                <a:lnTo>
                  <a:pt x="41739" y="1206654"/>
                </a:lnTo>
                <a:lnTo>
                  <a:pt x="77471" y="1206654"/>
                </a:lnTo>
                <a:lnTo>
                  <a:pt x="1253669" y="17863"/>
                </a:lnTo>
                <a:lnTo>
                  <a:pt x="1235613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3541" y="4267300"/>
            <a:ext cx="1246505" cy="215900"/>
          </a:xfrm>
          <a:custGeom>
            <a:avLst/>
            <a:gdLst/>
            <a:ahLst/>
            <a:cxnLst/>
            <a:rect l="l" t="t" r="r" b="b"/>
            <a:pathLst>
              <a:path w="1246504" h="215900">
                <a:moveTo>
                  <a:pt x="92890" y="98493"/>
                </a:moveTo>
                <a:lnTo>
                  <a:pt x="0" y="169635"/>
                </a:lnTo>
                <a:lnTo>
                  <a:pt x="107649" y="215474"/>
                </a:lnTo>
                <a:lnTo>
                  <a:pt x="115107" y="212470"/>
                </a:lnTo>
                <a:lnTo>
                  <a:pt x="120604" y="199563"/>
                </a:lnTo>
                <a:lnTo>
                  <a:pt x="117600" y="192105"/>
                </a:lnTo>
                <a:lnTo>
                  <a:pt x="73202" y="173200"/>
                </a:lnTo>
                <a:lnTo>
                  <a:pt x="272941" y="147999"/>
                </a:lnTo>
                <a:lnTo>
                  <a:pt x="70023" y="147999"/>
                </a:lnTo>
                <a:lnTo>
                  <a:pt x="108333" y="118659"/>
                </a:lnTo>
                <a:lnTo>
                  <a:pt x="109390" y="110688"/>
                </a:lnTo>
                <a:lnTo>
                  <a:pt x="100860" y="99550"/>
                </a:lnTo>
                <a:lnTo>
                  <a:pt x="92890" y="98493"/>
                </a:lnTo>
                <a:close/>
              </a:path>
              <a:path w="1246504" h="215900">
                <a:moveTo>
                  <a:pt x="1243068" y="0"/>
                </a:moveTo>
                <a:lnTo>
                  <a:pt x="70023" y="147999"/>
                </a:lnTo>
                <a:lnTo>
                  <a:pt x="272941" y="147999"/>
                </a:lnTo>
                <a:lnTo>
                  <a:pt x="1246248" y="25199"/>
                </a:lnTo>
                <a:lnTo>
                  <a:pt x="1243068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3551" y="4470365"/>
            <a:ext cx="1252220" cy="885825"/>
          </a:xfrm>
          <a:custGeom>
            <a:avLst/>
            <a:gdLst/>
            <a:ahLst/>
            <a:cxnLst/>
            <a:rect l="l" t="t" r="r" b="b"/>
            <a:pathLst>
              <a:path w="1252220" h="885825">
                <a:moveTo>
                  <a:pt x="95921" y="51898"/>
                </a:moveTo>
                <a:lnTo>
                  <a:pt x="51749" y="51898"/>
                </a:lnTo>
                <a:lnTo>
                  <a:pt x="1237345" y="885229"/>
                </a:lnTo>
                <a:lnTo>
                  <a:pt x="1251950" y="864449"/>
                </a:lnTo>
                <a:lnTo>
                  <a:pt x="95921" y="51898"/>
                </a:lnTo>
                <a:close/>
              </a:path>
              <a:path w="1252220" h="885825">
                <a:moveTo>
                  <a:pt x="0" y="0"/>
                </a:moveTo>
                <a:lnTo>
                  <a:pt x="48781" y="106348"/>
                </a:lnTo>
                <a:lnTo>
                  <a:pt x="56320" y="109146"/>
                </a:lnTo>
                <a:lnTo>
                  <a:pt x="69071" y="103297"/>
                </a:lnTo>
                <a:lnTo>
                  <a:pt x="71869" y="95759"/>
                </a:lnTo>
                <a:lnTo>
                  <a:pt x="51749" y="51898"/>
                </a:lnTo>
                <a:lnTo>
                  <a:pt x="95921" y="51898"/>
                </a:lnTo>
                <a:lnTo>
                  <a:pt x="66356" y="31117"/>
                </a:lnTo>
                <a:lnTo>
                  <a:pt x="119269" y="31117"/>
                </a:lnTo>
                <a:lnTo>
                  <a:pt x="120583" y="30008"/>
                </a:lnTo>
                <a:lnTo>
                  <a:pt x="121770" y="16031"/>
                </a:lnTo>
                <a:lnTo>
                  <a:pt x="116584" y="9885"/>
                </a:lnTo>
                <a:lnTo>
                  <a:pt x="0" y="0"/>
                </a:lnTo>
                <a:close/>
              </a:path>
              <a:path w="1252220" h="885825">
                <a:moveTo>
                  <a:pt x="119269" y="31117"/>
                </a:moveTo>
                <a:lnTo>
                  <a:pt x="66356" y="31117"/>
                </a:lnTo>
                <a:lnTo>
                  <a:pt x="114438" y="35194"/>
                </a:lnTo>
                <a:lnTo>
                  <a:pt x="119269" y="31117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24550" y="3054350"/>
            <a:ext cx="304800" cy="3302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24550" y="4121150"/>
            <a:ext cx="3048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24550" y="5187950"/>
            <a:ext cx="304800" cy="3302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11368" y="3403550"/>
            <a:ext cx="569595" cy="886460"/>
          </a:xfrm>
          <a:custGeom>
            <a:avLst/>
            <a:gdLst/>
            <a:ahLst/>
            <a:cxnLst/>
            <a:rect l="l" t="t" r="r" b="b"/>
            <a:pathLst>
              <a:path w="569594" h="886460">
                <a:moveTo>
                  <a:pt x="58085" y="67734"/>
                </a:moveTo>
                <a:lnTo>
                  <a:pt x="27992" y="67734"/>
                </a:lnTo>
                <a:lnTo>
                  <a:pt x="548112" y="886311"/>
                </a:lnTo>
                <a:lnTo>
                  <a:pt x="569550" y="872689"/>
                </a:lnTo>
                <a:lnTo>
                  <a:pt x="58085" y="67734"/>
                </a:lnTo>
                <a:close/>
              </a:path>
              <a:path w="569594" h="886460">
                <a:moveTo>
                  <a:pt x="0" y="0"/>
                </a:moveTo>
                <a:lnTo>
                  <a:pt x="4441" y="116917"/>
                </a:lnTo>
                <a:lnTo>
                  <a:pt x="10339" y="122383"/>
                </a:lnTo>
                <a:lnTo>
                  <a:pt x="24357" y="121851"/>
                </a:lnTo>
                <a:lnTo>
                  <a:pt x="29823" y="115953"/>
                </a:lnTo>
                <a:lnTo>
                  <a:pt x="27992" y="67734"/>
                </a:lnTo>
                <a:lnTo>
                  <a:pt x="58085" y="67734"/>
                </a:lnTo>
                <a:lnTo>
                  <a:pt x="49429" y="54112"/>
                </a:lnTo>
                <a:lnTo>
                  <a:pt x="104096" y="54112"/>
                </a:lnTo>
                <a:lnTo>
                  <a:pt x="103959" y="53684"/>
                </a:lnTo>
                <a:lnTo>
                  <a:pt x="0" y="0"/>
                </a:lnTo>
                <a:close/>
              </a:path>
              <a:path w="569594" h="886460">
                <a:moveTo>
                  <a:pt x="104096" y="54112"/>
                </a:moveTo>
                <a:lnTo>
                  <a:pt x="49429" y="54112"/>
                </a:lnTo>
                <a:lnTo>
                  <a:pt x="92304" y="76252"/>
                </a:lnTo>
                <a:lnTo>
                  <a:pt x="99966" y="73809"/>
                </a:lnTo>
                <a:lnTo>
                  <a:pt x="106403" y="61344"/>
                </a:lnTo>
                <a:lnTo>
                  <a:pt x="104096" y="5411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19250" y="3689350"/>
            <a:ext cx="673100" cy="3429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.set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09850" y="3676650"/>
            <a:ext cx="927100" cy="3302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.value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4850" y="1860550"/>
            <a:ext cx="7670800" cy="4089400"/>
          </a:xfrm>
          <a:custGeom>
            <a:avLst/>
            <a:gdLst/>
            <a:ahLst/>
            <a:cxnLst/>
            <a:rect l="l" t="t" r="r" b="b"/>
            <a:pathLst>
              <a:path w="7670800" h="4089400">
                <a:moveTo>
                  <a:pt x="0" y="0"/>
                </a:moveTo>
                <a:lnTo>
                  <a:pt x="7670801" y="0"/>
                </a:lnTo>
                <a:lnTo>
                  <a:pt x="7670801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27242" y="1196354"/>
            <a:ext cx="7811134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endParaRPr sz="1400" dirty="0" smtClean="0">
              <a:latin typeface="Calibri"/>
              <a:cs typeface="Calibri"/>
            </a:endParaRPr>
          </a:p>
          <a:p>
            <a:pPr marL="478155" marR="3248025" indent="-127000">
              <a:lnSpc>
                <a:spcPts val="1900"/>
              </a:lnSpc>
              <a:spcBef>
                <a:spcPts val="580"/>
              </a:spcBef>
            </a:pPr>
            <a:r>
              <a:rPr sz="1600" b="1" spc="35" dirty="0" err="1" smtClean="0">
                <a:latin typeface="Courier New"/>
                <a:cs typeface="Courier New"/>
              </a:rPr>
              <a:t>de</a:t>
            </a:r>
            <a:r>
              <a:rPr sz="1600" b="1" dirty="0" err="1" smtClean="0">
                <a:latin typeface="Courier New"/>
                <a:cs typeface="Courier New"/>
              </a:rPr>
              <a:t>f</a:t>
            </a:r>
            <a:r>
              <a:rPr sz="1600" b="1" spc="-25" dirty="0" smtClean="0">
                <a:latin typeface="Courier New"/>
                <a:cs typeface="Courier New"/>
              </a:rPr>
              <a:t> </a:t>
            </a:r>
            <a:r>
              <a:rPr sz="1600" b="1" spc="35" dirty="0" err="1" smtClean="0">
                <a:latin typeface="Courier New"/>
                <a:cs typeface="Courier New"/>
              </a:rPr>
              <a:t>addTotal</a:t>
            </a:r>
            <a:r>
              <a:rPr sz="1600" b="1" spc="-60" dirty="0" err="1" smtClean="0">
                <a:latin typeface="Courier New"/>
                <a:cs typeface="Courier New"/>
              </a:rPr>
              <a:t>s</a:t>
            </a:r>
            <a:r>
              <a:rPr sz="1600" b="1" spc="35" dirty="0" smtClean="0">
                <a:latin typeface="Courier New"/>
                <a:cs typeface="Courier New"/>
              </a:rPr>
              <a:t>(</a:t>
            </a:r>
            <a:r>
              <a:rPr sz="1600" b="1" spc="-65" dirty="0" err="1" smtClean="0">
                <a:latin typeface="Courier New"/>
                <a:cs typeface="Courier New"/>
              </a:rPr>
              <a:t>w</a:t>
            </a:r>
            <a:r>
              <a:rPr sz="1600" b="1" spc="40" dirty="0" err="1" smtClean="0">
                <a:latin typeface="Courier New"/>
                <a:cs typeface="Courier New"/>
              </a:rPr>
              <a:t>or</a:t>
            </a:r>
            <a:r>
              <a:rPr sz="1600" b="1" spc="-65" dirty="0" err="1" smtClean="0">
                <a:latin typeface="Courier New"/>
                <a:cs typeface="Courier New"/>
              </a:rPr>
              <a:t>d</a:t>
            </a:r>
            <a:r>
              <a:rPr sz="1600" b="1" spc="40" dirty="0" err="1" smtClean="0">
                <a:latin typeface="Courier New"/>
                <a:cs typeface="Courier New"/>
              </a:rPr>
              <a:t>,w</a:t>
            </a:r>
            <a:r>
              <a:rPr sz="1600" b="1" spc="-65" dirty="0" err="1" smtClean="0">
                <a:latin typeface="Courier New"/>
                <a:cs typeface="Courier New"/>
              </a:rPr>
              <a:t>o</a:t>
            </a:r>
            <a:r>
              <a:rPr sz="1600" b="1" spc="40" dirty="0" err="1" smtClean="0">
                <a:latin typeface="Courier New"/>
                <a:cs typeface="Courier New"/>
              </a:rPr>
              <a:t>r</a:t>
            </a:r>
            <a:r>
              <a:rPr sz="1600" b="1" spc="-65" dirty="0" err="1" smtClean="0">
                <a:latin typeface="Courier New"/>
                <a:cs typeface="Courier New"/>
              </a:rPr>
              <a:t>d</a:t>
            </a:r>
            <a:r>
              <a:rPr sz="1600" b="1" spc="40" dirty="0" err="1" smtClean="0">
                <a:latin typeface="Courier New"/>
                <a:cs typeface="Courier New"/>
              </a:rPr>
              <a:t>s,</a:t>
            </a:r>
            <a:r>
              <a:rPr sz="1600" b="1" spc="-65" dirty="0" err="1" smtClean="0">
                <a:latin typeface="Courier New"/>
                <a:cs typeface="Courier New"/>
              </a:rPr>
              <a:t>l</a:t>
            </a:r>
            <a:r>
              <a:rPr sz="1600" b="1" spc="40" dirty="0" err="1" smtClean="0">
                <a:latin typeface="Courier New"/>
                <a:cs typeface="Courier New"/>
              </a:rPr>
              <a:t>et</a:t>
            </a:r>
            <a:r>
              <a:rPr sz="1600" b="1" spc="-65" dirty="0" err="1" smtClean="0">
                <a:latin typeface="Courier New"/>
                <a:cs typeface="Courier New"/>
              </a:rPr>
              <a:t>t</a:t>
            </a:r>
            <a:r>
              <a:rPr sz="1600" b="1" spc="40" dirty="0" err="1" smtClean="0">
                <a:latin typeface="Courier New"/>
                <a:cs typeface="Courier New"/>
              </a:rPr>
              <a:t>e</a:t>
            </a:r>
            <a:r>
              <a:rPr sz="1600" b="1" spc="-65" dirty="0" err="1" smtClean="0">
                <a:latin typeface="Courier New"/>
                <a:cs typeface="Courier New"/>
              </a:rPr>
              <a:t>r</a:t>
            </a:r>
            <a:r>
              <a:rPr sz="1600" b="1" spc="30" dirty="0" err="1" smtClean="0">
                <a:latin typeface="Courier New"/>
                <a:cs typeface="Courier New"/>
              </a:rPr>
              <a:t>s</a:t>
            </a:r>
            <a:r>
              <a:rPr sz="1600" b="1" spc="35" dirty="0" smtClean="0">
                <a:latin typeface="Courier New"/>
                <a:cs typeface="Courier New"/>
              </a:rPr>
              <a:t>): word</a:t>
            </a:r>
            <a:r>
              <a:rPr sz="1600" b="1" dirty="0" smtClean="0">
                <a:latin typeface="Courier New"/>
                <a:cs typeface="Courier New"/>
              </a:rPr>
              <a:t>s</a:t>
            </a:r>
            <a:r>
              <a:rPr sz="1600" b="1" spc="-220" dirty="0" smtClean="0">
                <a:latin typeface="Courier New"/>
                <a:cs typeface="Courier New"/>
              </a:rPr>
              <a:t> </a:t>
            </a:r>
            <a:r>
              <a:rPr sz="1600" b="1" spc="35" dirty="0" smtClean="0">
                <a:latin typeface="Courier New"/>
                <a:cs typeface="Courier New"/>
              </a:rPr>
              <a:t>+</a:t>
            </a:r>
            <a:r>
              <a:rPr sz="1600" b="1" dirty="0" smtClean="0">
                <a:latin typeface="Courier New"/>
                <a:cs typeface="Courier New"/>
              </a:rPr>
              <a:t>=</a:t>
            </a:r>
            <a:r>
              <a:rPr sz="1600" b="1" spc="-25" dirty="0" smtClean="0">
                <a:latin typeface="Courier New"/>
                <a:cs typeface="Courier New"/>
              </a:rPr>
              <a:t> </a:t>
            </a:r>
            <a:r>
              <a:rPr sz="1600" b="1" dirty="0" smtClean="0">
                <a:latin typeface="Courier New"/>
                <a:cs typeface="Courier New"/>
              </a:rPr>
              <a:t>1</a:t>
            </a:r>
            <a:endParaRPr sz="1600" dirty="0" smtClean="0">
              <a:latin typeface="Courier New"/>
              <a:cs typeface="Courier New"/>
            </a:endParaRPr>
          </a:p>
          <a:p>
            <a:pPr marL="351155" indent="127000">
              <a:lnSpc>
                <a:spcPct val="100000"/>
              </a:lnSpc>
              <a:spcBef>
                <a:spcPts val="20"/>
              </a:spcBef>
            </a:pPr>
            <a:r>
              <a:rPr sz="1600" b="1" spc="35" dirty="0" smtClean="0">
                <a:latin typeface="Courier New"/>
                <a:cs typeface="Courier New"/>
              </a:rPr>
              <a:t>letter</a:t>
            </a:r>
            <a:r>
              <a:rPr sz="1600" b="1" dirty="0" smtClean="0">
                <a:latin typeface="Courier New"/>
                <a:cs typeface="Courier New"/>
              </a:rPr>
              <a:t>s</a:t>
            </a:r>
            <a:r>
              <a:rPr sz="1600" b="1" spc="-220" dirty="0" smtClean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+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len(word)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51155" marR="3248025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totalWord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sc.accumu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at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totalLett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sc.accumul</a:t>
            </a:r>
            <a:r>
              <a:rPr sz="1600" b="1" spc="-60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to</a:t>
            </a:r>
            <a:r>
              <a:rPr sz="1600" b="1" spc="-6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spc="35" dirty="0">
                <a:latin typeface="Courier New"/>
                <a:cs typeface="Courier New"/>
              </a:rPr>
              <a:t>.0)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5115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word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sc.textFi</a:t>
            </a:r>
            <a:r>
              <a:rPr sz="1600" b="1" spc="-60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40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600" dirty="0">
              <a:latin typeface="Courier New"/>
              <a:cs typeface="Courier New"/>
            </a:endParaRPr>
          </a:p>
          <a:p>
            <a:pPr marL="351155" indent="1270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.flatMap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40" dirty="0">
                <a:latin typeface="Courier New"/>
                <a:cs typeface="Courier New"/>
              </a:rPr>
              <a:t>la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b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line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229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line.split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92455" marR="2270125" indent="-241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words.for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ac</a:t>
            </a:r>
            <a:r>
              <a:rPr sz="1600" b="1" spc="-60" dirty="0">
                <a:latin typeface="Courier New"/>
                <a:cs typeface="Courier New"/>
              </a:rPr>
              <a:t>h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am</a:t>
            </a:r>
            <a:r>
              <a:rPr sz="1600" b="1" spc="-65" dirty="0">
                <a:latin typeface="Courier New"/>
                <a:cs typeface="Courier New"/>
              </a:rPr>
              <a:t>b</a:t>
            </a:r>
            <a:r>
              <a:rPr sz="1600" b="1" spc="35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word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600" b="1" spc="35" dirty="0">
                <a:latin typeface="Courier New"/>
                <a:cs typeface="Courier New"/>
              </a:rPr>
              <a:t>addTotals(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d,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ot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40" dirty="0">
                <a:latin typeface="Courier New"/>
                <a:cs typeface="Courier New"/>
              </a:rPr>
              <a:t>l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s,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al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et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2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))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478155" marR="3010535" indent="-1270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prin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"Averag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length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600" b="1" spc="35" dirty="0">
                <a:latin typeface="Courier New"/>
                <a:cs typeface="Courier New"/>
              </a:rPr>
              <a:t>totalLet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er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al</a:t>
            </a:r>
            <a:r>
              <a:rPr sz="1600" b="1" spc="-65" dirty="0">
                <a:latin typeface="Courier New"/>
                <a:cs typeface="Courier New"/>
              </a:rPr>
              <a:t>u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/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al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s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40" dirty="0">
                <a:latin typeface="Courier New"/>
                <a:cs typeface="Courier New"/>
              </a:rPr>
              <a:t>va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u</a:t>
            </a:r>
            <a:r>
              <a:rPr sz="1600" b="1" dirty="0">
                <a:latin typeface="Courier New"/>
                <a:cs typeface="Courier New"/>
              </a:rPr>
              <a:t>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</a:p>
        </p:txBody>
      </p:sp>
      <p:sp>
        <p:nvSpPr>
          <p:cNvPr id="4" name="object 4"/>
          <p:cNvSpPr/>
          <p:nvPr/>
        </p:nvSpPr>
        <p:spPr>
          <a:xfrm>
            <a:off x="666749" y="1839835"/>
            <a:ext cx="7810500" cy="422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200" y="1860550"/>
            <a:ext cx="7670800" cy="4089400"/>
          </a:xfrm>
          <a:custGeom>
            <a:avLst/>
            <a:gdLst/>
            <a:ahLst/>
            <a:cxnLst/>
            <a:rect l="l" t="t" r="r" b="b"/>
            <a:pathLst>
              <a:path w="7670800" h="4089400">
                <a:moveTo>
                  <a:pt x="0" y="0"/>
                </a:moveTo>
                <a:lnTo>
                  <a:pt x="7670801" y="0"/>
                </a:lnTo>
                <a:lnTo>
                  <a:pt x="7670801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64500" cy="457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pd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2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.valu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+=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sc.accumulator(0)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sc.accumulator(0.0)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AccumulatorPara</a:t>
            </a:r>
            <a:r>
              <a:rPr sz="2000" b="1" dirty="0">
                <a:latin typeface="Courier New"/>
                <a:cs typeface="Courier New"/>
              </a:rPr>
              <a:t>m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bou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971415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no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3262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50" dirty="0">
                <a:latin typeface="Calibri"/>
                <a:cs typeface="Calibri"/>
              </a:rPr>
              <a:t>z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10500" cy="210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spark.serialize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spark.KryoSerializer</a:t>
            </a:r>
            <a:endParaRPr sz="2000">
              <a:latin typeface="Courier New"/>
              <a:cs typeface="Courier New"/>
            </a:endParaRPr>
          </a:p>
          <a:p>
            <a:pPr marL="177800" marR="3548379" indent="-165100" algn="ctr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175768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KryoRegistrato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b="1" spc="-5" dirty="0">
                <a:latin typeface="Courier New"/>
                <a:cs typeface="Courier New"/>
              </a:rPr>
              <a:t>spark.kryo.registrator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b="1" i="1" spc="-5" dirty="0">
                <a:latin typeface="Courier New"/>
                <a:cs typeface="Courier New"/>
              </a:rPr>
              <a:t>MyRegistrator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28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o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50" dirty="0">
                <a:latin typeface="Calibri"/>
                <a:cs typeface="Calibri"/>
              </a:rPr>
              <a:t>za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660400" y="3403600"/>
            <a:ext cx="7810500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3505200"/>
            <a:ext cx="7378700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" y="3448050"/>
            <a:ext cx="7670800" cy="2197100"/>
          </a:xfrm>
          <a:custGeom>
            <a:avLst/>
            <a:gdLst/>
            <a:ahLst/>
            <a:cxnLst/>
            <a:rect l="l" t="t" r="r" b="b"/>
            <a:pathLst>
              <a:path w="7670800" h="2197100">
                <a:moveTo>
                  <a:pt x="0" y="0"/>
                </a:moveTo>
                <a:lnTo>
                  <a:pt x="7670801" y="0"/>
                </a:lnTo>
                <a:lnTo>
                  <a:pt x="7670801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50" y="3448050"/>
            <a:ext cx="7670800" cy="2197100"/>
          </a:xfrm>
          <a:custGeom>
            <a:avLst/>
            <a:gdLst/>
            <a:ahLst/>
            <a:cxnLst/>
            <a:rect l="l" t="t" r="r" b="b"/>
            <a:pathLst>
              <a:path w="7670800" h="2197100">
                <a:moveTo>
                  <a:pt x="0" y="0"/>
                </a:moveTo>
                <a:lnTo>
                  <a:pt x="7670801" y="0"/>
                </a:lnTo>
                <a:lnTo>
                  <a:pt x="7670801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4200" y="3276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3276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910" y="3343655"/>
            <a:ext cx="7337425" cy="219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52400" marR="346710" indent="-139700">
              <a:lnSpc>
                <a:spcPct val="100299"/>
              </a:lnSpc>
              <a:spcBef>
                <a:spcPts val="490"/>
              </a:spcBef>
            </a:pPr>
            <a:r>
              <a:rPr sz="1800" b="1" spc="15" dirty="0">
                <a:latin typeface="Courier New"/>
                <a:cs typeface="Courier New"/>
              </a:rPr>
              <a:t>clas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MyRegistrato</a:t>
            </a:r>
            <a:r>
              <a:rPr sz="1800" b="1" i="1" dirty="0">
                <a:latin typeface="Courier New"/>
                <a:cs typeface="Courier New"/>
              </a:rPr>
              <a:t>r</a:t>
            </a:r>
            <a:r>
              <a:rPr sz="1800" b="1" i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extend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spark.KryoRegi</a:t>
            </a:r>
            <a:r>
              <a:rPr sz="1800" b="1" spc="-8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tra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15" dirty="0">
                <a:latin typeface="Courier New"/>
                <a:cs typeface="Courier New"/>
              </a:rPr>
              <a:t>de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registerClass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(k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y</a:t>
            </a:r>
            <a:r>
              <a:rPr sz="1800" b="1" spc="20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Kryo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15" dirty="0">
                <a:latin typeface="Courier New"/>
                <a:cs typeface="Courier New"/>
              </a:rPr>
              <a:t>kryo.registe</a:t>
            </a:r>
            <a:r>
              <a:rPr sz="1800" b="1" spc="20" dirty="0">
                <a:latin typeface="Courier New"/>
                <a:cs typeface="Courier New"/>
              </a:rPr>
              <a:t>r</a:t>
            </a:r>
            <a:r>
              <a:rPr sz="1800" b="1" spc="-85" dirty="0">
                <a:latin typeface="Courier New"/>
                <a:cs typeface="Courier New"/>
              </a:rPr>
              <a:t>(</a:t>
            </a:r>
            <a:r>
              <a:rPr sz="1800" b="1" spc="15" dirty="0">
                <a:latin typeface="Courier New"/>
                <a:cs typeface="Courier New"/>
              </a:rPr>
              <a:t>cla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sO</a:t>
            </a:r>
            <a:r>
              <a:rPr sz="1800" b="1" spc="20" dirty="0">
                <a:latin typeface="Courier New"/>
                <a:cs typeface="Courier New"/>
              </a:rPr>
              <a:t>f</a:t>
            </a:r>
            <a:r>
              <a:rPr sz="1800" b="1" spc="-80" dirty="0">
                <a:latin typeface="Courier New"/>
                <a:cs typeface="Courier New"/>
              </a:rPr>
              <a:t>[</a:t>
            </a:r>
            <a:r>
              <a:rPr sz="1800" b="1" spc="20" dirty="0">
                <a:latin typeface="Courier New"/>
                <a:cs typeface="Courier New"/>
              </a:rPr>
              <a:t>MyC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ass</a:t>
            </a:r>
            <a:r>
              <a:rPr sz="1800" b="1" spc="-90" dirty="0">
                <a:latin typeface="Courier New"/>
                <a:cs typeface="Courier New"/>
              </a:rPr>
              <a:t>1</a:t>
            </a:r>
            <a:r>
              <a:rPr sz="1800" b="1" spc="15" dirty="0">
                <a:latin typeface="Courier New"/>
                <a:cs typeface="Courier New"/>
              </a:rPr>
              <a:t>]) kryo.registe</a:t>
            </a:r>
            <a:r>
              <a:rPr sz="1800" b="1" spc="20" dirty="0">
                <a:latin typeface="Courier New"/>
                <a:cs typeface="Courier New"/>
              </a:rPr>
              <a:t>r</a:t>
            </a:r>
            <a:r>
              <a:rPr sz="1800" b="1" spc="-85" dirty="0">
                <a:latin typeface="Courier New"/>
                <a:cs typeface="Courier New"/>
              </a:rPr>
              <a:t>(</a:t>
            </a:r>
            <a:r>
              <a:rPr sz="1800" b="1" spc="15" dirty="0">
                <a:latin typeface="Courier New"/>
                <a:cs typeface="Courier New"/>
              </a:rPr>
              <a:t>cla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sO</a:t>
            </a:r>
            <a:r>
              <a:rPr sz="1800" b="1" spc="20" dirty="0">
                <a:latin typeface="Courier New"/>
                <a:cs typeface="Courier New"/>
              </a:rPr>
              <a:t>f</a:t>
            </a:r>
            <a:r>
              <a:rPr sz="1800" b="1" spc="-80" dirty="0">
                <a:latin typeface="Courier New"/>
                <a:cs typeface="Courier New"/>
              </a:rPr>
              <a:t>[</a:t>
            </a:r>
            <a:r>
              <a:rPr sz="1800" b="1" spc="20" dirty="0">
                <a:latin typeface="Courier New"/>
                <a:cs typeface="Courier New"/>
              </a:rPr>
              <a:t>MyC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ass</a:t>
            </a:r>
            <a:r>
              <a:rPr sz="1800" b="1" spc="-90" dirty="0">
                <a:latin typeface="Courier New"/>
                <a:cs typeface="Courier New"/>
              </a:rPr>
              <a:t>2</a:t>
            </a:r>
            <a:r>
              <a:rPr sz="1800" b="1" spc="15" dirty="0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 marL="60960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ts val="2130"/>
              </a:lnSpc>
              <a:spcBef>
                <a:spcPts val="4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3100" y="3886200"/>
            <a:ext cx="977900" cy="2171700"/>
          </a:xfrm>
          <a:custGeom>
            <a:avLst/>
            <a:gdLst/>
            <a:ahLst/>
            <a:cxnLst/>
            <a:rect l="l" t="t" r="r" b="b"/>
            <a:pathLst>
              <a:path w="977900" h="2171700">
                <a:moveTo>
                  <a:pt x="0" y="0"/>
                </a:moveTo>
                <a:lnTo>
                  <a:pt x="977900" y="0"/>
                </a:lnTo>
                <a:lnTo>
                  <a:pt x="9779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3750" y="4184650"/>
            <a:ext cx="736600" cy="101600"/>
          </a:xfrm>
          <a:custGeom>
            <a:avLst/>
            <a:gdLst/>
            <a:ahLst/>
            <a:cxnLst/>
            <a:rect l="l" t="t" r="r" b="b"/>
            <a:pathLst>
              <a:path w="736600" h="101600">
                <a:moveTo>
                  <a:pt x="0" y="0"/>
                </a:moveTo>
                <a:lnTo>
                  <a:pt x="736600" y="0"/>
                </a:lnTo>
                <a:lnTo>
                  <a:pt x="736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3750" y="4184650"/>
            <a:ext cx="736600" cy="101600"/>
          </a:xfrm>
          <a:custGeom>
            <a:avLst/>
            <a:gdLst/>
            <a:ahLst/>
            <a:cxnLst/>
            <a:rect l="l" t="t" r="r" b="b"/>
            <a:pathLst>
              <a:path w="736600" h="101600">
                <a:moveTo>
                  <a:pt x="0" y="0"/>
                </a:moveTo>
                <a:lnTo>
                  <a:pt x="736600" y="0"/>
                </a:lnTo>
                <a:lnTo>
                  <a:pt x="736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2650" y="3765550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0" y="0"/>
                </a:moveTo>
                <a:lnTo>
                  <a:pt x="558800" y="0"/>
                </a:lnTo>
                <a:lnTo>
                  <a:pt x="5588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2650" y="3765550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0" y="0"/>
                </a:moveTo>
                <a:lnTo>
                  <a:pt x="558800" y="0"/>
                </a:lnTo>
                <a:lnTo>
                  <a:pt x="5588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1344" y="383056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3750" y="4565650"/>
            <a:ext cx="736600" cy="190500"/>
          </a:xfrm>
          <a:custGeom>
            <a:avLst/>
            <a:gdLst/>
            <a:ahLst/>
            <a:cxnLst/>
            <a:rect l="l" t="t" r="r" b="b"/>
            <a:pathLst>
              <a:path w="736600" h="190500">
                <a:moveTo>
                  <a:pt x="0" y="0"/>
                </a:moveTo>
                <a:lnTo>
                  <a:pt x="736600" y="0"/>
                </a:lnTo>
                <a:lnTo>
                  <a:pt x="7366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3750" y="4565650"/>
            <a:ext cx="736600" cy="190500"/>
          </a:xfrm>
          <a:custGeom>
            <a:avLst/>
            <a:gdLst/>
            <a:ahLst/>
            <a:cxnLst/>
            <a:rect l="l" t="t" r="r" b="b"/>
            <a:pathLst>
              <a:path w="736600" h="190500">
                <a:moveTo>
                  <a:pt x="0" y="0"/>
                </a:moveTo>
                <a:lnTo>
                  <a:pt x="736600" y="0"/>
                </a:lnTo>
                <a:lnTo>
                  <a:pt x="7366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3750" y="4946650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600" y="0"/>
                </a:lnTo>
              </a:path>
            </a:pathLst>
          </a:custGeom>
          <a:ln w="50800">
            <a:solidFill>
              <a:srgbClr val="EAFF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3750" y="4921250"/>
            <a:ext cx="736600" cy="50800"/>
          </a:xfrm>
          <a:custGeom>
            <a:avLst/>
            <a:gdLst/>
            <a:ahLst/>
            <a:cxnLst/>
            <a:rect l="l" t="t" r="r" b="b"/>
            <a:pathLst>
              <a:path w="736600" h="50800">
                <a:moveTo>
                  <a:pt x="0" y="0"/>
                </a:moveTo>
                <a:lnTo>
                  <a:pt x="736600" y="0"/>
                </a:lnTo>
                <a:lnTo>
                  <a:pt x="7366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3750" y="5289550"/>
            <a:ext cx="736600" cy="152400"/>
          </a:xfrm>
          <a:custGeom>
            <a:avLst/>
            <a:gdLst/>
            <a:ahLst/>
            <a:cxnLst/>
            <a:rect l="l" t="t" r="r" b="b"/>
            <a:pathLst>
              <a:path w="736600" h="152400">
                <a:moveTo>
                  <a:pt x="0" y="0"/>
                </a:moveTo>
                <a:lnTo>
                  <a:pt x="736600" y="0"/>
                </a:lnTo>
                <a:lnTo>
                  <a:pt x="736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3750" y="5289550"/>
            <a:ext cx="736600" cy="152400"/>
          </a:xfrm>
          <a:custGeom>
            <a:avLst/>
            <a:gdLst/>
            <a:ahLst/>
            <a:cxnLst/>
            <a:rect l="l" t="t" r="r" b="b"/>
            <a:pathLst>
              <a:path w="736600" h="152400">
                <a:moveTo>
                  <a:pt x="0" y="0"/>
                </a:moveTo>
                <a:lnTo>
                  <a:pt x="736600" y="0"/>
                </a:lnTo>
                <a:lnTo>
                  <a:pt x="736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3750" y="5645150"/>
            <a:ext cx="736600" cy="317500"/>
          </a:xfrm>
          <a:custGeom>
            <a:avLst/>
            <a:gdLst/>
            <a:ahLst/>
            <a:cxnLst/>
            <a:rect l="l" t="t" r="r" b="b"/>
            <a:pathLst>
              <a:path w="736600" h="317500">
                <a:moveTo>
                  <a:pt x="0" y="0"/>
                </a:moveTo>
                <a:lnTo>
                  <a:pt x="736600" y="0"/>
                </a:lnTo>
                <a:lnTo>
                  <a:pt x="7366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3750" y="5645150"/>
            <a:ext cx="736600" cy="317500"/>
          </a:xfrm>
          <a:custGeom>
            <a:avLst/>
            <a:gdLst/>
            <a:ahLst/>
            <a:cxnLst/>
            <a:rect l="l" t="t" r="r" b="b"/>
            <a:pathLst>
              <a:path w="736600" h="317500">
                <a:moveTo>
                  <a:pt x="0" y="0"/>
                </a:moveTo>
                <a:lnTo>
                  <a:pt x="736600" y="0"/>
                </a:lnTo>
                <a:lnTo>
                  <a:pt x="7366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83654"/>
            <a:ext cx="779653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filter(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8" name="object 18"/>
          <p:cNvSpPr/>
          <p:nvPr/>
        </p:nvSpPr>
        <p:spPr>
          <a:xfrm>
            <a:off x="1587500" y="3848100"/>
            <a:ext cx="977900" cy="2184400"/>
          </a:xfrm>
          <a:custGeom>
            <a:avLst/>
            <a:gdLst/>
            <a:ahLst/>
            <a:cxnLst/>
            <a:rect l="l" t="t" r="r" b="b"/>
            <a:pathLst>
              <a:path w="977900" h="2184400">
                <a:moveTo>
                  <a:pt x="0" y="0"/>
                </a:moveTo>
                <a:lnTo>
                  <a:pt x="977900" y="0"/>
                </a:lnTo>
                <a:lnTo>
                  <a:pt x="977900" y="2184400"/>
                </a:lnTo>
                <a:lnTo>
                  <a:pt x="0" y="218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5450" y="41465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0"/>
                </a:moveTo>
                <a:lnTo>
                  <a:pt x="749300" y="0"/>
                </a:lnTo>
                <a:lnTo>
                  <a:pt x="749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5450" y="41465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0"/>
                </a:moveTo>
                <a:lnTo>
                  <a:pt x="749300" y="0"/>
                </a:lnTo>
                <a:lnTo>
                  <a:pt x="749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7050" y="3740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7050" y="3740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73138" y="379758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57450" y="4210050"/>
            <a:ext cx="7874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7450" y="4210050"/>
            <a:ext cx="787400" cy="190500"/>
          </a:xfrm>
          <a:custGeom>
            <a:avLst/>
            <a:gdLst/>
            <a:ahLst/>
            <a:cxnLst/>
            <a:rect l="l" t="t" r="r" b="b"/>
            <a:pathLst>
              <a:path w="787400" h="190500">
                <a:moveTo>
                  <a:pt x="0" y="47624"/>
                </a:moveTo>
                <a:lnTo>
                  <a:pt x="692150" y="47624"/>
                </a:lnTo>
                <a:lnTo>
                  <a:pt x="692150" y="0"/>
                </a:lnTo>
                <a:lnTo>
                  <a:pt x="787400" y="95250"/>
                </a:lnTo>
                <a:lnTo>
                  <a:pt x="692150" y="190500"/>
                </a:lnTo>
                <a:lnTo>
                  <a:pt x="692150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4750" y="4921250"/>
            <a:ext cx="7747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4750" y="49212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7450" y="5340350"/>
            <a:ext cx="7874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7450" y="5340350"/>
            <a:ext cx="787400" cy="190500"/>
          </a:xfrm>
          <a:custGeom>
            <a:avLst/>
            <a:gdLst/>
            <a:ahLst/>
            <a:cxnLst/>
            <a:rect l="l" t="t" r="r" b="b"/>
            <a:pathLst>
              <a:path w="787400" h="190500">
                <a:moveTo>
                  <a:pt x="0" y="47624"/>
                </a:moveTo>
                <a:lnTo>
                  <a:pt x="692150" y="47624"/>
                </a:lnTo>
                <a:lnTo>
                  <a:pt x="692150" y="0"/>
                </a:lnTo>
                <a:lnTo>
                  <a:pt x="787400" y="95250"/>
                </a:lnTo>
                <a:lnTo>
                  <a:pt x="692150" y="190500"/>
                </a:lnTo>
                <a:lnTo>
                  <a:pt x="692150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57450" y="4552950"/>
            <a:ext cx="78740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7450" y="4552950"/>
            <a:ext cx="787400" cy="203200"/>
          </a:xfrm>
          <a:custGeom>
            <a:avLst/>
            <a:gdLst/>
            <a:ahLst/>
            <a:cxnLst/>
            <a:rect l="l" t="t" r="r" b="b"/>
            <a:pathLst>
              <a:path w="787400" h="203200">
                <a:moveTo>
                  <a:pt x="0" y="50800"/>
                </a:moveTo>
                <a:lnTo>
                  <a:pt x="685800" y="50800"/>
                </a:lnTo>
                <a:lnTo>
                  <a:pt x="685800" y="0"/>
                </a:lnTo>
                <a:lnTo>
                  <a:pt x="787400" y="101600"/>
                </a:lnTo>
                <a:lnTo>
                  <a:pt x="685800" y="203200"/>
                </a:lnTo>
                <a:lnTo>
                  <a:pt x="6858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4750" y="5645150"/>
            <a:ext cx="7747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4750" y="56451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9100" y="1854200"/>
            <a:ext cx="8216900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1955800"/>
            <a:ext cx="65913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3550" y="1898650"/>
            <a:ext cx="8077200" cy="1765300"/>
          </a:xfrm>
          <a:custGeom>
            <a:avLst/>
            <a:gdLst/>
            <a:ahLst/>
            <a:cxnLst/>
            <a:rect l="l" t="t" r="r" b="b"/>
            <a:pathLst>
              <a:path w="8077200" h="1765300">
                <a:moveTo>
                  <a:pt x="0" y="0"/>
                </a:moveTo>
                <a:lnTo>
                  <a:pt x="8077200" y="0"/>
                </a:lnTo>
                <a:lnTo>
                  <a:pt x="8077200" y="1765300"/>
                </a:lnTo>
                <a:lnTo>
                  <a:pt x="0" y="17653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3550" y="1898650"/>
            <a:ext cx="8077200" cy="1765300"/>
          </a:xfrm>
          <a:custGeom>
            <a:avLst/>
            <a:gdLst/>
            <a:ahLst/>
            <a:cxnLst/>
            <a:rect l="l" t="t" r="r" b="b"/>
            <a:pathLst>
              <a:path w="8077200" h="1765300">
                <a:moveTo>
                  <a:pt x="0" y="0"/>
                </a:moveTo>
                <a:lnTo>
                  <a:pt x="8077200" y="0"/>
                </a:lnTo>
                <a:lnTo>
                  <a:pt x="8077200" y="1765300"/>
                </a:lnTo>
                <a:lnTo>
                  <a:pt x="0" y="176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0" y="1752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000" y="1752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5861" y="1813493"/>
            <a:ext cx="7769225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38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.filter(lambd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s.startswit</a:t>
            </a:r>
            <a:r>
              <a:rPr sz="1800" b="1" spc="20" dirty="0">
                <a:latin typeface="Courier New"/>
                <a:cs typeface="Courier New"/>
              </a:rPr>
              <a:t>h</a:t>
            </a:r>
            <a:r>
              <a:rPr sz="1800" b="1" spc="15" dirty="0">
                <a:latin typeface="Courier New"/>
                <a:cs typeface="Courier New"/>
              </a:rPr>
              <a:t>('I</a:t>
            </a:r>
            <a:r>
              <a:rPr sz="1800" b="1" spc="-85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 marR="1565910" indent="-139700">
              <a:lnSpc>
                <a:spcPct val="101899"/>
              </a:lnSpc>
            </a:pPr>
            <a:r>
              <a:rPr sz="1800" b="1" spc="15" dirty="0">
                <a:latin typeface="Courier New"/>
                <a:cs typeface="Courier New"/>
              </a:rPr>
              <a:t>.map(lambd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 </a:t>
            </a:r>
            <a:r>
              <a:rPr sz="1800" b="1" spc="15" dirty="0">
                <a:latin typeface="Courier New"/>
                <a:cs typeface="Courier New"/>
              </a:rPr>
              <a:t>(s.spli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()[0</a:t>
            </a:r>
            <a:r>
              <a:rPr sz="1800" b="1" spc="-85" dirty="0">
                <a:latin typeface="Courier New"/>
                <a:cs typeface="Courier New"/>
              </a:rPr>
              <a:t>]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latin typeface="Courier New"/>
                <a:cs typeface="Courier New"/>
              </a:rPr>
              <a:t>s</a:t>
            </a:r>
            <a:r>
              <a:rPr sz="1800" b="1" spc="-85" dirty="0">
                <a:latin typeface="Courier New"/>
                <a:cs typeface="Courier New"/>
              </a:rPr>
              <a:t>.</a:t>
            </a:r>
            <a:r>
              <a:rPr sz="1800" b="1" spc="15" dirty="0">
                <a:latin typeface="Courier New"/>
                <a:cs typeface="Courier New"/>
              </a:rPr>
              <a:t>spl</a:t>
            </a:r>
            <a:r>
              <a:rPr sz="1800" b="1" spc="-85" dirty="0">
                <a:latin typeface="Courier New"/>
                <a:cs typeface="Courier New"/>
              </a:rPr>
              <a:t>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()</a:t>
            </a:r>
            <a:r>
              <a:rPr sz="1800" b="1" spc="-85" dirty="0">
                <a:latin typeface="Courier New"/>
                <a:cs typeface="Courier New"/>
              </a:rPr>
              <a:t>[</a:t>
            </a:r>
            <a:r>
              <a:rPr sz="1800" b="1" spc="15" dirty="0">
                <a:latin typeface="Courier New"/>
                <a:cs typeface="Courier New"/>
              </a:rPr>
              <a:t>1]</a:t>
            </a:r>
            <a:r>
              <a:rPr sz="1800" b="1" spc="20" dirty="0">
                <a:latin typeface="Courier New"/>
                <a:cs typeface="Courier New"/>
              </a:rPr>
              <a:t>,</a:t>
            </a:r>
            <a:r>
              <a:rPr sz="1800" b="1" spc="-80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.sp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i</a:t>
            </a:r>
            <a:r>
              <a:rPr sz="1800" b="1" spc="15" dirty="0">
                <a:latin typeface="Courier New"/>
                <a:cs typeface="Courier New"/>
              </a:rPr>
              <a:t>t(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[2]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spc="20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17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89100" y="4521200"/>
          <a:ext cx="749300" cy="139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/>
              </a:tblGrid>
              <a:tr h="3492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355599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3100" y="3886200"/>
            <a:ext cx="977900" cy="2171700"/>
          </a:xfrm>
          <a:custGeom>
            <a:avLst/>
            <a:gdLst/>
            <a:ahLst/>
            <a:cxnLst/>
            <a:rect l="l" t="t" r="r" b="b"/>
            <a:pathLst>
              <a:path w="977900" h="2171700">
                <a:moveTo>
                  <a:pt x="0" y="0"/>
                </a:moveTo>
                <a:lnTo>
                  <a:pt x="977900" y="0"/>
                </a:lnTo>
                <a:lnTo>
                  <a:pt x="9779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3750" y="4184650"/>
            <a:ext cx="736600" cy="101600"/>
          </a:xfrm>
          <a:custGeom>
            <a:avLst/>
            <a:gdLst/>
            <a:ahLst/>
            <a:cxnLst/>
            <a:rect l="l" t="t" r="r" b="b"/>
            <a:pathLst>
              <a:path w="736600" h="101600">
                <a:moveTo>
                  <a:pt x="0" y="0"/>
                </a:moveTo>
                <a:lnTo>
                  <a:pt x="736600" y="0"/>
                </a:lnTo>
                <a:lnTo>
                  <a:pt x="736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3750" y="4184650"/>
            <a:ext cx="736600" cy="101600"/>
          </a:xfrm>
          <a:custGeom>
            <a:avLst/>
            <a:gdLst/>
            <a:ahLst/>
            <a:cxnLst/>
            <a:rect l="l" t="t" r="r" b="b"/>
            <a:pathLst>
              <a:path w="736600" h="101600">
                <a:moveTo>
                  <a:pt x="0" y="0"/>
                </a:moveTo>
                <a:lnTo>
                  <a:pt x="736600" y="0"/>
                </a:lnTo>
                <a:lnTo>
                  <a:pt x="736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2650" y="3765550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0" y="0"/>
                </a:moveTo>
                <a:lnTo>
                  <a:pt x="558800" y="0"/>
                </a:lnTo>
                <a:lnTo>
                  <a:pt x="5588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2650" y="3765550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0" y="0"/>
                </a:moveTo>
                <a:lnTo>
                  <a:pt x="558800" y="0"/>
                </a:lnTo>
                <a:lnTo>
                  <a:pt x="5588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1344" y="383056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3750" y="4565650"/>
            <a:ext cx="736600" cy="190500"/>
          </a:xfrm>
          <a:custGeom>
            <a:avLst/>
            <a:gdLst/>
            <a:ahLst/>
            <a:cxnLst/>
            <a:rect l="l" t="t" r="r" b="b"/>
            <a:pathLst>
              <a:path w="736600" h="190500">
                <a:moveTo>
                  <a:pt x="0" y="0"/>
                </a:moveTo>
                <a:lnTo>
                  <a:pt x="736600" y="0"/>
                </a:lnTo>
                <a:lnTo>
                  <a:pt x="7366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3750" y="4565650"/>
            <a:ext cx="736600" cy="190500"/>
          </a:xfrm>
          <a:custGeom>
            <a:avLst/>
            <a:gdLst/>
            <a:ahLst/>
            <a:cxnLst/>
            <a:rect l="l" t="t" r="r" b="b"/>
            <a:pathLst>
              <a:path w="736600" h="190500">
                <a:moveTo>
                  <a:pt x="0" y="0"/>
                </a:moveTo>
                <a:lnTo>
                  <a:pt x="736600" y="0"/>
                </a:lnTo>
                <a:lnTo>
                  <a:pt x="7366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3750" y="4946650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600" y="0"/>
                </a:lnTo>
              </a:path>
            </a:pathLst>
          </a:custGeom>
          <a:ln w="50800">
            <a:solidFill>
              <a:srgbClr val="EAFF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3750" y="4921250"/>
            <a:ext cx="736600" cy="50800"/>
          </a:xfrm>
          <a:custGeom>
            <a:avLst/>
            <a:gdLst/>
            <a:ahLst/>
            <a:cxnLst/>
            <a:rect l="l" t="t" r="r" b="b"/>
            <a:pathLst>
              <a:path w="736600" h="50800">
                <a:moveTo>
                  <a:pt x="0" y="0"/>
                </a:moveTo>
                <a:lnTo>
                  <a:pt x="736600" y="0"/>
                </a:lnTo>
                <a:lnTo>
                  <a:pt x="7366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3750" y="5289550"/>
            <a:ext cx="736600" cy="152400"/>
          </a:xfrm>
          <a:custGeom>
            <a:avLst/>
            <a:gdLst/>
            <a:ahLst/>
            <a:cxnLst/>
            <a:rect l="l" t="t" r="r" b="b"/>
            <a:pathLst>
              <a:path w="736600" h="152400">
                <a:moveTo>
                  <a:pt x="0" y="0"/>
                </a:moveTo>
                <a:lnTo>
                  <a:pt x="736600" y="0"/>
                </a:lnTo>
                <a:lnTo>
                  <a:pt x="736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3750" y="5289550"/>
            <a:ext cx="736600" cy="152400"/>
          </a:xfrm>
          <a:custGeom>
            <a:avLst/>
            <a:gdLst/>
            <a:ahLst/>
            <a:cxnLst/>
            <a:rect l="l" t="t" r="r" b="b"/>
            <a:pathLst>
              <a:path w="736600" h="152400">
                <a:moveTo>
                  <a:pt x="0" y="0"/>
                </a:moveTo>
                <a:lnTo>
                  <a:pt x="736600" y="0"/>
                </a:lnTo>
                <a:lnTo>
                  <a:pt x="736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3750" y="5645150"/>
            <a:ext cx="736600" cy="317500"/>
          </a:xfrm>
          <a:custGeom>
            <a:avLst/>
            <a:gdLst/>
            <a:ahLst/>
            <a:cxnLst/>
            <a:rect l="l" t="t" r="r" b="b"/>
            <a:pathLst>
              <a:path w="736600" h="317500">
                <a:moveTo>
                  <a:pt x="0" y="0"/>
                </a:moveTo>
                <a:lnTo>
                  <a:pt x="736600" y="0"/>
                </a:lnTo>
                <a:lnTo>
                  <a:pt x="7366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3750" y="5645150"/>
            <a:ext cx="736600" cy="317500"/>
          </a:xfrm>
          <a:custGeom>
            <a:avLst/>
            <a:gdLst/>
            <a:ahLst/>
            <a:cxnLst/>
            <a:rect l="l" t="t" r="r" b="b"/>
            <a:pathLst>
              <a:path w="736600" h="317500">
                <a:moveTo>
                  <a:pt x="0" y="0"/>
                </a:moveTo>
                <a:lnTo>
                  <a:pt x="736600" y="0"/>
                </a:lnTo>
                <a:lnTo>
                  <a:pt x="7366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83654"/>
            <a:ext cx="638810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repartition(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coalesce(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shuffle=true)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2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/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18" name="object 18"/>
          <p:cNvSpPr/>
          <p:nvPr/>
        </p:nvSpPr>
        <p:spPr>
          <a:xfrm>
            <a:off x="1587500" y="3848100"/>
            <a:ext cx="977900" cy="2184400"/>
          </a:xfrm>
          <a:custGeom>
            <a:avLst/>
            <a:gdLst/>
            <a:ahLst/>
            <a:cxnLst/>
            <a:rect l="l" t="t" r="r" b="b"/>
            <a:pathLst>
              <a:path w="977900" h="2184400">
                <a:moveTo>
                  <a:pt x="0" y="0"/>
                </a:moveTo>
                <a:lnTo>
                  <a:pt x="977900" y="0"/>
                </a:lnTo>
                <a:lnTo>
                  <a:pt x="977900" y="2184400"/>
                </a:lnTo>
                <a:lnTo>
                  <a:pt x="0" y="218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5450" y="41465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0"/>
                </a:moveTo>
                <a:lnTo>
                  <a:pt x="749300" y="0"/>
                </a:lnTo>
                <a:lnTo>
                  <a:pt x="749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5450" y="41465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0"/>
                </a:moveTo>
                <a:lnTo>
                  <a:pt x="749300" y="0"/>
                </a:lnTo>
                <a:lnTo>
                  <a:pt x="749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7050" y="3740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7050" y="3740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73138" y="379758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57450" y="4210050"/>
            <a:ext cx="7874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7450" y="4210050"/>
            <a:ext cx="787400" cy="190500"/>
          </a:xfrm>
          <a:custGeom>
            <a:avLst/>
            <a:gdLst/>
            <a:ahLst/>
            <a:cxnLst/>
            <a:rect l="l" t="t" r="r" b="b"/>
            <a:pathLst>
              <a:path w="787400" h="190500">
                <a:moveTo>
                  <a:pt x="0" y="47624"/>
                </a:moveTo>
                <a:lnTo>
                  <a:pt x="692150" y="47624"/>
                </a:lnTo>
                <a:lnTo>
                  <a:pt x="692150" y="0"/>
                </a:lnTo>
                <a:lnTo>
                  <a:pt x="787400" y="95250"/>
                </a:lnTo>
                <a:lnTo>
                  <a:pt x="692150" y="190500"/>
                </a:lnTo>
                <a:lnTo>
                  <a:pt x="692150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4750" y="4921250"/>
            <a:ext cx="7747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4750" y="49212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7450" y="5340350"/>
            <a:ext cx="7874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7450" y="5340350"/>
            <a:ext cx="787400" cy="190500"/>
          </a:xfrm>
          <a:custGeom>
            <a:avLst/>
            <a:gdLst/>
            <a:ahLst/>
            <a:cxnLst/>
            <a:rect l="l" t="t" r="r" b="b"/>
            <a:pathLst>
              <a:path w="787400" h="190500">
                <a:moveTo>
                  <a:pt x="0" y="47624"/>
                </a:moveTo>
                <a:lnTo>
                  <a:pt x="692150" y="47624"/>
                </a:lnTo>
                <a:lnTo>
                  <a:pt x="692150" y="0"/>
                </a:lnTo>
                <a:lnTo>
                  <a:pt x="787400" y="95250"/>
                </a:lnTo>
                <a:lnTo>
                  <a:pt x="692150" y="190500"/>
                </a:lnTo>
                <a:lnTo>
                  <a:pt x="692150" y="142875"/>
                </a:lnTo>
                <a:lnTo>
                  <a:pt x="0" y="142875"/>
                </a:lnTo>
                <a:lnTo>
                  <a:pt x="0" y="4762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57450" y="4552950"/>
            <a:ext cx="78740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7450" y="4552950"/>
            <a:ext cx="787400" cy="203200"/>
          </a:xfrm>
          <a:custGeom>
            <a:avLst/>
            <a:gdLst/>
            <a:ahLst/>
            <a:cxnLst/>
            <a:rect l="l" t="t" r="r" b="b"/>
            <a:pathLst>
              <a:path w="787400" h="203200">
                <a:moveTo>
                  <a:pt x="0" y="50800"/>
                </a:moveTo>
                <a:lnTo>
                  <a:pt x="685800" y="50800"/>
                </a:lnTo>
                <a:lnTo>
                  <a:pt x="685800" y="0"/>
                </a:lnTo>
                <a:lnTo>
                  <a:pt x="787400" y="101600"/>
                </a:lnTo>
                <a:lnTo>
                  <a:pt x="685800" y="203200"/>
                </a:lnTo>
                <a:lnTo>
                  <a:pt x="6858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4750" y="5645150"/>
            <a:ext cx="774700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4750" y="5645150"/>
            <a:ext cx="774700" cy="203200"/>
          </a:xfrm>
          <a:custGeom>
            <a:avLst/>
            <a:gdLst/>
            <a:ahLst/>
            <a:cxnLst/>
            <a:rect l="l" t="t" r="r" b="b"/>
            <a:pathLst>
              <a:path w="774700" h="203200">
                <a:moveTo>
                  <a:pt x="0" y="50800"/>
                </a:moveTo>
                <a:lnTo>
                  <a:pt x="673100" y="50800"/>
                </a:lnTo>
                <a:lnTo>
                  <a:pt x="673100" y="0"/>
                </a:lnTo>
                <a:lnTo>
                  <a:pt x="774700" y="101600"/>
                </a:lnTo>
                <a:lnTo>
                  <a:pt x="673100" y="203200"/>
                </a:lnTo>
                <a:lnTo>
                  <a:pt x="673100" y="152400"/>
                </a:lnTo>
                <a:lnTo>
                  <a:pt x="0" y="1524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5900" y="4191000"/>
            <a:ext cx="965200" cy="1485900"/>
          </a:xfrm>
          <a:custGeom>
            <a:avLst/>
            <a:gdLst/>
            <a:ahLst/>
            <a:cxnLst/>
            <a:rect l="l" t="t" r="r" b="b"/>
            <a:pathLst>
              <a:path w="965200" h="1485900">
                <a:moveTo>
                  <a:pt x="0" y="0"/>
                </a:moveTo>
                <a:lnTo>
                  <a:pt x="965200" y="0"/>
                </a:lnTo>
                <a:lnTo>
                  <a:pt x="9652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3850" y="44894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0"/>
                </a:moveTo>
                <a:lnTo>
                  <a:pt x="749300" y="0"/>
                </a:lnTo>
                <a:lnTo>
                  <a:pt x="749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03850" y="44894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0"/>
                </a:moveTo>
                <a:lnTo>
                  <a:pt x="749300" y="0"/>
                </a:lnTo>
                <a:lnTo>
                  <a:pt x="749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5450" y="40830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5450" y="40830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76441" y="4140838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03850" y="48704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317500"/>
                </a:moveTo>
                <a:lnTo>
                  <a:pt x="749300" y="317500"/>
                </a:lnTo>
                <a:lnTo>
                  <a:pt x="7493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3850" y="4870450"/>
            <a:ext cx="749300" cy="317500"/>
          </a:xfrm>
          <a:custGeom>
            <a:avLst/>
            <a:gdLst/>
            <a:ahLst/>
            <a:cxnLst/>
            <a:rect l="l" t="t" r="r" b="b"/>
            <a:pathLst>
              <a:path w="749300" h="317500">
                <a:moveTo>
                  <a:pt x="0" y="317500"/>
                </a:moveTo>
                <a:lnTo>
                  <a:pt x="749300" y="317500"/>
                </a:lnTo>
                <a:lnTo>
                  <a:pt x="7493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03850" y="52514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330200"/>
                </a:moveTo>
                <a:lnTo>
                  <a:pt x="749300" y="330200"/>
                </a:lnTo>
                <a:lnTo>
                  <a:pt x="7493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EAF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03850" y="5251450"/>
            <a:ext cx="749300" cy="330200"/>
          </a:xfrm>
          <a:custGeom>
            <a:avLst/>
            <a:gdLst/>
            <a:ahLst/>
            <a:cxnLst/>
            <a:rect l="l" t="t" r="r" b="b"/>
            <a:pathLst>
              <a:path w="749300" h="330200">
                <a:moveTo>
                  <a:pt x="0" y="330200"/>
                </a:moveTo>
                <a:lnTo>
                  <a:pt x="749300" y="330200"/>
                </a:lnTo>
                <a:lnTo>
                  <a:pt x="7493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84556" y="4573756"/>
            <a:ext cx="1104900" cy="673735"/>
          </a:xfrm>
          <a:custGeom>
            <a:avLst/>
            <a:gdLst/>
            <a:ahLst/>
            <a:cxnLst/>
            <a:rect l="l" t="t" r="r" b="b"/>
            <a:pathLst>
              <a:path w="1104900" h="673735">
                <a:moveTo>
                  <a:pt x="12887" y="0"/>
                </a:moveTo>
                <a:lnTo>
                  <a:pt x="0" y="21887"/>
                </a:lnTo>
                <a:lnTo>
                  <a:pt x="1032549" y="629866"/>
                </a:lnTo>
                <a:lnTo>
                  <a:pt x="1006773" y="673641"/>
                </a:lnTo>
                <a:lnTo>
                  <a:pt x="1104656" y="657585"/>
                </a:lnTo>
                <a:lnTo>
                  <a:pt x="1086889" y="607978"/>
                </a:lnTo>
                <a:lnTo>
                  <a:pt x="1045437" y="607978"/>
                </a:lnTo>
                <a:lnTo>
                  <a:pt x="12887" y="0"/>
                </a:lnTo>
                <a:close/>
              </a:path>
              <a:path w="1104900" h="673735">
                <a:moveTo>
                  <a:pt x="1071211" y="564203"/>
                </a:moveTo>
                <a:lnTo>
                  <a:pt x="1045437" y="607978"/>
                </a:lnTo>
                <a:lnTo>
                  <a:pt x="1086889" y="607978"/>
                </a:lnTo>
                <a:lnTo>
                  <a:pt x="1071211" y="5642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88975" y="50420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6" y="190229"/>
                </a:lnTo>
                <a:lnTo>
                  <a:pt x="1014890" y="240380"/>
                </a:lnTo>
                <a:lnTo>
                  <a:pt x="1100236" y="189837"/>
                </a:lnTo>
                <a:lnTo>
                  <a:pt x="1078762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2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88007" y="5214039"/>
            <a:ext cx="1101725" cy="322580"/>
          </a:xfrm>
          <a:custGeom>
            <a:avLst/>
            <a:gdLst/>
            <a:ahLst/>
            <a:cxnLst/>
            <a:rect l="l" t="t" r="r" b="b"/>
            <a:pathLst>
              <a:path w="1101725" h="322579">
                <a:moveTo>
                  <a:pt x="1012187" y="0"/>
                </a:moveTo>
                <a:lnTo>
                  <a:pt x="1024155" y="49369"/>
                </a:lnTo>
                <a:lnTo>
                  <a:pt x="0" y="297637"/>
                </a:lnTo>
                <a:lnTo>
                  <a:pt x="5984" y="322322"/>
                </a:lnTo>
                <a:lnTo>
                  <a:pt x="1030140" y="74054"/>
                </a:lnTo>
                <a:lnTo>
                  <a:pt x="1078730" y="74054"/>
                </a:lnTo>
                <a:lnTo>
                  <a:pt x="1101203" y="43760"/>
                </a:lnTo>
                <a:lnTo>
                  <a:pt x="1012187" y="0"/>
                </a:lnTo>
                <a:close/>
              </a:path>
              <a:path w="1101725" h="322579">
                <a:moveTo>
                  <a:pt x="1078730" y="74054"/>
                </a:moveTo>
                <a:lnTo>
                  <a:pt x="1030140" y="74054"/>
                </a:lnTo>
                <a:lnTo>
                  <a:pt x="1042107" y="123424"/>
                </a:lnTo>
                <a:lnTo>
                  <a:pt x="1078730" y="7405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3700" y="4754336"/>
            <a:ext cx="1105535" cy="789940"/>
          </a:xfrm>
          <a:custGeom>
            <a:avLst/>
            <a:gdLst/>
            <a:ahLst/>
            <a:cxnLst/>
            <a:rect l="l" t="t" r="r" b="b"/>
            <a:pathLst>
              <a:path w="1105535" h="789939">
                <a:moveTo>
                  <a:pt x="1006656" y="0"/>
                </a:moveTo>
                <a:lnTo>
                  <a:pt x="1035856" y="41569"/>
                </a:lnTo>
                <a:lnTo>
                  <a:pt x="0" y="769161"/>
                </a:lnTo>
                <a:lnTo>
                  <a:pt x="14599" y="789946"/>
                </a:lnTo>
                <a:lnTo>
                  <a:pt x="1050455" y="62354"/>
                </a:lnTo>
                <a:lnTo>
                  <a:pt x="1090878" y="62354"/>
                </a:lnTo>
                <a:lnTo>
                  <a:pt x="1105510" y="8163"/>
                </a:lnTo>
                <a:lnTo>
                  <a:pt x="1006656" y="0"/>
                </a:lnTo>
                <a:close/>
              </a:path>
              <a:path w="1105535" h="789939">
                <a:moveTo>
                  <a:pt x="1090878" y="62354"/>
                </a:moveTo>
                <a:lnTo>
                  <a:pt x="1050455" y="62354"/>
                </a:lnTo>
                <a:lnTo>
                  <a:pt x="1079654" y="103924"/>
                </a:lnTo>
                <a:lnTo>
                  <a:pt x="1090878" y="6235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7736" y="4720715"/>
            <a:ext cx="1101725" cy="346710"/>
          </a:xfrm>
          <a:custGeom>
            <a:avLst/>
            <a:gdLst/>
            <a:ahLst/>
            <a:cxnLst/>
            <a:rect l="l" t="t" r="r" b="b"/>
            <a:pathLst>
              <a:path w="1101725" h="346710">
                <a:moveTo>
                  <a:pt x="1011515" y="0"/>
                </a:moveTo>
                <a:lnTo>
                  <a:pt x="1024571" y="49094"/>
                </a:lnTo>
                <a:lnTo>
                  <a:pt x="0" y="321555"/>
                </a:lnTo>
                <a:lnTo>
                  <a:pt x="6527" y="346101"/>
                </a:lnTo>
                <a:lnTo>
                  <a:pt x="1031099" y="73640"/>
                </a:lnTo>
                <a:lnTo>
                  <a:pt x="1078918" y="73640"/>
                </a:lnTo>
                <a:lnTo>
                  <a:pt x="1101476" y="41784"/>
                </a:lnTo>
                <a:lnTo>
                  <a:pt x="1011515" y="0"/>
                </a:lnTo>
                <a:close/>
              </a:path>
              <a:path w="1101725" h="346710">
                <a:moveTo>
                  <a:pt x="1078918" y="73640"/>
                </a:moveTo>
                <a:lnTo>
                  <a:pt x="1031099" y="73640"/>
                </a:lnTo>
                <a:lnTo>
                  <a:pt x="1044154" y="122735"/>
                </a:lnTo>
                <a:lnTo>
                  <a:pt x="1078918" y="7364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88975" y="4572162"/>
            <a:ext cx="1100455" cy="240665"/>
          </a:xfrm>
          <a:custGeom>
            <a:avLst/>
            <a:gdLst/>
            <a:ahLst/>
            <a:cxnLst/>
            <a:rect l="l" t="t" r="r" b="b"/>
            <a:pathLst>
              <a:path w="1100454" h="240664">
                <a:moveTo>
                  <a:pt x="4048" y="0"/>
                </a:moveTo>
                <a:lnTo>
                  <a:pt x="0" y="25074"/>
                </a:lnTo>
                <a:lnTo>
                  <a:pt x="1022987" y="190229"/>
                </a:lnTo>
                <a:lnTo>
                  <a:pt x="1014891" y="240380"/>
                </a:lnTo>
                <a:lnTo>
                  <a:pt x="1100237" y="189837"/>
                </a:lnTo>
                <a:lnTo>
                  <a:pt x="1078763" y="165154"/>
                </a:lnTo>
                <a:lnTo>
                  <a:pt x="1027035" y="165154"/>
                </a:lnTo>
                <a:lnTo>
                  <a:pt x="4048" y="0"/>
                </a:lnTo>
                <a:close/>
              </a:path>
              <a:path w="1100454" h="240664">
                <a:moveTo>
                  <a:pt x="1035131" y="115003"/>
                </a:moveTo>
                <a:lnTo>
                  <a:pt x="1027035" y="165154"/>
                </a:lnTo>
                <a:lnTo>
                  <a:pt x="1078763" y="165154"/>
                </a:lnTo>
                <a:lnTo>
                  <a:pt x="1035131" y="11500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9100" y="1854200"/>
            <a:ext cx="8216900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200" y="1955800"/>
            <a:ext cx="6591300" cy="170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3550" y="1898650"/>
            <a:ext cx="8077200" cy="1765300"/>
          </a:xfrm>
          <a:custGeom>
            <a:avLst/>
            <a:gdLst/>
            <a:ahLst/>
            <a:cxnLst/>
            <a:rect l="l" t="t" r="r" b="b"/>
            <a:pathLst>
              <a:path w="8077200" h="1765300">
                <a:moveTo>
                  <a:pt x="0" y="0"/>
                </a:moveTo>
                <a:lnTo>
                  <a:pt x="8077200" y="0"/>
                </a:lnTo>
                <a:lnTo>
                  <a:pt x="8077200" y="1765300"/>
                </a:lnTo>
                <a:lnTo>
                  <a:pt x="0" y="17653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3550" y="1898650"/>
            <a:ext cx="8077200" cy="1765300"/>
          </a:xfrm>
          <a:custGeom>
            <a:avLst/>
            <a:gdLst/>
            <a:ahLst/>
            <a:cxnLst/>
            <a:rect l="l" t="t" r="r" b="b"/>
            <a:pathLst>
              <a:path w="8077200" h="1765300">
                <a:moveTo>
                  <a:pt x="0" y="0"/>
                </a:moveTo>
                <a:lnTo>
                  <a:pt x="8077200" y="0"/>
                </a:lnTo>
                <a:lnTo>
                  <a:pt x="8077200" y="1765300"/>
                </a:lnTo>
                <a:lnTo>
                  <a:pt x="0" y="176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5000" y="1752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85000" y="1752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5861" y="1813493"/>
            <a:ext cx="7769225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R="5134610" algn="ctr">
              <a:lnSpc>
                <a:spcPts val="2130"/>
              </a:lnSpc>
              <a:spcBef>
                <a:spcPts val="38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.filter(lambd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3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s.startswit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('I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'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.repartition(</a:t>
            </a:r>
            <a:r>
              <a:rPr sz="1800" b="1" spc="-80" dirty="0">
                <a:latin typeface="Courier New"/>
                <a:cs typeface="Courier New"/>
              </a:rPr>
              <a:t>3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 marR="1565910" indent="-139700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(s.spli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()[0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]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spl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[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1]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.sp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t(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[2]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18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89100" y="4521200"/>
          <a:ext cx="749300" cy="139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/>
              </a:tblGrid>
              <a:tr h="3492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355599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50799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50799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AF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1854200"/>
            <a:ext cx="82169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955800"/>
            <a:ext cx="67310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550" y="1898650"/>
            <a:ext cx="8077200" cy="1460500"/>
          </a:xfrm>
          <a:custGeom>
            <a:avLst/>
            <a:gdLst/>
            <a:ahLst/>
            <a:cxnLst/>
            <a:rect l="l" t="t" r="r" b="b"/>
            <a:pathLst>
              <a:path w="8077200" h="1460500">
                <a:moveTo>
                  <a:pt x="0" y="0"/>
                </a:moveTo>
                <a:lnTo>
                  <a:pt x="8077200" y="0"/>
                </a:lnTo>
                <a:lnTo>
                  <a:pt x="80772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50" y="1898650"/>
            <a:ext cx="8077200" cy="1460500"/>
          </a:xfrm>
          <a:custGeom>
            <a:avLst/>
            <a:gdLst/>
            <a:ahLst/>
            <a:cxnLst/>
            <a:rect l="l" t="t" r="r" b="b"/>
            <a:pathLst>
              <a:path w="8077200" h="1460500">
                <a:moveTo>
                  <a:pt x="0" y="0"/>
                </a:moveTo>
                <a:lnTo>
                  <a:pt x="8077200" y="0"/>
                </a:lnTo>
                <a:lnTo>
                  <a:pt x="80772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000" y="1752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000" y="1752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242" y="1196355"/>
            <a:ext cx="7867650" cy="170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33210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11125">
              <a:lnSpc>
                <a:spcPts val="2130"/>
              </a:lnSpc>
              <a:spcBef>
                <a:spcPts val="380"/>
              </a:spcBef>
            </a:pPr>
            <a:r>
              <a:rPr sz="1800" b="1" spc="15" dirty="0">
                <a:latin typeface="Courier New"/>
                <a:cs typeface="Courier New"/>
              </a:rPr>
              <a:t>hashma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some_massive</a:t>
            </a:r>
            <a:r>
              <a:rPr sz="1800" b="1" spc="-80" dirty="0">
                <a:latin typeface="Courier New"/>
                <a:cs typeface="Courier New"/>
              </a:rPr>
              <a:t>_</a:t>
            </a:r>
            <a:r>
              <a:rPr sz="1800" b="1" spc="15" dirty="0">
                <a:latin typeface="Courier New"/>
                <a:cs typeface="Courier New"/>
              </a:rPr>
              <a:t>has</a:t>
            </a:r>
            <a:r>
              <a:rPr sz="1800" b="1" spc="-85" dirty="0">
                <a:latin typeface="Courier New"/>
                <a:cs typeface="Courier New"/>
              </a:rPr>
              <a:t>h</a:t>
            </a:r>
            <a:r>
              <a:rPr sz="1800" b="1" spc="15" dirty="0">
                <a:latin typeface="Courier New"/>
                <a:cs typeface="Courier New"/>
              </a:rPr>
              <a:t>_ma</a:t>
            </a:r>
            <a:r>
              <a:rPr sz="1800" b="1" spc="-8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1112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myrdd.ma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(lamb</a:t>
            </a:r>
            <a:r>
              <a:rPr sz="1800" b="1" spc="-8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x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hashma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(x))</a:t>
            </a:r>
            <a:r>
              <a:rPr sz="1800" b="1" spc="20" dirty="0">
                <a:latin typeface="Courier New"/>
                <a:cs typeface="Courier New"/>
              </a:rPr>
              <a:t>.</a:t>
            </a:r>
            <a:r>
              <a:rPr sz="1800" b="1" spc="15" dirty="0">
                <a:latin typeface="Courier New"/>
                <a:cs typeface="Courier New"/>
              </a:rPr>
              <a:t>co</a:t>
            </a:r>
            <a:r>
              <a:rPr sz="1800" b="1" spc="-85" dirty="0">
                <a:latin typeface="Courier New"/>
                <a:cs typeface="Courier New"/>
              </a:rPr>
              <a:t>u</a:t>
            </a:r>
            <a:r>
              <a:rPr sz="1800" b="1" spc="15" dirty="0">
                <a:latin typeface="Courier New"/>
                <a:cs typeface="Courier New"/>
              </a:rPr>
              <a:t>ntB</a:t>
            </a:r>
            <a:r>
              <a:rPr sz="1800" b="1" spc="-85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Val</a:t>
            </a:r>
            <a:r>
              <a:rPr sz="1800" b="1" spc="-85" dirty="0">
                <a:latin typeface="Courier New"/>
                <a:cs typeface="Courier New"/>
              </a:rPr>
              <a:t>u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8350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1341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642" y="3936772"/>
            <a:ext cx="499554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9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28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ll</a:t>
            </a:r>
            <a:r>
              <a:rPr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-150" dirty="0">
                <a:latin typeface="Calibri"/>
                <a:cs typeface="Calibri"/>
              </a:rPr>
              <a:t>z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584200" y="1955800"/>
            <a:ext cx="82169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2057400"/>
            <a:ext cx="68580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650" y="2000250"/>
            <a:ext cx="8077200" cy="1727200"/>
          </a:xfrm>
          <a:prstGeom prst="rect">
            <a:avLst/>
          </a:prstGeom>
          <a:solidFill>
            <a:srgbClr val="D2E7EE"/>
          </a:solidFill>
          <a:ln w="12700">
            <a:solidFill>
              <a:srgbClr val="107F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 marR="3340735">
              <a:lnSpc>
                <a:spcPts val="210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hashma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some_massive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_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has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_ma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 </a:t>
            </a:r>
            <a:r>
              <a:rPr sz="1800" b="1" spc="15" dirty="0">
                <a:latin typeface="Courier New"/>
                <a:cs typeface="Courier New"/>
              </a:rPr>
              <a:t>bhashma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sc.broadcas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(ha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hma</a:t>
            </a:r>
            <a:r>
              <a:rPr sz="1800" b="1" spc="-80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68910">
              <a:lnSpc>
                <a:spcPts val="2140"/>
              </a:lnSpc>
            </a:pP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myrdd.ma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(lamb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bhashma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(x)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).c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unt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yVa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900" y="4343400"/>
            <a:ext cx="8216900" cy="187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1350" y="4387850"/>
            <a:ext cx="8077200" cy="1739900"/>
          </a:xfrm>
          <a:prstGeom prst="rect">
            <a:avLst/>
          </a:prstGeom>
          <a:solidFill>
            <a:srgbClr val="D2E7EE"/>
          </a:solidFill>
          <a:ln w="12700">
            <a:solidFill>
              <a:srgbClr val="107F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 marR="2934335">
              <a:lnSpc>
                <a:spcPts val="210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hashma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some_massive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_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has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_ma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 </a:t>
            </a:r>
            <a:r>
              <a:rPr sz="1800" b="1" spc="15" dirty="0">
                <a:latin typeface="Courier New"/>
                <a:cs typeface="Courier New"/>
              </a:rPr>
              <a:t>hashmaprd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sc.paralleliz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(ha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hma</a:t>
            </a:r>
            <a:r>
              <a:rPr sz="1800" b="1" spc="-80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71450" marR="2652395">
              <a:lnSpc>
                <a:spcPts val="2200"/>
              </a:lnSpc>
              <a:spcBef>
                <a:spcPts val="20"/>
              </a:spcBef>
            </a:pP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…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myrdd.joi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(bha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hma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rd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.co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ntB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Val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u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8840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19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20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65150" y="2515494"/>
            <a:ext cx="7670800" cy="2362200"/>
          </a:xfrm>
          <a:custGeom>
            <a:avLst/>
            <a:gdLst/>
            <a:ahLst/>
            <a:cxnLst/>
            <a:rect l="l" t="t" r="r" b="b"/>
            <a:pathLst>
              <a:path w="7670800" h="2362200">
                <a:moveTo>
                  <a:pt x="0" y="0"/>
                </a:moveTo>
                <a:lnTo>
                  <a:pt x="7670801" y="0"/>
                </a:lnTo>
                <a:lnTo>
                  <a:pt x="7670801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27242" y="1196354"/>
            <a:ext cx="7518400" cy="341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0477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ed</a:t>
            </a:r>
            <a:endParaRPr sz="2000" dirty="0">
              <a:latin typeface="Calibri"/>
              <a:cs typeface="Calibri"/>
            </a:endParaRPr>
          </a:p>
          <a:p>
            <a:pPr marL="583565" marR="5080" indent="-165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R="75565" algn="r">
              <a:lnSpc>
                <a:spcPts val="1500"/>
              </a:lnSpc>
            </a:pPr>
            <a:endParaRPr sz="1400" dirty="0">
              <a:latin typeface="Calibri"/>
              <a:cs typeface="Calibri"/>
            </a:endParaRPr>
          </a:p>
          <a:p>
            <a:pPr marL="328295" marR="3767454" indent="-139700">
              <a:lnSpc>
                <a:spcPts val="2100"/>
              </a:lnSpc>
              <a:spcBef>
                <a:spcPts val="620"/>
              </a:spcBef>
            </a:pPr>
            <a:r>
              <a:rPr sz="1800" b="1" spc="15" dirty="0">
                <a:latin typeface="Courier New"/>
                <a:cs typeface="Courier New"/>
              </a:rPr>
              <a:t>objec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MyVeryLargeObje</a:t>
            </a:r>
            <a:r>
              <a:rPr sz="1800" b="1" spc="-80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15" dirty="0">
                <a:latin typeface="Courier New"/>
                <a:cs typeface="Courier New"/>
              </a:rPr>
              <a:t>va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LotsOfDat</a:t>
            </a:r>
            <a:r>
              <a:rPr sz="1800" b="1" spc="20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  <a:p>
            <a:pPr marL="328295">
              <a:lnSpc>
                <a:spcPts val="2140"/>
              </a:lnSpc>
            </a:pPr>
            <a:r>
              <a:rPr sz="1800" b="1" spc="15" dirty="0">
                <a:latin typeface="Courier New"/>
                <a:cs typeface="Courier New"/>
              </a:rPr>
              <a:t>de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usefulFunctio</a:t>
            </a:r>
            <a:r>
              <a:rPr sz="1800" b="1" spc="-8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(…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{…}</a:t>
            </a:r>
            <a:endParaRPr sz="1800" dirty="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885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15" dirty="0">
                <a:latin typeface="Courier New"/>
                <a:cs typeface="Courier New"/>
              </a:rPr>
              <a:t>fi</a:t>
            </a:r>
            <a:r>
              <a:rPr sz="1800" b="1" i="1" spc="-85" dirty="0">
                <a:latin typeface="Courier New"/>
                <a:cs typeface="Courier New"/>
              </a:rPr>
              <a:t>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 dirty="0">
              <a:latin typeface="Courier New"/>
              <a:cs typeface="Courier New"/>
            </a:endParaRPr>
          </a:p>
          <a:p>
            <a:pPr marL="3282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.map(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MyVeryLargeObje</a:t>
            </a:r>
            <a:r>
              <a:rPr sz="1800" b="1" spc="-80" dirty="0">
                <a:latin typeface="Courier New"/>
                <a:cs typeface="Courier New"/>
              </a:rPr>
              <a:t>c</a:t>
            </a:r>
            <a:r>
              <a:rPr sz="1800" b="1" spc="15" dirty="0">
                <a:latin typeface="Courier New"/>
                <a:cs typeface="Courier New"/>
              </a:rPr>
              <a:t>t.u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efu</a:t>
            </a:r>
            <a:r>
              <a:rPr sz="1800" b="1" spc="-85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Fun</a:t>
            </a:r>
            <a:r>
              <a:rPr sz="1800" b="1" spc="-85" dirty="0">
                <a:latin typeface="Courier New"/>
                <a:cs typeface="Courier New"/>
              </a:rPr>
              <a:t>c</a:t>
            </a:r>
            <a:r>
              <a:rPr sz="1800" b="1" spc="15" dirty="0">
                <a:latin typeface="Courier New"/>
                <a:cs typeface="Courier New"/>
              </a:rPr>
              <a:t>tio</a:t>
            </a:r>
            <a:r>
              <a:rPr sz="1800" b="1" spc="-8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(s)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5374654"/>
            <a:ext cx="50609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495300" y="2466996"/>
            <a:ext cx="78105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" y="2520950"/>
            <a:ext cx="7670800" cy="2362200"/>
          </a:xfrm>
          <a:custGeom>
            <a:avLst/>
            <a:gdLst/>
            <a:ahLst/>
            <a:cxnLst/>
            <a:rect l="l" t="t" r="r" b="b"/>
            <a:pathLst>
              <a:path w="7670800" h="2362200">
                <a:moveTo>
                  <a:pt x="0" y="0"/>
                </a:moveTo>
                <a:lnTo>
                  <a:pt x="7670801" y="0"/>
                </a:lnTo>
                <a:lnTo>
                  <a:pt x="7670801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12330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10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1695450" y="49085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5450" y="43624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5450" y="38163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5450" y="32702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5450" y="27368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2000" y="5105400"/>
            <a:ext cx="673100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0900" y="4914900"/>
            <a:ext cx="660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7100" y="5168900"/>
            <a:ext cx="6731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0" y="3238500"/>
            <a:ext cx="673100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5500" y="5143500"/>
            <a:ext cx="5461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4400" y="4953000"/>
            <a:ext cx="5334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5207000"/>
            <a:ext cx="5461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9500" y="3276600"/>
            <a:ext cx="546100" cy="217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5450" y="2736850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270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5450" y="54419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5450" y="54419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1650" y="54419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0550" y="54419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9450" y="54419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5650" y="54419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66943" y="5618188"/>
            <a:ext cx="9925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1930" y="5618188"/>
            <a:ext cx="9925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6917" y="5618188"/>
            <a:ext cx="9925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1903" y="5618188"/>
            <a:ext cx="9925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971415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74561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no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73100" y="1854200"/>
            <a:ext cx="6045200" cy="128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" y="1905000"/>
            <a:ext cx="58928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550" y="1898650"/>
            <a:ext cx="5905500" cy="1143000"/>
          </a:xfrm>
          <a:custGeom>
            <a:avLst/>
            <a:gdLst/>
            <a:ahLst/>
            <a:cxnLst/>
            <a:rect l="l" t="t" r="r" b="b"/>
            <a:pathLst>
              <a:path w="5905500" h="1143000">
                <a:moveTo>
                  <a:pt x="0" y="0"/>
                </a:moveTo>
                <a:lnTo>
                  <a:pt x="5905499" y="0"/>
                </a:lnTo>
                <a:lnTo>
                  <a:pt x="590549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7300" y="2476500"/>
            <a:ext cx="6299200" cy="360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8100" y="2527300"/>
            <a:ext cx="6146800" cy="345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1750" y="2520950"/>
            <a:ext cx="6159500" cy="3467100"/>
          </a:xfrm>
          <a:custGeom>
            <a:avLst/>
            <a:gdLst/>
            <a:ahLst/>
            <a:cxnLst/>
            <a:rect l="l" t="t" r="r" b="b"/>
            <a:pathLst>
              <a:path w="6159500" h="3467100">
                <a:moveTo>
                  <a:pt x="0" y="0"/>
                </a:moveTo>
                <a:lnTo>
                  <a:pt x="6159499" y="0"/>
                </a:lnTo>
                <a:lnTo>
                  <a:pt x="6159499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3500" y="2997200"/>
            <a:ext cx="1422400" cy="146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7021" y="3034558"/>
            <a:ext cx="1179195" cy="1274445"/>
          </a:xfrm>
          <a:custGeom>
            <a:avLst/>
            <a:gdLst/>
            <a:ahLst/>
            <a:cxnLst/>
            <a:rect l="l" t="t" r="r" b="b"/>
            <a:pathLst>
              <a:path w="1179195" h="1274445">
                <a:moveTo>
                  <a:pt x="25356" y="0"/>
                </a:moveTo>
                <a:lnTo>
                  <a:pt x="0" y="1483"/>
                </a:lnTo>
                <a:lnTo>
                  <a:pt x="6691" y="115797"/>
                </a:lnTo>
                <a:lnTo>
                  <a:pt x="26357" y="230626"/>
                </a:lnTo>
                <a:lnTo>
                  <a:pt x="58113" y="343551"/>
                </a:lnTo>
                <a:lnTo>
                  <a:pt x="101076" y="453675"/>
                </a:lnTo>
                <a:lnTo>
                  <a:pt x="154371" y="560115"/>
                </a:lnTo>
                <a:lnTo>
                  <a:pt x="217129" y="661990"/>
                </a:lnTo>
                <a:lnTo>
                  <a:pt x="288491" y="758418"/>
                </a:lnTo>
                <a:lnTo>
                  <a:pt x="367601" y="848517"/>
                </a:lnTo>
                <a:lnTo>
                  <a:pt x="453610" y="931404"/>
                </a:lnTo>
                <a:lnTo>
                  <a:pt x="545675" y="1006189"/>
                </a:lnTo>
                <a:lnTo>
                  <a:pt x="642951" y="1071981"/>
                </a:lnTo>
                <a:lnTo>
                  <a:pt x="744602" y="1127883"/>
                </a:lnTo>
                <a:lnTo>
                  <a:pt x="849790" y="1172989"/>
                </a:lnTo>
                <a:lnTo>
                  <a:pt x="957673" y="1206388"/>
                </a:lnTo>
                <a:lnTo>
                  <a:pt x="1067413" y="1227151"/>
                </a:lnTo>
                <a:lnTo>
                  <a:pt x="1106266" y="1229687"/>
                </a:lnTo>
                <a:lnTo>
                  <a:pt x="1063021" y="1251329"/>
                </a:lnTo>
                <a:lnTo>
                  <a:pt x="1060481" y="1258958"/>
                </a:lnTo>
                <a:lnTo>
                  <a:pt x="1066759" y="1271503"/>
                </a:lnTo>
                <a:lnTo>
                  <a:pt x="1074389" y="1274043"/>
                </a:lnTo>
                <a:lnTo>
                  <a:pt x="1179019" y="1221680"/>
                </a:lnTo>
                <a:lnTo>
                  <a:pt x="1153397" y="1204445"/>
                </a:lnTo>
                <a:lnTo>
                  <a:pt x="1107888" y="1204445"/>
                </a:lnTo>
                <a:lnTo>
                  <a:pt x="1072117" y="1202192"/>
                </a:lnTo>
                <a:lnTo>
                  <a:pt x="965170" y="1182118"/>
                </a:lnTo>
                <a:lnTo>
                  <a:pt x="859787" y="1149640"/>
                </a:lnTo>
                <a:lnTo>
                  <a:pt x="756832" y="1105621"/>
                </a:lnTo>
                <a:lnTo>
                  <a:pt x="657172" y="1050936"/>
                </a:lnTo>
                <a:lnTo>
                  <a:pt x="561682" y="986467"/>
                </a:lnTo>
                <a:lnTo>
                  <a:pt x="471229" y="913107"/>
                </a:lnTo>
                <a:lnTo>
                  <a:pt x="386681" y="831750"/>
                </a:lnTo>
                <a:lnTo>
                  <a:pt x="308903" y="743300"/>
                </a:lnTo>
                <a:lnTo>
                  <a:pt x="238749" y="648658"/>
                </a:lnTo>
                <a:lnTo>
                  <a:pt x="177078" y="548733"/>
                </a:lnTo>
                <a:lnTo>
                  <a:pt x="124735" y="444431"/>
                </a:lnTo>
                <a:lnTo>
                  <a:pt x="82561" y="336660"/>
                </a:lnTo>
                <a:lnTo>
                  <a:pt x="51390" y="226321"/>
                </a:lnTo>
                <a:lnTo>
                  <a:pt x="32048" y="114312"/>
                </a:lnTo>
                <a:lnTo>
                  <a:pt x="25356" y="0"/>
                </a:lnTo>
                <a:close/>
              </a:path>
              <a:path w="1179195" h="1274445">
                <a:moveTo>
                  <a:pt x="1081937" y="1156376"/>
                </a:moveTo>
                <a:lnTo>
                  <a:pt x="1074045" y="1157922"/>
                </a:lnTo>
                <a:lnTo>
                  <a:pt x="1066215" y="1169562"/>
                </a:lnTo>
                <a:lnTo>
                  <a:pt x="1067760" y="1177452"/>
                </a:lnTo>
                <a:lnTo>
                  <a:pt x="1107888" y="1204445"/>
                </a:lnTo>
                <a:lnTo>
                  <a:pt x="1153397" y="1204445"/>
                </a:lnTo>
                <a:lnTo>
                  <a:pt x="1081937" y="1156376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5207" y="3294222"/>
            <a:ext cx="6610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 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16560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hu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no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7536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841" y="1866672"/>
            <a:ext cx="262890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myrdd.map(lambda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6741" y="1888511"/>
            <a:ext cx="3378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5" dirty="0">
                <a:latin typeface="Courier New"/>
                <a:cs typeface="Courier New"/>
              </a:rPr>
              <a:t>x</a:t>
            </a:r>
            <a:r>
              <a:rPr sz="2000" b="1" dirty="0">
                <a:latin typeface="Courier New"/>
                <a:cs typeface="Courier New"/>
              </a:rPr>
              <a:t>:	</a:t>
            </a:r>
            <a:r>
              <a:rPr sz="2000" b="1" spc="-5" dirty="0">
                <a:latin typeface="Courier New"/>
                <a:cs typeface="Courier New"/>
              </a:rPr>
              <a:t>HugeLookupTable(x))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642" y="2222272"/>
            <a:ext cx="381444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du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7" name="object 7"/>
          <p:cNvSpPr/>
          <p:nvPr/>
        </p:nvSpPr>
        <p:spPr>
          <a:xfrm>
            <a:off x="698500" y="3009900"/>
            <a:ext cx="75184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300" y="3060700"/>
            <a:ext cx="7365998" cy="176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950" y="3054350"/>
            <a:ext cx="7378700" cy="1778000"/>
          </a:xfrm>
          <a:custGeom>
            <a:avLst/>
            <a:gdLst/>
            <a:ahLst/>
            <a:cxnLst/>
            <a:rect l="l" t="t" r="r" b="b"/>
            <a:pathLst>
              <a:path w="7378700" h="1778000">
                <a:moveTo>
                  <a:pt x="0" y="0"/>
                </a:moveTo>
                <a:lnTo>
                  <a:pt x="7378699" y="0"/>
                </a:lnTo>
                <a:lnTo>
                  <a:pt x="7378699" y="1778000"/>
                </a:lnTo>
                <a:lnTo>
                  <a:pt x="0" y="177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900" y="4406900"/>
            <a:ext cx="7975600" cy="62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4457700"/>
            <a:ext cx="7823200" cy="469900"/>
          </a:xfrm>
          <a:custGeom>
            <a:avLst/>
            <a:gdLst/>
            <a:ahLst/>
            <a:cxnLst/>
            <a:rect l="l" t="t" r="r" b="b"/>
            <a:pathLst>
              <a:path w="7823200" h="469900">
                <a:moveTo>
                  <a:pt x="0" y="78318"/>
                </a:moveTo>
                <a:lnTo>
                  <a:pt x="11353" y="37682"/>
                </a:lnTo>
                <a:lnTo>
                  <a:pt x="41038" y="9424"/>
                </a:lnTo>
                <a:lnTo>
                  <a:pt x="7744882" y="0"/>
                </a:lnTo>
                <a:lnTo>
                  <a:pt x="7759397" y="1342"/>
                </a:lnTo>
                <a:lnTo>
                  <a:pt x="7796636" y="19535"/>
                </a:lnTo>
                <a:lnTo>
                  <a:pt x="7819309" y="53872"/>
                </a:lnTo>
                <a:lnTo>
                  <a:pt x="7823200" y="391581"/>
                </a:lnTo>
                <a:lnTo>
                  <a:pt x="7821857" y="406097"/>
                </a:lnTo>
                <a:lnTo>
                  <a:pt x="7803664" y="443336"/>
                </a:lnTo>
                <a:lnTo>
                  <a:pt x="7769327" y="466009"/>
                </a:lnTo>
                <a:lnTo>
                  <a:pt x="78317" y="469900"/>
                </a:lnTo>
                <a:lnTo>
                  <a:pt x="63802" y="468557"/>
                </a:lnTo>
                <a:lnTo>
                  <a:pt x="26563" y="450364"/>
                </a:lnTo>
                <a:lnTo>
                  <a:pt x="3890" y="416026"/>
                </a:lnTo>
                <a:lnTo>
                  <a:pt x="0" y="78318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94295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mydata.map(dbLookup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mapPartitions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3000" y="4076700"/>
            <a:ext cx="6273800" cy="196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3800" y="4127500"/>
            <a:ext cx="61214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7450" y="4121150"/>
            <a:ext cx="6134100" cy="1828800"/>
          </a:xfrm>
          <a:custGeom>
            <a:avLst/>
            <a:gdLst/>
            <a:ahLst/>
            <a:cxnLst/>
            <a:rect l="l" t="t" r="r" b="b"/>
            <a:pathLst>
              <a:path w="6134100" h="1828800">
                <a:moveTo>
                  <a:pt x="0" y="0"/>
                </a:moveTo>
                <a:lnTo>
                  <a:pt x="6134099" y="0"/>
                </a:lnTo>
                <a:lnTo>
                  <a:pt x="6134099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" y="2286000"/>
            <a:ext cx="7861300" cy="166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100" y="2336800"/>
            <a:ext cx="7708900" cy="151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750" y="2330450"/>
            <a:ext cx="7721600" cy="1524000"/>
          </a:xfrm>
          <a:custGeom>
            <a:avLst/>
            <a:gdLst/>
            <a:ahLst/>
            <a:cxnLst/>
            <a:rect l="l" t="t" r="r" b="b"/>
            <a:pathLst>
              <a:path w="7721600" h="1524000">
                <a:moveTo>
                  <a:pt x="0" y="0"/>
                </a:moveTo>
                <a:lnTo>
                  <a:pt x="7721599" y="0"/>
                </a:lnTo>
                <a:lnTo>
                  <a:pt x="7721599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900" y="3175000"/>
            <a:ext cx="73152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100" y="3225800"/>
            <a:ext cx="7162800" cy="469900"/>
          </a:xfrm>
          <a:custGeom>
            <a:avLst/>
            <a:gdLst/>
            <a:ahLst/>
            <a:cxnLst/>
            <a:rect l="l" t="t" r="r" b="b"/>
            <a:pathLst>
              <a:path w="7162800" h="469900">
                <a:moveTo>
                  <a:pt x="0" y="78318"/>
                </a:moveTo>
                <a:lnTo>
                  <a:pt x="11353" y="37682"/>
                </a:lnTo>
                <a:lnTo>
                  <a:pt x="41038" y="9424"/>
                </a:lnTo>
                <a:lnTo>
                  <a:pt x="7084482" y="0"/>
                </a:lnTo>
                <a:lnTo>
                  <a:pt x="7098997" y="1342"/>
                </a:lnTo>
                <a:lnTo>
                  <a:pt x="7136236" y="19535"/>
                </a:lnTo>
                <a:lnTo>
                  <a:pt x="7158909" y="53872"/>
                </a:lnTo>
                <a:lnTo>
                  <a:pt x="7162800" y="391582"/>
                </a:lnTo>
                <a:lnTo>
                  <a:pt x="7161457" y="406097"/>
                </a:lnTo>
                <a:lnTo>
                  <a:pt x="7143264" y="443336"/>
                </a:lnTo>
                <a:lnTo>
                  <a:pt x="7108927" y="466009"/>
                </a:lnTo>
                <a:lnTo>
                  <a:pt x="78317" y="469900"/>
                </a:lnTo>
                <a:lnTo>
                  <a:pt x="63802" y="468557"/>
                </a:lnTo>
                <a:lnTo>
                  <a:pt x="26563" y="450364"/>
                </a:lnTo>
                <a:lnTo>
                  <a:pt x="3890" y="416027"/>
                </a:lnTo>
                <a:lnTo>
                  <a:pt x="0" y="78318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4900" y="2184400"/>
            <a:ext cx="26035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3800" y="2171700"/>
            <a:ext cx="2451100" cy="78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4750" y="2228850"/>
            <a:ext cx="2463800" cy="10068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4750" y="2228850"/>
            <a:ext cx="2463800" cy="1007110"/>
          </a:xfrm>
          <a:custGeom>
            <a:avLst/>
            <a:gdLst/>
            <a:ahLst/>
            <a:cxnLst/>
            <a:rect l="l" t="t" r="r" b="b"/>
            <a:pathLst>
              <a:path w="2463800" h="1007110">
                <a:moveTo>
                  <a:pt x="0" y="95251"/>
                </a:moveTo>
                <a:lnTo>
                  <a:pt x="9495" y="53744"/>
                </a:lnTo>
                <a:lnTo>
                  <a:pt x="35022" y="21455"/>
                </a:lnTo>
                <a:lnTo>
                  <a:pt x="72143" y="2822"/>
                </a:lnTo>
                <a:lnTo>
                  <a:pt x="410633" y="0"/>
                </a:lnTo>
                <a:lnTo>
                  <a:pt x="1026583" y="0"/>
                </a:lnTo>
                <a:lnTo>
                  <a:pt x="2368548" y="0"/>
                </a:lnTo>
                <a:lnTo>
                  <a:pt x="2383134" y="1109"/>
                </a:lnTo>
                <a:lnTo>
                  <a:pt x="2422061" y="16441"/>
                </a:lnTo>
                <a:lnTo>
                  <a:pt x="2450291" y="46326"/>
                </a:lnTo>
                <a:lnTo>
                  <a:pt x="2463387" y="86326"/>
                </a:lnTo>
                <a:lnTo>
                  <a:pt x="2463800" y="333375"/>
                </a:lnTo>
                <a:lnTo>
                  <a:pt x="2463800" y="476251"/>
                </a:lnTo>
                <a:lnTo>
                  <a:pt x="2462690" y="490834"/>
                </a:lnTo>
                <a:lnTo>
                  <a:pt x="2447358" y="529761"/>
                </a:lnTo>
                <a:lnTo>
                  <a:pt x="2417472" y="557991"/>
                </a:lnTo>
                <a:lnTo>
                  <a:pt x="2377472" y="571087"/>
                </a:lnTo>
                <a:lnTo>
                  <a:pt x="1026583" y="571500"/>
                </a:lnTo>
                <a:lnTo>
                  <a:pt x="108898" y="1006898"/>
                </a:lnTo>
                <a:lnTo>
                  <a:pt x="410633" y="571500"/>
                </a:lnTo>
                <a:lnTo>
                  <a:pt x="95251" y="571500"/>
                </a:lnTo>
                <a:lnTo>
                  <a:pt x="80665" y="570390"/>
                </a:lnTo>
                <a:lnTo>
                  <a:pt x="41737" y="555058"/>
                </a:lnTo>
                <a:lnTo>
                  <a:pt x="13507" y="525173"/>
                </a:lnTo>
                <a:lnTo>
                  <a:pt x="412" y="485172"/>
                </a:lnTo>
                <a:lnTo>
                  <a:pt x="0" y="476251"/>
                </a:lnTo>
                <a:lnTo>
                  <a:pt x="0" y="333375"/>
                </a:lnTo>
                <a:lnTo>
                  <a:pt x="0" y="95251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242" y="1196354"/>
            <a:ext cx="7982584" cy="156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100">
              <a:latin typeface="Times New Roman"/>
              <a:cs typeface="Times New Roman"/>
            </a:endParaRPr>
          </a:p>
          <a:p>
            <a:pPr marL="6520180" marR="5080" indent="-584200">
              <a:lnSpc>
                <a:spcPts val="1900"/>
              </a:lnSpc>
            </a:pPr>
            <a:r>
              <a:rPr sz="1600" spc="-8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du</a:t>
            </a:r>
            <a:r>
              <a:rPr sz="1600" spc="30" dirty="0">
                <a:latin typeface="Calibri"/>
                <a:cs typeface="Calibri"/>
              </a:rPr>
              <a:t>ra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h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airl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2592" y="4256031"/>
            <a:ext cx="158115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</a:pPr>
            <a:r>
              <a:rPr sz="1800" spc="2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x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ty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te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700" y="4330700"/>
            <a:ext cx="1308100" cy="1714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2900" y="4381500"/>
            <a:ext cx="1155700" cy="1562100"/>
          </a:xfrm>
          <a:custGeom>
            <a:avLst/>
            <a:gdLst/>
            <a:ahLst/>
            <a:cxnLst/>
            <a:rect l="l" t="t" r="r" b="b"/>
            <a:pathLst>
              <a:path w="1155700" h="1562100">
                <a:moveTo>
                  <a:pt x="0" y="192619"/>
                </a:moveTo>
                <a:lnTo>
                  <a:pt x="5598" y="146330"/>
                </a:lnTo>
                <a:lnTo>
                  <a:pt x="21499" y="104099"/>
                </a:lnTo>
                <a:lnTo>
                  <a:pt x="46367" y="67264"/>
                </a:lnTo>
                <a:lnTo>
                  <a:pt x="78861" y="37164"/>
                </a:lnTo>
                <a:lnTo>
                  <a:pt x="117643" y="15137"/>
                </a:lnTo>
                <a:lnTo>
                  <a:pt x="161375" y="2521"/>
                </a:lnTo>
                <a:lnTo>
                  <a:pt x="192619" y="0"/>
                </a:lnTo>
                <a:lnTo>
                  <a:pt x="963080" y="0"/>
                </a:lnTo>
                <a:lnTo>
                  <a:pt x="1009369" y="5598"/>
                </a:lnTo>
                <a:lnTo>
                  <a:pt x="1051600" y="21499"/>
                </a:lnTo>
                <a:lnTo>
                  <a:pt x="1088435" y="46366"/>
                </a:lnTo>
                <a:lnTo>
                  <a:pt x="1118535" y="78860"/>
                </a:lnTo>
                <a:lnTo>
                  <a:pt x="1140562" y="117643"/>
                </a:lnTo>
                <a:lnTo>
                  <a:pt x="1153178" y="161375"/>
                </a:lnTo>
                <a:lnTo>
                  <a:pt x="1155700" y="192619"/>
                </a:lnTo>
                <a:lnTo>
                  <a:pt x="1155700" y="1369480"/>
                </a:lnTo>
                <a:lnTo>
                  <a:pt x="1150101" y="1415768"/>
                </a:lnTo>
                <a:lnTo>
                  <a:pt x="1134200" y="1457999"/>
                </a:lnTo>
                <a:lnTo>
                  <a:pt x="1109332" y="1494835"/>
                </a:lnTo>
                <a:lnTo>
                  <a:pt x="1076838" y="1524935"/>
                </a:lnTo>
                <a:lnTo>
                  <a:pt x="1038056" y="1546962"/>
                </a:lnTo>
                <a:lnTo>
                  <a:pt x="994324" y="1559578"/>
                </a:lnTo>
                <a:lnTo>
                  <a:pt x="963080" y="1562100"/>
                </a:lnTo>
                <a:lnTo>
                  <a:pt x="192619" y="1562100"/>
                </a:lnTo>
                <a:lnTo>
                  <a:pt x="146330" y="1556501"/>
                </a:lnTo>
                <a:lnTo>
                  <a:pt x="104099" y="1540600"/>
                </a:lnTo>
                <a:lnTo>
                  <a:pt x="67264" y="1515732"/>
                </a:lnTo>
                <a:lnTo>
                  <a:pt x="37164" y="1483238"/>
                </a:lnTo>
                <a:lnTo>
                  <a:pt x="15137" y="1444456"/>
                </a:lnTo>
                <a:lnTo>
                  <a:pt x="2521" y="1400723"/>
                </a:lnTo>
                <a:lnTo>
                  <a:pt x="0" y="1369480"/>
                </a:lnTo>
                <a:lnTo>
                  <a:pt x="0" y="192619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7900" y="4102100"/>
            <a:ext cx="7594600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4152900"/>
            <a:ext cx="74422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2350" y="4146550"/>
            <a:ext cx="7454900" cy="1981200"/>
          </a:xfrm>
          <a:custGeom>
            <a:avLst/>
            <a:gdLst/>
            <a:ahLst/>
            <a:cxnLst/>
            <a:rect l="l" t="t" r="r" b="b"/>
            <a:pathLst>
              <a:path w="7454900" h="1981200">
                <a:moveTo>
                  <a:pt x="0" y="0"/>
                </a:moveTo>
                <a:lnTo>
                  <a:pt x="7454899" y="0"/>
                </a:lnTo>
                <a:lnTo>
                  <a:pt x="7454899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" y="2336800"/>
            <a:ext cx="67691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1900" y="2387600"/>
            <a:ext cx="6616700" cy="120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5550" y="2381250"/>
            <a:ext cx="6629400" cy="1219200"/>
          </a:xfrm>
          <a:custGeom>
            <a:avLst/>
            <a:gdLst/>
            <a:ahLst/>
            <a:cxnLst/>
            <a:rect l="l" t="t" r="r" b="b"/>
            <a:pathLst>
              <a:path w="6629400" h="1219200">
                <a:moveTo>
                  <a:pt x="0" y="0"/>
                </a:moveTo>
                <a:lnTo>
                  <a:pt x="6629399" y="0"/>
                </a:lnTo>
                <a:lnTo>
                  <a:pt x="6629399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7200" y="2463800"/>
            <a:ext cx="1117600" cy="134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3400" y="2514600"/>
            <a:ext cx="965200" cy="1193800"/>
          </a:xfrm>
          <a:custGeom>
            <a:avLst/>
            <a:gdLst/>
            <a:ahLst/>
            <a:cxnLst/>
            <a:rect l="l" t="t" r="r" b="b"/>
            <a:pathLst>
              <a:path w="965200" h="1193800">
                <a:moveTo>
                  <a:pt x="0" y="160869"/>
                </a:moveTo>
                <a:lnTo>
                  <a:pt x="5800" y="117906"/>
                </a:lnTo>
                <a:lnTo>
                  <a:pt x="22165" y="79331"/>
                </a:lnTo>
                <a:lnTo>
                  <a:pt x="47539" y="46697"/>
                </a:lnTo>
                <a:lnTo>
                  <a:pt x="80365" y="21561"/>
                </a:lnTo>
                <a:lnTo>
                  <a:pt x="119089" y="5478"/>
                </a:lnTo>
                <a:lnTo>
                  <a:pt x="804330" y="0"/>
                </a:lnTo>
                <a:lnTo>
                  <a:pt x="819042" y="663"/>
                </a:lnTo>
                <a:lnTo>
                  <a:pt x="860715" y="10158"/>
                </a:lnTo>
                <a:lnTo>
                  <a:pt x="897483" y="29699"/>
                </a:lnTo>
                <a:lnTo>
                  <a:pt x="927791" y="57730"/>
                </a:lnTo>
                <a:lnTo>
                  <a:pt x="950082" y="92695"/>
                </a:lnTo>
                <a:lnTo>
                  <a:pt x="962801" y="133039"/>
                </a:lnTo>
                <a:lnTo>
                  <a:pt x="965200" y="1032931"/>
                </a:lnTo>
                <a:lnTo>
                  <a:pt x="964536" y="1047643"/>
                </a:lnTo>
                <a:lnTo>
                  <a:pt x="955041" y="1089315"/>
                </a:lnTo>
                <a:lnTo>
                  <a:pt x="935500" y="1126083"/>
                </a:lnTo>
                <a:lnTo>
                  <a:pt x="907469" y="1156391"/>
                </a:lnTo>
                <a:lnTo>
                  <a:pt x="872504" y="1178682"/>
                </a:lnTo>
                <a:lnTo>
                  <a:pt x="832160" y="1191401"/>
                </a:lnTo>
                <a:lnTo>
                  <a:pt x="160869" y="1193800"/>
                </a:lnTo>
                <a:lnTo>
                  <a:pt x="146157" y="1193136"/>
                </a:lnTo>
                <a:lnTo>
                  <a:pt x="104484" y="1183641"/>
                </a:lnTo>
                <a:lnTo>
                  <a:pt x="67716" y="1164100"/>
                </a:lnTo>
                <a:lnTo>
                  <a:pt x="37408" y="1136069"/>
                </a:lnTo>
                <a:lnTo>
                  <a:pt x="15117" y="1101104"/>
                </a:lnTo>
                <a:lnTo>
                  <a:pt x="2398" y="1060760"/>
                </a:lnTo>
                <a:lnTo>
                  <a:pt x="0" y="160869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8800" y="2298700"/>
            <a:ext cx="2578100" cy="990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3100" y="2413000"/>
            <a:ext cx="1993900" cy="78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8650" y="2343150"/>
            <a:ext cx="2438354" cy="850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38650" y="2343150"/>
            <a:ext cx="2438400" cy="850900"/>
          </a:xfrm>
          <a:custGeom>
            <a:avLst/>
            <a:gdLst/>
            <a:ahLst/>
            <a:cxnLst/>
            <a:rect l="l" t="t" r="r" b="b"/>
            <a:pathLst>
              <a:path w="2438400" h="850900">
                <a:moveTo>
                  <a:pt x="0" y="141819"/>
                </a:moveTo>
                <a:lnTo>
                  <a:pt x="6540" y="99121"/>
                </a:lnTo>
                <a:lnTo>
                  <a:pt x="24827" y="61636"/>
                </a:lnTo>
                <a:lnTo>
                  <a:pt x="52858" y="31365"/>
                </a:lnTo>
                <a:lnTo>
                  <a:pt x="88632" y="10310"/>
                </a:lnTo>
                <a:lnTo>
                  <a:pt x="130148" y="473"/>
                </a:lnTo>
                <a:lnTo>
                  <a:pt x="1214966" y="0"/>
                </a:lnTo>
                <a:lnTo>
                  <a:pt x="1735666" y="0"/>
                </a:lnTo>
                <a:lnTo>
                  <a:pt x="1940981" y="0"/>
                </a:lnTo>
                <a:lnTo>
                  <a:pt x="1955669" y="751"/>
                </a:lnTo>
                <a:lnTo>
                  <a:pt x="1996851" y="11429"/>
                </a:lnTo>
                <a:lnTo>
                  <a:pt x="2032154" y="33186"/>
                </a:lnTo>
                <a:lnTo>
                  <a:pt x="2059575" y="64021"/>
                </a:lnTo>
                <a:lnTo>
                  <a:pt x="2077113" y="101932"/>
                </a:lnTo>
                <a:lnTo>
                  <a:pt x="2082800" y="496358"/>
                </a:lnTo>
                <a:lnTo>
                  <a:pt x="2438354" y="836622"/>
                </a:lnTo>
                <a:lnTo>
                  <a:pt x="2082800" y="709083"/>
                </a:lnTo>
                <a:lnTo>
                  <a:pt x="2082048" y="723769"/>
                </a:lnTo>
                <a:lnTo>
                  <a:pt x="2071370" y="764951"/>
                </a:lnTo>
                <a:lnTo>
                  <a:pt x="2049612" y="800254"/>
                </a:lnTo>
                <a:lnTo>
                  <a:pt x="2018778" y="827675"/>
                </a:lnTo>
                <a:lnTo>
                  <a:pt x="1980867" y="845213"/>
                </a:lnTo>
                <a:lnTo>
                  <a:pt x="1735666" y="850900"/>
                </a:lnTo>
                <a:lnTo>
                  <a:pt x="1214966" y="850900"/>
                </a:lnTo>
                <a:lnTo>
                  <a:pt x="141818" y="850900"/>
                </a:lnTo>
                <a:lnTo>
                  <a:pt x="127130" y="850148"/>
                </a:lnTo>
                <a:lnTo>
                  <a:pt x="85948" y="839470"/>
                </a:lnTo>
                <a:lnTo>
                  <a:pt x="50645" y="817713"/>
                </a:lnTo>
                <a:lnTo>
                  <a:pt x="23224" y="786878"/>
                </a:lnTo>
                <a:lnTo>
                  <a:pt x="5686" y="748967"/>
                </a:lnTo>
                <a:lnTo>
                  <a:pt x="0" y="709083"/>
                </a:lnTo>
                <a:lnTo>
                  <a:pt x="0" y="496358"/>
                </a:lnTo>
                <a:lnTo>
                  <a:pt x="0" y="141819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242" y="1196354"/>
            <a:ext cx="7322184" cy="181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s</a:t>
            </a:r>
            <a:r>
              <a:rPr sz="2000" b="1" spc="20" dirty="0">
                <a:latin typeface="Calibri"/>
                <a:cs typeface="Calibri"/>
              </a:rPr>
              <a:t>hu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nou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spark.local.di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550">
              <a:latin typeface="Times New Roman"/>
              <a:cs typeface="Times New Roman"/>
            </a:endParaRPr>
          </a:p>
          <a:p>
            <a:pPr marL="4143375" marR="1562735" indent="5080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bu</a:t>
            </a:r>
            <a:r>
              <a:rPr sz="1600" spc="10" dirty="0">
                <a:latin typeface="Calibri"/>
                <a:cs typeface="Calibri"/>
              </a:rPr>
              <a:t>ff</a:t>
            </a:r>
            <a:r>
              <a:rPr sz="1600" spc="-5" dirty="0">
                <a:latin typeface="Calibri"/>
                <a:cs typeface="Calibri"/>
              </a:rPr>
              <a:t>er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hu</a:t>
            </a:r>
            <a:r>
              <a:rPr spc="-35" dirty="0">
                <a:latin typeface="Calibri"/>
                <a:cs typeface="Calibri"/>
              </a:rPr>
              <a:t>ff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16" name="object 16"/>
          <p:cNvSpPr/>
          <p:nvPr/>
        </p:nvSpPr>
        <p:spPr>
          <a:xfrm>
            <a:off x="3860800" y="3949700"/>
            <a:ext cx="2527300" cy="876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3975100"/>
            <a:ext cx="1384300" cy="787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0650" y="3994150"/>
            <a:ext cx="2392045" cy="740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0650" y="3994150"/>
            <a:ext cx="2392045" cy="740410"/>
          </a:xfrm>
          <a:custGeom>
            <a:avLst/>
            <a:gdLst/>
            <a:ahLst/>
            <a:cxnLst/>
            <a:rect l="l" t="t" r="r" b="b"/>
            <a:pathLst>
              <a:path w="2392045" h="740410">
                <a:moveTo>
                  <a:pt x="1961843" y="550330"/>
                </a:moveTo>
                <a:lnTo>
                  <a:pt x="1587500" y="550330"/>
                </a:lnTo>
                <a:lnTo>
                  <a:pt x="2392045" y="740063"/>
                </a:lnTo>
                <a:lnTo>
                  <a:pt x="1961843" y="550330"/>
                </a:lnTo>
              </a:path>
              <a:path w="2392045" h="740410">
                <a:moveTo>
                  <a:pt x="1587500" y="550330"/>
                </a:moveTo>
                <a:lnTo>
                  <a:pt x="1961843" y="550330"/>
                </a:lnTo>
              </a:path>
              <a:path w="2392045" h="740410">
                <a:moveTo>
                  <a:pt x="1961843" y="550330"/>
                </a:moveTo>
                <a:lnTo>
                  <a:pt x="1587500" y="550330"/>
                </a:lnTo>
              </a:path>
              <a:path w="2392045" h="740410">
                <a:moveTo>
                  <a:pt x="1477430" y="0"/>
                </a:moveTo>
                <a:lnTo>
                  <a:pt x="106263" y="64"/>
                </a:lnTo>
                <a:lnTo>
                  <a:pt x="64757" y="9729"/>
                </a:lnTo>
                <a:lnTo>
                  <a:pt x="30996" y="33500"/>
                </a:lnTo>
                <a:lnTo>
                  <a:pt x="8302" y="68055"/>
                </a:lnTo>
                <a:lnTo>
                  <a:pt x="0" y="110069"/>
                </a:lnTo>
                <a:lnTo>
                  <a:pt x="64" y="554136"/>
                </a:lnTo>
                <a:lnTo>
                  <a:pt x="9729" y="595642"/>
                </a:lnTo>
                <a:lnTo>
                  <a:pt x="33500" y="629403"/>
                </a:lnTo>
                <a:lnTo>
                  <a:pt x="68055" y="652097"/>
                </a:lnTo>
                <a:lnTo>
                  <a:pt x="95441" y="659436"/>
                </a:lnTo>
                <a:lnTo>
                  <a:pt x="110069" y="660400"/>
                </a:lnTo>
              </a:path>
              <a:path w="2392045" h="740410">
                <a:moveTo>
                  <a:pt x="1481236" y="660335"/>
                </a:moveTo>
                <a:lnTo>
                  <a:pt x="1522742" y="650670"/>
                </a:lnTo>
                <a:lnTo>
                  <a:pt x="1556503" y="626899"/>
                </a:lnTo>
                <a:lnTo>
                  <a:pt x="1579197" y="592344"/>
                </a:lnTo>
                <a:lnTo>
                  <a:pt x="1587500" y="550330"/>
                </a:lnTo>
                <a:lnTo>
                  <a:pt x="1961843" y="550330"/>
                </a:lnTo>
                <a:lnTo>
                  <a:pt x="1587500" y="385232"/>
                </a:lnTo>
                <a:lnTo>
                  <a:pt x="1587435" y="106263"/>
                </a:lnTo>
                <a:lnTo>
                  <a:pt x="1585986" y="91772"/>
                </a:lnTo>
                <a:lnTo>
                  <a:pt x="1571249" y="52479"/>
                </a:lnTo>
                <a:lnTo>
                  <a:pt x="1543515" y="22038"/>
                </a:lnTo>
                <a:lnTo>
                  <a:pt x="1506104" y="3772"/>
                </a:lnTo>
                <a:lnTo>
                  <a:pt x="1492058" y="963"/>
                </a:lnTo>
                <a:lnTo>
                  <a:pt x="147743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0650" y="3994150"/>
            <a:ext cx="2392045" cy="740410"/>
          </a:xfrm>
          <a:custGeom>
            <a:avLst/>
            <a:gdLst/>
            <a:ahLst/>
            <a:cxnLst/>
            <a:rect l="l" t="t" r="r" b="b"/>
            <a:pathLst>
              <a:path w="2392045" h="740410">
                <a:moveTo>
                  <a:pt x="0" y="110069"/>
                </a:moveTo>
                <a:lnTo>
                  <a:pt x="8302" y="68055"/>
                </a:lnTo>
                <a:lnTo>
                  <a:pt x="30996" y="33500"/>
                </a:lnTo>
                <a:lnTo>
                  <a:pt x="64757" y="9729"/>
                </a:lnTo>
                <a:lnTo>
                  <a:pt x="106263" y="64"/>
                </a:lnTo>
                <a:lnTo>
                  <a:pt x="926041" y="0"/>
                </a:lnTo>
                <a:lnTo>
                  <a:pt x="1322917" y="0"/>
                </a:lnTo>
                <a:lnTo>
                  <a:pt x="1477431" y="0"/>
                </a:lnTo>
                <a:lnTo>
                  <a:pt x="1492059" y="963"/>
                </a:lnTo>
                <a:lnTo>
                  <a:pt x="1531956" y="14432"/>
                </a:lnTo>
                <a:lnTo>
                  <a:pt x="1563285" y="41184"/>
                </a:lnTo>
                <a:lnTo>
                  <a:pt x="1582723" y="77896"/>
                </a:lnTo>
                <a:lnTo>
                  <a:pt x="1587500" y="385233"/>
                </a:lnTo>
                <a:lnTo>
                  <a:pt x="2392046" y="740063"/>
                </a:lnTo>
                <a:lnTo>
                  <a:pt x="1587500" y="550333"/>
                </a:lnTo>
                <a:lnTo>
                  <a:pt x="1586536" y="564959"/>
                </a:lnTo>
                <a:lnTo>
                  <a:pt x="1573067" y="604856"/>
                </a:lnTo>
                <a:lnTo>
                  <a:pt x="1546315" y="636185"/>
                </a:lnTo>
                <a:lnTo>
                  <a:pt x="1509603" y="655623"/>
                </a:lnTo>
                <a:lnTo>
                  <a:pt x="1322917" y="660400"/>
                </a:lnTo>
                <a:lnTo>
                  <a:pt x="926041" y="660400"/>
                </a:lnTo>
                <a:lnTo>
                  <a:pt x="110069" y="660400"/>
                </a:lnTo>
                <a:lnTo>
                  <a:pt x="95441" y="659436"/>
                </a:lnTo>
                <a:lnTo>
                  <a:pt x="55544" y="645967"/>
                </a:lnTo>
                <a:lnTo>
                  <a:pt x="24214" y="619215"/>
                </a:lnTo>
                <a:lnTo>
                  <a:pt x="4776" y="582503"/>
                </a:lnTo>
                <a:lnTo>
                  <a:pt x="0" y="550333"/>
                </a:lnTo>
                <a:lnTo>
                  <a:pt x="0" y="385233"/>
                </a:lnTo>
                <a:lnTo>
                  <a:pt x="0" y="110069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100" y="4318000"/>
            <a:ext cx="774700" cy="1905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18300" y="4368800"/>
            <a:ext cx="622300" cy="1752600"/>
          </a:xfrm>
          <a:custGeom>
            <a:avLst/>
            <a:gdLst/>
            <a:ahLst/>
            <a:cxnLst/>
            <a:rect l="l" t="t" r="r" b="b"/>
            <a:pathLst>
              <a:path w="622300" h="1752600">
                <a:moveTo>
                  <a:pt x="0" y="103718"/>
                </a:moveTo>
                <a:lnTo>
                  <a:pt x="8775" y="61900"/>
                </a:lnTo>
                <a:lnTo>
                  <a:pt x="32606" y="28215"/>
                </a:lnTo>
                <a:lnTo>
                  <a:pt x="67751" y="6405"/>
                </a:lnTo>
                <a:lnTo>
                  <a:pt x="518581" y="0"/>
                </a:lnTo>
                <a:lnTo>
                  <a:pt x="533193" y="1021"/>
                </a:lnTo>
                <a:lnTo>
                  <a:pt x="572716" y="15231"/>
                </a:lnTo>
                <a:lnTo>
                  <a:pt x="602858" y="43249"/>
                </a:lnTo>
                <a:lnTo>
                  <a:pt x="619878" y="81333"/>
                </a:lnTo>
                <a:lnTo>
                  <a:pt x="622300" y="1648882"/>
                </a:lnTo>
                <a:lnTo>
                  <a:pt x="621278" y="1663493"/>
                </a:lnTo>
                <a:lnTo>
                  <a:pt x="607068" y="1703016"/>
                </a:lnTo>
                <a:lnTo>
                  <a:pt x="579050" y="1733158"/>
                </a:lnTo>
                <a:lnTo>
                  <a:pt x="540966" y="1750178"/>
                </a:lnTo>
                <a:lnTo>
                  <a:pt x="103718" y="1752600"/>
                </a:lnTo>
                <a:lnTo>
                  <a:pt x="89106" y="1751578"/>
                </a:lnTo>
                <a:lnTo>
                  <a:pt x="49583" y="1737368"/>
                </a:lnTo>
                <a:lnTo>
                  <a:pt x="19441" y="1709350"/>
                </a:lnTo>
                <a:lnTo>
                  <a:pt x="2421" y="1671266"/>
                </a:lnTo>
                <a:lnTo>
                  <a:pt x="0" y="103718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971415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s: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no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" y="3124200"/>
            <a:ext cx="817880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3175000"/>
            <a:ext cx="80264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50" y="3168650"/>
            <a:ext cx="8039100" cy="2336800"/>
          </a:xfrm>
          <a:custGeom>
            <a:avLst/>
            <a:gdLst/>
            <a:ahLst/>
            <a:cxnLst/>
            <a:rect l="l" t="t" r="r" b="b"/>
            <a:pathLst>
              <a:path w="8039100" h="2336800">
                <a:moveTo>
                  <a:pt x="0" y="0"/>
                </a:moveTo>
                <a:lnTo>
                  <a:pt x="8039099" y="0"/>
                </a:lnTo>
                <a:lnTo>
                  <a:pt x="8039099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262" y="1185451"/>
            <a:ext cx="7670800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marR="5080" indent="-165100">
              <a:lnSpc>
                <a:spcPts val="2300"/>
              </a:lnSpc>
              <a:spcBef>
                <a:spcPts val="459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collect()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661" y="2173269"/>
            <a:ext cx="464820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778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7900" y="2133600"/>
            <a:ext cx="26035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0300" y="2095500"/>
            <a:ext cx="2324100" cy="102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7750" y="2178050"/>
            <a:ext cx="2463800" cy="13124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7750" y="2178050"/>
            <a:ext cx="2463800" cy="1312545"/>
          </a:xfrm>
          <a:custGeom>
            <a:avLst/>
            <a:gdLst/>
            <a:ahLst/>
            <a:cxnLst/>
            <a:rect l="l" t="t" r="r" b="b"/>
            <a:pathLst>
              <a:path w="2463800" h="1312545">
                <a:moveTo>
                  <a:pt x="0" y="131236"/>
                </a:moveTo>
                <a:lnTo>
                  <a:pt x="7038" y="88723"/>
                </a:lnTo>
                <a:lnTo>
                  <a:pt x="26596" y="52018"/>
                </a:lnTo>
                <a:lnTo>
                  <a:pt x="56335" y="23458"/>
                </a:lnTo>
                <a:lnTo>
                  <a:pt x="93919" y="5381"/>
                </a:lnTo>
                <a:lnTo>
                  <a:pt x="410633" y="0"/>
                </a:lnTo>
                <a:lnTo>
                  <a:pt x="1026583" y="0"/>
                </a:lnTo>
                <a:lnTo>
                  <a:pt x="2332564" y="0"/>
                </a:lnTo>
                <a:lnTo>
                  <a:pt x="2347235" y="810"/>
                </a:lnTo>
                <a:lnTo>
                  <a:pt x="2388072" y="12282"/>
                </a:lnTo>
                <a:lnTo>
                  <a:pt x="2422321" y="35493"/>
                </a:lnTo>
                <a:lnTo>
                  <a:pt x="2447647" y="68107"/>
                </a:lnTo>
                <a:lnTo>
                  <a:pt x="2461711" y="107786"/>
                </a:lnTo>
                <a:lnTo>
                  <a:pt x="2463800" y="459318"/>
                </a:lnTo>
                <a:lnTo>
                  <a:pt x="2463800" y="656166"/>
                </a:lnTo>
                <a:lnTo>
                  <a:pt x="2462989" y="670835"/>
                </a:lnTo>
                <a:lnTo>
                  <a:pt x="2451517" y="711671"/>
                </a:lnTo>
                <a:lnTo>
                  <a:pt x="2428306" y="745921"/>
                </a:lnTo>
                <a:lnTo>
                  <a:pt x="2395692" y="771247"/>
                </a:lnTo>
                <a:lnTo>
                  <a:pt x="2356013" y="785310"/>
                </a:lnTo>
                <a:lnTo>
                  <a:pt x="1026583" y="787400"/>
                </a:lnTo>
                <a:lnTo>
                  <a:pt x="1090452" y="1312414"/>
                </a:lnTo>
                <a:lnTo>
                  <a:pt x="410633" y="787400"/>
                </a:lnTo>
                <a:lnTo>
                  <a:pt x="131235" y="787400"/>
                </a:lnTo>
                <a:lnTo>
                  <a:pt x="116564" y="786589"/>
                </a:lnTo>
                <a:lnTo>
                  <a:pt x="75727" y="775117"/>
                </a:lnTo>
                <a:lnTo>
                  <a:pt x="41478" y="751906"/>
                </a:lnTo>
                <a:lnTo>
                  <a:pt x="16152" y="719292"/>
                </a:lnTo>
                <a:lnTo>
                  <a:pt x="2088" y="679613"/>
                </a:lnTo>
                <a:lnTo>
                  <a:pt x="0" y="656166"/>
                </a:lnTo>
                <a:lnTo>
                  <a:pt x="0" y="459318"/>
                </a:lnTo>
                <a:lnTo>
                  <a:pt x="0" y="13123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6271" y="2219219"/>
            <a:ext cx="193548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0160" algn="ctr">
              <a:lnSpc>
                <a:spcPts val="1900"/>
              </a:lnSpc>
            </a:pPr>
            <a:r>
              <a:rPr sz="1600" spc="-130" dirty="0">
                <a:latin typeface="Calibri"/>
                <a:cs typeface="Calibri"/>
              </a:rPr>
              <a:t>W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f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r 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opo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on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t </a:t>
            </a:r>
            <a:r>
              <a:rPr sz="1600" spc="-3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riali</a:t>
            </a:r>
            <a:r>
              <a:rPr sz="1600" spc="-35" dirty="0">
                <a:latin typeface="Calibri"/>
                <a:cs typeface="Calibri"/>
              </a:rPr>
              <a:t>z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32600" y="3327400"/>
            <a:ext cx="1054100" cy="2095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8800" y="3378200"/>
            <a:ext cx="901700" cy="1943100"/>
          </a:xfrm>
          <a:custGeom>
            <a:avLst/>
            <a:gdLst/>
            <a:ahLst/>
            <a:cxnLst/>
            <a:rect l="l" t="t" r="r" b="b"/>
            <a:pathLst>
              <a:path w="901700" h="1943100">
                <a:moveTo>
                  <a:pt x="0" y="150286"/>
                </a:moveTo>
                <a:lnTo>
                  <a:pt x="6189" y="107461"/>
                </a:lnTo>
                <a:lnTo>
                  <a:pt x="23570" y="69449"/>
                </a:lnTo>
                <a:lnTo>
                  <a:pt x="50359" y="38032"/>
                </a:lnTo>
                <a:lnTo>
                  <a:pt x="84774" y="14992"/>
                </a:lnTo>
                <a:lnTo>
                  <a:pt x="125032" y="2112"/>
                </a:lnTo>
                <a:lnTo>
                  <a:pt x="751413" y="0"/>
                </a:lnTo>
                <a:lnTo>
                  <a:pt x="766113" y="709"/>
                </a:lnTo>
                <a:lnTo>
                  <a:pt x="807531" y="10827"/>
                </a:lnTo>
                <a:lnTo>
                  <a:pt x="843543" y="31542"/>
                </a:lnTo>
                <a:lnTo>
                  <a:pt x="872366" y="61071"/>
                </a:lnTo>
                <a:lnTo>
                  <a:pt x="892217" y="97632"/>
                </a:lnTo>
                <a:lnTo>
                  <a:pt x="901314" y="139442"/>
                </a:lnTo>
                <a:lnTo>
                  <a:pt x="901700" y="1792814"/>
                </a:lnTo>
                <a:lnTo>
                  <a:pt x="900990" y="1807513"/>
                </a:lnTo>
                <a:lnTo>
                  <a:pt x="890872" y="1848932"/>
                </a:lnTo>
                <a:lnTo>
                  <a:pt x="870157" y="1884944"/>
                </a:lnTo>
                <a:lnTo>
                  <a:pt x="840628" y="1913766"/>
                </a:lnTo>
                <a:lnTo>
                  <a:pt x="804067" y="1933617"/>
                </a:lnTo>
                <a:lnTo>
                  <a:pt x="762256" y="1942714"/>
                </a:lnTo>
                <a:lnTo>
                  <a:pt x="150286" y="1943100"/>
                </a:lnTo>
                <a:lnTo>
                  <a:pt x="135586" y="1942390"/>
                </a:lnTo>
                <a:lnTo>
                  <a:pt x="94168" y="1932272"/>
                </a:lnTo>
                <a:lnTo>
                  <a:pt x="58156" y="1911557"/>
                </a:lnTo>
                <a:lnTo>
                  <a:pt x="29333" y="1882028"/>
                </a:lnTo>
                <a:lnTo>
                  <a:pt x="9482" y="1845467"/>
                </a:lnTo>
                <a:lnTo>
                  <a:pt x="385" y="1803657"/>
                </a:lnTo>
                <a:lnTo>
                  <a:pt x="0" y="150286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98840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19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30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494270" cy="23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971415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no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19390" cy="334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ttl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hu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upd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/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eed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036820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no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i="0" spc="25" dirty="0">
                <a:latin typeface="Calibri"/>
                <a:cs typeface="Calibri"/>
              </a:rPr>
              <a:t>H</a:t>
            </a:r>
            <a:r>
              <a:rPr i="0" spc="0" dirty="0">
                <a:latin typeface="Calibri"/>
                <a:cs typeface="Calibri"/>
              </a:rPr>
              <a:t>a</a:t>
            </a:r>
            <a:r>
              <a:rPr i="0" spc="20" dirty="0">
                <a:latin typeface="Calibri"/>
                <a:cs typeface="Calibri"/>
              </a:rPr>
              <a:t>nd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spc="-15" dirty="0">
                <a:latin typeface="Calibri"/>
                <a:cs typeface="Calibri"/>
              </a:rPr>
              <a:t>-</a:t>
            </a:r>
            <a:r>
              <a:rPr i="0" spc="35" dirty="0">
                <a:latin typeface="Calibri"/>
                <a:cs typeface="Calibri"/>
              </a:rPr>
              <a:t>O</a:t>
            </a:r>
            <a:r>
              <a:rPr i="0" spc="-5" dirty="0">
                <a:latin typeface="Calibri"/>
                <a:cs typeface="Calibri"/>
              </a:rPr>
              <a:t>n</a:t>
            </a:r>
            <a:r>
              <a:rPr i="0" spc="-130" dirty="0">
                <a:latin typeface="Calibri"/>
                <a:cs typeface="Calibri"/>
              </a:rPr>
              <a:t> </a:t>
            </a:r>
            <a:r>
              <a:rPr i="0" spc="10" dirty="0">
                <a:latin typeface="Calibri"/>
                <a:cs typeface="Calibri"/>
              </a:rPr>
              <a:t>E</a:t>
            </a:r>
            <a:r>
              <a:rPr i="0" spc="-20" dirty="0">
                <a:latin typeface="Calibri"/>
                <a:cs typeface="Calibri"/>
              </a:rPr>
              <a:t>x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-15" dirty="0">
                <a:latin typeface="Calibri"/>
                <a:cs typeface="Calibri"/>
              </a:rPr>
              <a:t>r</a:t>
            </a:r>
            <a:r>
              <a:rPr i="0" spc="-40" dirty="0">
                <a:latin typeface="Calibri"/>
                <a:cs typeface="Calibri"/>
              </a:rPr>
              <a:t>c</a:t>
            </a:r>
            <a:r>
              <a:rPr i="0" dirty="0">
                <a:latin typeface="Calibri"/>
                <a:cs typeface="Calibri"/>
              </a:rPr>
              <a:t>i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-5" dirty="0">
                <a:latin typeface="Calibri"/>
                <a:cs typeface="Calibri"/>
              </a:rPr>
              <a:t>: </a:t>
            </a:r>
            <a:r>
              <a:rPr spc="-15" dirty="0"/>
              <a:t>U</a:t>
            </a:r>
            <a:r>
              <a:rPr spc="0" dirty="0"/>
              <a:t>s</a:t>
            </a:r>
            <a:r>
              <a:rPr dirty="0"/>
              <a:t>i</a:t>
            </a:r>
            <a:r>
              <a:rPr spc="45" dirty="0"/>
              <a:t>n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30" dirty="0"/>
              <a:t>B</a:t>
            </a:r>
            <a:r>
              <a:rPr spc="-5" dirty="0"/>
              <a:t>r</a:t>
            </a:r>
            <a:r>
              <a:rPr spc="45" dirty="0"/>
              <a:t>o</a:t>
            </a:r>
            <a:r>
              <a:rPr spc="30" dirty="0"/>
              <a:t>ad</a:t>
            </a:r>
            <a:r>
              <a:rPr spc="-30" dirty="0"/>
              <a:t>c</a:t>
            </a:r>
            <a:r>
              <a:rPr spc="30" dirty="0"/>
              <a:t>a</a:t>
            </a:r>
            <a:r>
              <a:rPr spc="10" dirty="0"/>
              <a:t>s</a:t>
            </a:r>
            <a:r>
              <a:rPr spc="-5" dirty="0"/>
              <a:t>t</a:t>
            </a:r>
            <a:r>
              <a:rPr spc="-150" dirty="0"/>
              <a:t> </a:t>
            </a:r>
            <a:r>
              <a:rPr spc="-85" dirty="0"/>
              <a:t>V</a:t>
            </a:r>
            <a:r>
              <a:rPr spc="30" dirty="0"/>
              <a:t>a</a:t>
            </a:r>
            <a:r>
              <a:rPr spc="-5" dirty="0"/>
              <a:t>r</a:t>
            </a:r>
            <a:r>
              <a:rPr dirty="0"/>
              <a:t>i</a:t>
            </a:r>
            <a:r>
              <a:rPr spc="30" dirty="0"/>
              <a:t>ab</a:t>
            </a:r>
            <a:r>
              <a:rPr dirty="0"/>
              <a:t>l</a:t>
            </a:r>
            <a:r>
              <a:rPr spc="15" dirty="0"/>
              <a:t>e</a:t>
            </a:r>
            <a:r>
              <a:rPr dirty="0"/>
              <a:t>s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i="0" spc="25" dirty="0">
                <a:latin typeface="Calibri"/>
                <a:cs typeface="Calibri"/>
              </a:rPr>
              <a:t>H</a:t>
            </a:r>
            <a:r>
              <a:rPr i="0" spc="0" dirty="0">
                <a:latin typeface="Calibri"/>
                <a:cs typeface="Calibri"/>
              </a:rPr>
              <a:t>a</a:t>
            </a:r>
            <a:r>
              <a:rPr i="0" spc="20" dirty="0">
                <a:latin typeface="Calibri"/>
                <a:cs typeface="Calibri"/>
              </a:rPr>
              <a:t>nd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spc="-15" dirty="0">
                <a:latin typeface="Calibri"/>
                <a:cs typeface="Calibri"/>
              </a:rPr>
              <a:t>-</a:t>
            </a:r>
            <a:r>
              <a:rPr i="0" spc="35" dirty="0">
                <a:latin typeface="Calibri"/>
                <a:cs typeface="Calibri"/>
              </a:rPr>
              <a:t>O</a:t>
            </a:r>
            <a:r>
              <a:rPr i="0" spc="-5" dirty="0">
                <a:latin typeface="Calibri"/>
                <a:cs typeface="Calibri"/>
              </a:rPr>
              <a:t>n</a:t>
            </a:r>
            <a:r>
              <a:rPr i="0" spc="-130" dirty="0">
                <a:latin typeface="Calibri"/>
                <a:cs typeface="Calibri"/>
              </a:rPr>
              <a:t> </a:t>
            </a:r>
            <a:r>
              <a:rPr i="0" spc="10" dirty="0">
                <a:latin typeface="Calibri"/>
                <a:cs typeface="Calibri"/>
              </a:rPr>
              <a:t>E</a:t>
            </a:r>
            <a:r>
              <a:rPr i="0" spc="-20" dirty="0">
                <a:latin typeface="Calibri"/>
                <a:cs typeface="Calibri"/>
              </a:rPr>
              <a:t>x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-15" dirty="0">
                <a:latin typeface="Calibri"/>
                <a:cs typeface="Calibri"/>
              </a:rPr>
              <a:t>r</a:t>
            </a:r>
            <a:r>
              <a:rPr i="0" spc="-40" dirty="0">
                <a:latin typeface="Calibri"/>
                <a:cs typeface="Calibri"/>
              </a:rPr>
              <a:t>c</a:t>
            </a:r>
            <a:r>
              <a:rPr i="0" dirty="0">
                <a:latin typeface="Calibri"/>
                <a:cs typeface="Calibri"/>
              </a:rPr>
              <a:t>i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-5" dirty="0">
                <a:latin typeface="Calibri"/>
                <a:cs typeface="Calibri"/>
              </a:rPr>
              <a:t>: </a:t>
            </a:r>
            <a:r>
              <a:rPr spc="-15" dirty="0"/>
              <a:t>U</a:t>
            </a:r>
            <a:r>
              <a:rPr spc="0" dirty="0"/>
              <a:t>s</a:t>
            </a:r>
            <a:r>
              <a:rPr dirty="0"/>
              <a:t>i</a:t>
            </a:r>
            <a:r>
              <a:rPr spc="45" dirty="0"/>
              <a:t>n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15" dirty="0"/>
              <a:t>A</a:t>
            </a:r>
            <a:r>
              <a:rPr spc="-30" dirty="0"/>
              <a:t>cc</a:t>
            </a:r>
            <a:r>
              <a:rPr spc="45" dirty="0"/>
              <a:t>u</a:t>
            </a:r>
            <a:r>
              <a:rPr spc="-15" dirty="0"/>
              <a:t>m</a:t>
            </a:r>
            <a:r>
              <a:rPr spc="45" dirty="0"/>
              <a:t>u</a:t>
            </a:r>
            <a:r>
              <a:rPr dirty="0"/>
              <a:t>l</a:t>
            </a:r>
            <a:r>
              <a:rPr spc="30" dirty="0"/>
              <a:t>a</a:t>
            </a:r>
            <a:r>
              <a:rPr dirty="0"/>
              <a:t>t</a:t>
            </a:r>
            <a:r>
              <a:rPr spc="45" dirty="0"/>
              <a:t>o</a:t>
            </a:r>
            <a:r>
              <a:rPr spc="-5" dirty="0"/>
              <a:t>r</a:t>
            </a:r>
            <a:r>
              <a:rPr dirty="0"/>
              <a:t>s</a:t>
            </a: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i="0" spc="25" dirty="0">
                <a:latin typeface="Calibri"/>
                <a:cs typeface="Calibri"/>
              </a:rPr>
              <a:t>P</a:t>
            </a:r>
            <a:r>
              <a:rPr i="0" dirty="0">
                <a:latin typeface="Calibri"/>
                <a:cs typeface="Calibri"/>
              </a:rPr>
              <a:t>l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0" dirty="0">
                <a:latin typeface="Calibri"/>
                <a:cs typeface="Calibri"/>
              </a:rPr>
              <a:t>a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dirty="0">
                <a:latin typeface="Calibri"/>
                <a:cs typeface="Calibri"/>
              </a:rPr>
              <a:t>e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r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-35" dirty="0">
                <a:latin typeface="Calibri"/>
                <a:cs typeface="Calibri"/>
              </a:rPr>
              <a:t>f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dirty="0">
                <a:latin typeface="Calibri"/>
                <a:cs typeface="Calibri"/>
              </a:rPr>
              <a:t>r</a:t>
            </a:r>
            <a:r>
              <a:rPr i="0" spc="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</a:t>
            </a:r>
            <a:r>
              <a:rPr i="0" spc="-5" dirty="0">
                <a:latin typeface="Calibri"/>
                <a:cs typeface="Calibri"/>
              </a:rPr>
              <a:t>o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</a:t>
            </a:r>
            <a:r>
              <a:rPr i="0" spc="20" dirty="0">
                <a:latin typeface="Calibri"/>
                <a:cs typeface="Calibri"/>
              </a:rPr>
              <a:t>h</a:t>
            </a:r>
            <a:r>
              <a:rPr i="0" dirty="0">
                <a:latin typeface="Calibri"/>
                <a:cs typeface="Calibri"/>
              </a:rPr>
              <a:t>e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25" dirty="0">
                <a:latin typeface="Calibri"/>
                <a:cs typeface="Calibri"/>
              </a:rPr>
              <a:t>H</a:t>
            </a:r>
            <a:r>
              <a:rPr i="0" spc="0" dirty="0">
                <a:latin typeface="Calibri"/>
                <a:cs typeface="Calibri"/>
              </a:rPr>
              <a:t>a</a:t>
            </a:r>
            <a:r>
              <a:rPr i="0" spc="20" dirty="0">
                <a:latin typeface="Calibri"/>
                <a:cs typeface="Calibri"/>
              </a:rPr>
              <a:t>nd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spc="-15" dirty="0">
                <a:latin typeface="Calibri"/>
                <a:cs typeface="Calibri"/>
              </a:rPr>
              <a:t>-</a:t>
            </a:r>
            <a:r>
              <a:rPr i="0" spc="35" dirty="0">
                <a:latin typeface="Calibri"/>
                <a:cs typeface="Calibri"/>
              </a:rPr>
              <a:t>O</a:t>
            </a:r>
            <a:r>
              <a:rPr i="0" spc="-5" dirty="0">
                <a:latin typeface="Calibri"/>
                <a:cs typeface="Calibri"/>
              </a:rPr>
              <a:t>n</a:t>
            </a:r>
            <a:r>
              <a:rPr i="0" spc="-130" dirty="0">
                <a:latin typeface="Calibri"/>
                <a:cs typeface="Calibri"/>
              </a:rPr>
              <a:t> </a:t>
            </a:r>
            <a:r>
              <a:rPr i="0" spc="10" dirty="0">
                <a:latin typeface="Calibri"/>
                <a:cs typeface="Calibri"/>
              </a:rPr>
              <a:t>E</a:t>
            </a:r>
            <a:r>
              <a:rPr i="0" spc="-20" dirty="0">
                <a:latin typeface="Calibri"/>
                <a:cs typeface="Calibri"/>
              </a:rPr>
              <a:t>x</a:t>
            </a:r>
            <a:r>
              <a:rPr i="0" spc="-10" dirty="0">
                <a:latin typeface="Calibri"/>
                <a:cs typeface="Calibri"/>
              </a:rPr>
              <a:t>e</a:t>
            </a:r>
            <a:r>
              <a:rPr i="0" spc="-15" dirty="0">
                <a:latin typeface="Calibri"/>
                <a:cs typeface="Calibri"/>
              </a:rPr>
              <a:t>r</a:t>
            </a:r>
            <a:r>
              <a:rPr i="0" spc="-40" dirty="0">
                <a:latin typeface="Calibri"/>
                <a:cs typeface="Calibri"/>
              </a:rPr>
              <a:t>c</a:t>
            </a:r>
            <a:r>
              <a:rPr i="0" dirty="0">
                <a:latin typeface="Calibri"/>
                <a:cs typeface="Calibri"/>
              </a:rPr>
              <a:t>i</a:t>
            </a:r>
            <a:r>
              <a:rPr i="0" spc="-5" dirty="0">
                <a:latin typeface="Calibri"/>
                <a:cs typeface="Calibri"/>
              </a:rPr>
              <a:t>s</a:t>
            </a:r>
            <a:r>
              <a:rPr i="0" dirty="0">
                <a:latin typeface="Calibri"/>
                <a:cs typeface="Calibri"/>
              </a:rPr>
              <a:t>e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50" dirty="0">
                <a:latin typeface="Calibri"/>
                <a:cs typeface="Calibri"/>
              </a:rPr>
              <a:t>M</a:t>
            </a:r>
            <a:r>
              <a:rPr i="0" spc="0" dirty="0">
                <a:latin typeface="Calibri"/>
                <a:cs typeface="Calibri"/>
              </a:rPr>
              <a:t>a</a:t>
            </a:r>
            <a:r>
              <a:rPr i="0" spc="20" dirty="0">
                <a:latin typeface="Calibri"/>
                <a:cs typeface="Calibri"/>
              </a:rPr>
              <a:t>nu</a:t>
            </a:r>
            <a:r>
              <a:rPr i="0" spc="0" dirty="0">
                <a:latin typeface="Calibri"/>
                <a:cs typeface="Calibri"/>
              </a:rPr>
              <a:t>a</a:t>
            </a:r>
            <a:r>
              <a:rPr i="0" spc="-5" dirty="0">
                <a:latin typeface="Calibri"/>
                <a:cs typeface="Calibri"/>
              </a:rPr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795" y="2417572"/>
            <a:ext cx="511200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15" dirty="0" err="1">
                <a:solidFill>
                  <a:srgbClr val="0B5A79"/>
                </a:solidFill>
              </a:rPr>
              <a:t>Git</a:t>
            </a:r>
            <a:r>
              <a:rPr lang="en-US" sz="3000" spc="15" dirty="0">
                <a:solidFill>
                  <a:srgbClr val="0B5A79"/>
                </a:solidFill>
              </a:rPr>
              <a:t>, Nexus, </a:t>
            </a:r>
            <a:r>
              <a:rPr lang="en-US" sz="3000" spc="15" dirty="0" err="1">
                <a:solidFill>
                  <a:srgbClr val="0B5A79"/>
                </a:solidFill>
              </a:rPr>
              <a:t>sbt</a:t>
            </a:r>
            <a:r>
              <a:rPr lang="en-US" sz="3000" spc="15" dirty="0">
                <a:solidFill>
                  <a:srgbClr val="0B5A79"/>
                </a:solidFill>
              </a:rPr>
              <a:t> and Maven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795" y="2945919"/>
            <a:ext cx="18354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2DA6C9"/>
                </a:solidFill>
                <a:latin typeface="Calibri"/>
                <a:cs typeface="Calibri"/>
              </a:rPr>
              <a:t>21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8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094" y="1600200"/>
            <a:ext cx="8089515" cy="3718967"/>
          </a:xfrm>
        </p:spPr>
        <p:txBody>
          <a:bodyPr/>
          <a:lstStyle/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>
                <a:latin typeface="Calibri"/>
                <a:cs typeface="Calibri"/>
              </a:rPr>
              <a:t>Distributed Version Control System (DVCS)</a:t>
            </a: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>
                <a:latin typeface="Calibri"/>
                <a:cs typeface="Calibri"/>
              </a:rPr>
              <a:t>Meant to be distributed, fast and more natural</a:t>
            </a: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>
                <a:latin typeface="Calibri"/>
                <a:cs typeface="Calibri"/>
              </a:rPr>
              <a:t>Capable of handling large </a:t>
            </a:r>
            <a:r>
              <a:rPr lang="en-US" sz="2000" b="1" kern="1200" spc="-50" dirty="0" smtClean="0">
                <a:latin typeface="Calibri"/>
                <a:cs typeface="Calibri"/>
              </a:rPr>
              <a:t>projects</a:t>
            </a: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endParaRPr lang="en-US" sz="2000" b="1" kern="1200" spc="-50" dirty="0">
              <a:latin typeface="Calibri"/>
              <a:cs typeface="Calibri"/>
            </a:endParaRP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 err="1" smtClean="0">
                <a:solidFill>
                  <a:srgbClr val="107FA7"/>
                </a:solidFill>
                <a:latin typeface="Calibri"/>
                <a:cs typeface="Calibri"/>
              </a:rPr>
              <a:t>Git</a:t>
            </a:r>
            <a:r>
              <a:rPr lang="en-US" sz="2000" b="1" kern="1200" spc="-50" dirty="0" smtClean="0">
                <a:solidFill>
                  <a:srgbClr val="107FA7"/>
                </a:solidFill>
                <a:latin typeface="Calibri"/>
                <a:cs typeface="Calibri"/>
              </a:rPr>
              <a:t> @ IMS Health</a:t>
            </a: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1400" b="1" kern="1200" spc="-50" dirty="0">
                <a:cs typeface="Calibri"/>
              </a:rPr>
              <a:t>http://cdtsdvo107p.rxcorp.com:8080/gitblit</a:t>
            </a:r>
            <a:endParaRPr lang="en-US" sz="1400" b="1" kern="1200" spc="-50" dirty="0" smtClean="0">
              <a:latin typeface="Calibri"/>
              <a:cs typeface="Calibri"/>
            </a:endParaRP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endParaRPr lang="en-US" sz="2000" b="1" kern="1200" spc="-50" dirty="0" smtClean="0">
              <a:latin typeface="Calibri"/>
              <a:cs typeface="Calibri"/>
            </a:endParaRP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endParaRPr lang="en-US" sz="2000" b="1" kern="1200" spc="-5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72" y="2578592"/>
            <a:ext cx="4372085" cy="32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828" y="1371400"/>
            <a:ext cx="8089515" cy="1282402"/>
          </a:xfrm>
        </p:spPr>
        <p:txBody>
          <a:bodyPr/>
          <a:lstStyle/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 smtClean="0">
                <a:latin typeface="Calibri"/>
                <a:cs typeface="Calibri"/>
              </a:rPr>
              <a:t>Command line interface</a:t>
            </a: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 smtClean="0">
                <a:latin typeface="Calibri"/>
                <a:cs typeface="Calibri"/>
              </a:rPr>
              <a:t>Many GUI tools available</a:t>
            </a:r>
          </a:p>
          <a:p>
            <a:pPr marL="177800" indent="-165100" algn="l" rtl="0"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kern="1200" spc="-50" dirty="0" smtClean="0">
                <a:latin typeface="Calibri"/>
                <a:cs typeface="Calibri"/>
              </a:rPr>
              <a:t>Official </a:t>
            </a:r>
            <a:r>
              <a:rPr lang="en-US" sz="2000" b="1" kern="1200" spc="-50" dirty="0" err="1" smtClean="0">
                <a:latin typeface="Calibri"/>
                <a:cs typeface="Calibri"/>
              </a:rPr>
              <a:t>Git</a:t>
            </a:r>
            <a:r>
              <a:rPr lang="en-US" sz="2000" b="1" kern="1200" spc="-50" dirty="0" smtClean="0">
                <a:latin typeface="Calibri"/>
                <a:cs typeface="Calibri"/>
              </a:rPr>
              <a:t> site – http://git-scm.com</a:t>
            </a:r>
            <a:endParaRPr lang="en-US" sz="2000" b="1" kern="1200" spc="-5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83438"/>
            <a:ext cx="5667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10" y="1295400"/>
            <a:ext cx="8089515" cy="4431983"/>
          </a:xfrm>
        </p:spPr>
        <p:txBody>
          <a:bodyPr/>
          <a:lstStyle/>
          <a:p>
            <a:r>
              <a:rPr lang="en-US" sz="1200" dirty="0"/>
              <a:t>$</a:t>
            </a:r>
            <a:r>
              <a:rPr lang="en-US" sz="1200" b="1" dirty="0"/>
              <a:t> </a:t>
            </a:r>
            <a:r>
              <a:rPr lang="en-US" sz="1200" b="1" dirty="0" err="1"/>
              <a:t>git</a:t>
            </a:r>
            <a:r>
              <a:rPr lang="en-US" sz="1200" b="1" dirty="0"/>
              <a:t> help</a:t>
            </a:r>
          </a:p>
          <a:p>
            <a:r>
              <a:rPr lang="en-US" sz="1200" dirty="0"/>
              <a:t>usage: </a:t>
            </a:r>
            <a:r>
              <a:rPr lang="en-US" sz="1200" dirty="0" err="1"/>
              <a:t>git</a:t>
            </a:r>
            <a:r>
              <a:rPr lang="en-US" sz="1200" dirty="0"/>
              <a:t> [--version] [--help] [-C &lt;path&gt;] [-c name=value]</a:t>
            </a:r>
          </a:p>
          <a:p>
            <a:r>
              <a:rPr lang="en-US" sz="1200" dirty="0"/>
              <a:t>           [--exec-path[=&lt;path&gt;]] [--html-path] [--man-path] [--info-path]</a:t>
            </a:r>
          </a:p>
          <a:p>
            <a:r>
              <a:rPr lang="en-US" sz="1200" dirty="0"/>
              <a:t>           [-p | --paginate | --no-pager] [--no-replace-objects] [--bare]</a:t>
            </a:r>
          </a:p>
          <a:p>
            <a:r>
              <a:rPr lang="en-US" sz="1200" dirty="0"/>
              <a:t>           [--</a:t>
            </a:r>
            <a:r>
              <a:rPr lang="en-US" sz="1200" dirty="0" err="1"/>
              <a:t>git-dir</a:t>
            </a:r>
            <a:r>
              <a:rPr lang="en-US" sz="1200" dirty="0"/>
              <a:t>=&lt;path&gt;] [--work-tree=&lt;path&gt;] [--namespace=&lt;name&gt;]</a:t>
            </a:r>
          </a:p>
          <a:p>
            <a:r>
              <a:rPr lang="en-US" sz="1200" dirty="0"/>
              <a:t>           &lt;command&gt; [&lt;</a:t>
            </a:r>
            <a:r>
              <a:rPr lang="en-US" sz="1200" dirty="0" err="1"/>
              <a:t>args</a:t>
            </a:r>
            <a:r>
              <a:rPr lang="en-US" sz="1200" dirty="0"/>
              <a:t>&gt;]</a:t>
            </a:r>
          </a:p>
          <a:p>
            <a:endParaRPr lang="en-US" sz="1200" dirty="0"/>
          </a:p>
          <a:p>
            <a:r>
              <a:rPr lang="en-US" sz="1200" dirty="0"/>
              <a:t>These are common </a:t>
            </a:r>
            <a:r>
              <a:rPr lang="en-US" sz="1200" dirty="0" err="1"/>
              <a:t>Git</a:t>
            </a:r>
            <a:r>
              <a:rPr lang="en-US" sz="1200" dirty="0"/>
              <a:t> commands used in various situations:</a:t>
            </a:r>
          </a:p>
          <a:p>
            <a:endParaRPr lang="en-US" sz="1200" dirty="0"/>
          </a:p>
          <a:p>
            <a:r>
              <a:rPr lang="en-US" sz="1200" dirty="0"/>
              <a:t>start a working area (see also: </a:t>
            </a:r>
            <a:r>
              <a:rPr lang="en-US" sz="1200" dirty="0" err="1"/>
              <a:t>git</a:t>
            </a:r>
            <a:r>
              <a:rPr lang="en-US" sz="1200" dirty="0"/>
              <a:t> help tutorial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pPr algn="l"/>
            <a:r>
              <a:rPr lang="en-US" sz="1200" b="1" dirty="0" smtClean="0"/>
              <a:t>clone</a:t>
            </a:r>
            <a:r>
              <a:rPr lang="en-US" sz="1200" dirty="0" smtClean="0"/>
              <a:t>      </a:t>
            </a:r>
            <a:r>
              <a:rPr lang="en-US" sz="1200" dirty="0" err="1"/>
              <a:t>Clone</a:t>
            </a:r>
            <a:r>
              <a:rPr lang="en-US" sz="1200" dirty="0"/>
              <a:t> a repository into a new directory</a:t>
            </a:r>
          </a:p>
          <a:p>
            <a:pPr algn="l"/>
            <a:r>
              <a:rPr lang="en-US" sz="1200" b="1" dirty="0" err="1" smtClean="0"/>
              <a:t>init</a:t>
            </a:r>
            <a:r>
              <a:rPr lang="en-US" sz="1200" dirty="0" smtClean="0"/>
              <a:t>       </a:t>
            </a:r>
            <a:r>
              <a:rPr lang="en-US" sz="1200" dirty="0"/>
              <a:t>Create an empty </a:t>
            </a:r>
            <a:r>
              <a:rPr lang="en-US" sz="1200" dirty="0" err="1"/>
              <a:t>Git</a:t>
            </a:r>
            <a:r>
              <a:rPr lang="en-US" sz="1200" dirty="0"/>
              <a:t> repository or reinitialize an existing one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work on the current change (see also: </a:t>
            </a:r>
            <a:r>
              <a:rPr lang="en-US" sz="1200" dirty="0" err="1"/>
              <a:t>git</a:t>
            </a:r>
            <a:r>
              <a:rPr lang="en-US" sz="1200" dirty="0"/>
              <a:t> help everyday)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b="1" dirty="0" smtClean="0"/>
              <a:t>add</a:t>
            </a:r>
            <a:r>
              <a:rPr lang="en-US" sz="1200" dirty="0" smtClean="0"/>
              <a:t>        </a:t>
            </a:r>
            <a:r>
              <a:rPr lang="en-US" sz="1200" dirty="0" err="1"/>
              <a:t>Add</a:t>
            </a:r>
            <a:r>
              <a:rPr lang="en-US" sz="1200" dirty="0"/>
              <a:t> file contents to the index</a:t>
            </a:r>
          </a:p>
          <a:p>
            <a:pPr algn="l"/>
            <a:r>
              <a:rPr lang="en-US" sz="1200" b="1" dirty="0" smtClean="0"/>
              <a:t>mv</a:t>
            </a:r>
            <a:r>
              <a:rPr lang="en-US" sz="1200" dirty="0" smtClean="0"/>
              <a:t>         </a:t>
            </a:r>
            <a:r>
              <a:rPr lang="en-US" sz="1200" dirty="0"/>
              <a:t>Move or rename a file, a directory, or a </a:t>
            </a:r>
            <a:r>
              <a:rPr lang="en-US" sz="1200" dirty="0" err="1"/>
              <a:t>symlink</a:t>
            </a:r>
            <a:endParaRPr lang="en-US" sz="1200" dirty="0"/>
          </a:p>
          <a:p>
            <a:pPr algn="l"/>
            <a:r>
              <a:rPr lang="en-US" sz="1200" b="1" dirty="0" smtClean="0"/>
              <a:t>reset</a:t>
            </a:r>
            <a:r>
              <a:rPr lang="en-US" sz="1200" dirty="0" smtClean="0"/>
              <a:t>      </a:t>
            </a:r>
            <a:r>
              <a:rPr lang="en-US" sz="1200" dirty="0" err="1"/>
              <a:t>Reset</a:t>
            </a:r>
            <a:r>
              <a:rPr lang="en-US" sz="1200" dirty="0"/>
              <a:t> current HEAD to the specified state</a:t>
            </a:r>
          </a:p>
          <a:p>
            <a:pPr algn="l"/>
            <a:r>
              <a:rPr lang="en-US" sz="1200" b="1" dirty="0" err="1" smtClean="0"/>
              <a:t>rm</a:t>
            </a:r>
            <a:r>
              <a:rPr lang="en-US" sz="1200" dirty="0" smtClean="0"/>
              <a:t>         </a:t>
            </a:r>
            <a:r>
              <a:rPr lang="en-US" sz="1200" dirty="0"/>
              <a:t>Remove files from the working tree and from the index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examine the history and state (see also: </a:t>
            </a:r>
            <a:r>
              <a:rPr lang="en-US" sz="1200" dirty="0" err="1"/>
              <a:t>git</a:t>
            </a:r>
            <a:r>
              <a:rPr lang="en-US" sz="1200" dirty="0"/>
              <a:t> help revisions)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b="1" dirty="0" smtClean="0"/>
              <a:t>bisect</a:t>
            </a:r>
            <a:r>
              <a:rPr lang="en-US" sz="1200" dirty="0" smtClean="0"/>
              <a:t>     </a:t>
            </a:r>
            <a:r>
              <a:rPr lang="en-US" sz="1200" dirty="0"/>
              <a:t>Use binary search to find the commit that introduced a </a:t>
            </a:r>
            <a:r>
              <a:rPr lang="en-US" sz="1200" dirty="0" smtClean="0"/>
              <a:t>bug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10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75270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V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5041900" y="2755900"/>
            <a:ext cx="23241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1750" y="2800350"/>
            <a:ext cx="2184400" cy="952500"/>
          </a:xfrm>
          <a:custGeom>
            <a:avLst/>
            <a:gdLst/>
            <a:ahLst/>
            <a:cxnLst/>
            <a:rect l="l" t="t" r="r" b="b"/>
            <a:pathLst>
              <a:path w="2184400" h="952500">
                <a:moveTo>
                  <a:pt x="2025646" y="0"/>
                </a:moveTo>
                <a:lnTo>
                  <a:pt x="148740" y="310"/>
                </a:lnTo>
                <a:lnTo>
                  <a:pt x="106674" y="8739"/>
                </a:lnTo>
                <a:lnTo>
                  <a:pt x="69434" y="27491"/>
                </a:lnTo>
                <a:lnTo>
                  <a:pt x="38618" y="54969"/>
                </a:lnTo>
                <a:lnTo>
                  <a:pt x="15825" y="89575"/>
                </a:lnTo>
                <a:lnTo>
                  <a:pt x="2650" y="129712"/>
                </a:lnTo>
                <a:lnTo>
                  <a:pt x="0" y="158753"/>
                </a:lnTo>
                <a:lnTo>
                  <a:pt x="310" y="803759"/>
                </a:lnTo>
                <a:lnTo>
                  <a:pt x="8739" y="845825"/>
                </a:lnTo>
                <a:lnTo>
                  <a:pt x="27491" y="883065"/>
                </a:lnTo>
                <a:lnTo>
                  <a:pt x="54969" y="913881"/>
                </a:lnTo>
                <a:lnTo>
                  <a:pt x="89575" y="936674"/>
                </a:lnTo>
                <a:lnTo>
                  <a:pt x="129712" y="949849"/>
                </a:lnTo>
                <a:lnTo>
                  <a:pt x="158753" y="952500"/>
                </a:lnTo>
                <a:lnTo>
                  <a:pt x="2035659" y="952189"/>
                </a:lnTo>
                <a:lnTo>
                  <a:pt x="2077725" y="943760"/>
                </a:lnTo>
                <a:lnTo>
                  <a:pt x="2114965" y="925008"/>
                </a:lnTo>
                <a:lnTo>
                  <a:pt x="2145781" y="897530"/>
                </a:lnTo>
                <a:lnTo>
                  <a:pt x="2168574" y="862924"/>
                </a:lnTo>
                <a:lnTo>
                  <a:pt x="2181749" y="822787"/>
                </a:lnTo>
                <a:lnTo>
                  <a:pt x="2184400" y="793746"/>
                </a:lnTo>
                <a:lnTo>
                  <a:pt x="2184089" y="148740"/>
                </a:lnTo>
                <a:lnTo>
                  <a:pt x="2175660" y="106674"/>
                </a:lnTo>
                <a:lnTo>
                  <a:pt x="2156908" y="69434"/>
                </a:lnTo>
                <a:lnTo>
                  <a:pt x="2129430" y="38618"/>
                </a:lnTo>
                <a:lnTo>
                  <a:pt x="2094824" y="15825"/>
                </a:lnTo>
                <a:lnTo>
                  <a:pt x="2054687" y="2650"/>
                </a:lnTo>
                <a:lnTo>
                  <a:pt x="202564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1750" y="2800350"/>
            <a:ext cx="2184400" cy="952500"/>
          </a:xfrm>
          <a:custGeom>
            <a:avLst/>
            <a:gdLst/>
            <a:ahLst/>
            <a:cxnLst/>
            <a:rect l="l" t="t" r="r" b="b"/>
            <a:pathLst>
              <a:path w="2184400" h="952500">
                <a:moveTo>
                  <a:pt x="0" y="158753"/>
                </a:moveTo>
                <a:lnTo>
                  <a:pt x="5874" y="115817"/>
                </a:lnTo>
                <a:lnTo>
                  <a:pt x="22432" y="77346"/>
                </a:lnTo>
                <a:lnTo>
                  <a:pt x="48078" y="44939"/>
                </a:lnTo>
                <a:lnTo>
                  <a:pt x="81212" y="20192"/>
                </a:lnTo>
                <a:lnTo>
                  <a:pt x="120238" y="4704"/>
                </a:lnTo>
                <a:lnTo>
                  <a:pt x="2025646" y="0"/>
                </a:lnTo>
                <a:lnTo>
                  <a:pt x="2040355" y="672"/>
                </a:lnTo>
                <a:lnTo>
                  <a:pt x="2081981" y="10285"/>
                </a:lnTo>
                <a:lnTo>
                  <a:pt x="2118608" y="30050"/>
                </a:lnTo>
                <a:lnTo>
                  <a:pt x="2148639" y="58369"/>
                </a:lnTo>
                <a:lnTo>
                  <a:pt x="2170477" y="93645"/>
                </a:lnTo>
                <a:lnTo>
                  <a:pt x="2182525" y="134280"/>
                </a:lnTo>
                <a:lnTo>
                  <a:pt x="2184400" y="793746"/>
                </a:lnTo>
                <a:lnTo>
                  <a:pt x="2183727" y="808455"/>
                </a:lnTo>
                <a:lnTo>
                  <a:pt x="2174114" y="850081"/>
                </a:lnTo>
                <a:lnTo>
                  <a:pt x="2154349" y="886708"/>
                </a:lnTo>
                <a:lnTo>
                  <a:pt x="2126030" y="916739"/>
                </a:lnTo>
                <a:lnTo>
                  <a:pt x="2090754" y="938577"/>
                </a:lnTo>
                <a:lnTo>
                  <a:pt x="2050119" y="950625"/>
                </a:lnTo>
                <a:lnTo>
                  <a:pt x="158753" y="952500"/>
                </a:lnTo>
                <a:lnTo>
                  <a:pt x="144043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60" y="894130"/>
                </a:lnTo>
                <a:lnTo>
                  <a:pt x="13922" y="858854"/>
                </a:lnTo>
                <a:lnTo>
                  <a:pt x="1874" y="818218"/>
                </a:lnTo>
                <a:lnTo>
                  <a:pt x="0" y="158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5800" y="27952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80" y="28009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8750" y="2952750"/>
            <a:ext cx="1638300" cy="660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0800" y="4292600"/>
            <a:ext cx="16510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0650" y="43370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1308096" y="0"/>
                </a:moveTo>
                <a:lnTo>
                  <a:pt x="203203" y="0"/>
                </a:lnTo>
                <a:lnTo>
                  <a:pt x="186537" y="673"/>
                </a:lnTo>
                <a:lnTo>
                  <a:pt x="138975" y="10359"/>
                </a:lnTo>
                <a:lnTo>
                  <a:pt x="96164" y="30444"/>
                </a:lnTo>
                <a:lnTo>
                  <a:pt x="59517" y="59517"/>
                </a:lnTo>
                <a:lnTo>
                  <a:pt x="30444" y="96164"/>
                </a:lnTo>
                <a:lnTo>
                  <a:pt x="10359" y="138975"/>
                </a:lnTo>
                <a:lnTo>
                  <a:pt x="673" y="186537"/>
                </a:lnTo>
                <a:lnTo>
                  <a:pt x="0" y="203203"/>
                </a:lnTo>
                <a:lnTo>
                  <a:pt x="0" y="1015996"/>
                </a:lnTo>
                <a:lnTo>
                  <a:pt x="5905" y="1064828"/>
                </a:lnTo>
                <a:lnTo>
                  <a:pt x="22681" y="1109379"/>
                </a:lnTo>
                <a:lnTo>
                  <a:pt x="48914" y="1148238"/>
                </a:lnTo>
                <a:lnTo>
                  <a:pt x="83194" y="1179993"/>
                </a:lnTo>
                <a:lnTo>
                  <a:pt x="124107" y="1203231"/>
                </a:lnTo>
                <a:lnTo>
                  <a:pt x="170243" y="1216540"/>
                </a:lnTo>
                <a:lnTo>
                  <a:pt x="203203" y="1219200"/>
                </a:lnTo>
                <a:lnTo>
                  <a:pt x="1308096" y="1219200"/>
                </a:lnTo>
                <a:lnTo>
                  <a:pt x="1356928" y="1213294"/>
                </a:lnTo>
                <a:lnTo>
                  <a:pt x="1401479" y="1196518"/>
                </a:lnTo>
                <a:lnTo>
                  <a:pt x="1440338" y="1170285"/>
                </a:lnTo>
                <a:lnTo>
                  <a:pt x="1472093" y="1136005"/>
                </a:lnTo>
                <a:lnTo>
                  <a:pt x="1495331" y="1095092"/>
                </a:lnTo>
                <a:lnTo>
                  <a:pt x="1508640" y="1048956"/>
                </a:lnTo>
                <a:lnTo>
                  <a:pt x="1511300" y="1015996"/>
                </a:lnTo>
                <a:lnTo>
                  <a:pt x="1511300" y="203203"/>
                </a:lnTo>
                <a:lnTo>
                  <a:pt x="1505394" y="154371"/>
                </a:lnTo>
                <a:lnTo>
                  <a:pt x="1488618" y="109820"/>
                </a:lnTo>
                <a:lnTo>
                  <a:pt x="1462385" y="70961"/>
                </a:lnTo>
                <a:lnTo>
                  <a:pt x="1428105" y="39206"/>
                </a:lnTo>
                <a:lnTo>
                  <a:pt x="1387192" y="15968"/>
                </a:lnTo>
                <a:lnTo>
                  <a:pt x="1341056" y="2659"/>
                </a:lnTo>
                <a:lnTo>
                  <a:pt x="1308096" y="0"/>
                </a:lnTo>
                <a:close/>
              </a:path>
            </a:pathLst>
          </a:custGeom>
          <a:solidFill>
            <a:srgbClr val="E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0650" y="4337050"/>
            <a:ext cx="1511300" cy="1219200"/>
          </a:xfrm>
          <a:custGeom>
            <a:avLst/>
            <a:gdLst/>
            <a:ahLst/>
            <a:cxnLst/>
            <a:rect l="l" t="t" r="r" b="b"/>
            <a:pathLst>
              <a:path w="1511300" h="1219200">
                <a:moveTo>
                  <a:pt x="0" y="203204"/>
                </a:moveTo>
                <a:lnTo>
                  <a:pt x="5905" y="154371"/>
                </a:lnTo>
                <a:lnTo>
                  <a:pt x="22681" y="109820"/>
                </a:lnTo>
                <a:lnTo>
                  <a:pt x="48914" y="70961"/>
                </a:lnTo>
                <a:lnTo>
                  <a:pt x="83194" y="39206"/>
                </a:lnTo>
                <a:lnTo>
                  <a:pt x="124107" y="15968"/>
                </a:lnTo>
                <a:lnTo>
                  <a:pt x="170243" y="2659"/>
                </a:lnTo>
                <a:lnTo>
                  <a:pt x="203204" y="0"/>
                </a:lnTo>
                <a:lnTo>
                  <a:pt x="1308096" y="0"/>
                </a:lnTo>
                <a:lnTo>
                  <a:pt x="1356928" y="5905"/>
                </a:lnTo>
                <a:lnTo>
                  <a:pt x="1401480" y="22681"/>
                </a:lnTo>
                <a:lnTo>
                  <a:pt x="1440339" y="48914"/>
                </a:lnTo>
                <a:lnTo>
                  <a:pt x="1472093" y="83194"/>
                </a:lnTo>
                <a:lnTo>
                  <a:pt x="1495331" y="124107"/>
                </a:lnTo>
                <a:lnTo>
                  <a:pt x="1508640" y="170243"/>
                </a:lnTo>
                <a:lnTo>
                  <a:pt x="1511300" y="203204"/>
                </a:lnTo>
                <a:lnTo>
                  <a:pt x="1511300" y="1015996"/>
                </a:lnTo>
                <a:lnTo>
                  <a:pt x="1505394" y="1064828"/>
                </a:lnTo>
                <a:lnTo>
                  <a:pt x="1488618" y="1109379"/>
                </a:lnTo>
                <a:lnTo>
                  <a:pt x="1462385" y="1148238"/>
                </a:lnTo>
                <a:lnTo>
                  <a:pt x="1428105" y="1179993"/>
                </a:lnTo>
                <a:lnTo>
                  <a:pt x="1387192" y="1203231"/>
                </a:lnTo>
                <a:lnTo>
                  <a:pt x="1341056" y="1216540"/>
                </a:lnTo>
                <a:lnTo>
                  <a:pt x="1308096" y="1219200"/>
                </a:lnTo>
                <a:lnTo>
                  <a:pt x="203204" y="1219200"/>
                </a:lnTo>
                <a:lnTo>
                  <a:pt x="154371" y="1213294"/>
                </a:lnTo>
                <a:lnTo>
                  <a:pt x="109820" y="1196518"/>
                </a:lnTo>
                <a:lnTo>
                  <a:pt x="70961" y="1170285"/>
                </a:lnTo>
                <a:lnTo>
                  <a:pt x="39206" y="1136005"/>
                </a:lnTo>
                <a:lnTo>
                  <a:pt x="15968" y="1095091"/>
                </a:lnTo>
                <a:lnTo>
                  <a:pt x="2659" y="1048956"/>
                </a:lnTo>
                <a:lnTo>
                  <a:pt x="0" y="1015996"/>
                </a:lnTo>
                <a:lnTo>
                  <a:pt x="0" y="203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0800" y="2628900"/>
            <a:ext cx="16510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0650" y="2673350"/>
            <a:ext cx="1511300" cy="1079500"/>
          </a:xfrm>
          <a:custGeom>
            <a:avLst/>
            <a:gdLst/>
            <a:ahLst/>
            <a:cxnLst/>
            <a:rect l="l" t="t" r="r" b="b"/>
            <a:pathLst>
              <a:path w="1511300" h="1079500">
                <a:moveTo>
                  <a:pt x="1331380" y="0"/>
                </a:moveTo>
                <a:lnTo>
                  <a:pt x="179919" y="0"/>
                </a:lnTo>
                <a:lnTo>
                  <a:pt x="165163" y="596"/>
                </a:lnTo>
                <a:lnTo>
                  <a:pt x="123050" y="9172"/>
                </a:lnTo>
                <a:lnTo>
                  <a:pt x="85145" y="26955"/>
                </a:lnTo>
                <a:lnTo>
                  <a:pt x="52697" y="52697"/>
                </a:lnTo>
                <a:lnTo>
                  <a:pt x="26955" y="85145"/>
                </a:lnTo>
                <a:lnTo>
                  <a:pt x="9172" y="123050"/>
                </a:lnTo>
                <a:lnTo>
                  <a:pt x="596" y="165163"/>
                </a:lnTo>
                <a:lnTo>
                  <a:pt x="0" y="179919"/>
                </a:lnTo>
                <a:lnTo>
                  <a:pt x="0" y="899580"/>
                </a:lnTo>
                <a:lnTo>
                  <a:pt x="5228" y="942817"/>
                </a:lnTo>
                <a:lnTo>
                  <a:pt x="20082" y="982264"/>
                </a:lnTo>
                <a:lnTo>
                  <a:pt x="43309" y="1016670"/>
                </a:lnTo>
                <a:lnTo>
                  <a:pt x="73661" y="1044786"/>
                </a:lnTo>
                <a:lnTo>
                  <a:pt x="109886" y="1065361"/>
                </a:lnTo>
                <a:lnTo>
                  <a:pt x="150735" y="1077145"/>
                </a:lnTo>
                <a:lnTo>
                  <a:pt x="179919" y="1079500"/>
                </a:lnTo>
                <a:lnTo>
                  <a:pt x="1331380" y="1079500"/>
                </a:lnTo>
                <a:lnTo>
                  <a:pt x="1374617" y="1074271"/>
                </a:lnTo>
                <a:lnTo>
                  <a:pt x="1414064" y="1059417"/>
                </a:lnTo>
                <a:lnTo>
                  <a:pt x="1448470" y="1036190"/>
                </a:lnTo>
                <a:lnTo>
                  <a:pt x="1476586" y="1005838"/>
                </a:lnTo>
                <a:lnTo>
                  <a:pt x="1497161" y="969613"/>
                </a:lnTo>
                <a:lnTo>
                  <a:pt x="1508945" y="928764"/>
                </a:lnTo>
                <a:lnTo>
                  <a:pt x="1511300" y="899580"/>
                </a:lnTo>
                <a:lnTo>
                  <a:pt x="1511300" y="179919"/>
                </a:lnTo>
                <a:lnTo>
                  <a:pt x="1506071" y="136682"/>
                </a:lnTo>
                <a:lnTo>
                  <a:pt x="1491217" y="97235"/>
                </a:lnTo>
                <a:lnTo>
                  <a:pt x="1467990" y="62829"/>
                </a:lnTo>
                <a:lnTo>
                  <a:pt x="1437638" y="34713"/>
                </a:lnTo>
                <a:lnTo>
                  <a:pt x="1401413" y="14138"/>
                </a:lnTo>
                <a:lnTo>
                  <a:pt x="1360564" y="2354"/>
                </a:lnTo>
                <a:lnTo>
                  <a:pt x="13313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0650" y="2673350"/>
            <a:ext cx="1511300" cy="1079500"/>
          </a:xfrm>
          <a:custGeom>
            <a:avLst/>
            <a:gdLst/>
            <a:ahLst/>
            <a:cxnLst/>
            <a:rect l="l" t="t" r="r" b="b"/>
            <a:pathLst>
              <a:path w="1511300" h="1079500">
                <a:moveTo>
                  <a:pt x="0" y="179920"/>
                </a:moveTo>
                <a:lnTo>
                  <a:pt x="5228" y="136683"/>
                </a:lnTo>
                <a:lnTo>
                  <a:pt x="20082" y="97236"/>
                </a:lnTo>
                <a:lnTo>
                  <a:pt x="43309" y="62829"/>
                </a:lnTo>
                <a:lnTo>
                  <a:pt x="73661" y="34714"/>
                </a:lnTo>
                <a:lnTo>
                  <a:pt x="109886" y="14138"/>
                </a:lnTo>
                <a:lnTo>
                  <a:pt x="150735" y="2354"/>
                </a:lnTo>
                <a:lnTo>
                  <a:pt x="179919" y="0"/>
                </a:lnTo>
                <a:lnTo>
                  <a:pt x="1331380" y="0"/>
                </a:lnTo>
                <a:lnTo>
                  <a:pt x="1374616" y="5228"/>
                </a:lnTo>
                <a:lnTo>
                  <a:pt x="1414063" y="20082"/>
                </a:lnTo>
                <a:lnTo>
                  <a:pt x="1448469" y="43309"/>
                </a:lnTo>
                <a:lnTo>
                  <a:pt x="1476585" y="73661"/>
                </a:lnTo>
                <a:lnTo>
                  <a:pt x="1497161" y="109886"/>
                </a:lnTo>
                <a:lnTo>
                  <a:pt x="1508945" y="150736"/>
                </a:lnTo>
                <a:lnTo>
                  <a:pt x="1511300" y="179920"/>
                </a:lnTo>
                <a:lnTo>
                  <a:pt x="1511300" y="899580"/>
                </a:lnTo>
                <a:lnTo>
                  <a:pt x="1506071" y="942816"/>
                </a:lnTo>
                <a:lnTo>
                  <a:pt x="1491217" y="982263"/>
                </a:lnTo>
                <a:lnTo>
                  <a:pt x="1467990" y="1016670"/>
                </a:lnTo>
                <a:lnTo>
                  <a:pt x="1437638" y="1044785"/>
                </a:lnTo>
                <a:lnTo>
                  <a:pt x="1401412" y="1065361"/>
                </a:lnTo>
                <a:lnTo>
                  <a:pt x="1360563" y="1077145"/>
                </a:lnTo>
                <a:lnTo>
                  <a:pt x="1331380" y="1079500"/>
                </a:lnTo>
                <a:lnTo>
                  <a:pt x="179919" y="1079500"/>
                </a:lnTo>
                <a:lnTo>
                  <a:pt x="136682" y="1074271"/>
                </a:lnTo>
                <a:lnTo>
                  <a:pt x="97236" y="1059417"/>
                </a:lnTo>
                <a:lnTo>
                  <a:pt x="62829" y="1036190"/>
                </a:lnTo>
                <a:lnTo>
                  <a:pt x="34714" y="1005838"/>
                </a:lnTo>
                <a:lnTo>
                  <a:pt x="14138" y="969613"/>
                </a:lnTo>
                <a:lnTo>
                  <a:pt x="2354" y="928764"/>
                </a:lnTo>
                <a:lnTo>
                  <a:pt x="0" y="899580"/>
                </a:lnTo>
                <a:lnTo>
                  <a:pt x="0" y="1799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81150" y="2914650"/>
            <a:ext cx="1028700" cy="6731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 marR="144145" indent="101600">
              <a:lnSpc>
                <a:spcPts val="19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30" dirty="0">
                <a:latin typeface="Calibri"/>
                <a:cs typeface="Calibri"/>
              </a:rPr>
              <a:t>ra</a:t>
            </a:r>
            <a:r>
              <a:rPr sz="1600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36546" y="3581400"/>
            <a:ext cx="118110" cy="1096010"/>
          </a:xfrm>
          <a:custGeom>
            <a:avLst/>
            <a:gdLst/>
            <a:ahLst/>
            <a:cxnLst/>
            <a:rect l="l" t="t" r="r" b="b"/>
            <a:pathLst>
              <a:path w="118110" h="1096010">
                <a:moveTo>
                  <a:pt x="14164" y="980056"/>
                </a:moveTo>
                <a:lnTo>
                  <a:pt x="2045" y="987124"/>
                </a:lnTo>
                <a:lnTo>
                  <a:pt x="0" y="994900"/>
                </a:lnTo>
                <a:lnTo>
                  <a:pt x="58954" y="1095964"/>
                </a:lnTo>
                <a:lnTo>
                  <a:pt x="101059" y="1023783"/>
                </a:lnTo>
                <a:lnTo>
                  <a:pt x="46254" y="1023783"/>
                </a:lnTo>
                <a:lnTo>
                  <a:pt x="21940" y="982102"/>
                </a:lnTo>
                <a:lnTo>
                  <a:pt x="14164" y="980056"/>
                </a:lnTo>
                <a:close/>
              </a:path>
              <a:path w="118110" h="1096010">
                <a:moveTo>
                  <a:pt x="71653" y="0"/>
                </a:moveTo>
                <a:lnTo>
                  <a:pt x="46253" y="0"/>
                </a:lnTo>
                <a:lnTo>
                  <a:pt x="46254" y="1023783"/>
                </a:lnTo>
                <a:lnTo>
                  <a:pt x="71654" y="1023783"/>
                </a:lnTo>
                <a:lnTo>
                  <a:pt x="71653" y="0"/>
                </a:lnTo>
                <a:close/>
              </a:path>
              <a:path w="118110" h="1096010">
                <a:moveTo>
                  <a:pt x="103745" y="980056"/>
                </a:moveTo>
                <a:lnTo>
                  <a:pt x="95968" y="982102"/>
                </a:lnTo>
                <a:lnTo>
                  <a:pt x="71654" y="1023783"/>
                </a:lnTo>
                <a:lnTo>
                  <a:pt x="101059" y="1023783"/>
                </a:lnTo>
                <a:lnTo>
                  <a:pt x="117908" y="994900"/>
                </a:lnTo>
                <a:lnTo>
                  <a:pt x="115862" y="987124"/>
                </a:lnTo>
                <a:lnTo>
                  <a:pt x="103745" y="98005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7350" y="4692650"/>
            <a:ext cx="876300" cy="6858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 marR="142875" indent="7620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5" dirty="0">
                <a:latin typeface="Calibri"/>
                <a:cs typeface="Calibri"/>
              </a:rPr>
              <a:t>k </a:t>
            </a: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41900" y="3810000"/>
            <a:ext cx="2324100" cy="1104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1750" y="3854450"/>
            <a:ext cx="2184400" cy="965200"/>
          </a:xfrm>
          <a:custGeom>
            <a:avLst/>
            <a:gdLst/>
            <a:ahLst/>
            <a:cxnLst/>
            <a:rect l="l" t="t" r="r" b="b"/>
            <a:pathLst>
              <a:path w="2184400" h="965200">
                <a:moveTo>
                  <a:pt x="2023530" y="0"/>
                </a:moveTo>
                <a:lnTo>
                  <a:pt x="147413" y="554"/>
                </a:lnTo>
                <a:lnTo>
                  <a:pt x="105622" y="9737"/>
                </a:lnTo>
                <a:lnTo>
                  <a:pt x="68691" y="29011"/>
                </a:lnTo>
                <a:lnTo>
                  <a:pt x="38176" y="56819"/>
                </a:lnTo>
                <a:lnTo>
                  <a:pt x="15632" y="91606"/>
                </a:lnTo>
                <a:lnTo>
                  <a:pt x="2616" y="131817"/>
                </a:lnTo>
                <a:lnTo>
                  <a:pt x="0" y="160869"/>
                </a:lnTo>
                <a:lnTo>
                  <a:pt x="554" y="817786"/>
                </a:lnTo>
                <a:lnTo>
                  <a:pt x="9737" y="859577"/>
                </a:lnTo>
                <a:lnTo>
                  <a:pt x="29011" y="896508"/>
                </a:lnTo>
                <a:lnTo>
                  <a:pt x="56819" y="927023"/>
                </a:lnTo>
                <a:lnTo>
                  <a:pt x="91606" y="949567"/>
                </a:lnTo>
                <a:lnTo>
                  <a:pt x="131817" y="962583"/>
                </a:lnTo>
                <a:lnTo>
                  <a:pt x="160869" y="965200"/>
                </a:lnTo>
                <a:lnTo>
                  <a:pt x="2036986" y="964645"/>
                </a:lnTo>
                <a:lnTo>
                  <a:pt x="2078777" y="955462"/>
                </a:lnTo>
                <a:lnTo>
                  <a:pt x="2115708" y="936188"/>
                </a:lnTo>
                <a:lnTo>
                  <a:pt x="2146223" y="908380"/>
                </a:lnTo>
                <a:lnTo>
                  <a:pt x="2168767" y="873593"/>
                </a:lnTo>
                <a:lnTo>
                  <a:pt x="2181783" y="833382"/>
                </a:lnTo>
                <a:lnTo>
                  <a:pt x="2184400" y="804330"/>
                </a:lnTo>
                <a:lnTo>
                  <a:pt x="2183845" y="147413"/>
                </a:lnTo>
                <a:lnTo>
                  <a:pt x="2174662" y="105622"/>
                </a:lnTo>
                <a:lnTo>
                  <a:pt x="2155388" y="68691"/>
                </a:lnTo>
                <a:lnTo>
                  <a:pt x="2127580" y="38176"/>
                </a:lnTo>
                <a:lnTo>
                  <a:pt x="2092793" y="15632"/>
                </a:lnTo>
                <a:lnTo>
                  <a:pt x="2052582" y="2616"/>
                </a:lnTo>
                <a:lnTo>
                  <a:pt x="20235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1750" y="3854450"/>
            <a:ext cx="2184400" cy="965200"/>
          </a:xfrm>
          <a:custGeom>
            <a:avLst/>
            <a:gdLst/>
            <a:ahLst/>
            <a:cxnLst/>
            <a:rect l="l" t="t" r="r" b="b"/>
            <a:pathLst>
              <a:path w="2184400" h="965200">
                <a:moveTo>
                  <a:pt x="0" y="160870"/>
                </a:moveTo>
                <a:lnTo>
                  <a:pt x="5800" y="117907"/>
                </a:lnTo>
                <a:lnTo>
                  <a:pt x="22165" y="79331"/>
                </a:lnTo>
                <a:lnTo>
                  <a:pt x="47538" y="46698"/>
                </a:lnTo>
                <a:lnTo>
                  <a:pt x="80365" y="21561"/>
                </a:lnTo>
                <a:lnTo>
                  <a:pt x="119089" y="5478"/>
                </a:lnTo>
                <a:lnTo>
                  <a:pt x="2023530" y="0"/>
                </a:lnTo>
                <a:lnTo>
                  <a:pt x="2038242" y="663"/>
                </a:lnTo>
                <a:lnTo>
                  <a:pt x="2079915" y="10158"/>
                </a:lnTo>
                <a:lnTo>
                  <a:pt x="2116683" y="29699"/>
                </a:lnTo>
                <a:lnTo>
                  <a:pt x="2146990" y="57729"/>
                </a:lnTo>
                <a:lnTo>
                  <a:pt x="2169281" y="92694"/>
                </a:lnTo>
                <a:lnTo>
                  <a:pt x="2182001" y="133038"/>
                </a:lnTo>
                <a:lnTo>
                  <a:pt x="2184400" y="804329"/>
                </a:lnTo>
                <a:lnTo>
                  <a:pt x="2183736" y="819041"/>
                </a:lnTo>
                <a:lnTo>
                  <a:pt x="2174241" y="860714"/>
                </a:lnTo>
                <a:lnTo>
                  <a:pt x="2154700" y="897483"/>
                </a:lnTo>
                <a:lnTo>
                  <a:pt x="2126670" y="927790"/>
                </a:lnTo>
                <a:lnTo>
                  <a:pt x="2091705" y="950081"/>
                </a:lnTo>
                <a:lnTo>
                  <a:pt x="2051361" y="962801"/>
                </a:lnTo>
                <a:lnTo>
                  <a:pt x="160870" y="965200"/>
                </a:lnTo>
                <a:lnTo>
                  <a:pt x="146157" y="964536"/>
                </a:lnTo>
                <a:lnTo>
                  <a:pt x="104484" y="955041"/>
                </a:lnTo>
                <a:lnTo>
                  <a:pt x="67716" y="935500"/>
                </a:lnTo>
                <a:lnTo>
                  <a:pt x="37409" y="907470"/>
                </a:lnTo>
                <a:lnTo>
                  <a:pt x="15118" y="872505"/>
                </a:lnTo>
                <a:lnTo>
                  <a:pt x="2398" y="832161"/>
                </a:lnTo>
                <a:lnTo>
                  <a:pt x="0" y="1608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35800" y="38619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43180" y="38676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38750" y="4019550"/>
            <a:ext cx="1638300" cy="660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41900" y="4889500"/>
            <a:ext cx="23241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1750" y="4933950"/>
            <a:ext cx="2184400" cy="952500"/>
          </a:xfrm>
          <a:custGeom>
            <a:avLst/>
            <a:gdLst/>
            <a:ahLst/>
            <a:cxnLst/>
            <a:rect l="l" t="t" r="r" b="b"/>
            <a:pathLst>
              <a:path w="2184400" h="952500">
                <a:moveTo>
                  <a:pt x="2025646" y="0"/>
                </a:moveTo>
                <a:lnTo>
                  <a:pt x="148740" y="310"/>
                </a:lnTo>
                <a:lnTo>
                  <a:pt x="106674" y="8739"/>
                </a:lnTo>
                <a:lnTo>
                  <a:pt x="69434" y="27491"/>
                </a:lnTo>
                <a:lnTo>
                  <a:pt x="38618" y="54969"/>
                </a:lnTo>
                <a:lnTo>
                  <a:pt x="15825" y="89575"/>
                </a:lnTo>
                <a:lnTo>
                  <a:pt x="2650" y="129712"/>
                </a:lnTo>
                <a:lnTo>
                  <a:pt x="0" y="158753"/>
                </a:lnTo>
                <a:lnTo>
                  <a:pt x="310" y="803759"/>
                </a:lnTo>
                <a:lnTo>
                  <a:pt x="8739" y="845826"/>
                </a:lnTo>
                <a:lnTo>
                  <a:pt x="27492" y="883065"/>
                </a:lnTo>
                <a:lnTo>
                  <a:pt x="54969" y="913881"/>
                </a:lnTo>
                <a:lnTo>
                  <a:pt x="89575" y="936675"/>
                </a:lnTo>
                <a:lnTo>
                  <a:pt x="129712" y="949849"/>
                </a:lnTo>
                <a:lnTo>
                  <a:pt x="158753" y="952500"/>
                </a:lnTo>
                <a:lnTo>
                  <a:pt x="2035659" y="952189"/>
                </a:lnTo>
                <a:lnTo>
                  <a:pt x="2077725" y="943760"/>
                </a:lnTo>
                <a:lnTo>
                  <a:pt x="2114965" y="925008"/>
                </a:lnTo>
                <a:lnTo>
                  <a:pt x="2145781" y="897530"/>
                </a:lnTo>
                <a:lnTo>
                  <a:pt x="2168574" y="862924"/>
                </a:lnTo>
                <a:lnTo>
                  <a:pt x="2181749" y="822787"/>
                </a:lnTo>
                <a:lnTo>
                  <a:pt x="2184400" y="793746"/>
                </a:lnTo>
                <a:lnTo>
                  <a:pt x="2184089" y="148740"/>
                </a:lnTo>
                <a:lnTo>
                  <a:pt x="2175660" y="106674"/>
                </a:lnTo>
                <a:lnTo>
                  <a:pt x="2156908" y="69434"/>
                </a:lnTo>
                <a:lnTo>
                  <a:pt x="2129430" y="38618"/>
                </a:lnTo>
                <a:lnTo>
                  <a:pt x="2094824" y="15825"/>
                </a:lnTo>
                <a:lnTo>
                  <a:pt x="2054687" y="2650"/>
                </a:lnTo>
                <a:lnTo>
                  <a:pt x="202564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1750" y="4933950"/>
            <a:ext cx="2184400" cy="952500"/>
          </a:xfrm>
          <a:custGeom>
            <a:avLst/>
            <a:gdLst/>
            <a:ahLst/>
            <a:cxnLst/>
            <a:rect l="l" t="t" r="r" b="b"/>
            <a:pathLst>
              <a:path w="2184400" h="952500">
                <a:moveTo>
                  <a:pt x="0" y="158754"/>
                </a:moveTo>
                <a:lnTo>
                  <a:pt x="5874" y="115817"/>
                </a:lnTo>
                <a:lnTo>
                  <a:pt x="22432" y="77346"/>
                </a:lnTo>
                <a:lnTo>
                  <a:pt x="48078" y="44939"/>
                </a:lnTo>
                <a:lnTo>
                  <a:pt x="81212" y="20192"/>
                </a:lnTo>
                <a:lnTo>
                  <a:pt x="120238" y="4704"/>
                </a:lnTo>
                <a:lnTo>
                  <a:pt x="2025646" y="0"/>
                </a:lnTo>
                <a:lnTo>
                  <a:pt x="2040355" y="672"/>
                </a:lnTo>
                <a:lnTo>
                  <a:pt x="2081981" y="10285"/>
                </a:lnTo>
                <a:lnTo>
                  <a:pt x="2118608" y="30050"/>
                </a:lnTo>
                <a:lnTo>
                  <a:pt x="2148639" y="58369"/>
                </a:lnTo>
                <a:lnTo>
                  <a:pt x="2170477" y="93645"/>
                </a:lnTo>
                <a:lnTo>
                  <a:pt x="2182525" y="134280"/>
                </a:lnTo>
                <a:lnTo>
                  <a:pt x="2184400" y="793746"/>
                </a:lnTo>
                <a:lnTo>
                  <a:pt x="2183727" y="808455"/>
                </a:lnTo>
                <a:lnTo>
                  <a:pt x="2174114" y="850081"/>
                </a:lnTo>
                <a:lnTo>
                  <a:pt x="2154349" y="886708"/>
                </a:lnTo>
                <a:lnTo>
                  <a:pt x="2126030" y="916739"/>
                </a:lnTo>
                <a:lnTo>
                  <a:pt x="2090754" y="938577"/>
                </a:lnTo>
                <a:lnTo>
                  <a:pt x="2050119" y="950625"/>
                </a:lnTo>
                <a:lnTo>
                  <a:pt x="158753" y="952500"/>
                </a:lnTo>
                <a:lnTo>
                  <a:pt x="144043" y="951827"/>
                </a:lnTo>
                <a:lnTo>
                  <a:pt x="102418" y="942214"/>
                </a:lnTo>
                <a:lnTo>
                  <a:pt x="65791" y="922449"/>
                </a:lnTo>
                <a:lnTo>
                  <a:pt x="35760" y="894130"/>
                </a:lnTo>
                <a:lnTo>
                  <a:pt x="13922" y="858854"/>
                </a:lnTo>
                <a:lnTo>
                  <a:pt x="1874" y="818219"/>
                </a:lnTo>
                <a:lnTo>
                  <a:pt x="0" y="1587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5800" y="4928815"/>
            <a:ext cx="669925" cy="774065"/>
          </a:xfrm>
          <a:custGeom>
            <a:avLst/>
            <a:gdLst/>
            <a:ahLst/>
            <a:cxnLst/>
            <a:rect l="l" t="t" r="r" b="b"/>
            <a:pathLst>
              <a:path w="669925" h="774064">
                <a:moveTo>
                  <a:pt x="0" y="773484"/>
                </a:moveTo>
                <a:lnTo>
                  <a:pt x="669400" y="773484"/>
                </a:lnTo>
                <a:lnTo>
                  <a:pt x="66940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3180" y="4934516"/>
            <a:ext cx="655386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38750" y="5086350"/>
            <a:ext cx="1638300" cy="660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4000" y="4305300"/>
            <a:ext cx="1574800" cy="368300"/>
          </a:xfrm>
          <a:prstGeom prst="rect">
            <a:avLst/>
          </a:prstGeom>
          <a:solidFill>
            <a:srgbClr val="2DA6C9"/>
          </a:solidFill>
          <a:ln w="25400">
            <a:solidFill>
              <a:srgbClr val="1E79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1800" b="1" spc="15" dirty="0">
                <a:solidFill>
                  <a:srgbClr val="FFFFFF"/>
                </a:solidFill>
                <a:latin typeface="Courier New"/>
                <a:cs typeface="Courier New"/>
              </a:rPr>
              <a:t>myVariable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15949" y="4483046"/>
            <a:ext cx="289560" cy="544195"/>
          </a:xfrm>
          <a:custGeom>
            <a:avLst/>
            <a:gdLst/>
            <a:ahLst/>
            <a:cxnLst/>
            <a:rect l="l" t="t" r="r" b="b"/>
            <a:pathLst>
              <a:path w="289560" h="544195">
                <a:moveTo>
                  <a:pt x="285388" y="58811"/>
                </a:moveTo>
                <a:lnTo>
                  <a:pt x="237954" y="58811"/>
                </a:lnTo>
                <a:lnTo>
                  <a:pt x="0" y="532806"/>
                </a:lnTo>
                <a:lnTo>
                  <a:pt x="22699" y="544202"/>
                </a:lnTo>
                <a:lnTo>
                  <a:pt x="260654" y="70206"/>
                </a:lnTo>
                <a:lnTo>
                  <a:pt x="286105" y="70206"/>
                </a:lnTo>
                <a:lnTo>
                  <a:pt x="285388" y="58811"/>
                </a:lnTo>
                <a:close/>
              </a:path>
              <a:path w="289560" h="544195">
                <a:moveTo>
                  <a:pt x="286105" y="70206"/>
                </a:moveTo>
                <a:lnTo>
                  <a:pt x="260654" y="70206"/>
                </a:lnTo>
                <a:lnTo>
                  <a:pt x="263683" y="118366"/>
                </a:lnTo>
                <a:lnTo>
                  <a:pt x="269716" y="123684"/>
                </a:lnTo>
                <a:lnTo>
                  <a:pt x="283715" y="122803"/>
                </a:lnTo>
                <a:lnTo>
                  <a:pt x="289034" y="116772"/>
                </a:lnTo>
                <a:lnTo>
                  <a:pt x="286105" y="70206"/>
                </a:lnTo>
                <a:close/>
              </a:path>
              <a:path w="289560" h="544195">
                <a:moveTo>
                  <a:pt x="281689" y="0"/>
                </a:moveTo>
                <a:lnTo>
                  <a:pt x="183658" y="63872"/>
                </a:lnTo>
                <a:lnTo>
                  <a:pt x="181998" y="71739"/>
                </a:lnTo>
                <a:lnTo>
                  <a:pt x="189656" y="83493"/>
                </a:lnTo>
                <a:lnTo>
                  <a:pt x="197524" y="85153"/>
                </a:lnTo>
                <a:lnTo>
                  <a:pt x="237954" y="58811"/>
                </a:lnTo>
                <a:lnTo>
                  <a:pt x="285388" y="58811"/>
                </a:lnTo>
                <a:lnTo>
                  <a:pt x="281689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8492" y="3276551"/>
            <a:ext cx="879475" cy="1214755"/>
          </a:xfrm>
          <a:custGeom>
            <a:avLst/>
            <a:gdLst/>
            <a:ahLst/>
            <a:cxnLst/>
            <a:rect l="l" t="t" r="r" b="b"/>
            <a:pathLst>
              <a:path w="879475" h="1214754">
                <a:moveTo>
                  <a:pt x="874464" y="51159"/>
                </a:moveTo>
                <a:lnTo>
                  <a:pt x="826905" y="51159"/>
                </a:lnTo>
                <a:lnTo>
                  <a:pt x="0" y="1199747"/>
                </a:lnTo>
                <a:lnTo>
                  <a:pt x="20614" y="1214587"/>
                </a:lnTo>
                <a:lnTo>
                  <a:pt x="847519" y="66000"/>
                </a:lnTo>
                <a:lnTo>
                  <a:pt x="873036" y="66000"/>
                </a:lnTo>
                <a:lnTo>
                  <a:pt x="874464" y="51159"/>
                </a:lnTo>
                <a:close/>
              </a:path>
              <a:path w="879475" h="1214754">
                <a:moveTo>
                  <a:pt x="873036" y="66000"/>
                </a:moveTo>
                <a:lnTo>
                  <a:pt x="847519" y="66000"/>
                </a:lnTo>
                <a:lnTo>
                  <a:pt x="842899" y="114033"/>
                </a:lnTo>
                <a:lnTo>
                  <a:pt x="848014" y="120237"/>
                </a:lnTo>
                <a:lnTo>
                  <a:pt x="861976" y="121580"/>
                </a:lnTo>
                <a:lnTo>
                  <a:pt x="868182" y="116465"/>
                </a:lnTo>
                <a:lnTo>
                  <a:pt x="873036" y="66000"/>
                </a:lnTo>
                <a:close/>
              </a:path>
              <a:path w="879475" h="1214754">
                <a:moveTo>
                  <a:pt x="879386" y="0"/>
                </a:moveTo>
                <a:lnTo>
                  <a:pt x="772492" y="47575"/>
                </a:lnTo>
                <a:lnTo>
                  <a:pt x="769609" y="55081"/>
                </a:lnTo>
                <a:lnTo>
                  <a:pt x="775313" y="67898"/>
                </a:lnTo>
                <a:lnTo>
                  <a:pt x="782820" y="70780"/>
                </a:lnTo>
                <a:lnTo>
                  <a:pt x="826905" y="51159"/>
                </a:lnTo>
                <a:lnTo>
                  <a:pt x="874464" y="51159"/>
                </a:lnTo>
                <a:lnTo>
                  <a:pt x="87938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6681" y="4302122"/>
            <a:ext cx="871219" cy="201295"/>
          </a:xfrm>
          <a:custGeom>
            <a:avLst/>
            <a:gdLst/>
            <a:ahLst/>
            <a:cxnLst/>
            <a:rect l="l" t="t" r="r" b="b"/>
            <a:pathLst>
              <a:path w="871220" h="201295">
                <a:moveTo>
                  <a:pt x="761737" y="0"/>
                </a:moveTo>
                <a:lnTo>
                  <a:pt x="754411" y="3314"/>
                </a:lnTo>
                <a:lnTo>
                  <a:pt x="749463" y="16441"/>
                </a:lnTo>
                <a:lnTo>
                  <a:pt x="752778" y="23768"/>
                </a:lnTo>
                <a:lnTo>
                  <a:pt x="797932" y="40787"/>
                </a:lnTo>
                <a:lnTo>
                  <a:pt x="0" y="175798"/>
                </a:lnTo>
                <a:lnTo>
                  <a:pt x="4236" y="200842"/>
                </a:lnTo>
                <a:lnTo>
                  <a:pt x="802170" y="65831"/>
                </a:lnTo>
                <a:lnTo>
                  <a:pt x="841799" y="65831"/>
                </a:lnTo>
                <a:lnTo>
                  <a:pt x="871220" y="41267"/>
                </a:lnTo>
                <a:lnTo>
                  <a:pt x="761737" y="0"/>
                </a:lnTo>
                <a:close/>
              </a:path>
              <a:path w="871220" h="201295">
                <a:moveTo>
                  <a:pt x="841799" y="65831"/>
                </a:moveTo>
                <a:lnTo>
                  <a:pt x="802170" y="65831"/>
                </a:lnTo>
                <a:lnTo>
                  <a:pt x="765129" y="96758"/>
                </a:lnTo>
                <a:lnTo>
                  <a:pt x="764407" y="104767"/>
                </a:lnTo>
                <a:lnTo>
                  <a:pt x="773398" y="115535"/>
                </a:lnTo>
                <a:lnTo>
                  <a:pt x="781408" y="116255"/>
                </a:lnTo>
                <a:lnTo>
                  <a:pt x="841799" y="6583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9558" y="4474388"/>
            <a:ext cx="878840" cy="930910"/>
          </a:xfrm>
          <a:custGeom>
            <a:avLst/>
            <a:gdLst/>
            <a:ahLst/>
            <a:cxnLst/>
            <a:rect l="l" t="t" r="r" b="b"/>
            <a:pathLst>
              <a:path w="878839" h="930910">
                <a:moveTo>
                  <a:pt x="773292" y="873293"/>
                </a:moveTo>
                <a:lnTo>
                  <a:pt x="766230" y="877138"/>
                </a:lnTo>
                <a:lnTo>
                  <a:pt x="762260" y="890593"/>
                </a:lnTo>
                <a:lnTo>
                  <a:pt x="766105" y="897656"/>
                </a:lnTo>
                <a:lnTo>
                  <a:pt x="878326" y="930763"/>
                </a:lnTo>
                <a:lnTo>
                  <a:pt x="868171" y="886948"/>
                </a:lnTo>
                <a:lnTo>
                  <a:pt x="819575" y="886948"/>
                </a:lnTo>
                <a:lnTo>
                  <a:pt x="773292" y="873293"/>
                </a:lnTo>
                <a:close/>
              </a:path>
              <a:path w="878839" h="930910">
                <a:moveTo>
                  <a:pt x="18483" y="0"/>
                </a:moveTo>
                <a:lnTo>
                  <a:pt x="0" y="17421"/>
                </a:lnTo>
                <a:lnTo>
                  <a:pt x="819575" y="886948"/>
                </a:lnTo>
                <a:lnTo>
                  <a:pt x="868171" y="886948"/>
                </a:lnTo>
                <a:lnTo>
                  <a:pt x="864132" y="869527"/>
                </a:lnTo>
                <a:lnTo>
                  <a:pt x="838059" y="869527"/>
                </a:lnTo>
                <a:lnTo>
                  <a:pt x="18483" y="0"/>
                </a:lnTo>
                <a:close/>
              </a:path>
              <a:path w="878839" h="930910">
                <a:moveTo>
                  <a:pt x="845084" y="812528"/>
                </a:moveTo>
                <a:lnTo>
                  <a:pt x="831418" y="815695"/>
                </a:lnTo>
                <a:lnTo>
                  <a:pt x="827163" y="822518"/>
                </a:lnTo>
                <a:lnTo>
                  <a:pt x="838059" y="869527"/>
                </a:lnTo>
                <a:lnTo>
                  <a:pt x="864132" y="869527"/>
                </a:lnTo>
                <a:lnTo>
                  <a:pt x="851907" y="816782"/>
                </a:lnTo>
                <a:lnTo>
                  <a:pt x="845084" y="81252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10" y="1295400"/>
            <a:ext cx="8089515" cy="3221395"/>
          </a:xfrm>
        </p:spPr>
        <p:txBody>
          <a:bodyPr/>
          <a:lstStyle/>
          <a:p>
            <a:r>
              <a:rPr lang="en-US" sz="1200" dirty="0"/>
              <a:t>$ </a:t>
            </a: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help </a:t>
            </a:r>
            <a:r>
              <a:rPr lang="en-US" sz="1200" b="1" dirty="0" err="1" smtClean="0"/>
              <a:t>config</a:t>
            </a:r>
            <a:endParaRPr lang="en-US" sz="1200" b="1" dirty="0"/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600" u="sng" kern="1200" spc="-50" dirty="0" err="1">
                <a:cs typeface="Calibri"/>
              </a:rPr>
              <a:t>git-config</a:t>
            </a:r>
            <a:r>
              <a:rPr lang="en-US" sz="1600" u="sng" kern="1200" spc="-50" dirty="0">
                <a:cs typeface="Calibri"/>
              </a:rPr>
              <a:t>(1) Manual Page</a:t>
            </a: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600" kern="1200" spc="-50" dirty="0">
                <a:cs typeface="Calibri"/>
              </a:rPr>
              <a:t>NAME</a:t>
            </a: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200" kern="1200" spc="-50" dirty="0" err="1">
                <a:cs typeface="Calibri"/>
              </a:rPr>
              <a:t>git-config</a:t>
            </a:r>
            <a:r>
              <a:rPr lang="en-US" sz="1200" kern="1200" spc="-50" dirty="0">
                <a:cs typeface="Calibri"/>
              </a:rPr>
              <a:t> - Get and set repository or global options</a:t>
            </a: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endParaRPr lang="en-US" sz="1200" kern="1200" spc="-50" dirty="0">
              <a:cs typeface="Calibri"/>
            </a:endParaRP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200" kern="1200" spc="-50" dirty="0">
                <a:cs typeface="Calibri"/>
              </a:rPr>
              <a:t>SYNOPSIS</a:t>
            </a: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200" kern="1200" spc="-50" dirty="0" err="1">
                <a:cs typeface="Calibri"/>
              </a:rPr>
              <a:t>git</a:t>
            </a:r>
            <a:r>
              <a:rPr lang="en-US" sz="1200" kern="1200" spc="-50" dirty="0">
                <a:cs typeface="Calibri"/>
              </a:rPr>
              <a:t> </a:t>
            </a:r>
            <a:r>
              <a:rPr lang="en-US" sz="1200" kern="1200" spc="-50" dirty="0" err="1">
                <a:cs typeface="Calibri"/>
              </a:rPr>
              <a:t>config</a:t>
            </a:r>
            <a:r>
              <a:rPr lang="en-US" sz="1200" kern="1200" spc="-50" dirty="0">
                <a:cs typeface="Calibri"/>
              </a:rPr>
              <a:t> [&lt;file-option&gt;] [type] [-z|--null] name [value [</a:t>
            </a:r>
            <a:r>
              <a:rPr lang="en-US" sz="1200" kern="1200" spc="-50" dirty="0" err="1">
                <a:cs typeface="Calibri"/>
              </a:rPr>
              <a:t>value_regex</a:t>
            </a:r>
            <a:r>
              <a:rPr lang="en-US" sz="1200" kern="1200" spc="-50" dirty="0">
                <a:cs typeface="Calibri"/>
              </a:rPr>
              <a:t>]]</a:t>
            </a: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200" kern="1200" spc="-50" dirty="0" err="1">
                <a:cs typeface="Calibri"/>
              </a:rPr>
              <a:t>git</a:t>
            </a:r>
            <a:r>
              <a:rPr lang="en-US" sz="1200" kern="1200" spc="-50" dirty="0">
                <a:cs typeface="Calibri"/>
              </a:rPr>
              <a:t> </a:t>
            </a:r>
            <a:r>
              <a:rPr lang="en-US" sz="1200" kern="1200" spc="-50" dirty="0" err="1">
                <a:cs typeface="Calibri"/>
              </a:rPr>
              <a:t>config</a:t>
            </a:r>
            <a:r>
              <a:rPr lang="en-US" sz="1200" kern="1200" spc="-50" dirty="0">
                <a:cs typeface="Calibri"/>
              </a:rPr>
              <a:t> [&lt;file-option&gt;] [type] --add name value</a:t>
            </a:r>
          </a:p>
          <a:p>
            <a:pPr marL="12700" algn="l" rtl="0">
              <a:spcBef>
                <a:spcPts val="1400"/>
              </a:spcBef>
              <a:buClr>
                <a:srgbClr val="2DA6C9"/>
              </a:buClr>
              <a:tabLst>
                <a:tab pos="177800" algn="l"/>
              </a:tabLst>
            </a:pPr>
            <a:r>
              <a:rPr lang="en-US" sz="1200" kern="1200" spc="-50" dirty="0" err="1">
                <a:cs typeface="Calibri"/>
              </a:rPr>
              <a:t>git</a:t>
            </a:r>
            <a:r>
              <a:rPr lang="en-US" sz="1200" kern="1200" spc="-50" dirty="0">
                <a:cs typeface="Calibri"/>
              </a:rPr>
              <a:t> </a:t>
            </a:r>
            <a:r>
              <a:rPr lang="en-US" sz="1200" kern="1200" spc="-50" dirty="0" err="1">
                <a:cs typeface="Calibri"/>
              </a:rPr>
              <a:t>config</a:t>
            </a:r>
            <a:r>
              <a:rPr lang="en-US" sz="1200" kern="1200" spc="-50" dirty="0">
                <a:cs typeface="Calibri"/>
              </a:rPr>
              <a:t> [&lt;file-option&gt;] [type] --replace-all name value [</a:t>
            </a:r>
            <a:r>
              <a:rPr lang="en-US" sz="1200" kern="1200" spc="-50" dirty="0" err="1">
                <a:cs typeface="Calibri"/>
              </a:rPr>
              <a:t>value_regex</a:t>
            </a:r>
            <a:r>
              <a:rPr lang="en-US" sz="1200" kern="1200" spc="-50" dirty="0">
                <a:cs typeface="Calibri"/>
              </a:rPr>
              <a:t>]</a:t>
            </a:r>
            <a:endParaRPr lang="en-US" sz="1200" kern="1200" spc="-5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04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10" y="1295400"/>
            <a:ext cx="8089515" cy="1384995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–global user.name “Alex Khvatov”</a:t>
            </a:r>
          </a:p>
          <a:p>
            <a:endParaRPr lang="en-US" kern="1200" spc="-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–global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user.email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akhvatov@us.imshealth.com</a:t>
            </a:r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kern="1200" spc="-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–global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color.ui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true</a:t>
            </a:r>
            <a:endParaRPr lang="en-US" kern="1200" spc="-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06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Starting a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10" y="1295400"/>
            <a:ext cx="8089515" cy="1938992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mkdir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projectA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kern="1200" spc="-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cd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projectA</a:t>
            </a:r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kern="1200" spc="-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/>
              <a:t>Initialized empty </a:t>
            </a:r>
            <a:r>
              <a:rPr lang="en-US" dirty="0" err="1"/>
              <a:t>Git</a:t>
            </a:r>
            <a:r>
              <a:rPr lang="en-US" dirty="0"/>
              <a:t> repository in C:/Temp/projectA/.git/</a:t>
            </a:r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kern="1200" spc="-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cxnSp>
        <p:nvCxnSpPr>
          <p:cNvPr id="10" name="Elbow Connector 9"/>
          <p:cNvCxnSpPr/>
          <p:nvPr/>
        </p:nvCxnSpPr>
        <p:spPr>
          <a:xfrm rot="16200000" flipV="1">
            <a:off x="5992480" y="3330819"/>
            <a:ext cx="1159540" cy="762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3500" y="428784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metadata is stored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2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10" y="1295400"/>
            <a:ext cx="8089515" cy="5539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spc="-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creates README.txt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76701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10" y="1295400"/>
            <a:ext cx="8089515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file to staging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 changes</a:t>
            </a:r>
          </a:p>
          <a:p>
            <a:endParaRPr lang="en-US" kern="1200" spc="-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adds another file – LICENSE.txt and modifies README.txt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both files to staging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 changes</a:t>
            </a:r>
          </a:p>
          <a:p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200" spc="-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511391"/>
            <a:ext cx="719320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5" y="1066800"/>
            <a:ext cx="7411183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5" y="3692698"/>
            <a:ext cx="7436336" cy="25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601041"/>
            <a:ext cx="1845738" cy="369332"/>
          </a:xfrm>
        </p:spPr>
        <p:txBody>
          <a:bodyPr/>
          <a:lstStyle/>
          <a:p>
            <a:r>
              <a:rPr lang="en-US" dirty="0" err="1" smtClean="0"/>
              <a:t>Comitting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4191000" y="1356359"/>
            <a:ext cx="4191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commit –m “message”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commit –am “message”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smtClean="0">
                <a:latin typeface="Calibri"/>
                <a:cs typeface="Calibri"/>
              </a:rPr>
              <a:t> commit</a:t>
            </a:r>
            <a:endParaRPr lang="en-US" sz="2000" dirty="0" smtClean="0">
              <a:latin typeface="Calibri"/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679642" y="1356360"/>
            <a:ext cx="2520758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add &lt;list of files&gt;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add –all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add *.txt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add </a:t>
            </a:r>
            <a:r>
              <a:rPr lang="en-US" sz="2000" dirty="0" err="1" smtClean="0">
                <a:latin typeface="Calibri"/>
                <a:cs typeface="Calibri"/>
              </a:rPr>
              <a:t>projectDir</a:t>
            </a:r>
            <a:r>
              <a:rPr lang="en-US" sz="2000" dirty="0" smtClean="0">
                <a:latin typeface="Calibri"/>
                <a:cs typeface="Calibri"/>
              </a:rPr>
              <a:t>/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$ </a:t>
            </a:r>
            <a:r>
              <a:rPr lang="en-US" sz="2000" dirty="0" err="1" smtClean="0">
                <a:latin typeface="Calibri"/>
                <a:cs typeface="Calibri"/>
              </a:rPr>
              <a:t>git</a:t>
            </a:r>
            <a:r>
              <a:rPr lang="en-US" sz="2000" dirty="0" smtClean="0">
                <a:latin typeface="Calibri"/>
                <a:cs typeface="Calibri"/>
              </a:rPr>
              <a:t> add “*.txt”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9642" y="601041"/>
            <a:ext cx="18457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 smtClean="0"/>
              <a:t>Adding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2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Sharing code: Working with remote repository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smtClean="0">
                <a:latin typeface="Calibri"/>
                <a:cs typeface="Calibri"/>
              </a:rPr>
              <a:t>02</a:t>
            </a:r>
            <a:r>
              <a:rPr lang="en-US" spc="30" dirty="0" smtClean="0">
                <a:latin typeface="Calibri"/>
                <a:cs typeface="Calibri"/>
              </a:rPr>
              <a:t>-</a:t>
            </a:r>
            <a:r>
              <a:rPr lang="en-US" spc="-5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527242" y="1203960"/>
            <a:ext cx="764667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Create a new repository in </a:t>
            </a:r>
            <a:r>
              <a:rPr lang="en-US" sz="2000" dirty="0" err="1" smtClean="0">
                <a:latin typeface="Calibri"/>
                <a:cs typeface="Calibri"/>
              </a:rPr>
              <a:t>GitBlit</a:t>
            </a:r>
            <a:endParaRPr lang="en-US" sz="20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Follow the instructions on how to add a reference to the remote repository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Push changes to the remote repository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Pull changes made to the remote repository to keep up-to-date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Clone existing repository from </a:t>
            </a:r>
            <a:r>
              <a:rPr lang="en-US" sz="2000" dirty="0" err="1" smtClean="0">
                <a:latin typeface="Calibri"/>
                <a:cs typeface="Calibri"/>
              </a:rPr>
              <a:t>GitBlit</a:t>
            </a:r>
            <a:endParaRPr lang="en-US"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Make changes to files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  <a:cs typeface="Calibri"/>
              </a:rPr>
              <a:t>Push changes to the remote repository</a:t>
            </a:r>
          </a:p>
          <a:p>
            <a:pPr marL="12700">
              <a:lnSpc>
                <a:spcPct val="10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3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Nexus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242" y="1203960"/>
            <a:ext cx="8089515" cy="553998"/>
          </a:xfrm>
        </p:spPr>
        <p:txBody>
          <a:bodyPr/>
          <a:lstStyle/>
          <a:p>
            <a:r>
              <a:rPr lang="en-US" dirty="0" smtClean="0"/>
              <a:t>Used for internal artifact management</a:t>
            </a:r>
          </a:p>
          <a:p>
            <a:r>
              <a:rPr lang="en-US" dirty="0" smtClean="0"/>
              <a:t>Proxy external repositories; inaccessible due to IMS Health firewall restrictions.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48</a:t>
            </a:fld>
            <a:endParaRPr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2" y="2143945"/>
            <a:ext cx="6341538" cy="37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SBT (Simple Build Tool)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242" y="1203960"/>
            <a:ext cx="8089515" cy="553998"/>
          </a:xfrm>
        </p:spPr>
        <p:txBody>
          <a:bodyPr/>
          <a:lstStyle/>
          <a:p>
            <a:r>
              <a:rPr lang="en-US" dirty="0" smtClean="0"/>
              <a:t>De-facto build tool used for Scala development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49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970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qu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444500" y="1397000"/>
            <a:ext cx="79375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1384300"/>
            <a:ext cx="76581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" y="1441450"/>
            <a:ext cx="7797800" cy="952500"/>
          </a:xfrm>
          <a:custGeom>
            <a:avLst/>
            <a:gdLst/>
            <a:ahLst/>
            <a:cxnLst/>
            <a:rect l="l" t="t" r="r" b="b"/>
            <a:pathLst>
              <a:path w="7797800" h="952500">
                <a:moveTo>
                  <a:pt x="0" y="0"/>
                </a:moveTo>
                <a:lnTo>
                  <a:pt x="7797800" y="0"/>
                </a:lnTo>
                <a:lnTo>
                  <a:pt x="77978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" y="1441450"/>
            <a:ext cx="7797800" cy="952500"/>
          </a:xfrm>
          <a:custGeom>
            <a:avLst/>
            <a:gdLst/>
            <a:ahLst/>
            <a:cxnLst/>
            <a:rect l="l" t="t" r="r" b="b"/>
            <a:pathLst>
              <a:path w="7797800" h="952500">
                <a:moveTo>
                  <a:pt x="0" y="0"/>
                </a:moveTo>
                <a:lnTo>
                  <a:pt x="7797800" y="0"/>
                </a:lnTo>
                <a:lnTo>
                  <a:pt x="77978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451" y="1493273"/>
            <a:ext cx="729742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227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35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151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12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18</a:t>
            </a:r>
            <a:r>
              <a:rPr sz="1400" spc="-5" dirty="0">
                <a:latin typeface="Calibri"/>
                <a:cs typeface="Calibri"/>
              </a:rPr>
              <a:t>4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[</a:t>
            </a:r>
            <a:r>
              <a:rPr sz="1400" spc="-10" dirty="0">
                <a:latin typeface="Calibri"/>
                <a:cs typeface="Calibri"/>
              </a:rPr>
              <a:t>16</a:t>
            </a:r>
            <a:r>
              <a:rPr sz="1400" spc="-45" dirty="0">
                <a:latin typeface="Calibri"/>
                <a:cs typeface="Calibri"/>
              </a:rPr>
              <a:t>/S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15" dirty="0">
                <a:latin typeface="Calibri"/>
                <a:cs typeface="Calibri"/>
              </a:rPr>
              <a:t>2013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00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03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5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15" dirty="0">
                <a:latin typeface="Calibri"/>
                <a:cs typeface="Calibri"/>
              </a:rPr>
              <a:t>0100</a:t>
            </a:r>
            <a:r>
              <a:rPr sz="1400" spc="-5" dirty="0">
                <a:latin typeface="Calibri"/>
                <a:cs typeface="Calibri"/>
              </a:rPr>
              <a:t>]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"</a:t>
            </a:r>
            <a:r>
              <a:rPr sz="1400" spc="5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spc="35" dirty="0">
                <a:latin typeface="Calibri"/>
                <a:cs typeface="Calibri"/>
              </a:rPr>
              <a:t>BD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-</a:t>
            </a:r>
            <a:r>
              <a:rPr sz="1400" spc="-10" dirty="0">
                <a:latin typeface="Calibri"/>
                <a:cs typeface="Calibri"/>
              </a:rPr>
              <a:t>00183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15" dirty="0">
                <a:latin typeface="Calibri"/>
                <a:cs typeface="Calibri"/>
              </a:rPr>
              <a:t>TT</a:t>
            </a:r>
            <a:r>
              <a:rPr sz="1400" spc="-130" dirty="0">
                <a:latin typeface="Calibri"/>
                <a:cs typeface="Calibri"/>
              </a:rPr>
              <a:t>P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0</a:t>
            </a:r>
            <a:r>
              <a:rPr sz="1400" spc="-5" dirty="0">
                <a:latin typeface="Calibri"/>
                <a:cs typeface="Calibri"/>
              </a:rPr>
              <a:t>"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20</a:t>
            </a:r>
            <a:r>
              <a:rPr sz="1400" spc="-5" dirty="0">
                <a:latin typeface="Calibri"/>
                <a:cs typeface="Calibri"/>
              </a:rPr>
              <a:t>0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/>
                <a:cs typeface="Calibri"/>
              </a:rPr>
              <a:t>146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218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191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25</a:t>
            </a:r>
            <a:r>
              <a:rPr sz="1400" spc="-5" dirty="0">
                <a:latin typeface="Calibri"/>
                <a:cs typeface="Calibri"/>
              </a:rPr>
              <a:t>4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13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[</a:t>
            </a:r>
            <a:r>
              <a:rPr sz="1400" spc="-10" dirty="0">
                <a:latin typeface="Calibri"/>
                <a:cs typeface="Calibri"/>
              </a:rPr>
              <a:t>16</a:t>
            </a:r>
            <a:r>
              <a:rPr sz="1400" spc="-45" dirty="0">
                <a:latin typeface="Calibri"/>
                <a:cs typeface="Calibri"/>
              </a:rPr>
              <a:t>/S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15" dirty="0">
                <a:latin typeface="Calibri"/>
                <a:cs typeface="Calibri"/>
              </a:rPr>
              <a:t>2013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00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03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4</a:t>
            </a:r>
            <a:r>
              <a:rPr sz="1400" spc="-5" dirty="0">
                <a:latin typeface="Calibri"/>
                <a:cs typeface="Calibri"/>
              </a:rPr>
              <a:t>8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15" dirty="0">
                <a:latin typeface="Calibri"/>
                <a:cs typeface="Calibri"/>
              </a:rPr>
              <a:t>0100</a:t>
            </a:r>
            <a:r>
              <a:rPr sz="1400" spc="-5" dirty="0">
                <a:latin typeface="Calibri"/>
                <a:cs typeface="Calibri"/>
              </a:rPr>
              <a:t>]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"</a:t>
            </a:r>
            <a:r>
              <a:rPr sz="1400" spc="5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spc="35" dirty="0">
                <a:latin typeface="Calibri"/>
                <a:cs typeface="Calibri"/>
              </a:rPr>
              <a:t>BD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-</a:t>
            </a:r>
            <a:r>
              <a:rPr sz="1400" spc="-10" dirty="0">
                <a:latin typeface="Calibri"/>
                <a:cs typeface="Calibri"/>
              </a:rPr>
              <a:t>00188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15" dirty="0">
                <a:latin typeface="Calibri"/>
                <a:cs typeface="Calibri"/>
              </a:rPr>
              <a:t>TT</a:t>
            </a:r>
            <a:r>
              <a:rPr sz="1400" spc="-130" dirty="0">
                <a:latin typeface="Calibri"/>
                <a:cs typeface="Calibri"/>
              </a:rPr>
              <a:t>P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0</a:t>
            </a:r>
            <a:r>
              <a:rPr sz="1400" spc="-5" dirty="0">
                <a:latin typeface="Calibri"/>
                <a:cs typeface="Calibri"/>
              </a:rPr>
              <a:t>"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20</a:t>
            </a:r>
            <a:r>
              <a:rPr sz="1400" spc="-5" dirty="0">
                <a:latin typeface="Calibri"/>
                <a:cs typeface="Calibri"/>
              </a:rPr>
              <a:t>0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/>
                <a:cs typeface="Calibri"/>
              </a:rPr>
              <a:t>176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96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251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22</a:t>
            </a:r>
            <a:r>
              <a:rPr sz="1400" spc="-5" dirty="0">
                <a:latin typeface="Calibri"/>
                <a:cs typeface="Calibri"/>
              </a:rPr>
              <a:t>4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1237</a:t>
            </a:r>
            <a:r>
              <a:rPr sz="1400" spc="-5" dirty="0">
                <a:latin typeface="Calibri"/>
                <a:cs typeface="Calibri"/>
              </a:rPr>
              <a:t>9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[</a:t>
            </a:r>
            <a:r>
              <a:rPr sz="1400" spc="-10" dirty="0">
                <a:latin typeface="Calibri"/>
                <a:cs typeface="Calibri"/>
              </a:rPr>
              <a:t>16</a:t>
            </a:r>
            <a:r>
              <a:rPr sz="1400" spc="-45" dirty="0">
                <a:latin typeface="Calibri"/>
                <a:cs typeface="Calibri"/>
              </a:rPr>
              <a:t>/S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15" dirty="0">
                <a:latin typeface="Calibri"/>
                <a:cs typeface="Calibri"/>
              </a:rPr>
              <a:t>2013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00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02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2</a:t>
            </a:r>
            <a:r>
              <a:rPr sz="1400" spc="-5" dirty="0">
                <a:latin typeface="Calibri"/>
                <a:cs typeface="Calibri"/>
              </a:rPr>
              <a:t>9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15" dirty="0">
                <a:latin typeface="Calibri"/>
                <a:cs typeface="Calibri"/>
              </a:rPr>
              <a:t>0100</a:t>
            </a:r>
            <a:r>
              <a:rPr sz="1400" spc="-5" dirty="0">
                <a:latin typeface="Calibri"/>
                <a:cs typeface="Calibri"/>
              </a:rPr>
              <a:t>]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"</a:t>
            </a:r>
            <a:r>
              <a:rPr sz="1400" spc="5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spc="35" dirty="0">
                <a:latin typeface="Calibri"/>
                <a:cs typeface="Calibri"/>
              </a:rPr>
              <a:t>BD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55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-</a:t>
            </a:r>
            <a:r>
              <a:rPr sz="1400" spc="-10" dirty="0">
                <a:latin typeface="Calibri"/>
                <a:cs typeface="Calibri"/>
              </a:rPr>
              <a:t>00054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l </a:t>
            </a:r>
            <a:r>
              <a:rPr sz="1400" spc="-1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15" dirty="0">
                <a:latin typeface="Calibri"/>
                <a:cs typeface="Calibri"/>
              </a:rPr>
              <a:t>TT</a:t>
            </a:r>
            <a:r>
              <a:rPr sz="1400" spc="-130" dirty="0">
                <a:latin typeface="Calibri"/>
                <a:cs typeface="Calibri"/>
              </a:rPr>
              <a:t>P</a:t>
            </a:r>
            <a:r>
              <a:rPr sz="1400" spc="-45" dirty="0">
                <a:latin typeface="Calibri"/>
                <a:cs typeface="Calibri"/>
              </a:rPr>
              <a:t>/</a:t>
            </a:r>
            <a:r>
              <a:rPr sz="1400" spc="-10" dirty="0">
                <a:latin typeface="Calibri"/>
                <a:cs typeface="Calibri"/>
              </a:rPr>
              <a:t>1</a:t>
            </a:r>
            <a:r>
              <a:rPr sz="1400" spc="45" dirty="0">
                <a:latin typeface="Calibri"/>
                <a:cs typeface="Calibri"/>
              </a:rPr>
              <a:t>.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dirty="0">
                <a:latin typeface="Calibri"/>
                <a:cs typeface="Calibri"/>
              </a:rPr>
              <a:t>”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16011…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500" y="4318000"/>
            <a:ext cx="7518400" cy="109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" y="4305300"/>
            <a:ext cx="61722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350" y="4362450"/>
            <a:ext cx="7378700" cy="952500"/>
          </a:xfrm>
          <a:custGeom>
            <a:avLst/>
            <a:gdLst/>
            <a:ahLst/>
            <a:cxnLst/>
            <a:rect l="l" t="t" r="r" b="b"/>
            <a:pathLst>
              <a:path w="7378700" h="952500">
                <a:moveTo>
                  <a:pt x="0" y="0"/>
                </a:moveTo>
                <a:lnTo>
                  <a:pt x="7378700" y="0"/>
                </a:lnTo>
                <a:lnTo>
                  <a:pt x="73787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350" y="4362450"/>
            <a:ext cx="7378700" cy="952500"/>
          </a:xfrm>
          <a:custGeom>
            <a:avLst/>
            <a:gdLst/>
            <a:ahLst/>
            <a:cxnLst/>
            <a:rect l="l" t="t" r="r" b="b"/>
            <a:pathLst>
              <a:path w="7378700" h="952500">
                <a:moveTo>
                  <a:pt x="0" y="0"/>
                </a:moveTo>
                <a:lnTo>
                  <a:pt x="7378700" y="0"/>
                </a:lnTo>
                <a:lnTo>
                  <a:pt x="73787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2450" y="4413544"/>
            <a:ext cx="585914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spc="25" dirty="0">
                <a:latin typeface="Calibri"/>
                <a:cs typeface="Calibri"/>
              </a:rPr>
              <a:t>B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-</a:t>
            </a:r>
            <a:r>
              <a:rPr sz="1400" spc="-15" dirty="0">
                <a:latin typeface="Calibri"/>
                <a:cs typeface="Calibri"/>
              </a:rPr>
              <a:t>00001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i="1" spc="-5" dirty="0">
                <a:latin typeface="Calibri"/>
                <a:cs typeface="Calibri"/>
              </a:rPr>
              <a:t>M</a:t>
            </a:r>
            <a:r>
              <a:rPr sz="1400" i="1" spc="25" dirty="0">
                <a:latin typeface="Calibri"/>
                <a:cs typeface="Calibri"/>
              </a:rPr>
              <a:t>ee</a:t>
            </a:r>
            <a:r>
              <a:rPr sz="1400" i="1" spc="-85" dirty="0">
                <a:latin typeface="Calibri"/>
                <a:cs typeface="Calibri"/>
              </a:rPr>
              <a:t>T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o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5" dirty="0">
                <a:latin typeface="Calibri"/>
                <a:cs typeface="Calibri"/>
              </a:rPr>
              <a:t>4</a:t>
            </a:r>
            <a:r>
              <a:rPr sz="1400" i="1" spc="45" dirty="0">
                <a:latin typeface="Calibri"/>
                <a:cs typeface="Calibri"/>
              </a:rPr>
              <a:t>.</a:t>
            </a:r>
            <a:r>
              <a:rPr sz="1400" i="1" spc="-5" dirty="0">
                <a:latin typeface="Calibri"/>
                <a:cs typeface="Calibri"/>
              </a:rPr>
              <a:t>1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-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35" dirty="0">
                <a:latin typeface="Calibri"/>
                <a:cs typeface="Calibri"/>
              </a:rPr>
              <a:t>B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15" dirty="0">
                <a:latin typeface="Calibri"/>
                <a:cs typeface="Calibri"/>
              </a:rPr>
              <a:t>c</a:t>
            </a:r>
            <a:r>
              <a:rPr sz="1400" i="1" spc="-5" dirty="0">
                <a:latin typeface="Calibri"/>
                <a:cs typeface="Calibri"/>
              </a:rPr>
              <a:t>k</a:t>
            </a:r>
            <a:r>
              <a:rPr sz="1400" i="1" spc="45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u</a:t>
            </a:r>
            <a:r>
              <a:rPr sz="1400" i="1" dirty="0">
                <a:latin typeface="Calibri"/>
                <a:cs typeface="Calibri"/>
              </a:rPr>
              <a:t>p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30" dirty="0">
                <a:latin typeface="Calibri"/>
                <a:cs typeface="Calibri"/>
              </a:rPr>
              <a:t>f</a:t>
            </a:r>
            <a:r>
              <a:rPr sz="1400" i="1" spc="-25" dirty="0">
                <a:latin typeface="Calibri"/>
                <a:cs typeface="Calibri"/>
              </a:rPr>
              <a:t>il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1200"/>
              </a:lnSpc>
            </a:pP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spc="25" dirty="0">
                <a:latin typeface="Calibri"/>
                <a:cs typeface="Calibri"/>
              </a:rPr>
              <a:t>B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-</a:t>
            </a:r>
            <a:r>
              <a:rPr sz="1400" spc="-15" dirty="0">
                <a:latin typeface="Calibri"/>
                <a:cs typeface="Calibri"/>
              </a:rPr>
              <a:t>00002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2</a:t>
            </a:r>
            <a:r>
              <a:rPr sz="1400" spc="-2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phon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gt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no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oun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spc="25" dirty="0">
                <a:latin typeface="Calibri"/>
                <a:cs typeface="Calibri"/>
              </a:rPr>
              <a:t>B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-</a:t>
            </a:r>
            <a:r>
              <a:rPr sz="1400" spc="-15" dirty="0">
                <a:latin typeface="Calibri"/>
                <a:cs typeface="Calibri"/>
              </a:rPr>
              <a:t>00003</a:t>
            </a:r>
            <a:r>
              <a:rPr sz="1400" spc="2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15" dirty="0">
                <a:latin typeface="Calibri"/>
                <a:cs typeface="Calibri"/>
              </a:rPr>
              <a:t>4</a:t>
            </a:r>
            <a:r>
              <a:rPr sz="1400" spc="-2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900" y="2857500"/>
            <a:ext cx="2654300" cy="125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1200" y="2857500"/>
            <a:ext cx="2362200" cy="1257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9200" y="2857500"/>
            <a:ext cx="1993900" cy="1257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3050" y="2305050"/>
            <a:ext cx="431800" cy="698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3050" y="2305050"/>
            <a:ext cx="431800" cy="698500"/>
          </a:xfrm>
          <a:custGeom>
            <a:avLst/>
            <a:gdLst/>
            <a:ahLst/>
            <a:cxnLst/>
            <a:rect l="l" t="t" r="r" b="b"/>
            <a:pathLst>
              <a:path w="431800" h="698500">
                <a:moveTo>
                  <a:pt x="323850" y="0"/>
                </a:moveTo>
                <a:lnTo>
                  <a:pt x="323850" y="482600"/>
                </a:lnTo>
                <a:lnTo>
                  <a:pt x="431800" y="482600"/>
                </a:lnTo>
                <a:lnTo>
                  <a:pt x="215899" y="698500"/>
                </a:lnTo>
                <a:lnTo>
                  <a:pt x="0" y="482600"/>
                </a:lnTo>
                <a:lnTo>
                  <a:pt x="107949" y="482600"/>
                </a:lnTo>
                <a:lnTo>
                  <a:pt x="107949" y="0"/>
                </a:lnTo>
                <a:lnTo>
                  <a:pt x="32385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7350" y="3905250"/>
            <a:ext cx="444500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7350" y="3905250"/>
            <a:ext cx="444500" cy="571500"/>
          </a:xfrm>
          <a:custGeom>
            <a:avLst/>
            <a:gdLst/>
            <a:ahLst/>
            <a:cxnLst/>
            <a:rect l="l" t="t" r="r" b="b"/>
            <a:pathLst>
              <a:path w="444500" h="571500">
                <a:moveTo>
                  <a:pt x="111125" y="571500"/>
                </a:moveTo>
                <a:lnTo>
                  <a:pt x="111125" y="222250"/>
                </a:lnTo>
                <a:lnTo>
                  <a:pt x="0" y="222250"/>
                </a:lnTo>
                <a:lnTo>
                  <a:pt x="222250" y="0"/>
                </a:lnTo>
                <a:lnTo>
                  <a:pt x="444500" y="222250"/>
                </a:lnTo>
                <a:lnTo>
                  <a:pt x="333375" y="222250"/>
                </a:lnTo>
                <a:lnTo>
                  <a:pt x="333375" y="571500"/>
                </a:lnTo>
                <a:lnTo>
                  <a:pt x="111125" y="5715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7050" y="3244850"/>
            <a:ext cx="711200" cy="431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7050" y="3244850"/>
            <a:ext cx="711200" cy="431800"/>
          </a:xfrm>
          <a:custGeom>
            <a:avLst/>
            <a:gdLst/>
            <a:ahLst/>
            <a:cxnLst/>
            <a:rect l="l" t="t" r="r" b="b"/>
            <a:pathLst>
              <a:path w="711200" h="431800">
                <a:moveTo>
                  <a:pt x="0" y="107950"/>
                </a:moveTo>
                <a:lnTo>
                  <a:pt x="495300" y="107950"/>
                </a:lnTo>
                <a:lnTo>
                  <a:pt x="495300" y="0"/>
                </a:lnTo>
                <a:lnTo>
                  <a:pt x="711200" y="215900"/>
                </a:lnTo>
                <a:lnTo>
                  <a:pt x="495300" y="431800"/>
                </a:lnTo>
                <a:lnTo>
                  <a:pt x="495300" y="323850"/>
                </a:lnTo>
                <a:lnTo>
                  <a:pt x="0" y="323850"/>
                </a:lnTo>
                <a:lnTo>
                  <a:pt x="0" y="1079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5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36375" y="2540000"/>
          <a:ext cx="2499283" cy="1455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849"/>
                <a:gridCol w="1970434"/>
              </a:tblGrid>
              <a:tr h="3581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(184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KBDOC-00183)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(133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KBDOC-00188)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1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(12379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-00054)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288059" y="2540000"/>
          <a:ext cx="2209637" cy="1455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65"/>
                <a:gridCol w="634351"/>
                <a:gridCol w="891421"/>
              </a:tblGrid>
              <a:tr h="3581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-00001,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i="1" spc="-25" dirty="0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sz="1200" b="1" i="1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-00002,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i="1" spc="-25" dirty="0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sz="1200" b="1" i="1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19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-00003,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i="1" spc="-25" dirty="0">
                          <a:latin typeface="Courier New"/>
                          <a:cs typeface="Courier New"/>
                        </a:rPr>
                        <a:t>title</a:t>
                      </a:r>
                      <a:r>
                        <a:rPr sz="1200" b="1" i="1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 gridSpan="3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335043" y="2540000"/>
          <a:ext cx="1845171" cy="1455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181"/>
                <a:gridCol w="918990"/>
              </a:tblGrid>
              <a:tr h="3581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(184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i="1" spc="-25" dirty="0">
                          <a:latin typeface="Courier New"/>
                          <a:cs typeface="Courier New"/>
                        </a:rPr>
                        <a:t>title18</a:t>
                      </a:r>
                      <a:r>
                        <a:rPr sz="1200" b="1" i="1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(133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i="1" spc="-25" dirty="0">
                          <a:latin typeface="Courier New"/>
                          <a:cs typeface="Courier New"/>
                        </a:rPr>
                        <a:t>title18</a:t>
                      </a:r>
                      <a:r>
                        <a:rPr sz="1200" b="1" i="1" spc="-2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1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(12379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i="1" spc="-25" dirty="0">
                          <a:latin typeface="Courier New"/>
                          <a:cs typeface="Courier New"/>
                        </a:rPr>
                        <a:t>title5</a:t>
                      </a:r>
                      <a:r>
                        <a:rPr sz="1200" b="1" i="1" spc="-2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242" y="1203960"/>
            <a:ext cx="8089515" cy="2123658"/>
          </a:xfrm>
        </p:spPr>
        <p:txBody>
          <a:bodyPr/>
          <a:lstStyle/>
          <a:p>
            <a:r>
              <a:rPr lang="en-US" dirty="0" smtClean="0"/>
              <a:t>Java project lifecycle management application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project:</a:t>
            </a:r>
          </a:p>
          <a:p>
            <a:endParaRPr lang="en-US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mvn</a:t>
            </a:r>
            <a:r>
              <a:rPr lang="en-US" sz="1200" dirty="0" smtClean="0"/>
              <a:t> </a:t>
            </a:r>
            <a:r>
              <a:rPr lang="en-US" sz="1200" dirty="0" err="1"/>
              <a:t>archetype:generate</a:t>
            </a:r>
            <a:r>
              <a:rPr lang="en-US" sz="1200" dirty="0"/>
              <a:t> </a:t>
            </a:r>
            <a:r>
              <a:rPr lang="en-US" sz="1200" dirty="0" smtClean="0"/>
              <a:t>	-</a:t>
            </a:r>
            <a:r>
              <a:rPr lang="en-US" sz="1200" dirty="0" err="1"/>
              <a:t>DgroupId</a:t>
            </a:r>
            <a:r>
              <a:rPr lang="en-US" sz="1200" dirty="0"/>
              <a:t>=</a:t>
            </a:r>
            <a:r>
              <a:rPr lang="en-US" sz="1200" dirty="0" err="1"/>
              <a:t>com.mycompany.app</a:t>
            </a:r>
            <a:r>
              <a:rPr lang="en-US" sz="1200" dirty="0"/>
              <a:t> </a:t>
            </a:r>
            <a:r>
              <a:rPr lang="en-US" sz="1200" dirty="0" smtClean="0"/>
              <a:t> \</a:t>
            </a:r>
          </a:p>
          <a:p>
            <a:r>
              <a:rPr lang="en-US" sz="1200" dirty="0"/>
              <a:t> 	</a:t>
            </a:r>
            <a:r>
              <a:rPr lang="en-US" sz="1200" dirty="0" smtClean="0"/>
              <a:t>	-</a:t>
            </a:r>
            <a:r>
              <a:rPr lang="en-US" sz="1200" dirty="0" err="1"/>
              <a:t>DartifactId</a:t>
            </a:r>
            <a:r>
              <a:rPr lang="en-US" sz="1200" dirty="0"/>
              <a:t>=my-app </a:t>
            </a:r>
            <a:r>
              <a:rPr lang="en-US" sz="1200" dirty="0" smtClean="0"/>
              <a:t>\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-</a:t>
            </a:r>
            <a:r>
              <a:rPr lang="en-US" sz="1200" dirty="0" err="1"/>
              <a:t>DarchetypeArtifactId</a:t>
            </a:r>
            <a:r>
              <a:rPr lang="en-US" sz="1200" dirty="0"/>
              <a:t>=maven-archetype-</a:t>
            </a:r>
            <a:r>
              <a:rPr lang="en-US" sz="1200" dirty="0" err="1"/>
              <a:t>quickstart</a:t>
            </a:r>
            <a:r>
              <a:rPr lang="en-US" sz="1200" dirty="0"/>
              <a:t> </a:t>
            </a:r>
            <a:r>
              <a:rPr lang="en-US" sz="1200" dirty="0" smtClean="0"/>
              <a:t>\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-</a:t>
            </a:r>
            <a:r>
              <a:rPr lang="en-US" sz="1200" dirty="0" err="1"/>
              <a:t>DinteractiveMode</a:t>
            </a:r>
            <a:r>
              <a:rPr lang="en-US" sz="1200" dirty="0"/>
              <a:t>=false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50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105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81791"/>
            <a:ext cx="8089515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51</a:t>
            </a:fld>
            <a:endParaRPr spc="-5" dirty="0"/>
          </a:p>
        </p:txBody>
      </p:sp>
      <p:sp>
        <p:nvSpPr>
          <p:cNvPr id="7" name="TextBox 6"/>
          <p:cNvSpPr txBox="1"/>
          <p:nvPr/>
        </p:nvSpPr>
        <p:spPr>
          <a:xfrm>
            <a:off x="521324" y="1676400"/>
            <a:ext cx="5867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&lt;project </a:t>
            </a:r>
            <a:r>
              <a:rPr lang="en-US" sz="1200" dirty="0" err="1"/>
              <a:t>xmlns</a:t>
            </a:r>
            <a:r>
              <a:rPr lang="en-US" sz="1200" dirty="0"/>
              <a:t>="http://maven.apache.org/POM/4.0.0"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xsi:schemaLocation</a:t>
            </a:r>
            <a:r>
              <a:rPr lang="en-US" sz="1200" dirty="0"/>
              <a:t>="http://maven.apache.org/POM/4.0.0 http://maven.apache.org/xsd/maven-4.0.0.xsd"&gt;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modelVersion</a:t>
            </a:r>
            <a:r>
              <a:rPr lang="en-US" sz="1200" dirty="0"/>
              <a:t>&gt;4.0.0&lt;/</a:t>
            </a:r>
            <a:r>
              <a:rPr lang="en-US" sz="1200" dirty="0" err="1"/>
              <a:t>modelVersion</a:t>
            </a:r>
            <a:r>
              <a:rPr lang="en-US" sz="1200" dirty="0"/>
              <a:t>&gt;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com.mycompany.app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artifactId</a:t>
            </a:r>
            <a:r>
              <a:rPr lang="en-US" sz="1200" dirty="0"/>
              <a:t>&gt;my-app&lt;/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&lt;version&gt;1.0-SNAPSHOT&lt;/version&gt;</a:t>
            </a:r>
          </a:p>
          <a:p>
            <a:r>
              <a:rPr lang="en-US" sz="1200" dirty="0"/>
              <a:t>  &lt;packaging&gt;jar&lt;/packaging&gt;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&lt;name&gt;Maven Quick Start Archetype&lt;/name&gt;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url</a:t>
            </a:r>
            <a:r>
              <a:rPr lang="en-US" sz="1200" dirty="0"/>
              <a:t>&gt;http://maven.apache.org&lt;/url&gt;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&lt;dependencies&gt;</a:t>
            </a:r>
          </a:p>
          <a:p>
            <a:r>
              <a:rPr lang="en-US" sz="1200" dirty="0"/>
              <a:t>    &lt;dependency&gt;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junit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junit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&lt;version&gt;4.8.2&lt;/version&gt;</a:t>
            </a:r>
          </a:p>
          <a:p>
            <a:r>
              <a:rPr lang="en-US" sz="1200" dirty="0"/>
              <a:t>      &lt;scope&gt;test&lt;/scope&gt;</a:t>
            </a:r>
          </a:p>
          <a:p>
            <a:r>
              <a:rPr lang="en-US" sz="1200" dirty="0"/>
              <a:t>    &lt;/dependency&gt;</a:t>
            </a:r>
          </a:p>
          <a:p>
            <a:r>
              <a:rPr lang="en-US" sz="1200" dirty="0"/>
              <a:t>  &lt;/dependencies&gt;</a:t>
            </a:r>
          </a:p>
          <a:p>
            <a:r>
              <a:rPr lang="en-US" sz="12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8646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81791"/>
            <a:ext cx="8089515" cy="49859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common default lifecycle </a:t>
            </a:r>
            <a:r>
              <a:rPr lang="en-US" dirty="0" smtClean="0"/>
              <a:t>phases: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validate</a:t>
            </a:r>
            <a:r>
              <a:rPr lang="en-US" dirty="0"/>
              <a:t>: validate the project is correct and all necessary information is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compile</a:t>
            </a:r>
            <a:r>
              <a:rPr lang="en-US" dirty="0"/>
              <a:t>: compile the source code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: test the compiled source code using a suitable unit testing framework. These tests should not require the code be packaged or deployed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package</a:t>
            </a:r>
            <a:r>
              <a:rPr lang="en-US" dirty="0"/>
              <a:t>: take the compiled code and package it in its distributable format, such as a JAR.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integration-test</a:t>
            </a:r>
            <a:r>
              <a:rPr lang="en-US" dirty="0"/>
              <a:t>: process and deploy the package if necessary into an environment where integration tests can be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verify</a:t>
            </a:r>
            <a:r>
              <a:rPr lang="en-US" dirty="0"/>
              <a:t>: run any checks to verify the package is valid and meets quality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install</a:t>
            </a:r>
            <a:r>
              <a:rPr lang="en-US" dirty="0"/>
              <a:t>: install the package into the local repository, for use as a dependency in other projects locally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deploy</a:t>
            </a:r>
            <a:r>
              <a:rPr lang="en-US" dirty="0"/>
              <a:t>: done in an integration or release environment, copies the final package to the remote repository for sharing with other developers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52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6274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81791"/>
            <a:ext cx="8089515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other Maven lifecycles of note beyond the default list above.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clean</a:t>
            </a:r>
            <a:r>
              <a:rPr lang="en-US" dirty="0"/>
              <a:t>: cleans up artifacts created by prior builds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site</a:t>
            </a:r>
            <a:r>
              <a:rPr lang="en-US" dirty="0"/>
              <a:t>: generates site documentation for this </a:t>
            </a:r>
            <a:r>
              <a:rPr lang="en-US" dirty="0" smtClean="0"/>
              <a:t>project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Phases are actually mapped to underlying goals. The specific goals executed per phase is </a:t>
            </a:r>
            <a:r>
              <a:rPr lang="en-US" dirty="0" err="1"/>
              <a:t>dependant</a:t>
            </a:r>
            <a:r>
              <a:rPr lang="en-US" dirty="0"/>
              <a:t> upon the packaging type of the project. For example, package executes </a:t>
            </a:r>
            <a:r>
              <a:rPr lang="en-US" dirty="0" err="1"/>
              <a:t>jar:jar</a:t>
            </a:r>
            <a:r>
              <a:rPr lang="en-US" dirty="0"/>
              <a:t> if the project type is a JAR, and </a:t>
            </a:r>
            <a:r>
              <a:rPr lang="en-US" dirty="0" err="1"/>
              <a:t>war:war</a:t>
            </a:r>
            <a:r>
              <a:rPr lang="en-US" dirty="0"/>
              <a:t> if the project type is - you guessed it - a WAR.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interesting thing to note is that phases and goals may be executed in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/>
              <a:t>clean </a:t>
            </a:r>
            <a:r>
              <a:rPr lang="en-US" dirty="0" err="1"/>
              <a:t>dependency:copy-dependencies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53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293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81791"/>
            <a:ext cx="8089515" cy="10772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the Project</a:t>
            </a:r>
          </a:p>
          <a:p>
            <a:endParaRPr lang="en-US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	$ </a:t>
            </a:r>
            <a:r>
              <a:rPr lang="en-US" sz="1600" dirty="0" err="1" smtClean="0"/>
              <a:t>mvn</a:t>
            </a:r>
            <a:r>
              <a:rPr lang="en-US" sz="1600" dirty="0" smtClean="0"/>
              <a:t> clean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/>
            <a:r>
              <a:rPr lang="en-US" spc="-15" smtClean="0"/>
              <a:t>02</a:t>
            </a:r>
            <a:r>
              <a:rPr lang="en-US" spc="30" smtClean="0"/>
              <a:t>-</a:t>
            </a:r>
            <a:fld id="{C215D763-CC0F-4DFE-8C18-559F8F7B58C2}" type="slidenum">
              <a:rPr lang="en-US" spc="-5" smtClean="0"/>
              <a:pPr marL="12700"/>
              <a:t>54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812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17373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u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2</a:t>
            </a:r>
            <a:r>
              <a:rPr lang="en-US" sz="2000" spc="-5" dirty="0">
                <a:solidFill>
                  <a:srgbClr val="2DA6C9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858125" cy="502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21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30" dirty="0"/>
              <a:t>(</a:t>
            </a:r>
            <a:r>
              <a:rPr spc="-20" dirty="0"/>
              <a:t>1</a:t>
            </a:r>
            <a:r>
              <a:rPr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56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89850" cy="445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marR="55753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21</a:t>
            </a:r>
            <a:r>
              <a:rPr spc="30" dirty="0"/>
              <a:t>-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6887209" cy="426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i="1" spc="-4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30" dirty="0">
                <a:latin typeface="Calibri"/>
                <a:cs typeface="Calibri"/>
              </a:rPr>
              <a:t>oud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D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v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30" dirty="0">
                <a:latin typeface="Calibri"/>
                <a:cs typeface="Calibri"/>
              </a:rPr>
              <a:t>op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-140" dirty="0">
                <a:latin typeface="Calibri"/>
                <a:cs typeface="Calibri"/>
              </a:rPr>
              <a:t> </a:t>
            </a:r>
            <a:r>
              <a:rPr sz="2000" i="1" spc="-75" dirty="0">
                <a:latin typeface="Calibri"/>
                <a:cs typeface="Calibri"/>
              </a:rPr>
              <a:t>T</a:t>
            </a:r>
            <a:r>
              <a:rPr sz="2000" i="1" spc="1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60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90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H</a:t>
            </a:r>
            <a:r>
              <a:rPr sz="2000" i="1" spc="-30" dirty="0">
                <a:latin typeface="Calibri"/>
                <a:cs typeface="Calibri"/>
              </a:rPr>
              <a:t>adoo</a:t>
            </a:r>
            <a:r>
              <a:rPr sz="2000" i="1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i="1" spc="-40" dirty="0">
                <a:latin typeface="Calibri"/>
                <a:cs typeface="Calibri"/>
              </a:rPr>
              <a:t>D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gn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an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120" dirty="0">
                <a:latin typeface="Calibri"/>
                <a:cs typeface="Calibri"/>
              </a:rPr>
              <a:t> </a:t>
            </a:r>
            <a:r>
              <a:rPr sz="2000" i="1" spc="0" dirty="0">
                <a:latin typeface="Calibri"/>
                <a:cs typeface="Calibri"/>
              </a:rPr>
              <a:t>B</a:t>
            </a:r>
            <a:r>
              <a:rPr sz="2000" i="1" spc="-30" dirty="0">
                <a:latin typeface="Calibri"/>
                <a:cs typeface="Calibri"/>
              </a:rPr>
              <a:t>u</a:t>
            </a:r>
            <a:r>
              <a:rPr sz="2000" i="1" spc="40" dirty="0">
                <a:latin typeface="Calibri"/>
                <a:cs typeface="Calibri"/>
              </a:rPr>
              <a:t>il</a:t>
            </a:r>
            <a:r>
              <a:rPr sz="2000" i="1" spc="-30" dirty="0">
                <a:latin typeface="Calibri"/>
                <a:cs typeface="Calibri"/>
              </a:rPr>
              <a:t>d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0" dirty="0">
                <a:latin typeface="Calibri"/>
                <a:cs typeface="Calibri"/>
              </a:rPr>
              <a:t> </a:t>
            </a:r>
            <a:r>
              <a:rPr sz="2000" i="1" spc="0" dirty="0">
                <a:latin typeface="Calibri"/>
                <a:cs typeface="Calibri"/>
              </a:rPr>
              <a:t>B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D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pp</a:t>
            </a:r>
            <a:r>
              <a:rPr sz="2000" i="1" spc="40" dirty="0">
                <a:latin typeface="Calibri"/>
                <a:cs typeface="Calibri"/>
              </a:rPr>
              <a:t>li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i="1" spc="-4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30" dirty="0">
                <a:latin typeface="Calibri"/>
                <a:cs typeface="Calibri"/>
              </a:rPr>
              <a:t>oud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75" dirty="0">
                <a:latin typeface="Calibri"/>
                <a:cs typeface="Calibri"/>
              </a:rPr>
              <a:t>T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60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90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H</a:t>
            </a:r>
            <a:r>
              <a:rPr sz="2000" i="1" spc="10" dirty="0">
                <a:latin typeface="Calibri"/>
                <a:cs typeface="Calibri"/>
              </a:rPr>
              <a:t>B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i="1" spc="-4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30" dirty="0">
                <a:latin typeface="Calibri"/>
                <a:cs typeface="Calibri"/>
              </a:rPr>
              <a:t>oud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d</a:t>
            </a:r>
            <a:r>
              <a:rPr sz="2000" i="1" spc="15" dirty="0">
                <a:latin typeface="Calibri"/>
                <a:cs typeface="Calibri"/>
              </a:rPr>
              <a:t>m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-140" dirty="0">
                <a:latin typeface="Calibri"/>
                <a:cs typeface="Calibri"/>
              </a:rPr>
              <a:t> </a:t>
            </a:r>
            <a:r>
              <a:rPr sz="2000" i="1" spc="-75" dirty="0">
                <a:latin typeface="Calibri"/>
                <a:cs typeface="Calibri"/>
              </a:rPr>
              <a:t>T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60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H</a:t>
            </a:r>
            <a:r>
              <a:rPr sz="2000" i="1" spc="-30" dirty="0">
                <a:latin typeface="Calibri"/>
                <a:cs typeface="Calibri"/>
              </a:rPr>
              <a:t>adoo</a:t>
            </a:r>
            <a:r>
              <a:rPr sz="2000" i="1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i="1" spc="-35" dirty="0">
                <a:latin typeface="Calibri"/>
                <a:cs typeface="Calibri"/>
              </a:rPr>
              <a:t>D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w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k</a:t>
            </a:r>
            <a:r>
              <a:rPr sz="2000" i="1" spc="3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an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H</a:t>
            </a:r>
            <a:r>
              <a:rPr sz="2000" i="1" spc="-30" dirty="0">
                <a:latin typeface="Calibri"/>
                <a:cs typeface="Calibri"/>
              </a:rPr>
              <a:t>adoo</a:t>
            </a:r>
            <a:r>
              <a:rPr sz="2000" i="1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i="1" spc="-4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30" dirty="0">
                <a:latin typeface="Calibri"/>
                <a:cs typeface="Calibri"/>
              </a:rPr>
              <a:t>oud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20" dirty="0">
                <a:latin typeface="Calibri"/>
                <a:cs typeface="Calibri"/>
              </a:rPr>
              <a:t>Ess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13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90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alibri"/>
                <a:cs typeface="Calibri"/>
              </a:rPr>
              <a:t>H</a:t>
            </a:r>
            <a:r>
              <a:rPr sz="2000" i="1" spc="-30" dirty="0">
                <a:latin typeface="Calibri"/>
                <a:cs typeface="Calibri"/>
              </a:rPr>
              <a:t>adoo</a:t>
            </a:r>
            <a:r>
              <a:rPr sz="2000" i="1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21</a:t>
            </a:r>
            <a:r>
              <a:rPr spc="30" dirty="0"/>
              <a:t>-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h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5" dirty="0"/>
              <a:t>ou</a:t>
            </a:r>
            <a:r>
              <a:rPr spc="-45" dirty="0"/>
              <a:t>r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170" dirty="0"/>
              <a:t>T</a:t>
            </a:r>
            <a:r>
              <a:rPr spc="-55" dirty="0"/>
              <a:t>a</a:t>
            </a:r>
            <a:r>
              <a:rPr spc="-100" dirty="0"/>
              <a:t>k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-55" dirty="0"/>
              <a:t>N</a:t>
            </a:r>
            <a:r>
              <a:rPr dirty="0"/>
              <a:t>e</a:t>
            </a:r>
            <a:r>
              <a:rPr spc="-40" dirty="0"/>
              <a:t>x</a:t>
            </a:r>
            <a:r>
              <a:rPr spc="-5" dirty="0"/>
              <a:t>t</a:t>
            </a:r>
            <a:r>
              <a:rPr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eb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2870200" y="4495800"/>
            <a:ext cx="977900" cy="1714500"/>
          </a:xfrm>
          <a:custGeom>
            <a:avLst/>
            <a:gdLst/>
            <a:ahLst/>
            <a:cxnLst/>
            <a:rect l="l" t="t" r="r" b="b"/>
            <a:pathLst>
              <a:path w="977900" h="1714500">
                <a:moveTo>
                  <a:pt x="0" y="0"/>
                </a:moveTo>
                <a:lnTo>
                  <a:pt x="977900" y="0"/>
                </a:lnTo>
                <a:lnTo>
                  <a:pt x="9779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8150" y="50736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8150" y="50736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9750" y="4324350"/>
            <a:ext cx="520700" cy="342900"/>
          </a:xfrm>
          <a:custGeom>
            <a:avLst/>
            <a:gdLst/>
            <a:ahLst/>
            <a:cxnLst/>
            <a:rect l="l" t="t" r="r" b="b"/>
            <a:pathLst>
              <a:path w="520700" h="342900">
                <a:moveTo>
                  <a:pt x="0" y="0"/>
                </a:moveTo>
                <a:lnTo>
                  <a:pt x="520700" y="0"/>
                </a:lnTo>
                <a:lnTo>
                  <a:pt x="520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9750" y="4324350"/>
            <a:ext cx="520700" cy="342900"/>
          </a:xfrm>
          <a:custGeom>
            <a:avLst/>
            <a:gdLst/>
            <a:ahLst/>
            <a:cxnLst/>
            <a:rect l="l" t="t" r="r" b="b"/>
            <a:pathLst>
              <a:path w="520700" h="342900">
                <a:moveTo>
                  <a:pt x="0" y="0"/>
                </a:moveTo>
                <a:lnTo>
                  <a:pt x="520700" y="0"/>
                </a:lnTo>
                <a:lnTo>
                  <a:pt x="520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8150" y="56324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8150" y="56324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8150" y="59245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8150" y="59245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4869" y="4265481"/>
            <a:ext cx="2020570" cy="635635"/>
          </a:xfrm>
          <a:custGeom>
            <a:avLst/>
            <a:gdLst/>
            <a:ahLst/>
            <a:cxnLst/>
            <a:rect l="l" t="t" r="r" b="b"/>
            <a:pathLst>
              <a:path w="2020570" h="635635">
                <a:moveTo>
                  <a:pt x="1929676" y="0"/>
                </a:moveTo>
                <a:lnTo>
                  <a:pt x="1943795" y="48798"/>
                </a:lnTo>
                <a:lnTo>
                  <a:pt x="0" y="611235"/>
                </a:lnTo>
                <a:lnTo>
                  <a:pt x="7061" y="635635"/>
                </a:lnTo>
                <a:lnTo>
                  <a:pt x="1950855" y="73197"/>
                </a:lnTo>
                <a:lnTo>
                  <a:pt x="1997961" y="73197"/>
                </a:lnTo>
                <a:lnTo>
                  <a:pt x="2020524" y="39818"/>
                </a:lnTo>
                <a:lnTo>
                  <a:pt x="1929676" y="0"/>
                </a:lnTo>
                <a:close/>
              </a:path>
              <a:path w="2020570" h="635635">
                <a:moveTo>
                  <a:pt x="1997961" y="73197"/>
                </a:moveTo>
                <a:lnTo>
                  <a:pt x="1950855" y="73197"/>
                </a:lnTo>
                <a:lnTo>
                  <a:pt x="1964975" y="121996"/>
                </a:lnTo>
                <a:lnTo>
                  <a:pt x="1997961" y="7319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0200" y="3441700"/>
            <a:ext cx="977900" cy="698500"/>
          </a:xfrm>
          <a:custGeom>
            <a:avLst/>
            <a:gdLst/>
            <a:ahLst/>
            <a:cxnLst/>
            <a:rect l="l" t="t" r="r" b="b"/>
            <a:pathLst>
              <a:path w="977900" h="698500">
                <a:moveTo>
                  <a:pt x="0" y="0"/>
                </a:moveTo>
                <a:lnTo>
                  <a:pt x="977900" y="0"/>
                </a:lnTo>
                <a:lnTo>
                  <a:pt x="977900" y="698500"/>
                </a:lnTo>
                <a:lnTo>
                  <a:pt x="0" y="698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6250" y="31559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6250" y="31559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8150" y="53530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8150" y="53530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8150" y="47815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8150" y="47815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0850" y="3867150"/>
            <a:ext cx="749300" cy="215900"/>
          </a:xfrm>
          <a:custGeom>
            <a:avLst/>
            <a:gdLst/>
            <a:ahLst/>
            <a:cxnLst/>
            <a:rect l="l" t="t" r="r" b="b"/>
            <a:pathLst>
              <a:path w="749300" h="215900">
                <a:moveTo>
                  <a:pt x="0" y="0"/>
                </a:moveTo>
                <a:lnTo>
                  <a:pt x="749300" y="0"/>
                </a:lnTo>
                <a:lnTo>
                  <a:pt x="7493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0850" y="3867150"/>
            <a:ext cx="749300" cy="215900"/>
          </a:xfrm>
          <a:custGeom>
            <a:avLst/>
            <a:gdLst/>
            <a:ahLst/>
            <a:cxnLst/>
            <a:rect l="l" t="t" r="r" b="b"/>
            <a:pathLst>
              <a:path w="749300" h="215900">
                <a:moveTo>
                  <a:pt x="0" y="0"/>
                </a:moveTo>
                <a:lnTo>
                  <a:pt x="749300" y="0"/>
                </a:lnTo>
                <a:lnTo>
                  <a:pt x="7493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0850" y="3575050"/>
            <a:ext cx="749300" cy="215900"/>
          </a:xfrm>
          <a:custGeom>
            <a:avLst/>
            <a:gdLst/>
            <a:ahLst/>
            <a:cxnLst/>
            <a:rect l="l" t="t" r="r" b="b"/>
            <a:pathLst>
              <a:path w="749300" h="215900">
                <a:moveTo>
                  <a:pt x="0" y="0"/>
                </a:moveTo>
                <a:lnTo>
                  <a:pt x="749300" y="0"/>
                </a:lnTo>
                <a:lnTo>
                  <a:pt x="7493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0850" y="3575050"/>
            <a:ext cx="749300" cy="215900"/>
          </a:xfrm>
          <a:custGeom>
            <a:avLst/>
            <a:gdLst/>
            <a:ahLst/>
            <a:cxnLst/>
            <a:rect l="l" t="t" r="r" b="b"/>
            <a:pathLst>
              <a:path w="749300" h="215900">
                <a:moveTo>
                  <a:pt x="0" y="0"/>
                </a:moveTo>
                <a:lnTo>
                  <a:pt x="749300" y="0"/>
                </a:lnTo>
                <a:lnTo>
                  <a:pt x="7493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6100" y="3911600"/>
            <a:ext cx="977900" cy="1714500"/>
          </a:xfrm>
          <a:custGeom>
            <a:avLst/>
            <a:gdLst/>
            <a:ahLst/>
            <a:cxnLst/>
            <a:rect l="l" t="t" r="r" b="b"/>
            <a:pathLst>
              <a:path w="977900" h="1714500">
                <a:moveTo>
                  <a:pt x="0" y="0"/>
                </a:moveTo>
                <a:lnTo>
                  <a:pt x="977900" y="0"/>
                </a:lnTo>
                <a:lnTo>
                  <a:pt x="9779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26100" y="3911600"/>
            <a:ext cx="977900" cy="1714500"/>
          </a:xfrm>
          <a:custGeom>
            <a:avLst/>
            <a:gdLst/>
            <a:ahLst/>
            <a:cxnLst/>
            <a:rect l="l" t="t" r="r" b="b"/>
            <a:pathLst>
              <a:path w="977900" h="1714500">
                <a:moveTo>
                  <a:pt x="0" y="0"/>
                </a:moveTo>
                <a:lnTo>
                  <a:pt x="977900" y="0"/>
                </a:lnTo>
                <a:lnTo>
                  <a:pt x="9779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4050" y="44894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4050" y="44894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0550" y="3740150"/>
            <a:ext cx="927100" cy="342900"/>
          </a:xfrm>
          <a:custGeom>
            <a:avLst/>
            <a:gdLst/>
            <a:ahLst/>
            <a:cxnLst/>
            <a:rect l="l" t="t" r="r" b="b"/>
            <a:pathLst>
              <a:path w="927100" h="342900">
                <a:moveTo>
                  <a:pt x="0" y="0"/>
                </a:moveTo>
                <a:lnTo>
                  <a:pt x="927100" y="0"/>
                </a:lnTo>
                <a:lnTo>
                  <a:pt x="927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0550" y="3740150"/>
            <a:ext cx="927100" cy="342900"/>
          </a:xfrm>
          <a:custGeom>
            <a:avLst/>
            <a:gdLst/>
            <a:ahLst/>
            <a:cxnLst/>
            <a:rect l="l" t="t" r="r" b="b"/>
            <a:pathLst>
              <a:path w="927100" h="342900">
                <a:moveTo>
                  <a:pt x="0" y="0"/>
                </a:moveTo>
                <a:lnTo>
                  <a:pt x="927100" y="0"/>
                </a:lnTo>
                <a:lnTo>
                  <a:pt x="927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58088" y="3804217"/>
            <a:ext cx="335280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586990">
              <a:lnSpc>
                <a:spcPct val="100000"/>
              </a:lnSpc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6731" y="3214734"/>
            <a:ext cx="5118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34050" y="50482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34050" y="50482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4050" y="53403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4050" y="53403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4050" y="47688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34050" y="47688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4050" y="41973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34050" y="4197350"/>
            <a:ext cx="736600" cy="215900"/>
          </a:xfrm>
          <a:custGeom>
            <a:avLst/>
            <a:gdLst/>
            <a:ahLst/>
            <a:cxnLst/>
            <a:rect l="l" t="t" r="r" b="b"/>
            <a:pathLst>
              <a:path w="736600" h="215900">
                <a:moveTo>
                  <a:pt x="0" y="0"/>
                </a:moveTo>
                <a:lnTo>
                  <a:pt x="736600" y="0"/>
                </a:lnTo>
                <a:lnTo>
                  <a:pt x="736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28532" y="3671444"/>
            <a:ext cx="2002155" cy="948055"/>
          </a:xfrm>
          <a:custGeom>
            <a:avLst/>
            <a:gdLst/>
            <a:ahLst/>
            <a:cxnLst/>
            <a:rect l="l" t="t" r="r" b="b"/>
            <a:pathLst>
              <a:path w="2002154" h="948054">
                <a:moveTo>
                  <a:pt x="10535" y="0"/>
                </a:moveTo>
                <a:lnTo>
                  <a:pt x="0" y="23111"/>
                </a:lnTo>
                <a:lnTo>
                  <a:pt x="1927296" y="901697"/>
                </a:lnTo>
                <a:lnTo>
                  <a:pt x="1906224" y="947920"/>
                </a:lnTo>
                <a:lnTo>
                  <a:pt x="2001898" y="921748"/>
                </a:lnTo>
                <a:lnTo>
                  <a:pt x="1981137" y="878586"/>
                </a:lnTo>
                <a:lnTo>
                  <a:pt x="1937830" y="878586"/>
                </a:lnTo>
                <a:lnTo>
                  <a:pt x="10535" y="0"/>
                </a:lnTo>
                <a:close/>
              </a:path>
              <a:path w="2002154" h="948054">
                <a:moveTo>
                  <a:pt x="1958903" y="832361"/>
                </a:moveTo>
                <a:lnTo>
                  <a:pt x="1937830" y="878586"/>
                </a:lnTo>
                <a:lnTo>
                  <a:pt x="1981137" y="878586"/>
                </a:lnTo>
                <a:lnTo>
                  <a:pt x="1958903" y="83236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27283" y="3672098"/>
            <a:ext cx="2003425" cy="1219835"/>
          </a:xfrm>
          <a:custGeom>
            <a:avLst/>
            <a:gdLst/>
            <a:ahLst/>
            <a:cxnLst/>
            <a:rect l="l" t="t" r="r" b="b"/>
            <a:pathLst>
              <a:path w="2003425" h="1219835">
                <a:moveTo>
                  <a:pt x="13032" y="0"/>
                </a:moveTo>
                <a:lnTo>
                  <a:pt x="0" y="21803"/>
                </a:lnTo>
                <a:lnTo>
                  <a:pt x="1931225" y="1176172"/>
                </a:lnTo>
                <a:lnTo>
                  <a:pt x="1905161" y="1219776"/>
                </a:lnTo>
                <a:lnTo>
                  <a:pt x="2003146" y="1204366"/>
                </a:lnTo>
                <a:lnTo>
                  <a:pt x="1985613" y="1154370"/>
                </a:lnTo>
                <a:lnTo>
                  <a:pt x="1944256" y="1154370"/>
                </a:lnTo>
                <a:lnTo>
                  <a:pt x="13032" y="0"/>
                </a:lnTo>
                <a:close/>
              </a:path>
              <a:path w="2003425" h="1219835">
                <a:moveTo>
                  <a:pt x="1970321" y="1110766"/>
                </a:moveTo>
                <a:lnTo>
                  <a:pt x="1944256" y="1154370"/>
                </a:lnTo>
                <a:lnTo>
                  <a:pt x="1985613" y="1154370"/>
                </a:lnTo>
                <a:lnTo>
                  <a:pt x="1970321" y="111076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26248" y="3672789"/>
            <a:ext cx="2004695" cy="1492885"/>
          </a:xfrm>
          <a:custGeom>
            <a:avLst/>
            <a:gdLst/>
            <a:ahLst/>
            <a:cxnLst/>
            <a:rect l="l" t="t" r="r" b="b"/>
            <a:pathLst>
              <a:path w="2004695" h="1492885">
                <a:moveTo>
                  <a:pt x="15102" y="0"/>
                </a:moveTo>
                <a:lnTo>
                  <a:pt x="0" y="20421"/>
                </a:lnTo>
                <a:lnTo>
                  <a:pt x="1935365" y="1451846"/>
                </a:lnTo>
                <a:lnTo>
                  <a:pt x="1905158" y="1492689"/>
                </a:lnTo>
                <a:lnTo>
                  <a:pt x="2004181" y="1486947"/>
                </a:lnTo>
                <a:lnTo>
                  <a:pt x="1990639" y="1431425"/>
                </a:lnTo>
                <a:lnTo>
                  <a:pt x="1950469" y="1431425"/>
                </a:lnTo>
                <a:lnTo>
                  <a:pt x="15102" y="0"/>
                </a:lnTo>
                <a:close/>
              </a:path>
              <a:path w="2004695" h="1492885">
                <a:moveTo>
                  <a:pt x="1980678" y="1390582"/>
                </a:moveTo>
                <a:lnTo>
                  <a:pt x="1950469" y="1431425"/>
                </a:lnTo>
                <a:lnTo>
                  <a:pt x="1990639" y="1431425"/>
                </a:lnTo>
                <a:lnTo>
                  <a:pt x="1980678" y="139058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9995" y="3670882"/>
            <a:ext cx="2000885" cy="676910"/>
          </a:xfrm>
          <a:custGeom>
            <a:avLst/>
            <a:gdLst/>
            <a:ahLst/>
            <a:cxnLst/>
            <a:rect l="l" t="t" r="r" b="b"/>
            <a:pathLst>
              <a:path w="2000885" h="676910">
                <a:moveTo>
                  <a:pt x="7609" y="0"/>
                </a:moveTo>
                <a:lnTo>
                  <a:pt x="0" y="24234"/>
                </a:lnTo>
                <a:lnTo>
                  <a:pt x="1923930" y="628327"/>
                </a:lnTo>
                <a:lnTo>
                  <a:pt x="1908712" y="676794"/>
                </a:lnTo>
                <a:lnTo>
                  <a:pt x="2000435" y="639038"/>
                </a:lnTo>
                <a:lnTo>
                  <a:pt x="1977947" y="604094"/>
                </a:lnTo>
                <a:lnTo>
                  <a:pt x="1931540" y="604094"/>
                </a:lnTo>
                <a:lnTo>
                  <a:pt x="7609" y="0"/>
                </a:lnTo>
                <a:close/>
              </a:path>
              <a:path w="2000885" h="676910">
                <a:moveTo>
                  <a:pt x="1946757" y="555627"/>
                </a:moveTo>
                <a:lnTo>
                  <a:pt x="1931540" y="604094"/>
                </a:lnTo>
                <a:lnTo>
                  <a:pt x="1977947" y="604094"/>
                </a:lnTo>
                <a:lnTo>
                  <a:pt x="1946757" y="555627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25401" y="3673472"/>
            <a:ext cx="2005330" cy="1769745"/>
          </a:xfrm>
          <a:custGeom>
            <a:avLst/>
            <a:gdLst/>
            <a:ahLst/>
            <a:cxnLst/>
            <a:rect l="l" t="t" r="r" b="b"/>
            <a:pathLst>
              <a:path w="2005329" h="1769745">
                <a:moveTo>
                  <a:pt x="16797" y="0"/>
                </a:moveTo>
                <a:lnTo>
                  <a:pt x="0" y="19055"/>
                </a:lnTo>
                <a:lnTo>
                  <a:pt x="1939469" y="1728677"/>
                </a:lnTo>
                <a:lnTo>
                  <a:pt x="1905877" y="1766784"/>
                </a:lnTo>
                <a:lnTo>
                  <a:pt x="2005029" y="1769537"/>
                </a:lnTo>
                <a:lnTo>
                  <a:pt x="1995755" y="1709623"/>
                </a:lnTo>
                <a:lnTo>
                  <a:pt x="1956264" y="1709623"/>
                </a:lnTo>
                <a:lnTo>
                  <a:pt x="16797" y="0"/>
                </a:lnTo>
                <a:close/>
              </a:path>
              <a:path w="2005329" h="1769745">
                <a:moveTo>
                  <a:pt x="1989857" y="1671514"/>
                </a:moveTo>
                <a:lnTo>
                  <a:pt x="1956264" y="1709623"/>
                </a:lnTo>
                <a:lnTo>
                  <a:pt x="1995755" y="1709623"/>
                </a:lnTo>
                <a:lnTo>
                  <a:pt x="1989857" y="167151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4433" y="3962568"/>
            <a:ext cx="1983105" cy="389890"/>
          </a:xfrm>
          <a:custGeom>
            <a:avLst/>
            <a:gdLst/>
            <a:ahLst/>
            <a:cxnLst/>
            <a:rect l="l" t="t" r="r" b="b"/>
            <a:pathLst>
              <a:path w="1983104" h="389889">
                <a:moveTo>
                  <a:pt x="4132" y="0"/>
                </a:moveTo>
                <a:lnTo>
                  <a:pt x="0" y="25062"/>
                </a:lnTo>
                <a:lnTo>
                  <a:pt x="1905674" y="339243"/>
                </a:lnTo>
                <a:lnTo>
                  <a:pt x="1897410" y="389366"/>
                </a:lnTo>
                <a:lnTo>
                  <a:pt x="1982924" y="339107"/>
                </a:lnTo>
                <a:lnTo>
                  <a:pt x="1961384" y="314181"/>
                </a:lnTo>
                <a:lnTo>
                  <a:pt x="1909805" y="314181"/>
                </a:lnTo>
                <a:lnTo>
                  <a:pt x="4132" y="0"/>
                </a:lnTo>
                <a:close/>
              </a:path>
              <a:path w="1983104" h="389889">
                <a:moveTo>
                  <a:pt x="1918069" y="264058"/>
                </a:moveTo>
                <a:lnTo>
                  <a:pt x="1909805" y="314181"/>
                </a:lnTo>
                <a:lnTo>
                  <a:pt x="1961384" y="314181"/>
                </a:lnTo>
                <a:lnTo>
                  <a:pt x="1918069" y="26405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8966" y="3964876"/>
            <a:ext cx="1988820" cy="1476375"/>
          </a:xfrm>
          <a:custGeom>
            <a:avLst/>
            <a:gdLst/>
            <a:ahLst/>
            <a:cxnLst/>
            <a:rect l="l" t="t" r="r" b="b"/>
            <a:pathLst>
              <a:path w="1988820" h="1476375">
                <a:moveTo>
                  <a:pt x="15067" y="0"/>
                </a:moveTo>
                <a:lnTo>
                  <a:pt x="0" y="20447"/>
                </a:lnTo>
                <a:lnTo>
                  <a:pt x="1919514" y="1434909"/>
                </a:lnTo>
                <a:lnTo>
                  <a:pt x="1889379" y="1475806"/>
                </a:lnTo>
                <a:lnTo>
                  <a:pt x="1988392" y="1469889"/>
                </a:lnTo>
                <a:lnTo>
                  <a:pt x="1974769" y="1414462"/>
                </a:lnTo>
                <a:lnTo>
                  <a:pt x="1934582" y="1414462"/>
                </a:lnTo>
                <a:lnTo>
                  <a:pt x="15067" y="0"/>
                </a:lnTo>
                <a:close/>
              </a:path>
              <a:path w="1988820" h="1476375">
                <a:moveTo>
                  <a:pt x="1964717" y="1373565"/>
                </a:moveTo>
                <a:lnTo>
                  <a:pt x="1934582" y="1414462"/>
                </a:lnTo>
                <a:lnTo>
                  <a:pt x="1974769" y="1414462"/>
                </a:lnTo>
                <a:lnTo>
                  <a:pt x="1964717" y="1373565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40015" y="3964180"/>
            <a:ext cx="1987550" cy="1203325"/>
          </a:xfrm>
          <a:custGeom>
            <a:avLst/>
            <a:gdLst/>
            <a:ahLst/>
            <a:cxnLst/>
            <a:rect l="l" t="t" r="r" b="b"/>
            <a:pathLst>
              <a:path w="1987550" h="1203325">
                <a:moveTo>
                  <a:pt x="12969" y="0"/>
                </a:moveTo>
                <a:lnTo>
                  <a:pt x="0" y="21838"/>
                </a:lnTo>
                <a:lnTo>
                  <a:pt x="1915341" y="1159322"/>
                </a:lnTo>
                <a:lnTo>
                  <a:pt x="1889401" y="1203001"/>
                </a:lnTo>
                <a:lnTo>
                  <a:pt x="1987342" y="1187312"/>
                </a:lnTo>
                <a:lnTo>
                  <a:pt x="1969708" y="1137483"/>
                </a:lnTo>
                <a:lnTo>
                  <a:pt x="1928312" y="1137483"/>
                </a:lnTo>
                <a:lnTo>
                  <a:pt x="12969" y="0"/>
                </a:lnTo>
                <a:close/>
              </a:path>
              <a:path w="1987550" h="1203325">
                <a:moveTo>
                  <a:pt x="1954250" y="1093805"/>
                </a:moveTo>
                <a:lnTo>
                  <a:pt x="1928312" y="1137483"/>
                </a:lnTo>
                <a:lnTo>
                  <a:pt x="1969708" y="1137483"/>
                </a:lnTo>
                <a:lnTo>
                  <a:pt x="1954250" y="1093805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41280" y="3963522"/>
            <a:ext cx="1986280" cy="931544"/>
          </a:xfrm>
          <a:custGeom>
            <a:avLst/>
            <a:gdLst/>
            <a:ahLst/>
            <a:cxnLst/>
            <a:rect l="l" t="t" r="r" b="b"/>
            <a:pathLst>
              <a:path w="1986279" h="931545">
                <a:moveTo>
                  <a:pt x="10439" y="0"/>
                </a:moveTo>
                <a:lnTo>
                  <a:pt x="0" y="23154"/>
                </a:lnTo>
                <a:lnTo>
                  <a:pt x="1911393" y="884955"/>
                </a:lnTo>
                <a:lnTo>
                  <a:pt x="1890513" y="931265"/>
                </a:lnTo>
                <a:lnTo>
                  <a:pt x="1986078" y="904698"/>
                </a:lnTo>
                <a:lnTo>
                  <a:pt x="1965225" y="861800"/>
                </a:lnTo>
                <a:lnTo>
                  <a:pt x="1921832" y="861800"/>
                </a:lnTo>
                <a:lnTo>
                  <a:pt x="10439" y="0"/>
                </a:lnTo>
                <a:close/>
              </a:path>
              <a:path w="1986279" h="931545">
                <a:moveTo>
                  <a:pt x="1942713" y="815489"/>
                </a:moveTo>
                <a:lnTo>
                  <a:pt x="1921832" y="861800"/>
                </a:lnTo>
                <a:lnTo>
                  <a:pt x="1965225" y="861800"/>
                </a:lnTo>
                <a:lnTo>
                  <a:pt x="1942713" y="81548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42762" y="3962962"/>
            <a:ext cx="1985010" cy="660400"/>
          </a:xfrm>
          <a:custGeom>
            <a:avLst/>
            <a:gdLst/>
            <a:ahLst/>
            <a:cxnLst/>
            <a:rect l="l" t="t" r="r" b="b"/>
            <a:pathLst>
              <a:path w="1985010" h="660400">
                <a:moveTo>
                  <a:pt x="7475" y="0"/>
                </a:moveTo>
                <a:lnTo>
                  <a:pt x="0" y="24274"/>
                </a:lnTo>
                <a:lnTo>
                  <a:pt x="1908032" y="611703"/>
                </a:lnTo>
                <a:lnTo>
                  <a:pt x="1893084" y="660253"/>
                </a:lnTo>
                <a:lnTo>
                  <a:pt x="1984595" y="621986"/>
                </a:lnTo>
                <a:lnTo>
                  <a:pt x="1962082" y="587427"/>
                </a:lnTo>
                <a:lnTo>
                  <a:pt x="1915506" y="587427"/>
                </a:lnTo>
                <a:lnTo>
                  <a:pt x="7475" y="0"/>
                </a:lnTo>
                <a:close/>
              </a:path>
              <a:path w="1985010" h="660400">
                <a:moveTo>
                  <a:pt x="1930454" y="538876"/>
                </a:moveTo>
                <a:lnTo>
                  <a:pt x="1915506" y="587427"/>
                </a:lnTo>
                <a:lnTo>
                  <a:pt x="1962082" y="587427"/>
                </a:lnTo>
                <a:lnTo>
                  <a:pt x="1930454" y="538876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6439" y="4533728"/>
            <a:ext cx="1924050" cy="363855"/>
          </a:xfrm>
          <a:custGeom>
            <a:avLst/>
            <a:gdLst/>
            <a:ahLst/>
            <a:cxnLst/>
            <a:rect l="l" t="t" r="r" b="b"/>
            <a:pathLst>
              <a:path w="1924050" h="363854">
                <a:moveTo>
                  <a:pt x="1838554" y="0"/>
                </a:moveTo>
                <a:lnTo>
                  <a:pt x="1846399" y="50190"/>
                </a:lnTo>
                <a:lnTo>
                  <a:pt x="0" y="338768"/>
                </a:lnTo>
                <a:lnTo>
                  <a:pt x="3921" y="363863"/>
                </a:lnTo>
                <a:lnTo>
                  <a:pt x="1850322" y="75285"/>
                </a:lnTo>
                <a:lnTo>
                  <a:pt x="1902277" y="75285"/>
                </a:lnTo>
                <a:lnTo>
                  <a:pt x="1923647" y="50971"/>
                </a:lnTo>
                <a:lnTo>
                  <a:pt x="1838554" y="0"/>
                </a:lnTo>
                <a:close/>
              </a:path>
              <a:path w="1924050" h="363854">
                <a:moveTo>
                  <a:pt x="1902277" y="75285"/>
                </a:moveTo>
                <a:lnTo>
                  <a:pt x="1850322" y="75285"/>
                </a:lnTo>
                <a:lnTo>
                  <a:pt x="1858166" y="125476"/>
                </a:lnTo>
                <a:lnTo>
                  <a:pt x="1902277" y="7528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8400" y="4826001"/>
            <a:ext cx="1957070" cy="127000"/>
          </a:xfrm>
          <a:custGeom>
            <a:avLst/>
            <a:gdLst/>
            <a:ahLst/>
            <a:cxnLst/>
            <a:rect l="l" t="t" r="r" b="b"/>
            <a:pathLst>
              <a:path w="1957070" h="127000">
                <a:moveTo>
                  <a:pt x="0" y="50798"/>
                </a:moveTo>
                <a:lnTo>
                  <a:pt x="0" y="76198"/>
                </a:lnTo>
                <a:lnTo>
                  <a:pt x="1880642" y="76200"/>
                </a:lnTo>
                <a:lnTo>
                  <a:pt x="1880642" y="127000"/>
                </a:lnTo>
                <a:lnTo>
                  <a:pt x="1956842" y="63500"/>
                </a:lnTo>
                <a:lnTo>
                  <a:pt x="1941602" y="50800"/>
                </a:lnTo>
                <a:lnTo>
                  <a:pt x="0" y="50798"/>
                </a:lnTo>
                <a:close/>
              </a:path>
              <a:path w="1957070" h="127000">
                <a:moveTo>
                  <a:pt x="1880642" y="0"/>
                </a:moveTo>
                <a:lnTo>
                  <a:pt x="1880642" y="50800"/>
                </a:lnTo>
                <a:lnTo>
                  <a:pt x="1941602" y="50800"/>
                </a:lnTo>
                <a:lnTo>
                  <a:pt x="188064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06688" y="4876915"/>
            <a:ext cx="1958975" cy="331470"/>
          </a:xfrm>
          <a:custGeom>
            <a:avLst/>
            <a:gdLst/>
            <a:ahLst/>
            <a:cxnLst/>
            <a:rect l="l" t="t" r="r" b="b"/>
            <a:pathLst>
              <a:path w="1958975" h="331470">
                <a:moveTo>
                  <a:pt x="3423" y="0"/>
                </a:moveTo>
                <a:lnTo>
                  <a:pt x="0" y="25168"/>
                </a:lnTo>
                <a:lnTo>
                  <a:pt x="1881338" y="281096"/>
                </a:lnTo>
                <a:lnTo>
                  <a:pt x="1874490" y="331433"/>
                </a:lnTo>
                <a:lnTo>
                  <a:pt x="1958554" y="278784"/>
                </a:lnTo>
                <a:lnTo>
                  <a:pt x="1937649" y="255927"/>
                </a:lnTo>
                <a:lnTo>
                  <a:pt x="1884762" y="255927"/>
                </a:lnTo>
                <a:lnTo>
                  <a:pt x="3423" y="0"/>
                </a:lnTo>
                <a:close/>
              </a:path>
              <a:path w="1958975" h="331470">
                <a:moveTo>
                  <a:pt x="1891610" y="205591"/>
                </a:moveTo>
                <a:lnTo>
                  <a:pt x="1884762" y="255927"/>
                </a:lnTo>
                <a:lnTo>
                  <a:pt x="1937649" y="255927"/>
                </a:lnTo>
                <a:lnTo>
                  <a:pt x="1891610" y="20559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4967" y="4877272"/>
            <a:ext cx="1960880" cy="602615"/>
          </a:xfrm>
          <a:custGeom>
            <a:avLst/>
            <a:gdLst/>
            <a:ahLst/>
            <a:cxnLst/>
            <a:rect l="l" t="t" r="r" b="b"/>
            <a:pathLst>
              <a:path w="1960879" h="602614">
                <a:moveTo>
                  <a:pt x="6866" y="0"/>
                </a:moveTo>
                <a:lnTo>
                  <a:pt x="0" y="24455"/>
                </a:lnTo>
                <a:lnTo>
                  <a:pt x="1883479" y="553326"/>
                </a:lnTo>
                <a:lnTo>
                  <a:pt x="1869746" y="602235"/>
                </a:lnTo>
                <a:lnTo>
                  <a:pt x="1960275" y="561699"/>
                </a:lnTo>
                <a:lnTo>
                  <a:pt x="1937705" y="528872"/>
                </a:lnTo>
                <a:lnTo>
                  <a:pt x="1890346" y="528872"/>
                </a:lnTo>
                <a:lnTo>
                  <a:pt x="6866" y="0"/>
                </a:lnTo>
                <a:close/>
              </a:path>
              <a:path w="1960879" h="602614">
                <a:moveTo>
                  <a:pt x="1904079" y="479963"/>
                </a:moveTo>
                <a:lnTo>
                  <a:pt x="1890346" y="528872"/>
                </a:lnTo>
                <a:lnTo>
                  <a:pt x="1937705" y="528872"/>
                </a:lnTo>
                <a:lnTo>
                  <a:pt x="1904079" y="47996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3256" y="4278105"/>
            <a:ext cx="1962150" cy="906144"/>
          </a:xfrm>
          <a:custGeom>
            <a:avLst/>
            <a:gdLst/>
            <a:ahLst/>
            <a:cxnLst/>
            <a:rect l="l" t="t" r="r" b="b"/>
            <a:pathLst>
              <a:path w="1962150" h="906145">
                <a:moveTo>
                  <a:pt x="1866596" y="0"/>
                </a:moveTo>
                <a:lnTo>
                  <a:pt x="1887173" y="46446"/>
                </a:lnTo>
                <a:lnTo>
                  <a:pt x="0" y="882472"/>
                </a:lnTo>
                <a:lnTo>
                  <a:pt x="10286" y="905695"/>
                </a:lnTo>
                <a:lnTo>
                  <a:pt x="1897461" y="69669"/>
                </a:lnTo>
                <a:lnTo>
                  <a:pt x="1940992" y="69669"/>
                </a:lnTo>
                <a:lnTo>
                  <a:pt x="1961986" y="27194"/>
                </a:lnTo>
                <a:lnTo>
                  <a:pt x="1866596" y="0"/>
                </a:lnTo>
                <a:close/>
              </a:path>
              <a:path w="1962150" h="906145">
                <a:moveTo>
                  <a:pt x="1940992" y="69669"/>
                </a:moveTo>
                <a:lnTo>
                  <a:pt x="1897461" y="69669"/>
                </a:lnTo>
                <a:lnTo>
                  <a:pt x="1918036" y="116116"/>
                </a:lnTo>
                <a:lnTo>
                  <a:pt x="1940992" y="6966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04770" y="4545627"/>
            <a:ext cx="1960880" cy="635000"/>
          </a:xfrm>
          <a:custGeom>
            <a:avLst/>
            <a:gdLst/>
            <a:ahLst/>
            <a:cxnLst/>
            <a:rect l="l" t="t" r="r" b="b"/>
            <a:pathLst>
              <a:path w="1960879" h="635000">
                <a:moveTo>
                  <a:pt x="1869302" y="0"/>
                </a:moveTo>
                <a:lnTo>
                  <a:pt x="1883821" y="48680"/>
                </a:lnTo>
                <a:lnTo>
                  <a:pt x="0" y="610519"/>
                </a:lnTo>
                <a:lnTo>
                  <a:pt x="7259" y="634860"/>
                </a:lnTo>
                <a:lnTo>
                  <a:pt x="1891080" y="73021"/>
                </a:lnTo>
                <a:lnTo>
                  <a:pt x="1937927" y="73021"/>
                </a:lnTo>
                <a:lnTo>
                  <a:pt x="1960472" y="39072"/>
                </a:lnTo>
                <a:lnTo>
                  <a:pt x="1869302" y="0"/>
                </a:lnTo>
                <a:close/>
              </a:path>
              <a:path w="1960879" h="635000">
                <a:moveTo>
                  <a:pt x="1937927" y="73021"/>
                </a:moveTo>
                <a:lnTo>
                  <a:pt x="1891080" y="73021"/>
                </a:lnTo>
                <a:lnTo>
                  <a:pt x="1905599" y="121702"/>
                </a:lnTo>
                <a:lnTo>
                  <a:pt x="1937927" y="7302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06529" y="4825215"/>
            <a:ext cx="2019300" cy="364490"/>
          </a:xfrm>
          <a:custGeom>
            <a:avLst/>
            <a:gdLst/>
            <a:ahLst/>
            <a:cxnLst/>
            <a:rect l="l" t="t" r="r" b="b"/>
            <a:pathLst>
              <a:path w="2019300" h="364489">
                <a:moveTo>
                  <a:pt x="1934142" y="0"/>
                </a:moveTo>
                <a:lnTo>
                  <a:pt x="1941624" y="50246"/>
                </a:lnTo>
                <a:lnTo>
                  <a:pt x="0" y="339368"/>
                </a:lnTo>
                <a:lnTo>
                  <a:pt x="3741" y="364491"/>
                </a:lnTo>
                <a:lnTo>
                  <a:pt x="1945365" y="75369"/>
                </a:lnTo>
                <a:lnTo>
                  <a:pt x="1997654" y="75369"/>
                </a:lnTo>
                <a:lnTo>
                  <a:pt x="2018864" y="51584"/>
                </a:lnTo>
                <a:lnTo>
                  <a:pt x="1934142" y="0"/>
                </a:lnTo>
                <a:close/>
              </a:path>
              <a:path w="2019300" h="364489">
                <a:moveTo>
                  <a:pt x="1997654" y="75369"/>
                </a:moveTo>
                <a:lnTo>
                  <a:pt x="1945365" y="75369"/>
                </a:lnTo>
                <a:lnTo>
                  <a:pt x="1952847" y="125615"/>
                </a:lnTo>
                <a:lnTo>
                  <a:pt x="1997654" y="7536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08291" y="5093347"/>
            <a:ext cx="2017395" cy="127000"/>
          </a:xfrm>
          <a:custGeom>
            <a:avLst/>
            <a:gdLst/>
            <a:ahLst/>
            <a:cxnLst/>
            <a:rect l="l" t="t" r="r" b="b"/>
            <a:pathLst>
              <a:path w="2017395" h="127000">
                <a:moveTo>
                  <a:pt x="2001360" y="76197"/>
                </a:moveTo>
                <a:lnTo>
                  <a:pt x="1941010" y="76197"/>
                </a:lnTo>
                <a:lnTo>
                  <a:pt x="1941441" y="126994"/>
                </a:lnTo>
                <a:lnTo>
                  <a:pt x="2001360" y="76197"/>
                </a:lnTo>
                <a:close/>
              </a:path>
              <a:path w="2017395" h="127000">
                <a:moveTo>
                  <a:pt x="1940365" y="0"/>
                </a:moveTo>
                <a:lnTo>
                  <a:pt x="1940796" y="50797"/>
                </a:lnTo>
                <a:lnTo>
                  <a:pt x="0" y="67226"/>
                </a:lnTo>
                <a:lnTo>
                  <a:pt x="215" y="92624"/>
                </a:lnTo>
                <a:lnTo>
                  <a:pt x="2001360" y="76197"/>
                </a:lnTo>
                <a:lnTo>
                  <a:pt x="2017101" y="62852"/>
                </a:lnTo>
                <a:lnTo>
                  <a:pt x="194036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2122" y="5156311"/>
            <a:ext cx="1998345" cy="332105"/>
          </a:xfrm>
          <a:custGeom>
            <a:avLst/>
            <a:gdLst/>
            <a:ahLst/>
            <a:cxnLst/>
            <a:rect l="l" t="t" r="r" b="b"/>
            <a:pathLst>
              <a:path w="1998345" h="332104">
                <a:moveTo>
                  <a:pt x="3356" y="0"/>
                </a:moveTo>
                <a:lnTo>
                  <a:pt x="0" y="25176"/>
                </a:lnTo>
                <a:lnTo>
                  <a:pt x="1921098" y="281306"/>
                </a:lnTo>
                <a:lnTo>
                  <a:pt x="1914385" y="331660"/>
                </a:lnTo>
                <a:lnTo>
                  <a:pt x="1998308" y="278787"/>
                </a:lnTo>
                <a:lnTo>
                  <a:pt x="1977472" y="256129"/>
                </a:lnTo>
                <a:lnTo>
                  <a:pt x="1924455" y="256129"/>
                </a:lnTo>
                <a:lnTo>
                  <a:pt x="3356" y="0"/>
                </a:lnTo>
                <a:close/>
              </a:path>
              <a:path w="1998345" h="332104">
                <a:moveTo>
                  <a:pt x="1931168" y="205775"/>
                </a:moveTo>
                <a:lnTo>
                  <a:pt x="1924455" y="256129"/>
                </a:lnTo>
                <a:lnTo>
                  <a:pt x="1977472" y="256129"/>
                </a:lnTo>
                <a:lnTo>
                  <a:pt x="1931168" y="20577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17569" y="4798881"/>
            <a:ext cx="2020570" cy="635635"/>
          </a:xfrm>
          <a:custGeom>
            <a:avLst/>
            <a:gdLst/>
            <a:ahLst/>
            <a:cxnLst/>
            <a:rect l="l" t="t" r="r" b="b"/>
            <a:pathLst>
              <a:path w="2020570" h="635635">
                <a:moveTo>
                  <a:pt x="1929676" y="0"/>
                </a:moveTo>
                <a:lnTo>
                  <a:pt x="1943795" y="48798"/>
                </a:lnTo>
                <a:lnTo>
                  <a:pt x="0" y="611235"/>
                </a:lnTo>
                <a:lnTo>
                  <a:pt x="7061" y="635635"/>
                </a:lnTo>
                <a:lnTo>
                  <a:pt x="1950855" y="73197"/>
                </a:lnTo>
                <a:lnTo>
                  <a:pt x="1997961" y="73197"/>
                </a:lnTo>
                <a:lnTo>
                  <a:pt x="2020524" y="39818"/>
                </a:lnTo>
                <a:lnTo>
                  <a:pt x="1929676" y="0"/>
                </a:lnTo>
                <a:close/>
              </a:path>
              <a:path w="2020570" h="635635">
                <a:moveTo>
                  <a:pt x="1997961" y="73197"/>
                </a:moveTo>
                <a:lnTo>
                  <a:pt x="1950855" y="73197"/>
                </a:lnTo>
                <a:lnTo>
                  <a:pt x="1964975" y="121996"/>
                </a:lnTo>
                <a:lnTo>
                  <a:pt x="1997961" y="7319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19139" y="5079828"/>
            <a:ext cx="1924050" cy="363855"/>
          </a:xfrm>
          <a:custGeom>
            <a:avLst/>
            <a:gdLst/>
            <a:ahLst/>
            <a:cxnLst/>
            <a:rect l="l" t="t" r="r" b="b"/>
            <a:pathLst>
              <a:path w="1924050" h="363854">
                <a:moveTo>
                  <a:pt x="1838554" y="0"/>
                </a:moveTo>
                <a:lnTo>
                  <a:pt x="1846399" y="50190"/>
                </a:lnTo>
                <a:lnTo>
                  <a:pt x="0" y="338768"/>
                </a:lnTo>
                <a:lnTo>
                  <a:pt x="3921" y="363863"/>
                </a:lnTo>
                <a:lnTo>
                  <a:pt x="1850322" y="75285"/>
                </a:lnTo>
                <a:lnTo>
                  <a:pt x="1902277" y="75285"/>
                </a:lnTo>
                <a:lnTo>
                  <a:pt x="1923647" y="50971"/>
                </a:lnTo>
                <a:lnTo>
                  <a:pt x="1838554" y="0"/>
                </a:lnTo>
                <a:close/>
              </a:path>
              <a:path w="1924050" h="363854">
                <a:moveTo>
                  <a:pt x="1902277" y="75285"/>
                </a:moveTo>
                <a:lnTo>
                  <a:pt x="1850322" y="75285"/>
                </a:lnTo>
                <a:lnTo>
                  <a:pt x="1858166" y="125476"/>
                </a:lnTo>
                <a:lnTo>
                  <a:pt x="1902277" y="7528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21100" y="5359401"/>
            <a:ext cx="1957070" cy="127000"/>
          </a:xfrm>
          <a:custGeom>
            <a:avLst/>
            <a:gdLst/>
            <a:ahLst/>
            <a:cxnLst/>
            <a:rect l="l" t="t" r="r" b="b"/>
            <a:pathLst>
              <a:path w="1957070" h="127000">
                <a:moveTo>
                  <a:pt x="0" y="50798"/>
                </a:moveTo>
                <a:lnTo>
                  <a:pt x="0" y="76198"/>
                </a:lnTo>
                <a:lnTo>
                  <a:pt x="1880642" y="76200"/>
                </a:lnTo>
                <a:lnTo>
                  <a:pt x="1880642" y="127000"/>
                </a:lnTo>
                <a:lnTo>
                  <a:pt x="1956842" y="63500"/>
                </a:lnTo>
                <a:lnTo>
                  <a:pt x="1941602" y="50800"/>
                </a:lnTo>
                <a:lnTo>
                  <a:pt x="0" y="50798"/>
                </a:lnTo>
                <a:close/>
              </a:path>
              <a:path w="1957070" h="127000">
                <a:moveTo>
                  <a:pt x="1880642" y="0"/>
                </a:moveTo>
                <a:lnTo>
                  <a:pt x="1880642" y="50800"/>
                </a:lnTo>
                <a:lnTo>
                  <a:pt x="1941602" y="50800"/>
                </a:lnTo>
                <a:lnTo>
                  <a:pt x="188064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7691" y="4836086"/>
            <a:ext cx="2004695" cy="610870"/>
          </a:xfrm>
          <a:custGeom>
            <a:avLst/>
            <a:gdLst/>
            <a:ahLst/>
            <a:cxnLst/>
            <a:rect l="l" t="t" r="r" b="b"/>
            <a:pathLst>
              <a:path w="2004695" h="610870">
                <a:moveTo>
                  <a:pt x="1914180" y="0"/>
                </a:moveTo>
                <a:lnTo>
                  <a:pt x="1927816" y="48935"/>
                </a:lnTo>
                <a:lnTo>
                  <a:pt x="0" y="586164"/>
                </a:lnTo>
                <a:lnTo>
                  <a:pt x="6817" y="610632"/>
                </a:lnTo>
                <a:lnTo>
                  <a:pt x="1934635" y="73403"/>
                </a:lnTo>
                <a:lnTo>
                  <a:pt x="1982058" y="73403"/>
                </a:lnTo>
                <a:lnTo>
                  <a:pt x="2004628" y="40713"/>
                </a:lnTo>
                <a:lnTo>
                  <a:pt x="1914180" y="0"/>
                </a:lnTo>
                <a:close/>
              </a:path>
              <a:path w="2004695" h="610870">
                <a:moveTo>
                  <a:pt x="1982058" y="73403"/>
                </a:moveTo>
                <a:lnTo>
                  <a:pt x="1934635" y="73403"/>
                </a:lnTo>
                <a:lnTo>
                  <a:pt x="1948272" y="122337"/>
                </a:lnTo>
                <a:lnTo>
                  <a:pt x="1982058" y="7340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14879" y="4287258"/>
            <a:ext cx="2007870" cy="1153795"/>
          </a:xfrm>
          <a:custGeom>
            <a:avLst/>
            <a:gdLst/>
            <a:ahLst/>
            <a:cxnLst/>
            <a:rect l="l" t="t" r="r" b="b"/>
            <a:pathLst>
              <a:path w="2007870" h="1153795">
                <a:moveTo>
                  <a:pt x="1909906" y="0"/>
                </a:moveTo>
                <a:lnTo>
                  <a:pt x="1934786" y="44289"/>
                </a:lnTo>
                <a:lnTo>
                  <a:pt x="0" y="1131197"/>
                </a:lnTo>
                <a:lnTo>
                  <a:pt x="12440" y="1153342"/>
                </a:lnTo>
                <a:lnTo>
                  <a:pt x="1947227" y="66434"/>
                </a:lnTo>
                <a:lnTo>
                  <a:pt x="1988992" y="66434"/>
                </a:lnTo>
                <a:lnTo>
                  <a:pt x="2007440" y="18041"/>
                </a:lnTo>
                <a:lnTo>
                  <a:pt x="1909906" y="0"/>
                </a:lnTo>
                <a:close/>
              </a:path>
              <a:path w="2007870" h="1153795">
                <a:moveTo>
                  <a:pt x="1988992" y="66434"/>
                </a:moveTo>
                <a:lnTo>
                  <a:pt x="1947227" y="66434"/>
                </a:lnTo>
                <a:lnTo>
                  <a:pt x="1972108" y="110724"/>
                </a:lnTo>
                <a:lnTo>
                  <a:pt x="1988992" y="6643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15956" y="4811505"/>
            <a:ext cx="1962150" cy="906144"/>
          </a:xfrm>
          <a:custGeom>
            <a:avLst/>
            <a:gdLst/>
            <a:ahLst/>
            <a:cxnLst/>
            <a:rect l="l" t="t" r="r" b="b"/>
            <a:pathLst>
              <a:path w="1962150" h="906145">
                <a:moveTo>
                  <a:pt x="1866596" y="0"/>
                </a:moveTo>
                <a:lnTo>
                  <a:pt x="1887173" y="46446"/>
                </a:lnTo>
                <a:lnTo>
                  <a:pt x="0" y="882471"/>
                </a:lnTo>
                <a:lnTo>
                  <a:pt x="10286" y="905695"/>
                </a:lnTo>
                <a:lnTo>
                  <a:pt x="1897461" y="69669"/>
                </a:lnTo>
                <a:lnTo>
                  <a:pt x="1940992" y="69669"/>
                </a:lnTo>
                <a:lnTo>
                  <a:pt x="1961986" y="27194"/>
                </a:lnTo>
                <a:lnTo>
                  <a:pt x="1866596" y="0"/>
                </a:lnTo>
                <a:close/>
              </a:path>
              <a:path w="1962150" h="906145">
                <a:moveTo>
                  <a:pt x="1940992" y="69669"/>
                </a:moveTo>
                <a:lnTo>
                  <a:pt x="1897461" y="69669"/>
                </a:lnTo>
                <a:lnTo>
                  <a:pt x="1918036" y="116116"/>
                </a:lnTo>
                <a:lnTo>
                  <a:pt x="1940992" y="6966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7470" y="5091727"/>
            <a:ext cx="1960880" cy="635000"/>
          </a:xfrm>
          <a:custGeom>
            <a:avLst/>
            <a:gdLst/>
            <a:ahLst/>
            <a:cxnLst/>
            <a:rect l="l" t="t" r="r" b="b"/>
            <a:pathLst>
              <a:path w="1960879" h="635000">
                <a:moveTo>
                  <a:pt x="1869302" y="0"/>
                </a:moveTo>
                <a:lnTo>
                  <a:pt x="1883821" y="48680"/>
                </a:lnTo>
                <a:lnTo>
                  <a:pt x="0" y="610519"/>
                </a:lnTo>
                <a:lnTo>
                  <a:pt x="7259" y="634860"/>
                </a:lnTo>
                <a:lnTo>
                  <a:pt x="1891080" y="73021"/>
                </a:lnTo>
                <a:lnTo>
                  <a:pt x="1937927" y="73021"/>
                </a:lnTo>
                <a:lnTo>
                  <a:pt x="1960472" y="39072"/>
                </a:lnTo>
                <a:lnTo>
                  <a:pt x="1869302" y="0"/>
                </a:lnTo>
                <a:close/>
              </a:path>
              <a:path w="1960879" h="635000">
                <a:moveTo>
                  <a:pt x="1937927" y="73021"/>
                </a:moveTo>
                <a:lnTo>
                  <a:pt x="1891080" y="73021"/>
                </a:lnTo>
                <a:lnTo>
                  <a:pt x="1905599" y="121702"/>
                </a:lnTo>
                <a:lnTo>
                  <a:pt x="1937927" y="7302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19229" y="5358615"/>
            <a:ext cx="2019300" cy="364490"/>
          </a:xfrm>
          <a:custGeom>
            <a:avLst/>
            <a:gdLst/>
            <a:ahLst/>
            <a:cxnLst/>
            <a:rect l="l" t="t" r="r" b="b"/>
            <a:pathLst>
              <a:path w="2019300" h="364489">
                <a:moveTo>
                  <a:pt x="1934142" y="0"/>
                </a:moveTo>
                <a:lnTo>
                  <a:pt x="1941624" y="50246"/>
                </a:lnTo>
                <a:lnTo>
                  <a:pt x="0" y="339368"/>
                </a:lnTo>
                <a:lnTo>
                  <a:pt x="3741" y="364491"/>
                </a:lnTo>
                <a:lnTo>
                  <a:pt x="1945365" y="75369"/>
                </a:lnTo>
                <a:lnTo>
                  <a:pt x="1997654" y="75369"/>
                </a:lnTo>
                <a:lnTo>
                  <a:pt x="2018864" y="51584"/>
                </a:lnTo>
                <a:lnTo>
                  <a:pt x="1934142" y="0"/>
                </a:lnTo>
                <a:close/>
              </a:path>
              <a:path w="2019300" h="364489">
                <a:moveTo>
                  <a:pt x="1997654" y="75369"/>
                </a:moveTo>
                <a:lnTo>
                  <a:pt x="1945365" y="75369"/>
                </a:lnTo>
                <a:lnTo>
                  <a:pt x="1952847" y="125615"/>
                </a:lnTo>
                <a:lnTo>
                  <a:pt x="1997654" y="7536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17691" y="5115486"/>
            <a:ext cx="2004695" cy="610870"/>
          </a:xfrm>
          <a:custGeom>
            <a:avLst/>
            <a:gdLst/>
            <a:ahLst/>
            <a:cxnLst/>
            <a:rect l="l" t="t" r="r" b="b"/>
            <a:pathLst>
              <a:path w="2004695" h="610870">
                <a:moveTo>
                  <a:pt x="1914180" y="0"/>
                </a:moveTo>
                <a:lnTo>
                  <a:pt x="1927818" y="48935"/>
                </a:lnTo>
                <a:lnTo>
                  <a:pt x="0" y="586165"/>
                </a:lnTo>
                <a:lnTo>
                  <a:pt x="6817" y="610633"/>
                </a:lnTo>
                <a:lnTo>
                  <a:pt x="1934635" y="73403"/>
                </a:lnTo>
                <a:lnTo>
                  <a:pt x="1982058" y="73403"/>
                </a:lnTo>
                <a:lnTo>
                  <a:pt x="2004628" y="40713"/>
                </a:lnTo>
                <a:lnTo>
                  <a:pt x="1914180" y="0"/>
                </a:lnTo>
                <a:close/>
              </a:path>
              <a:path w="2004695" h="610870">
                <a:moveTo>
                  <a:pt x="1982058" y="73403"/>
                </a:moveTo>
                <a:lnTo>
                  <a:pt x="1934635" y="73403"/>
                </a:lnTo>
                <a:lnTo>
                  <a:pt x="1948272" y="122337"/>
                </a:lnTo>
                <a:lnTo>
                  <a:pt x="1982058" y="7340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39144" y="4297673"/>
            <a:ext cx="1988820" cy="1425575"/>
          </a:xfrm>
          <a:custGeom>
            <a:avLst/>
            <a:gdLst/>
            <a:ahLst/>
            <a:cxnLst/>
            <a:rect l="l" t="t" r="r" b="b"/>
            <a:pathLst>
              <a:path w="1988820" h="1425575">
                <a:moveTo>
                  <a:pt x="1889318" y="0"/>
                </a:moveTo>
                <a:lnTo>
                  <a:pt x="1918742" y="41410"/>
                </a:lnTo>
                <a:lnTo>
                  <a:pt x="0" y="1404774"/>
                </a:lnTo>
                <a:lnTo>
                  <a:pt x="14711" y="1425479"/>
                </a:lnTo>
                <a:lnTo>
                  <a:pt x="1933454" y="62115"/>
                </a:lnTo>
                <a:lnTo>
                  <a:pt x="1973819" y="62115"/>
                </a:lnTo>
                <a:lnTo>
                  <a:pt x="1988214" y="7626"/>
                </a:lnTo>
                <a:lnTo>
                  <a:pt x="1889318" y="0"/>
                </a:lnTo>
                <a:close/>
              </a:path>
              <a:path w="1988820" h="1425575">
                <a:moveTo>
                  <a:pt x="1973819" y="62115"/>
                </a:moveTo>
                <a:lnTo>
                  <a:pt x="1933454" y="62115"/>
                </a:lnTo>
                <a:lnTo>
                  <a:pt x="1962878" y="103526"/>
                </a:lnTo>
                <a:lnTo>
                  <a:pt x="1973819" y="6211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02123" y="4859252"/>
            <a:ext cx="2019300" cy="1172845"/>
          </a:xfrm>
          <a:custGeom>
            <a:avLst/>
            <a:gdLst/>
            <a:ahLst/>
            <a:cxnLst/>
            <a:rect l="l" t="t" r="r" b="b"/>
            <a:pathLst>
              <a:path w="2019300" h="1172845">
                <a:moveTo>
                  <a:pt x="1921497" y="0"/>
                </a:moveTo>
                <a:lnTo>
                  <a:pt x="1946602" y="44162"/>
                </a:lnTo>
                <a:lnTo>
                  <a:pt x="0" y="1150711"/>
                </a:lnTo>
                <a:lnTo>
                  <a:pt x="12552" y="1172793"/>
                </a:lnTo>
                <a:lnTo>
                  <a:pt x="1959154" y="66245"/>
                </a:lnTo>
                <a:lnTo>
                  <a:pt x="2000840" y="66245"/>
                </a:lnTo>
                <a:lnTo>
                  <a:pt x="2019123" y="17547"/>
                </a:lnTo>
                <a:lnTo>
                  <a:pt x="1921497" y="0"/>
                </a:lnTo>
                <a:close/>
              </a:path>
              <a:path w="2019300" h="1172845">
                <a:moveTo>
                  <a:pt x="2000840" y="66245"/>
                </a:moveTo>
                <a:lnTo>
                  <a:pt x="1959154" y="66245"/>
                </a:lnTo>
                <a:lnTo>
                  <a:pt x="1984259" y="110408"/>
                </a:lnTo>
                <a:lnTo>
                  <a:pt x="2000840" y="6624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00122" y="4318000"/>
            <a:ext cx="1976755" cy="1701800"/>
          </a:xfrm>
          <a:custGeom>
            <a:avLst/>
            <a:gdLst/>
            <a:ahLst/>
            <a:cxnLst/>
            <a:rect l="l" t="t" r="r" b="b"/>
            <a:pathLst>
              <a:path w="1976754" h="1701800">
                <a:moveTo>
                  <a:pt x="1976747" y="0"/>
                </a:moveTo>
                <a:lnTo>
                  <a:pt x="1877567" y="1512"/>
                </a:lnTo>
                <a:lnTo>
                  <a:pt x="1910680" y="40038"/>
                </a:lnTo>
                <a:lnTo>
                  <a:pt x="0" y="1682275"/>
                </a:lnTo>
                <a:lnTo>
                  <a:pt x="16555" y="1701538"/>
                </a:lnTo>
                <a:lnTo>
                  <a:pt x="1927237" y="59300"/>
                </a:lnTo>
                <a:lnTo>
                  <a:pt x="1966807" y="59300"/>
                </a:lnTo>
                <a:lnTo>
                  <a:pt x="1976747" y="0"/>
                </a:lnTo>
                <a:close/>
              </a:path>
              <a:path w="1976754" h="1701800">
                <a:moveTo>
                  <a:pt x="1966807" y="59300"/>
                </a:moveTo>
                <a:lnTo>
                  <a:pt x="1927237" y="59300"/>
                </a:lnTo>
                <a:lnTo>
                  <a:pt x="1960350" y="97825"/>
                </a:lnTo>
                <a:lnTo>
                  <a:pt x="1966807" y="593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04897" y="5395583"/>
            <a:ext cx="2016760" cy="629920"/>
          </a:xfrm>
          <a:custGeom>
            <a:avLst/>
            <a:gdLst/>
            <a:ahLst/>
            <a:cxnLst/>
            <a:rect l="l" t="t" r="r" b="b"/>
            <a:pathLst>
              <a:path w="2016760" h="629920">
                <a:moveTo>
                  <a:pt x="1925589" y="0"/>
                </a:moveTo>
                <a:lnTo>
                  <a:pt x="1939603" y="48828"/>
                </a:lnTo>
                <a:lnTo>
                  <a:pt x="0" y="605468"/>
                </a:lnTo>
                <a:lnTo>
                  <a:pt x="7005" y="629882"/>
                </a:lnTo>
                <a:lnTo>
                  <a:pt x="1946609" y="73243"/>
                </a:lnTo>
                <a:lnTo>
                  <a:pt x="1993783" y="73243"/>
                </a:lnTo>
                <a:lnTo>
                  <a:pt x="2016349" y="40016"/>
                </a:lnTo>
                <a:lnTo>
                  <a:pt x="1925589" y="0"/>
                </a:lnTo>
                <a:close/>
              </a:path>
              <a:path w="2016760" h="629920">
                <a:moveTo>
                  <a:pt x="1993783" y="73243"/>
                </a:moveTo>
                <a:lnTo>
                  <a:pt x="1946609" y="73243"/>
                </a:lnTo>
                <a:lnTo>
                  <a:pt x="1960622" y="122072"/>
                </a:lnTo>
                <a:lnTo>
                  <a:pt x="1993783" y="732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02123" y="4859252"/>
            <a:ext cx="2019300" cy="1172845"/>
          </a:xfrm>
          <a:custGeom>
            <a:avLst/>
            <a:gdLst/>
            <a:ahLst/>
            <a:cxnLst/>
            <a:rect l="l" t="t" r="r" b="b"/>
            <a:pathLst>
              <a:path w="2019300" h="1172845">
                <a:moveTo>
                  <a:pt x="1921497" y="0"/>
                </a:moveTo>
                <a:lnTo>
                  <a:pt x="1946602" y="44164"/>
                </a:lnTo>
                <a:lnTo>
                  <a:pt x="0" y="1150710"/>
                </a:lnTo>
                <a:lnTo>
                  <a:pt x="12552" y="1172792"/>
                </a:lnTo>
                <a:lnTo>
                  <a:pt x="1959154" y="66245"/>
                </a:lnTo>
                <a:lnTo>
                  <a:pt x="2000840" y="66245"/>
                </a:lnTo>
                <a:lnTo>
                  <a:pt x="2019123" y="17547"/>
                </a:lnTo>
                <a:lnTo>
                  <a:pt x="1921497" y="0"/>
                </a:lnTo>
                <a:close/>
              </a:path>
              <a:path w="2019300" h="1172845">
                <a:moveTo>
                  <a:pt x="2000840" y="66245"/>
                </a:moveTo>
                <a:lnTo>
                  <a:pt x="1959154" y="66245"/>
                </a:lnTo>
                <a:lnTo>
                  <a:pt x="1984259" y="110408"/>
                </a:lnTo>
                <a:lnTo>
                  <a:pt x="2000840" y="6624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2750" y="3155950"/>
            <a:ext cx="12192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22750" y="3155950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149225"/>
                </a:moveTo>
                <a:lnTo>
                  <a:pt x="920750" y="149225"/>
                </a:lnTo>
                <a:lnTo>
                  <a:pt x="920750" y="0"/>
                </a:lnTo>
                <a:lnTo>
                  <a:pt x="1219200" y="298450"/>
                </a:lnTo>
                <a:lnTo>
                  <a:pt x="920750" y="596900"/>
                </a:lnTo>
                <a:lnTo>
                  <a:pt x="920750" y="447674"/>
                </a:lnTo>
                <a:lnTo>
                  <a:pt x="0" y="447674"/>
                </a:lnTo>
                <a:lnTo>
                  <a:pt x="0" y="1492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489250" y="3340280"/>
            <a:ext cx="533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join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5300" y="1130300"/>
            <a:ext cx="78105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6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36559"/>
              </p:ext>
            </p:extLst>
          </p:nvPr>
        </p:nvGraphicFramePr>
        <p:xfrm>
          <a:off x="533400" y="1041400"/>
          <a:ext cx="7766049" cy="156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0"/>
                <a:gridCol w="1504951"/>
                <a:gridCol w="95248"/>
              </a:tblGrid>
              <a:tr h="120650"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107FA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8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107FA7"/>
                      </a:solidFill>
                      <a:prstDash val="solid"/>
                    </a:lnT>
                    <a:solidFill>
                      <a:srgbClr val="D2E7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107FA7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073150">
                <a:tc gridSpan="2">
                  <a:txBody>
                    <a:bodyPr/>
                    <a:lstStyle/>
                    <a:p>
                      <a:pPr marL="169545" marR="2389505">
                        <a:lnSpc>
                          <a:spcPct val="995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log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log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il</a:t>
                      </a:r>
                      <a:r>
                        <a:rPr sz="1800" b="1" i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.ma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fn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efi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i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).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ap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-8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pagelog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logs.joi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(page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107FA7"/>
                      </a:solidFill>
                      <a:prstDash val="solid"/>
                    </a:lnB>
                    <a:solidFill>
                      <a:srgbClr val="D2E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2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3943350" y="35623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3098798" y="0"/>
                </a:moveTo>
                <a:lnTo>
                  <a:pt x="166005" y="385"/>
                </a:lnTo>
                <a:lnTo>
                  <a:pt x="123759" y="8361"/>
                </a:lnTo>
                <a:lnTo>
                  <a:pt x="85685" y="25691"/>
                </a:lnTo>
                <a:lnTo>
                  <a:pt x="53060" y="51101"/>
                </a:lnTo>
                <a:lnTo>
                  <a:pt x="27155" y="83317"/>
                </a:lnTo>
                <a:lnTo>
                  <a:pt x="9244" y="121065"/>
                </a:lnTo>
                <a:lnTo>
                  <a:pt x="601" y="163072"/>
                </a:lnTo>
                <a:lnTo>
                  <a:pt x="0" y="177801"/>
                </a:lnTo>
                <a:lnTo>
                  <a:pt x="385" y="900794"/>
                </a:lnTo>
                <a:lnTo>
                  <a:pt x="8361" y="943040"/>
                </a:lnTo>
                <a:lnTo>
                  <a:pt x="25691" y="981114"/>
                </a:lnTo>
                <a:lnTo>
                  <a:pt x="51101" y="1013739"/>
                </a:lnTo>
                <a:lnTo>
                  <a:pt x="83317" y="1039644"/>
                </a:lnTo>
                <a:lnTo>
                  <a:pt x="121065" y="1057555"/>
                </a:lnTo>
                <a:lnTo>
                  <a:pt x="163072" y="1066198"/>
                </a:lnTo>
                <a:lnTo>
                  <a:pt x="177801" y="1066800"/>
                </a:lnTo>
                <a:lnTo>
                  <a:pt x="3110594" y="1066414"/>
                </a:lnTo>
                <a:lnTo>
                  <a:pt x="3152840" y="1058438"/>
                </a:lnTo>
                <a:lnTo>
                  <a:pt x="3190914" y="1041108"/>
                </a:lnTo>
                <a:lnTo>
                  <a:pt x="3223539" y="1015698"/>
                </a:lnTo>
                <a:lnTo>
                  <a:pt x="3249444" y="983482"/>
                </a:lnTo>
                <a:lnTo>
                  <a:pt x="3267355" y="945734"/>
                </a:lnTo>
                <a:lnTo>
                  <a:pt x="3275998" y="903727"/>
                </a:lnTo>
                <a:lnTo>
                  <a:pt x="3276600" y="888998"/>
                </a:lnTo>
                <a:lnTo>
                  <a:pt x="3276214" y="166005"/>
                </a:lnTo>
                <a:lnTo>
                  <a:pt x="3268238" y="123759"/>
                </a:lnTo>
                <a:lnTo>
                  <a:pt x="3250908" y="85685"/>
                </a:lnTo>
                <a:lnTo>
                  <a:pt x="3225498" y="53060"/>
                </a:lnTo>
                <a:lnTo>
                  <a:pt x="3193282" y="27155"/>
                </a:lnTo>
                <a:lnTo>
                  <a:pt x="3155534" y="9244"/>
                </a:lnTo>
                <a:lnTo>
                  <a:pt x="3113527" y="601"/>
                </a:lnTo>
                <a:lnTo>
                  <a:pt x="3098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3350" y="35623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0" y="177801"/>
                </a:moveTo>
                <a:lnTo>
                  <a:pt x="5270" y="134657"/>
                </a:lnTo>
                <a:lnTo>
                  <a:pt x="20233" y="95348"/>
                </a:lnTo>
                <a:lnTo>
                  <a:pt x="43615" y="61146"/>
                </a:lnTo>
                <a:lnTo>
                  <a:pt x="74142" y="33327"/>
                </a:lnTo>
                <a:lnTo>
                  <a:pt x="110540" y="13162"/>
                </a:lnTo>
                <a:lnTo>
                  <a:pt x="151538" y="1926"/>
                </a:lnTo>
                <a:lnTo>
                  <a:pt x="3098798" y="0"/>
                </a:lnTo>
                <a:lnTo>
                  <a:pt x="3113526" y="601"/>
                </a:lnTo>
                <a:lnTo>
                  <a:pt x="3155534" y="9244"/>
                </a:lnTo>
                <a:lnTo>
                  <a:pt x="3193282" y="27154"/>
                </a:lnTo>
                <a:lnTo>
                  <a:pt x="3225498" y="53059"/>
                </a:lnTo>
                <a:lnTo>
                  <a:pt x="3250907" y="85685"/>
                </a:lnTo>
                <a:lnTo>
                  <a:pt x="3268237" y="123758"/>
                </a:lnTo>
                <a:lnTo>
                  <a:pt x="3276214" y="166005"/>
                </a:lnTo>
                <a:lnTo>
                  <a:pt x="3276600" y="888998"/>
                </a:lnTo>
                <a:lnTo>
                  <a:pt x="3275998" y="903727"/>
                </a:lnTo>
                <a:lnTo>
                  <a:pt x="3267355" y="945734"/>
                </a:lnTo>
                <a:lnTo>
                  <a:pt x="3249445" y="983482"/>
                </a:lnTo>
                <a:lnTo>
                  <a:pt x="3223540" y="1015698"/>
                </a:lnTo>
                <a:lnTo>
                  <a:pt x="3190914" y="1041107"/>
                </a:lnTo>
                <a:lnTo>
                  <a:pt x="3152841" y="1058437"/>
                </a:lnTo>
                <a:lnTo>
                  <a:pt x="3110594" y="1066414"/>
                </a:lnTo>
                <a:lnTo>
                  <a:pt x="177801" y="1066800"/>
                </a:lnTo>
                <a:lnTo>
                  <a:pt x="163072" y="1066198"/>
                </a:lnTo>
                <a:lnTo>
                  <a:pt x="121065" y="1057555"/>
                </a:lnTo>
                <a:lnTo>
                  <a:pt x="83317" y="1039645"/>
                </a:lnTo>
                <a:lnTo>
                  <a:pt x="51101" y="1013740"/>
                </a:lnTo>
                <a:lnTo>
                  <a:pt x="25692" y="981114"/>
                </a:lnTo>
                <a:lnTo>
                  <a:pt x="8362" y="943041"/>
                </a:lnTo>
                <a:lnTo>
                  <a:pt x="385" y="900794"/>
                </a:lnTo>
                <a:lnTo>
                  <a:pt x="0" y="177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3400" y="37096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0641" y="3715316"/>
            <a:ext cx="643021" cy="767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11600"/>
            <a:ext cx="8890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5300" y="3898900"/>
            <a:ext cx="6350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0850" y="39560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0850" y="39560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5182" y="4005979"/>
            <a:ext cx="3225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1000" y="4254500"/>
            <a:ext cx="8890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5300" y="4241800"/>
            <a:ext cx="6350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0850" y="42989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0850" y="42989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3556000"/>
            <a:ext cx="8890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5300" y="3543300"/>
            <a:ext cx="6350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0850" y="36004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0850" y="36004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0700" y="3911600"/>
            <a:ext cx="876300" cy="43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0550" y="39560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0550" y="39560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0" y="4254500"/>
            <a:ext cx="876300" cy="43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0550" y="4298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0550" y="42989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00700" y="3556000"/>
            <a:ext cx="8763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0550" y="3600450"/>
            <a:ext cx="736600" cy="304800"/>
          </a:xfrm>
          <a:custGeom>
            <a:avLst/>
            <a:gdLst/>
            <a:ahLst/>
            <a:cxnLst/>
            <a:rect l="l" t="t" r="r" b="b"/>
            <a:pathLst>
              <a:path w="736600" h="304800">
                <a:moveTo>
                  <a:pt x="0" y="0"/>
                </a:moveTo>
                <a:lnTo>
                  <a:pt x="736600" y="0"/>
                </a:lnTo>
                <a:lnTo>
                  <a:pt x="736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0550" y="3600450"/>
            <a:ext cx="736600" cy="304800"/>
          </a:xfrm>
          <a:custGeom>
            <a:avLst/>
            <a:gdLst/>
            <a:ahLst/>
            <a:cxnLst/>
            <a:rect l="l" t="t" r="r" b="b"/>
            <a:pathLst>
              <a:path w="736600" h="304800">
                <a:moveTo>
                  <a:pt x="0" y="0"/>
                </a:moveTo>
                <a:lnTo>
                  <a:pt x="736600" y="0"/>
                </a:lnTo>
                <a:lnTo>
                  <a:pt x="736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30650" y="46926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3098798" y="0"/>
                </a:moveTo>
                <a:lnTo>
                  <a:pt x="166005" y="385"/>
                </a:lnTo>
                <a:lnTo>
                  <a:pt x="123759" y="8361"/>
                </a:lnTo>
                <a:lnTo>
                  <a:pt x="85685" y="25691"/>
                </a:lnTo>
                <a:lnTo>
                  <a:pt x="53060" y="51101"/>
                </a:lnTo>
                <a:lnTo>
                  <a:pt x="27155" y="83317"/>
                </a:lnTo>
                <a:lnTo>
                  <a:pt x="9244" y="121065"/>
                </a:lnTo>
                <a:lnTo>
                  <a:pt x="601" y="163072"/>
                </a:lnTo>
                <a:lnTo>
                  <a:pt x="0" y="177801"/>
                </a:lnTo>
                <a:lnTo>
                  <a:pt x="385" y="900794"/>
                </a:lnTo>
                <a:lnTo>
                  <a:pt x="8361" y="943041"/>
                </a:lnTo>
                <a:lnTo>
                  <a:pt x="25691" y="981114"/>
                </a:lnTo>
                <a:lnTo>
                  <a:pt x="51101" y="1013740"/>
                </a:lnTo>
                <a:lnTo>
                  <a:pt x="83317" y="1039645"/>
                </a:lnTo>
                <a:lnTo>
                  <a:pt x="121065" y="1057555"/>
                </a:lnTo>
                <a:lnTo>
                  <a:pt x="163072" y="1066198"/>
                </a:lnTo>
                <a:lnTo>
                  <a:pt x="177801" y="1066800"/>
                </a:lnTo>
                <a:lnTo>
                  <a:pt x="3110594" y="1066414"/>
                </a:lnTo>
                <a:lnTo>
                  <a:pt x="3152840" y="1058438"/>
                </a:lnTo>
                <a:lnTo>
                  <a:pt x="3190914" y="1041108"/>
                </a:lnTo>
                <a:lnTo>
                  <a:pt x="3223539" y="1015698"/>
                </a:lnTo>
                <a:lnTo>
                  <a:pt x="3249444" y="983483"/>
                </a:lnTo>
                <a:lnTo>
                  <a:pt x="3267355" y="945734"/>
                </a:lnTo>
                <a:lnTo>
                  <a:pt x="3275998" y="903727"/>
                </a:lnTo>
                <a:lnTo>
                  <a:pt x="3276600" y="888998"/>
                </a:lnTo>
                <a:lnTo>
                  <a:pt x="3276214" y="166005"/>
                </a:lnTo>
                <a:lnTo>
                  <a:pt x="3268238" y="123759"/>
                </a:lnTo>
                <a:lnTo>
                  <a:pt x="3250908" y="85685"/>
                </a:lnTo>
                <a:lnTo>
                  <a:pt x="3225498" y="53060"/>
                </a:lnTo>
                <a:lnTo>
                  <a:pt x="3193282" y="27155"/>
                </a:lnTo>
                <a:lnTo>
                  <a:pt x="3155534" y="9244"/>
                </a:lnTo>
                <a:lnTo>
                  <a:pt x="3113527" y="601"/>
                </a:lnTo>
                <a:lnTo>
                  <a:pt x="3098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0650" y="46926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0" y="177801"/>
                </a:moveTo>
                <a:lnTo>
                  <a:pt x="5270" y="134657"/>
                </a:lnTo>
                <a:lnTo>
                  <a:pt x="20233" y="95348"/>
                </a:lnTo>
                <a:lnTo>
                  <a:pt x="43615" y="61146"/>
                </a:lnTo>
                <a:lnTo>
                  <a:pt x="74142" y="33327"/>
                </a:lnTo>
                <a:lnTo>
                  <a:pt x="110540" y="13162"/>
                </a:lnTo>
                <a:lnTo>
                  <a:pt x="151538" y="1926"/>
                </a:lnTo>
                <a:lnTo>
                  <a:pt x="3098798" y="0"/>
                </a:lnTo>
                <a:lnTo>
                  <a:pt x="3113526" y="601"/>
                </a:lnTo>
                <a:lnTo>
                  <a:pt x="3155534" y="9244"/>
                </a:lnTo>
                <a:lnTo>
                  <a:pt x="3193282" y="27154"/>
                </a:lnTo>
                <a:lnTo>
                  <a:pt x="3225498" y="53059"/>
                </a:lnTo>
                <a:lnTo>
                  <a:pt x="3250907" y="85685"/>
                </a:lnTo>
                <a:lnTo>
                  <a:pt x="3268237" y="123758"/>
                </a:lnTo>
                <a:lnTo>
                  <a:pt x="3276214" y="166005"/>
                </a:lnTo>
                <a:lnTo>
                  <a:pt x="3276600" y="888998"/>
                </a:lnTo>
                <a:lnTo>
                  <a:pt x="3275998" y="903727"/>
                </a:lnTo>
                <a:lnTo>
                  <a:pt x="3267355" y="945734"/>
                </a:lnTo>
                <a:lnTo>
                  <a:pt x="3249445" y="983482"/>
                </a:lnTo>
                <a:lnTo>
                  <a:pt x="3223540" y="1015698"/>
                </a:lnTo>
                <a:lnTo>
                  <a:pt x="3190914" y="1041107"/>
                </a:lnTo>
                <a:lnTo>
                  <a:pt x="3152841" y="1058437"/>
                </a:lnTo>
                <a:lnTo>
                  <a:pt x="3110594" y="1066414"/>
                </a:lnTo>
                <a:lnTo>
                  <a:pt x="177801" y="1066800"/>
                </a:lnTo>
                <a:lnTo>
                  <a:pt x="163072" y="1066198"/>
                </a:lnTo>
                <a:lnTo>
                  <a:pt x="121065" y="1057555"/>
                </a:lnTo>
                <a:lnTo>
                  <a:pt x="83317" y="1039645"/>
                </a:lnTo>
                <a:lnTo>
                  <a:pt x="51101" y="1013740"/>
                </a:lnTo>
                <a:lnTo>
                  <a:pt x="25692" y="981114"/>
                </a:lnTo>
                <a:lnTo>
                  <a:pt x="8362" y="943041"/>
                </a:lnTo>
                <a:lnTo>
                  <a:pt x="385" y="900794"/>
                </a:lnTo>
                <a:lnTo>
                  <a:pt x="0" y="177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0700" y="48271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7941" y="4832803"/>
            <a:ext cx="643021" cy="75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1000" y="5029200"/>
            <a:ext cx="8890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5300" y="5003800"/>
            <a:ext cx="6350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0850" y="50736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0850" y="50736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1000" y="5372100"/>
            <a:ext cx="8890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5300" y="5346700"/>
            <a:ext cx="6350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0850" y="54165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60850" y="54165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4673600"/>
            <a:ext cx="8890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05300" y="4648200"/>
            <a:ext cx="63500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0700" y="5016500"/>
            <a:ext cx="8763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0550" y="5060950"/>
            <a:ext cx="736600" cy="304800"/>
          </a:xfrm>
          <a:custGeom>
            <a:avLst/>
            <a:gdLst/>
            <a:ahLst/>
            <a:cxnLst/>
            <a:rect l="l" t="t" r="r" b="b"/>
            <a:pathLst>
              <a:path w="736600" h="304800">
                <a:moveTo>
                  <a:pt x="0" y="0"/>
                </a:moveTo>
                <a:lnTo>
                  <a:pt x="736600" y="0"/>
                </a:lnTo>
                <a:lnTo>
                  <a:pt x="736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0550" y="5060950"/>
            <a:ext cx="736600" cy="304800"/>
          </a:xfrm>
          <a:custGeom>
            <a:avLst/>
            <a:gdLst/>
            <a:ahLst/>
            <a:cxnLst/>
            <a:rect l="l" t="t" r="r" b="b"/>
            <a:pathLst>
              <a:path w="736600" h="304800">
                <a:moveTo>
                  <a:pt x="0" y="0"/>
                </a:moveTo>
                <a:lnTo>
                  <a:pt x="736600" y="0"/>
                </a:lnTo>
                <a:lnTo>
                  <a:pt x="736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00700" y="5372100"/>
            <a:ext cx="876300" cy="43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70550" y="54165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0550" y="54165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00700" y="4673600"/>
            <a:ext cx="876300" cy="43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70550" y="47180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70550" y="47180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65600" y="3416300"/>
            <a:ext cx="914400" cy="2425700"/>
          </a:xfrm>
          <a:custGeom>
            <a:avLst/>
            <a:gdLst/>
            <a:ahLst/>
            <a:cxnLst/>
            <a:rect l="l" t="t" r="r" b="b"/>
            <a:pathLst>
              <a:path w="914400" h="2425700">
                <a:moveTo>
                  <a:pt x="0" y="0"/>
                </a:moveTo>
                <a:lnTo>
                  <a:pt x="914400" y="0"/>
                </a:lnTo>
                <a:lnTo>
                  <a:pt x="914400" y="2425700"/>
                </a:lnTo>
                <a:lnTo>
                  <a:pt x="0" y="242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88000" y="3416300"/>
            <a:ext cx="914400" cy="2425700"/>
          </a:xfrm>
          <a:custGeom>
            <a:avLst/>
            <a:gdLst/>
            <a:ahLst/>
            <a:cxnLst/>
            <a:rect l="l" t="t" r="r" b="b"/>
            <a:pathLst>
              <a:path w="914400" h="2425700">
                <a:moveTo>
                  <a:pt x="0" y="0"/>
                </a:moveTo>
                <a:lnTo>
                  <a:pt x="914400" y="0"/>
                </a:lnTo>
                <a:lnTo>
                  <a:pt x="914400" y="2425700"/>
                </a:lnTo>
                <a:lnTo>
                  <a:pt x="0" y="242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86350" y="3651250"/>
            <a:ext cx="5461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86350" y="3651250"/>
            <a:ext cx="546100" cy="215900"/>
          </a:xfrm>
          <a:custGeom>
            <a:avLst/>
            <a:gdLst/>
            <a:ahLst/>
            <a:cxnLst/>
            <a:rect l="l" t="t" r="r" b="b"/>
            <a:pathLst>
              <a:path w="546100" h="215900">
                <a:moveTo>
                  <a:pt x="0" y="53975"/>
                </a:moveTo>
                <a:lnTo>
                  <a:pt x="438150" y="53975"/>
                </a:lnTo>
                <a:lnTo>
                  <a:pt x="438150" y="0"/>
                </a:lnTo>
                <a:lnTo>
                  <a:pt x="546100" y="107950"/>
                </a:lnTo>
                <a:lnTo>
                  <a:pt x="438150" y="215900"/>
                </a:lnTo>
                <a:lnTo>
                  <a:pt x="4381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86350" y="3994150"/>
            <a:ext cx="5461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86350" y="3994150"/>
            <a:ext cx="546100" cy="203200"/>
          </a:xfrm>
          <a:custGeom>
            <a:avLst/>
            <a:gdLst/>
            <a:ahLst/>
            <a:cxnLst/>
            <a:rect l="l" t="t" r="r" b="b"/>
            <a:pathLst>
              <a:path w="546100" h="203200">
                <a:moveTo>
                  <a:pt x="0" y="50799"/>
                </a:moveTo>
                <a:lnTo>
                  <a:pt x="444500" y="50799"/>
                </a:lnTo>
                <a:lnTo>
                  <a:pt x="444500" y="0"/>
                </a:lnTo>
                <a:lnTo>
                  <a:pt x="546100" y="101600"/>
                </a:lnTo>
                <a:lnTo>
                  <a:pt x="444500" y="203200"/>
                </a:lnTo>
                <a:lnTo>
                  <a:pt x="4445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86350" y="4324350"/>
            <a:ext cx="5461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86350" y="4324350"/>
            <a:ext cx="546100" cy="203200"/>
          </a:xfrm>
          <a:custGeom>
            <a:avLst/>
            <a:gdLst/>
            <a:ahLst/>
            <a:cxnLst/>
            <a:rect l="l" t="t" r="r" b="b"/>
            <a:pathLst>
              <a:path w="546100" h="203200">
                <a:moveTo>
                  <a:pt x="0" y="50799"/>
                </a:moveTo>
                <a:lnTo>
                  <a:pt x="444500" y="50799"/>
                </a:lnTo>
                <a:lnTo>
                  <a:pt x="444500" y="0"/>
                </a:lnTo>
                <a:lnTo>
                  <a:pt x="546100" y="101600"/>
                </a:lnTo>
                <a:lnTo>
                  <a:pt x="444500" y="203200"/>
                </a:lnTo>
                <a:lnTo>
                  <a:pt x="4445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73650" y="4768850"/>
            <a:ext cx="558800" cy="20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73650" y="4768850"/>
            <a:ext cx="558800" cy="203200"/>
          </a:xfrm>
          <a:custGeom>
            <a:avLst/>
            <a:gdLst/>
            <a:ahLst/>
            <a:cxnLst/>
            <a:rect l="l" t="t" r="r" b="b"/>
            <a:pathLst>
              <a:path w="558800" h="203200">
                <a:moveTo>
                  <a:pt x="0" y="50799"/>
                </a:moveTo>
                <a:lnTo>
                  <a:pt x="457200" y="50799"/>
                </a:lnTo>
                <a:lnTo>
                  <a:pt x="457200" y="0"/>
                </a:lnTo>
                <a:lnTo>
                  <a:pt x="558800" y="101600"/>
                </a:lnTo>
                <a:lnTo>
                  <a:pt x="457200" y="203200"/>
                </a:lnTo>
                <a:lnTo>
                  <a:pt x="4572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73650" y="5099050"/>
            <a:ext cx="5461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73650" y="5099050"/>
            <a:ext cx="546100" cy="215900"/>
          </a:xfrm>
          <a:custGeom>
            <a:avLst/>
            <a:gdLst/>
            <a:ahLst/>
            <a:cxnLst/>
            <a:rect l="l" t="t" r="r" b="b"/>
            <a:pathLst>
              <a:path w="546100" h="215900">
                <a:moveTo>
                  <a:pt x="0" y="53975"/>
                </a:moveTo>
                <a:lnTo>
                  <a:pt x="438150" y="53975"/>
                </a:lnTo>
                <a:lnTo>
                  <a:pt x="438150" y="0"/>
                </a:lnTo>
                <a:lnTo>
                  <a:pt x="546100" y="107950"/>
                </a:lnTo>
                <a:lnTo>
                  <a:pt x="438150" y="215900"/>
                </a:lnTo>
                <a:lnTo>
                  <a:pt x="4381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73650" y="5429250"/>
            <a:ext cx="5461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73650" y="5429250"/>
            <a:ext cx="546100" cy="215900"/>
          </a:xfrm>
          <a:custGeom>
            <a:avLst/>
            <a:gdLst/>
            <a:ahLst/>
            <a:cxnLst/>
            <a:rect l="l" t="t" r="r" b="b"/>
            <a:pathLst>
              <a:path w="546100" h="215900">
                <a:moveTo>
                  <a:pt x="0" y="53975"/>
                </a:moveTo>
                <a:lnTo>
                  <a:pt x="438150" y="53975"/>
                </a:lnTo>
                <a:lnTo>
                  <a:pt x="438150" y="0"/>
                </a:lnTo>
                <a:lnTo>
                  <a:pt x="546100" y="107950"/>
                </a:lnTo>
                <a:lnTo>
                  <a:pt x="438150" y="215900"/>
                </a:lnTo>
                <a:lnTo>
                  <a:pt x="4381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75150" y="3219450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0" y="0"/>
                </a:moveTo>
                <a:lnTo>
                  <a:pt x="558800" y="0"/>
                </a:lnTo>
                <a:lnTo>
                  <a:pt x="5588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75150" y="3219450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0" y="0"/>
                </a:moveTo>
                <a:lnTo>
                  <a:pt x="558800" y="0"/>
                </a:lnTo>
                <a:lnTo>
                  <a:pt x="5588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32450" y="3219450"/>
            <a:ext cx="850900" cy="266700"/>
          </a:xfrm>
          <a:custGeom>
            <a:avLst/>
            <a:gdLst/>
            <a:ahLst/>
            <a:cxnLst/>
            <a:rect l="l" t="t" r="r" b="b"/>
            <a:pathLst>
              <a:path w="850900" h="266700">
                <a:moveTo>
                  <a:pt x="0" y="0"/>
                </a:moveTo>
                <a:lnTo>
                  <a:pt x="850900" y="0"/>
                </a:lnTo>
                <a:lnTo>
                  <a:pt x="850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32450" y="3219450"/>
            <a:ext cx="850900" cy="266700"/>
          </a:xfrm>
          <a:custGeom>
            <a:avLst/>
            <a:gdLst/>
            <a:ahLst/>
            <a:cxnLst/>
            <a:rect l="l" t="t" r="r" b="b"/>
            <a:pathLst>
              <a:path w="850900" h="266700">
                <a:moveTo>
                  <a:pt x="0" y="0"/>
                </a:moveTo>
                <a:lnTo>
                  <a:pt x="850900" y="0"/>
                </a:lnTo>
                <a:lnTo>
                  <a:pt x="850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57808" y="4033330"/>
            <a:ext cx="2073275" cy="264160"/>
          </a:xfrm>
          <a:custGeom>
            <a:avLst/>
            <a:gdLst/>
            <a:ahLst/>
            <a:cxnLst/>
            <a:rect l="l" t="t" r="r" b="b"/>
            <a:pathLst>
              <a:path w="2073275" h="264160">
                <a:moveTo>
                  <a:pt x="1991141" y="0"/>
                </a:moveTo>
                <a:lnTo>
                  <a:pt x="1995907" y="50575"/>
                </a:lnTo>
                <a:lnTo>
                  <a:pt x="0" y="238685"/>
                </a:lnTo>
                <a:lnTo>
                  <a:pt x="2382" y="263973"/>
                </a:lnTo>
                <a:lnTo>
                  <a:pt x="1998291" y="75863"/>
                </a:lnTo>
                <a:lnTo>
                  <a:pt x="2053300" y="75863"/>
                </a:lnTo>
                <a:lnTo>
                  <a:pt x="2072963" y="56069"/>
                </a:lnTo>
                <a:lnTo>
                  <a:pt x="1991141" y="0"/>
                </a:lnTo>
                <a:close/>
              </a:path>
              <a:path w="2073275" h="264160">
                <a:moveTo>
                  <a:pt x="2053300" y="75863"/>
                </a:moveTo>
                <a:lnTo>
                  <a:pt x="1998291" y="75863"/>
                </a:lnTo>
                <a:lnTo>
                  <a:pt x="2003057" y="126438"/>
                </a:lnTo>
                <a:lnTo>
                  <a:pt x="2053300" y="7586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58400" y="4267213"/>
            <a:ext cx="2072639" cy="170815"/>
          </a:xfrm>
          <a:custGeom>
            <a:avLst/>
            <a:gdLst/>
            <a:ahLst/>
            <a:cxnLst/>
            <a:rect l="l" t="t" r="r" b="b"/>
            <a:pathLst>
              <a:path w="2072639" h="170814">
                <a:moveTo>
                  <a:pt x="1198" y="0"/>
                </a:moveTo>
                <a:lnTo>
                  <a:pt x="0" y="25372"/>
                </a:lnTo>
                <a:lnTo>
                  <a:pt x="1995657" y="119639"/>
                </a:lnTo>
                <a:lnTo>
                  <a:pt x="1993259" y="170381"/>
                </a:lnTo>
                <a:lnTo>
                  <a:pt x="2072372" y="110548"/>
                </a:lnTo>
                <a:lnTo>
                  <a:pt x="2054610" y="94267"/>
                </a:lnTo>
                <a:lnTo>
                  <a:pt x="1996855" y="94267"/>
                </a:lnTo>
                <a:lnTo>
                  <a:pt x="1198" y="0"/>
                </a:lnTo>
                <a:close/>
              </a:path>
              <a:path w="2072639" h="170814">
                <a:moveTo>
                  <a:pt x="1999253" y="43522"/>
                </a:moveTo>
                <a:lnTo>
                  <a:pt x="1996855" y="94267"/>
                </a:lnTo>
                <a:lnTo>
                  <a:pt x="2054610" y="94267"/>
                </a:lnTo>
                <a:lnTo>
                  <a:pt x="1999253" y="4352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55710" y="4267632"/>
            <a:ext cx="2075180" cy="609600"/>
          </a:xfrm>
          <a:custGeom>
            <a:avLst/>
            <a:gdLst/>
            <a:ahLst/>
            <a:cxnLst/>
            <a:rect l="l" t="t" r="r" b="b"/>
            <a:pathLst>
              <a:path w="2075179" h="609600">
                <a:moveTo>
                  <a:pt x="6578" y="0"/>
                </a:moveTo>
                <a:lnTo>
                  <a:pt x="0" y="24533"/>
                </a:lnTo>
                <a:lnTo>
                  <a:pt x="1998172" y="560355"/>
                </a:lnTo>
                <a:lnTo>
                  <a:pt x="1985015" y="609422"/>
                </a:lnTo>
                <a:lnTo>
                  <a:pt x="2075061" y="567824"/>
                </a:lnTo>
                <a:lnTo>
                  <a:pt x="2052499" y="535821"/>
                </a:lnTo>
                <a:lnTo>
                  <a:pt x="2004750" y="535821"/>
                </a:lnTo>
                <a:lnTo>
                  <a:pt x="6578" y="0"/>
                </a:lnTo>
                <a:close/>
              </a:path>
              <a:path w="2075179" h="609600">
                <a:moveTo>
                  <a:pt x="2017908" y="486755"/>
                </a:moveTo>
                <a:lnTo>
                  <a:pt x="2004750" y="535821"/>
                </a:lnTo>
                <a:lnTo>
                  <a:pt x="2052499" y="535821"/>
                </a:lnTo>
                <a:lnTo>
                  <a:pt x="2017908" y="486755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55710" y="3692204"/>
            <a:ext cx="2075180" cy="609600"/>
          </a:xfrm>
          <a:custGeom>
            <a:avLst/>
            <a:gdLst/>
            <a:ahLst/>
            <a:cxnLst/>
            <a:rect l="l" t="t" r="r" b="b"/>
            <a:pathLst>
              <a:path w="2075179" h="609600">
                <a:moveTo>
                  <a:pt x="1985013" y="0"/>
                </a:moveTo>
                <a:lnTo>
                  <a:pt x="1998172" y="49066"/>
                </a:lnTo>
                <a:lnTo>
                  <a:pt x="0" y="584942"/>
                </a:lnTo>
                <a:lnTo>
                  <a:pt x="6578" y="609475"/>
                </a:lnTo>
                <a:lnTo>
                  <a:pt x="2004752" y="73600"/>
                </a:lnTo>
                <a:lnTo>
                  <a:pt x="2052499" y="73600"/>
                </a:lnTo>
                <a:lnTo>
                  <a:pt x="2075061" y="41595"/>
                </a:lnTo>
                <a:lnTo>
                  <a:pt x="1985013" y="0"/>
                </a:lnTo>
                <a:close/>
              </a:path>
              <a:path w="2075179" h="609600">
                <a:moveTo>
                  <a:pt x="2052499" y="73600"/>
                </a:moveTo>
                <a:lnTo>
                  <a:pt x="2004752" y="73600"/>
                </a:lnTo>
                <a:lnTo>
                  <a:pt x="2017910" y="122665"/>
                </a:lnTo>
                <a:lnTo>
                  <a:pt x="2052499" y="736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53566" y="4268420"/>
            <a:ext cx="2099945" cy="1028065"/>
          </a:xfrm>
          <a:custGeom>
            <a:avLst/>
            <a:gdLst/>
            <a:ahLst/>
            <a:cxnLst/>
            <a:rect l="l" t="t" r="r" b="b"/>
            <a:pathLst>
              <a:path w="2099945" h="1028064">
                <a:moveTo>
                  <a:pt x="10866" y="0"/>
                </a:moveTo>
                <a:lnTo>
                  <a:pt x="0" y="22959"/>
                </a:lnTo>
                <a:lnTo>
                  <a:pt x="2025421" y="981636"/>
                </a:lnTo>
                <a:lnTo>
                  <a:pt x="2003687" y="1027553"/>
                </a:lnTo>
                <a:lnTo>
                  <a:pt x="2099729" y="1002757"/>
                </a:lnTo>
                <a:lnTo>
                  <a:pt x="2079300" y="958678"/>
                </a:lnTo>
                <a:lnTo>
                  <a:pt x="2036287" y="958678"/>
                </a:lnTo>
                <a:lnTo>
                  <a:pt x="10866" y="0"/>
                </a:lnTo>
                <a:close/>
              </a:path>
              <a:path w="2099945" h="1028064">
                <a:moveTo>
                  <a:pt x="2058021" y="912761"/>
                </a:moveTo>
                <a:lnTo>
                  <a:pt x="2036287" y="958678"/>
                </a:lnTo>
                <a:lnTo>
                  <a:pt x="2079300" y="958678"/>
                </a:lnTo>
                <a:lnTo>
                  <a:pt x="2058021" y="91276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52216" y="4269163"/>
            <a:ext cx="2101215" cy="1347470"/>
          </a:xfrm>
          <a:custGeom>
            <a:avLst/>
            <a:gdLst/>
            <a:ahLst/>
            <a:cxnLst/>
            <a:rect l="l" t="t" r="r" b="b"/>
            <a:pathLst>
              <a:path w="2101215" h="1347470">
                <a:moveTo>
                  <a:pt x="13566" y="0"/>
                </a:moveTo>
                <a:lnTo>
                  <a:pt x="0" y="21473"/>
                </a:lnTo>
                <a:lnTo>
                  <a:pt x="2029875" y="1303963"/>
                </a:lnTo>
                <a:lnTo>
                  <a:pt x="2002741" y="1346909"/>
                </a:lnTo>
                <a:lnTo>
                  <a:pt x="2101079" y="1333927"/>
                </a:lnTo>
                <a:lnTo>
                  <a:pt x="2084455" y="1282490"/>
                </a:lnTo>
                <a:lnTo>
                  <a:pt x="2043442" y="1282490"/>
                </a:lnTo>
                <a:lnTo>
                  <a:pt x="13566" y="0"/>
                </a:lnTo>
                <a:close/>
              </a:path>
              <a:path w="2101215" h="1347470">
                <a:moveTo>
                  <a:pt x="2070576" y="1239544"/>
                </a:moveTo>
                <a:lnTo>
                  <a:pt x="2043442" y="1282490"/>
                </a:lnTo>
                <a:lnTo>
                  <a:pt x="2084455" y="1282490"/>
                </a:lnTo>
                <a:lnTo>
                  <a:pt x="2070576" y="12395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5000" y="3530600"/>
            <a:ext cx="1295400" cy="1536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4850" y="3575050"/>
            <a:ext cx="1155700" cy="1397000"/>
          </a:xfrm>
          <a:custGeom>
            <a:avLst/>
            <a:gdLst/>
            <a:ahLst/>
            <a:cxnLst/>
            <a:rect l="l" t="t" r="r" b="b"/>
            <a:pathLst>
              <a:path w="1155700" h="1397000">
                <a:moveTo>
                  <a:pt x="963079" y="0"/>
                </a:moveTo>
                <a:lnTo>
                  <a:pt x="192620" y="0"/>
                </a:lnTo>
                <a:lnTo>
                  <a:pt x="176822" y="638"/>
                </a:lnTo>
                <a:lnTo>
                  <a:pt x="131737" y="9819"/>
                </a:lnTo>
                <a:lnTo>
                  <a:pt x="91156" y="28859"/>
                </a:lnTo>
                <a:lnTo>
                  <a:pt x="56417" y="56417"/>
                </a:lnTo>
                <a:lnTo>
                  <a:pt x="28859" y="91156"/>
                </a:lnTo>
                <a:lnTo>
                  <a:pt x="9819" y="131737"/>
                </a:lnTo>
                <a:lnTo>
                  <a:pt x="638" y="176822"/>
                </a:lnTo>
                <a:lnTo>
                  <a:pt x="0" y="192620"/>
                </a:lnTo>
                <a:lnTo>
                  <a:pt x="0" y="1204379"/>
                </a:lnTo>
                <a:lnTo>
                  <a:pt x="5598" y="1250668"/>
                </a:lnTo>
                <a:lnTo>
                  <a:pt x="21499" y="1292899"/>
                </a:lnTo>
                <a:lnTo>
                  <a:pt x="46367" y="1329734"/>
                </a:lnTo>
                <a:lnTo>
                  <a:pt x="78861" y="1359835"/>
                </a:lnTo>
                <a:lnTo>
                  <a:pt x="117644" y="1381862"/>
                </a:lnTo>
                <a:lnTo>
                  <a:pt x="161376" y="1394478"/>
                </a:lnTo>
                <a:lnTo>
                  <a:pt x="192620" y="1397000"/>
                </a:lnTo>
                <a:lnTo>
                  <a:pt x="963079" y="1397000"/>
                </a:lnTo>
                <a:lnTo>
                  <a:pt x="1009368" y="1391401"/>
                </a:lnTo>
                <a:lnTo>
                  <a:pt x="1051599" y="1375499"/>
                </a:lnTo>
                <a:lnTo>
                  <a:pt x="1088434" y="1350632"/>
                </a:lnTo>
                <a:lnTo>
                  <a:pt x="1118535" y="1318138"/>
                </a:lnTo>
                <a:lnTo>
                  <a:pt x="1140562" y="1279355"/>
                </a:lnTo>
                <a:lnTo>
                  <a:pt x="1153178" y="1235623"/>
                </a:lnTo>
                <a:lnTo>
                  <a:pt x="1155700" y="1204379"/>
                </a:lnTo>
                <a:lnTo>
                  <a:pt x="1155700" y="192620"/>
                </a:lnTo>
                <a:lnTo>
                  <a:pt x="1150101" y="146331"/>
                </a:lnTo>
                <a:lnTo>
                  <a:pt x="1134199" y="104100"/>
                </a:lnTo>
                <a:lnTo>
                  <a:pt x="1109332" y="67265"/>
                </a:lnTo>
                <a:lnTo>
                  <a:pt x="1076838" y="37164"/>
                </a:lnTo>
                <a:lnTo>
                  <a:pt x="1038055" y="15137"/>
                </a:lnTo>
                <a:lnTo>
                  <a:pt x="994323" y="2521"/>
                </a:lnTo>
                <a:lnTo>
                  <a:pt x="9630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850" y="3575050"/>
            <a:ext cx="1155700" cy="1397000"/>
          </a:xfrm>
          <a:custGeom>
            <a:avLst/>
            <a:gdLst/>
            <a:ahLst/>
            <a:cxnLst/>
            <a:rect l="l" t="t" r="r" b="b"/>
            <a:pathLst>
              <a:path w="1155700" h="1397000">
                <a:moveTo>
                  <a:pt x="0" y="192620"/>
                </a:moveTo>
                <a:lnTo>
                  <a:pt x="5598" y="146331"/>
                </a:lnTo>
                <a:lnTo>
                  <a:pt x="21499" y="104100"/>
                </a:lnTo>
                <a:lnTo>
                  <a:pt x="46367" y="67265"/>
                </a:lnTo>
                <a:lnTo>
                  <a:pt x="78861" y="37164"/>
                </a:lnTo>
                <a:lnTo>
                  <a:pt x="117644" y="15137"/>
                </a:lnTo>
                <a:lnTo>
                  <a:pt x="161376" y="2521"/>
                </a:lnTo>
                <a:lnTo>
                  <a:pt x="192620" y="0"/>
                </a:lnTo>
                <a:lnTo>
                  <a:pt x="963079" y="0"/>
                </a:lnTo>
                <a:lnTo>
                  <a:pt x="1009368" y="5598"/>
                </a:lnTo>
                <a:lnTo>
                  <a:pt x="1051599" y="21499"/>
                </a:lnTo>
                <a:lnTo>
                  <a:pt x="1088434" y="46367"/>
                </a:lnTo>
                <a:lnTo>
                  <a:pt x="1118535" y="78861"/>
                </a:lnTo>
                <a:lnTo>
                  <a:pt x="1140562" y="117644"/>
                </a:lnTo>
                <a:lnTo>
                  <a:pt x="1153178" y="161376"/>
                </a:lnTo>
                <a:lnTo>
                  <a:pt x="1155700" y="192620"/>
                </a:lnTo>
                <a:lnTo>
                  <a:pt x="1155700" y="1204379"/>
                </a:lnTo>
                <a:lnTo>
                  <a:pt x="1150101" y="1250668"/>
                </a:lnTo>
                <a:lnTo>
                  <a:pt x="1134200" y="1292899"/>
                </a:lnTo>
                <a:lnTo>
                  <a:pt x="1109332" y="1329734"/>
                </a:lnTo>
                <a:lnTo>
                  <a:pt x="1076838" y="1359835"/>
                </a:lnTo>
                <a:lnTo>
                  <a:pt x="1038056" y="1381862"/>
                </a:lnTo>
                <a:lnTo>
                  <a:pt x="994323" y="1394478"/>
                </a:lnTo>
                <a:lnTo>
                  <a:pt x="963079" y="1397000"/>
                </a:lnTo>
                <a:lnTo>
                  <a:pt x="192620" y="1397000"/>
                </a:lnTo>
                <a:lnTo>
                  <a:pt x="146331" y="1391401"/>
                </a:lnTo>
                <a:lnTo>
                  <a:pt x="104100" y="1375500"/>
                </a:lnTo>
                <a:lnTo>
                  <a:pt x="67265" y="1350632"/>
                </a:lnTo>
                <a:lnTo>
                  <a:pt x="37164" y="1318138"/>
                </a:lnTo>
                <a:lnTo>
                  <a:pt x="15137" y="1279355"/>
                </a:lnTo>
                <a:lnTo>
                  <a:pt x="2521" y="1235623"/>
                </a:lnTo>
                <a:lnTo>
                  <a:pt x="0" y="1204379"/>
                </a:lnTo>
                <a:lnTo>
                  <a:pt x="0" y="1926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7250" y="3765550"/>
            <a:ext cx="863600" cy="1016000"/>
          </a:xfrm>
          <a:custGeom>
            <a:avLst/>
            <a:gdLst/>
            <a:ahLst/>
            <a:cxnLst/>
            <a:rect l="l" t="t" r="r" b="b"/>
            <a:pathLst>
              <a:path w="863600" h="1016000">
                <a:moveTo>
                  <a:pt x="0" y="0"/>
                </a:moveTo>
                <a:lnTo>
                  <a:pt x="863600" y="0"/>
                </a:lnTo>
                <a:lnTo>
                  <a:pt x="8636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7250" y="3765550"/>
            <a:ext cx="863600" cy="1016000"/>
          </a:xfrm>
          <a:custGeom>
            <a:avLst/>
            <a:gdLst/>
            <a:ahLst/>
            <a:cxnLst/>
            <a:rect l="l" t="t" r="r" b="b"/>
            <a:pathLst>
              <a:path w="863600" h="1016000">
                <a:moveTo>
                  <a:pt x="0" y="0"/>
                </a:moveTo>
                <a:lnTo>
                  <a:pt x="863600" y="0"/>
                </a:lnTo>
                <a:lnTo>
                  <a:pt x="8636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440500" y="4187652"/>
            <a:ext cx="334708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pages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ts val="1510"/>
              </a:lnSpc>
            </a:pP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00644" y="3438225"/>
            <a:ext cx="4815205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 marR="1032510" algn="r">
              <a:lnSpc>
                <a:spcPts val="1495"/>
              </a:lnSpc>
              <a:spcBef>
                <a:spcPts val="359"/>
              </a:spcBef>
            </a:pP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35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65182" y="5117151"/>
            <a:ext cx="32258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300"/>
              </a:lnSpc>
            </a:pP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260850" y="4718050"/>
            <a:ext cx="749300" cy="2921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51252" y="3276492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logs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706003" y="3273125"/>
            <a:ext cx="6483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pagelog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244600" y="4114800"/>
            <a:ext cx="914400" cy="330200"/>
          </a:xfrm>
          <a:custGeom>
            <a:avLst/>
            <a:gdLst/>
            <a:ahLst/>
            <a:cxnLst/>
            <a:rect l="l" t="t" r="r" b="b"/>
            <a:pathLst>
              <a:path w="914400" h="330200">
                <a:moveTo>
                  <a:pt x="0" y="0"/>
                </a:moveTo>
                <a:lnTo>
                  <a:pt x="914400" y="0"/>
                </a:lnTo>
                <a:lnTo>
                  <a:pt x="914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44600" y="4114800"/>
            <a:ext cx="914400" cy="330200"/>
          </a:xfrm>
          <a:custGeom>
            <a:avLst/>
            <a:gdLst/>
            <a:ahLst/>
            <a:cxnLst/>
            <a:rect l="l" t="t" r="r" b="b"/>
            <a:pathLst>
              <a:path w="914400" h="330200">
                <a:moveTo>
                  <a:pt x="0" y="0"/>
                </a:moveTo>
                <a:lnTo>
                  <a:pt x="914400" y="0"/>
                </a:lnTo>
                <a:lnTo>
                  <a:pt x="914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5300" y="1130300"/>
            <a:ext cx="7810500" cy="1714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7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533400" y="1041400"/>
          <a:ext cx="7766049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0"/>
                <a:gridCol w="1504951"/>
                <a:gridCol w="95248"/>
              </a:tblGrid>
              <a:tr h="1206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107FA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8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107FA7"/>
                      </a:solidFill>
                      <a:prstDash val="solid"/>
                    </a:lnT>
                    <a:solidFill>
                      <a:srgbClr val="D2E7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107FA7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377950">
                <a:tc gridSpan="2">
                  <a:txBody>
                    <a:bodyPr/>
                    <a:lstStyle/>
                    <a:p>
                      <a:pPr marL="169545" marR="2529840">
                        <a:lnSpc>
                          <a:spcPts val="2100"/>
                        </a:lnSpc>
                      </a:pPr>
                      <a:r>
                        <a:rPr sz="18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log</a:t>
                      </a:r>
                      <a:r>
                        <a:rPr sz="18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800" b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log</a:t>
                      </a:r>
                      <a:r>
                        <a:rPr sz="1800" b="1" i="1" spc="-8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i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il</a:t>
                      </a:r>
                      <a:r>
                        <a:rPr sz="1800" b="1" i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</a:t>
                      </a:r>
                      <a:r>
                        <a:rPr sz="1800" b="1" spc="-8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fn</a:t>
                      </a:r>
                      <a:r>
                        <a:rPr sz="18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sz="18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dict(map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fn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,op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gef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i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09245" marR="1562100" indent="-139700">
                        <a:lnSpc>
                          <a:spcPts val="2200"/>
                        </a:lnSpc>
                        <a:spcBef>
                          <a:spcPts val="20"/>
                        </a:spcBef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pagelog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logs.ma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(lambd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(userid,pagei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): (userid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sz="18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pag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107FA7"/>
                      </a:solidFill>
                      <a:prstDash val="solid"/>
                    </a:lnB>
                    <a:solidFill>
                      <a:srgbClr val="D2E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107FA7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873500" y="3543300"/>
            <a:ext cx="34163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3350" y="35877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3098798" y="0"/>
                </a:moveTo>
                <a:lnTo>
                  <a:pt x="166005" y="385"/>
                </a:lnTo>
                <a:lnTo>
                  <a:pt x="123759" y="8361"/>
                </a:lnTo>
                <a:lnTo>
                  <a:pt x="85685" y="25691"/>
                </a:lnTo>
                <a:lnTo>
                  <a:pt x="53060" y="51101"/>
                </a:lnTo>
                <a:lnTo>
                  <a:pt x="27155" y="83317"/>
                </a:lnTo>
                <a:lnTo>
                  <a:pt x="9244" y="121065"/>
                </a:lnTo>
                <a:lnTo>
                  <a:pt x="601" y="163072"/>
                </a:lnTo>
                <a:lnTo>
                  <a:pt x="0" y="177801"/>
                </a:lnTo>
                <a:lnTo>
                  <a:pt x="385" y="900794"/>
                </a:lnTo>
                <a:lnTo>
                  <a:pt x="8361" y="943040"/>
                </a:lnTo>
                <a:lnTo>
                  <a:pt x="25691" y="981114"/>
                </a:lnTo>
                <a:lnTo>
                  <a:pt x="51101" y="1013739"/>
                </a:lnTo>
                <a:lnTo>
                  <a:pt x="83317" y="1039644"/>
                </a:lnTo>
                <a:lnTo>
                  <a:pt x="121065" y="1057555"/>
                </a:lnTo>
                <a:lnTo>
                  <a:pt x="163072" y="1066198"/>
                </a:lnTo>
                <a:lnTo>
                  <a:pt x="177801" y="1066800"/>
                </a:lnTo>
                <a:lnTo>
                  <a:pt x="3110594" y="1066414"/>
                </a:lnTo>
                <a:lnTo>
                  <a:pt x="3152840" y="1058438"/>
                </a:lnTo>
                <a:lnTo>
                  <a:pt x="3190914" y="1041108"/>
                </a:lnTo>
                <a:lnTo>
                  <a:pt x="3223539" y="1015698"/>
                </a:lnTo>
                <a:lnTo>
                  <a:pt x="3249444" y="983482"/>
                </a:lnTo>
                <a:lnTo>
                  <a:pt x="3267355" y="945734"/>
                </a:lnTo>
                <a:lnTo>
                  <a:pt x="3275998" y="903727"/>
                </a:lnTo>
                <a:lnTo>
                  <a:pt x="3276600" y="888998"/>
                </a:lnTo>
                <a:lnTo>
                  <a:pt x="3276214" y="166005"/>
                </a:lnTo>
                <a:lnTo>
                  <a:pt x="3268238" y="123759"/>
                </a:lnTo>
                <a:lnTo>
                  <a:pt x="3250908" y="85685"/>
                </a:lnTo>
                <a:lnTo>
                  <a:pt x="3225498" y="53060"/>
                </a:lnTo>
                <a:lnTo>
                  <a:pt x="3193282" y="27155"/>
                </a:lnTo>
                <a:lnTo>
                  <a:pt x="3155534" y="9244"/>
                </a:lnTo>
                <a:lnTo>
                  <a:pt x="3113527" y="601"/>
                </a:lnTo>
                <a:lnTo>
                  <a:pt x="3098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3350" y="35877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0" y="177801"/>
                </a:moveTo>
                <a:lnTo>
                  <a:pt x="5270" y="134657"/>
                </a:lnTo>
                <a:lnTo>
                  <a:pt x="20233" y="95348"/>
                </a:lnTo>
                <a:lnTo>
                  <a:pt x="43615" y="61146"/>
                </a:lnTo>
                <a:lnTo>
                  <a:pt x="74142" y="33327"/>
                </a:lnTo>
                <a:lnTo>
                  <a:pt x="110540" y="13162"/>
                </a:lnTo>
                <a:lnTo>
                  <a:pt x="151538" y="1926"/>
                </a:lnTo>
                <a:lnTo>
                  <a:pt x="3098798" y="0"/>
                </a:lnTo>
                <a:lnTo>
                  <a:pt x="3113526" y="601"/>
                </a:lnTo>
                <a:lnTo>
                  <a:pt x="3155534" y="9244"/>
                </a:lnTo>
                <a:lnTo>
                  <a:pt x="3193282" y="27154"/>
                </a:lnTo>
                <a:lnTo>
                  <a:pt x="3225498" y="53059"/>
                </a:lnTo>
                <a:lnTo>
                  <a:pt x="3250907" y="85685"/>
                </a:lnTo>
                <a:lnTo>
                  <a:pt x="3268237" y="123758"/>
                </a:lnTo>
                <a:lnTo>
                  <a:pt x="3276214" y="166005"/>
                </a:lnTo>
                <a:lnTo>
                  <a:pt x="3276600" y="888998"/>
                </a:lnTo>
                <a:lnTo>
                  <a:pt x="3275998" y="903727"/>
                </a:lnTo>
                <a:lnTo>
                  <a:pt x="3267355" y="945734"/>
                </a:lnTo>
                <a:lnTo>
                  <a:pt x="3249445" y="983482"/>
                </a:lnTo>
                <a:lnTo>
                  <a:pt x="3223540" y="1015698"/>
                </a:lnTo>
                <a:lnTo>
                  <a:pt x="3190914" y="1041107"/>
                </a:lnTo>
                <a:lnTo>
                  <a:pt x="3152841" y="1058437"/>
                </a:lnTo>
                <a:lnTo>
                  <a:pt x="3110594" y="1066414"/>
                </a:lnTo>
                <a:lnTo>
                  <a:pt x="177801" y="1066800"/>
                </a:lnTo>
                <a:lnTo>
                  <a:pt x="163072" y="1066198"/>
                </a:lnTo>
                <a:lnTo>
                  <a:pt x="121065" y="1057555"/>
                </a:lnTo>
                <a:lnTo>
                  <a:pt x="83317" y="1039645"/>
                </a:lnTo>
                <a:lnTo>
                  <a:pt x="51101" y="1013740"/>
                </a:lnTo>
                <a:lnTo>
                  <a:pt x="25692" y="981114"/>
                </a:lnTo>
                <a:lnTo>
                  <a:pt x="8362" y="943041"/>
                </a:lnTo>
                <a:lnTo>
                  <a:pt x="385" y="900794"/>
                </a:lnTo>
                <a:lnTo>
                  <a:pt x="0" y="177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3400" y="37349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0641" y="37406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3937000"/>
            <a:ext cx="8890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0850" y="39814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0850" y="39814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4279900"/>
            <a:ext cx="8890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0850" y="43243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0850" y="43243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581400"/>
            <a:ext cx="8890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0850" y="36258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0850" y="36258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0700" y="39370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0550" y="39814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0550" y="39814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0700" y="42799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0550" y="43243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0550" y="43243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0" y="35814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0550" y="3625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0550" y="36258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0800" y="4660900"/>
            <a:ext cx="34163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30650" y="47053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3098798" y="0"/>
                </a:moveTo>
                <a:lnTo>
                  <a:pt x="166005" y="385"/>
                </a:lnTo>
                <a:lnTo>
                  <a:pt x="123759" y="8361"/>
                </a:lnTo>
                <a:lnTo>
                  <a:pt x="85685" y="25691"/>
                </a:lnTo>
                <a:lnTo>
                  <a:pt x="53060" y="51101"/>
                </a:lnTo>
                <a:lnTo>
                  <a:pt x="27155" y="83317"/>
                </a:lnTo>
                <a:lnTo>
                  <a:pt x="9244" y="121065"/>
                </a:lnTo>
                <a:lnTo>
                  <a:pt x="601" y="163072"/>
                </a:lnTo>
                <a:lnTo>
                  <a:pt x="0" y="177801"/>
                </a:lnTo>
                <a:lnTo>
                  <a:pt x="385" y="900794"/>
                </a:lnTo>
                <a:lnTo>
                  <a:pt x="8362" y="943041"/>
                </a:lnTo>
                <a:lnTo>
                  <a:pt x="25692" y="981114"/>
                </a:lnTo>
                <a:lnTo>
                  <a:pt x="51101" y="1013740"/>
                </a:lnTo>
                <a:lnTo>
                  <a:pt x="83317" y="1039645"/>
                </a:lnTo>
                <a:lnTo>
                  <a:pt x="121065" y="1057555"/>
                </a:lnTo>
                <a:lnTo>
                  <a:pt x="163072" y="1066198"/>
                </a:lnTo>
                <a:lnTo>
                  <a:pt x="177801" y="1066800"/>
                </a:lnTo>
                <a:lnTo>
                  <a:pt x="3110594" y="1066414"/>
                </a:lnTo>
                <a:lnTo>
                  <a:pt x="3152841" y="1058437"/>
                </a:lnTo>
                <a:lnTo>
                  <a:pt x="3190914" y="1041108"/>
                </a:lnTo>
                <a:lnTo>
                  <a:pt x="3223540" y="1015698"/>
                </a:lnTo>
                <a:lnTo>
                  <a:pt x="3249445" y="983482"/>
                </a:lnTo>
                <a:lnTo>
                  <a:pt x="3267355" y="945734"/>
                </a:lnTo>
                <a:lnTo>
                  <a:pt x="3275998" y="903727"/>
                </a:lnTo>
                <a:lnTo>
                  <a:pt x="3276600" y="888998"/>
                </a:lnTo>
                <a:lnTo>
                  <a:pt x="3276214" y="166005"/>
                </a:lnTo>
                <a:lnTo>
                  <a:pt x="3268238" y="123759"/>
                </a:lnTo>
                <a:lnTo>
                  <a:pt x="3250908" y="85685"/>
                </a:lnTo>
                <a:lnTo>
                  <a:pt x="3225498" y="53060"/>
                </a:lnTo>
                <a:lnTo>
                  <a:pt x="3193282" y="27155"/>
                </a:lnTo>
                <a:lnTo>
                  <a:pt x="3155534" y="9244"/>
                </a:lnTo>
                <a:lnTo>
                  <a:pt x="3113527" y="601"/>
                </a:lnTo>
                <a:lnTo>
                  <a:pt x="3098798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0650" y="470535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0" y="177801"/>
                </a:moveTo>
                <a:lnTo>
                  <a:pt x="5270" y="134657"/>
                </a:lnTo>
                <a:lnTo>
                  <a:pt x="20233" y="95348"/>
                </a:lnTo>
                <a:lnTo>
                  <a:pt x="43615" y="61146"/>
                </a:lnTo>
                <a:lnTo>
                  <a:pt x="74142" y="33327"/>
                </a:lnTo>
                <a:lnTo>
                  <a:pt x="110540" y="13162"/>
                </a:lnTo>
                <a:lnTo>
                  <a:pt x="151538" y="1926"/>
                </a:lnTo>
                <a:lnTo>
                  <a:pt x="3098798" y="0"/>
                </a:lnTo>
                <a:lnTo>
                  <a:pt x="3113526" y="601"/>
                </a:lnTo>
                <a:lnTo>
                  <a:pt x="3155534" y="9244"/>
                </a:lnTo>
                <a:lnTo>
                  <a:pt x="3193282" y="27154"/>
                </a:lnTo>
                <a:lnTo>
                  <a:pt x="3225498" y="53059"/>
                </a:lnTo>
                <a:lnTo>
                  <a:pt x="3250907" y="85685"/>
                </a:lnTo>
                <a:lnTo>
                  <a:pt x="3268237" y="123758"/>
                </a:lnTo>
                <a:lnTo>
                  <a:pt x="3276214" y="166005"/>
                </a:lnTo>
                <a:lnTo>
                  <a:pt x="3276600" y="888998"/>
                </a:lnTo>
                <a:lnTo>
                  <a:pt x="3275998" y="903727"/>
                </a:lnTo>
                <a:lnTo>
                  <a:pt x="3267355" y="945734"/>
                </a:lnTo>
                <a:lnTo>
                  <a:pt x="3249445" y="983482"/>
                </a:lnTo>
                <a:lnTo>
                  <a:pt x="3223540" y="1015698"/>
                </a:lnTo>
                <a:lnTo>
                  <a:pt x="3190914" y="1041107"/>
                </a:lnTo>
                <a:lnTo>
                  <a:pt x="3152841" y="1058437"/>
                </a:lnTo>
                <a:lnTo>
                  <a:pt x="3110594" y="1066414"/>
                </a:lnTo>
                <a:lnTo>
                  <a:pt x="177801" y="1066800"/>
                </a:lnTo>
                <a:lnTo>
                  <a:pt x="163072" y="1066198"/>
                </a:lnTo>
                <a:lnTo>
                  <a:pt x="121065" y="1057555"/>
                </a:lnTo>
                <a:lnTo>
                  <a:pt x="83317" y="1039645"/>
                </a:lnTo>
                <a:lnTo>
                  <a:pt x="51101" y="1013740"/>
                </a:lnTo>
                <a:lnTo>
                  <a:pt x="25692" y="981114"/>
                </a:lnTo>
                <a:lnTo>
                  <a:pt x="8362" y="943041"/>
                </a:lnTo>
                <a:lnTo>
                  <a:pt x="385" y="900794"/>
                </a:lnTo>
                <a:lnTo>
                  <a:pt x="0" y="1778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0700" y="48399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7941" y="48456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1000" y="5041900"/>
            <a:ext cx="8890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0850" y="50863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0850" y="5086350"/>
            <a:ext cx="749300" cy="292100"/>
          </a:xfrm>
          <a:custGeom>
            <a:avLst/>
            <a:gdLst/>
            <a:ahLst/>
            <a:cxnLst/>
            <a:rect l="l" t="t" r="r" b="b"/>
            <a:pathLst>
              <a:path w="749300" h="292100">
                <a:moveTo>
                  <a:pt x="0" y="0"/>
                </a:moveTo>
                <a:lnTo>
                  <a:pt x="749300" y="0"/>
                </a:lnTo>
                <a:lnTo>
                  <a:pt x="7493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1000" y="5384800"/>
            <a:ext cx="889000" cy="44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0850" y="54292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0850" y="54292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1000" y="4686300"/>
            <a:ext cx="889000" cy="44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0850" y="47307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0850" y="4730750"/>
            <a:ext cx="749300" cy="304800"/>
          </a:xfrm>
          <a:custGeom>
            <a:avLst/>
            <a:gdLst/>
            <a:ahLst/>
            <a:cxnLst/>
            <a:rect l="l" t="t" r="r" b="b"/>
            <a:pathLst>
              <a:path w="749300" h="304800">
                <a:moveTo>
                  <a:pt x="0" y="0"/>
                </a:moveTo>
                <a:lnTo>
                  <a:pt x="749300" y="0"/>
                </a:lnTo>
                <a:lnTo>
                  <a:pt x="7493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0419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0550" y="50863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0550" y="50863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0700" y="53848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0550" y="5429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0550" y="5429250"/>
            <a:ext cx="736600" cy="292100"/>
          </a:xfrm>
          <a:custGeom>
            <a:avLst/>
            <a:gdLst/>
            <a:ahLst/>
            <a:cxnLst/>
            <a:rect l="l" t="t" r="r" b="b"/>
            <a:pathLst>
              <a:path w="736600" h="292100">
                <a:moveTo>
                  <a:pt x="0" y="0"/>
                </a:moveTo>
                <a:lnTo>
                  <a:pt x="736600" y="0"/>
                </a:lnTo>
                <a:lnTo>
                  <a:pt x="736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00700" y="4686300"/>
            <a:ext cx="8763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70550" y="4730750"/>
            <a:ext cx="736600" cy="304800"/>
          </a:xfrm>
          <a:custGeom>
            <a:avLst/>
            <a:gdLst/>
            <a:ahLst/>
            <a:cxnLst/>
            <a:rect l="l" t="t" r="r" b="b"/>
            <a:pathLst>
              <a:path w="736600" h="304800">
                <a:moveTo>
                  <a:pt x="0" y="0"/>
                </a:moveTo>
                <a:lnTo>
                  <a:pt x="736600" y="0"/>
                </a:lnTo>
                <a:lnTo>
                  <a:pt x="736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0550" y="4730750"/>
            <a:ext cx="736600" cy="304800"/>
          </a:xfrm>
          <a:custGeom>
            <a:avLst/>
            <a:gdLst/>
            <a:ahLst/>
            <a:cxnLst/>
            <a:rect l="l" t="t" r="r" b="b"/>
            <a:pathLst>
              <a:path w="736600" h="304800">
                <a:moveTo>
                  <a:pt x="0" y="0"/>
                </a:moveTo>
                <a:lnTo>
                  <a:pt x="736600" y="0"/>
                </a:lnTo>
                <a:lnTo>
                  <a:pt x="736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5600" y="3441700"/>
            <a:ext cx="914400" cy="2413000"/>
          </a:xfrm>
          <a:custGeom>
            <a:avLst/>
            <a:gdLst/>
            <a:ahLst/>
            <a:cxnLst/>
            <a:rect l="l" t="t" r="r" b="b"/>
            <a:pathLst>
              <a:path w="914400" h="2413000">
                <a:moveTo>
                  <a:pt x="0" y="0"/>
                </a:moveTo>
                <a:lnTo>
                  <a:pt x="914400" y="0"/>
                </a:lnTo>
                <a:lnTo>
                  <a:pt x="914400" y="2413000"/>
                </a:lnTo>
                <a:lnTo>
                  <a:pt x="0" y="241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88000" y="3441700"/>
            <a:ext cx="914400" cy="2413000"/>
          </a:xfrm>
          <a:custGeom>
            <a:avLst/>
            <a:gdLst/>
            <a:ahLst/>
            <a:cxnLst/>
            <a:rect l="l" t="t" r="r" b="b"/>
            <a:pathLst>
              <a:path w="914400" h="2413000">
                <a:moveTo>
                  <a:pt x="0" y="0"/>
                </a:moveTo>
                <a:lnTo>
                  <a:pt x="914400" y="0"/>
                </a:lnTo>
                <a:lnTo>
                  <a:pt x="914400" y="2413000"/>
                </a:lnTo>
                <a:lnTo>
                  <a:pt x="0" y="241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6350" y="3676650"/>
            <a:ext cx="5461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86350" y="3676650"/>
            <a:ext cx="546100" cy="203200"/>
          </a:xfrm>
          <a:custGeom>
            <a:avLst/>
            <a:gdLst/>
            <a:ahLst/>
            <a:cxnLst/>
            <a:rect l="l" t="t" r="r" b="b"/>
            <a:pathLst>
              <a:path w="546100" h="203200">
                <a:moveTo>
                  <a:pt x="0" y="50799"/>
                </a:moveTo>
                <a:lnTo>
                  <a:pt x="444500" y="50799"/>
                </a:lnTo>
                <a:lnTo>
                  <a:pt x="444500" y="0"/>
                </a:lnTo>
                <a:lnTo>
                  <a:pt x="546100" y="101600"/>
                </a:lnTo>
                <a:lnTo>
                  <a:pt x="444500" y="203200"/>
                </a:lnTo>
                <a:lnTo>
                  <a:pt x="4445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86350" y="4006850"/>
            <a:ext cx="5461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86350" y="4006850"/>
            <a:ext cx="546100" cy="215900"/>
          </a:xfrm>
          <a:custGeom>
            <a:avLst/>
            <a:gdLst/>
            <a:ahLst/>
            <a:cxnLst/>
            <a:rect l="l" t="t" r="r" b="b"/>
            <a:pathLst>
              <a:path w="546100" h="215900">
                <a:moveTo>
                  <a:pt x="0" y="53975"/>
                </a:moveTo>
                <a:lnTo>
                  <a:pt x="438150" y="53975"/>
                </a:lnTo>
                <a:lnTo>
                  <a:pt x="438150" y="0"/>
                </a:lnTo>
                <a:lnTo>
                  <a:pt x="546100" y="107950"/>
                </a:lnTo>
                <a:lnTo>
                  <a:pt x="438150" y="215900"/>
                </a:lnTo>
                <a:lnTo>
                  <a:pt x="4381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86350" y="4337050"/>
            <a:ext cx="5461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86350" y="4337050"/>
            <a:ext cx="546100" cy="215900"/>
          </a:xfrm>
          <a:custGeom>
            <a:avLst/>
            <a:gdLst/>
            <a:ahLst/>
            <a:cxnLst/>
            <a:rect l="l" t="t" r="r" b="b"/>
            <a:pathLst>
              <a:path w="546100" h="215900">
                <a:moveTo>
                  <a:pt x="0" y="53975"/>
                </a:moveTo>
                <a:lnTo>
                  <a:pt x="438150" y="53975"/>
                </a:lnTo>
                <a:lnTo>
                  <a:pt x="438150" y="0"/>
                </a:lnTo>
                <a:lnTo>
                  <a:pt x="546100" y="107950"/>
                </a:lnTo>
                <a:lnTo>
                  <a:pt x="438150" y="215900"/>
                </a:lnTo>
                <a:lnTo>
                  <a:pt x="4381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73650" y="4781550"/>
            <a:ext cx="5588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73650" y="4781550"/>
            <a:ext cx="558800" cy="215900"/>
          </a:xfrm>
          <a:custGeom>
            <a:avLst/>
            <a:gdLst/>
            <a:ahLst/>
            <a:cxnLst/>
            <a:rect l="l" t="t" r="r" b="b"/>
            <a:pathLst>
              <a:path w="558800" h="215900">
                <a:moveTo>
                  <a:pt x="0" y="53975"/>
                </a:moveTo>
                <a:lnTo>
                  <a:pt x="450850" y="53975"/>
                </a:lnTo>
                <a:lnTo>
                  <a:pt x="450850" y="0"/>
                </a:lnTo>
                <a:lnTo>
                  <a:pt x="558800" y="107950"/>
                </a:lnTo>
                <a:lnTo>
                  <a:pt x="450850" y="215900"/>
                </a:lnTo>
                <a:lnTo>
                  <a:pt x="4508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3650" y="5124450"/>
            <a:ext cx="5461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73650" y="5124450"/>
            <a:ext cx="546100" cy="203200"/>
          </a:xfrm>
          <a:custGeom>
            <a:avLst/>
            <a:gdLst/>
            <a:ahLst/>
            <a:cxnLst/>
            <a:rect l="l" t="t" r="r" b="b"/>
            <a:pathLst>
              <a:path w="546100" h="203200">
                <a:moveTo>
                  <a:pt x="0" y="50799"/>
                </a:moveTo>
                <a:lnTo>
                  <a:pt x="444500" y="50799"/>
                </a:lnTo>
                <a:lnTo>
                  <a:pt x="444500" y="0"/>
                </a:lnTo>
                <a:lnTo>
                  <a:pt x="546100" y="101600"/>
                </a:lnTo>
                <a:lnTo>
                  <a:pt x="444500" y="203200"/>
                </a:lnTo>
                <a:lnTo>
                  <a:pt x="4445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73650" y="5454650"/>
            <a:ext cx="5461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73650" y="5454650"/>
            <a:ext cx="546100" cy="203200"/>
          </a:xfrm>
          <a:custGeom>
            <a:avLst/>
            <a:gdLst/>
            <a:ahLst/>
            <a:cxnLst/>
            <a:rect l="l" t="t" r="r" b="b"/>
            <a:pathLst>
              <a:path w="546100" h="203200">
                <a:moveTo>
                  <a:pt x="0" y="50799"/>
                </a:moveTo>
                <a:lnTo>
                  <a:pt x="444500" y="50799"/>
                </a:lnTo>
                <a:lnTo>
                  <a:pt x="444500" y="0"/>
                </a:lnTo>
                <a:lnTo>
                  <a:pt x="546100" y="101600"/>
                </a:lnTo>
                <a:lnTo>
                  <a:pt x="444500" y="203200"/>
                </a:lnTo>
                <a:lnTo>
                  <a:pt x="444500" y="152400"/>
                </a:lnTo>
                <a:lnTo>
                  <a:pt x="0" y="152400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75150" y="3244850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0" y="0"/>
                </a:moveTo>
                <a:lnTo>
                  <a:pt x="558800" y="0"/>
                </a:lnTo>
                <a:lnTo>
                  <a:pt x="5588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75150" y="3244850"/>
            <a:ext cx="558800" cy="279400"/>
          </a:xfrm>
          <a:custGeom>
            <a:avLst/>
            <a:gdLst/>
            <a:ahLst/>
            <a:cxnLst/>
            <a:rect l="l" t="t" r="r" b="b"/>
            <a:pathLst>
              <a:path w="558800" h="279400">
                <a:moveTo>
                  <a:pt x="0" y="0"/>
                </a:moveTo>
                <a:lnTo>
                  <a:pt x="558800" y="0"/>
                </a:lnTo>
                <a:lnTo>
                  <a:pt x="5588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51252" y="3296088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logs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32450" y="3244850"/>
            <a:ext cx="850900" cy="254000"/>
          </a:xfrm>
          <a:custGeom>
            <a:avLst/>
            <a:gdLst/>
            <a:ahLst/>
            <a:cxnLst/>
            <a:rect l="l" t="t" r="r" b="b"/>
            <a:pathLst>
              <a:path w="850900" h="254000">
                <a:moveTo>
                  <a:pt x="0" y="0"/>
                </a:moveTo>
                <a:lnTo>
                  <a:pt x="850900" y="0"/>
                </a:lnTo>
                <a:lnTo>
                  <a:pt x="850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32450" y="3244850"/>
            <a:ext cx="850900" cy="254000"/>
          </a:xfrm>
          <a:custGeom>
            <a:avLst/>
            <a:gdLst/>
            <a:ahLst/>
            <a:cxnLst/>
            <a:rect l="l" t="t" r="r" b="b"/>
            <a:pathLst>
              <a:path w="850900" h="254000">
                <a:moveTo>
                  <a:pt x="0" y="0"/>
                </a:moveTo>
                <a:lnTo>
                  <a:pt x="850900" y="0"/>
                </a:lnTo>
                <a:lnTo>
                  <a:pt x="850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706003" y="3292721"/>
            <a:ext cx="6483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pagelog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93159" y="4078080"/>
            <a:ext cx="1736089" cy="614045"/>
          </a:xfrm>
          <a:custGeom>
            <a:avLst/>
            <a:gdLst/>
            <a:ahLst/>
            <a:cxnLst/>
            <a:rect l="l" t="t" r="r" b="b"/>
            <a:pathLst>
              <a:path w="1736089" h="614045">
                <a:moveTo>
                  <a:pt x="1643460" y="0"/>
                </a:moveTo>
                <a:lnTo>
                  <a:pt x="1659223" y="48291"/>
                </a:lnTo>
                <a:lnTo>
                  <a:pt x="0" y="589902"/>
                </a:lnTo>
                <a:lnTo>
                  <a:pt x="7881" y="614048"/>
                </a:lnTo>
                <a:lnTo>
                  <a:pt x="1667104" y="72438"/>
                </a:lnTo>
                <a:lnTo>
                  <a:pt x="1713181" y="72438"/>
                </a:lnTo>
                <a:lnTo>
                  <a:pt x="1735602" y="36719"/>
                </a:lnTo>
                <a:lnTo>
                  <a:pt x="1643460" y="0"/>
                </a:lnTo>
                <a:close/>
              </a:path>
              <a:path w="1736089" h="614045">
                <a:moveTo>
                  <a:pt x="1713181" y="72438"/>
                </a:moveTo>
                <a:lnTo>
                  <a:pt x="1667104" y="72438"/>
                </a:lnTo>
                <a:lnTo>
                  <a:pt x="1682869" y="120730"/>
                </a:lnTo>
                <a:lnTo>
                  <a:pt x="1713181" y="7243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93187" y="4661517"/>
            <a:ext cx="1724025" cy="606425"/>
          </a:xfrm>
          <a:custGeom>
            <a:avLst/>
            <a:gdLst/>
            <a:ahLst/>
            <a:cxnLst/>
            <a:rect l="l" t="t" r="r" b="b"/>
            <a:pathLst>
              <a:path w="1724025" h="606425">
                <a:moveTo>
                  <a:pt x="7825" y="0"/>
                </a:moveTo>
                <a:lnTo>
                  <a:pt x="0" y="24165"/>
                </a:lnTo>
                <a:lnTo>
                  <a:pt x="1647099" y="557571"/>
                </a:lnTo>
                <a:lnTo>
                  <a:pt x="1631448" y="605900"/>
                </a:lnTo>
                <a:lnTo>
                  <a:pt x="1723505" y="568966"/>
                </a:lnTo>
                <a:lnTo>
                  <a:pt x="1701068" y="533406"/>
                </a:lnTo>
                <a:lnTo>
                  <a:pt x="1654925" y="533406"/>
                </a:lnTo>
                <a:lnTo>
                  <a:pt x="7825" y="0"/>
                </a:lnTo>
                <a:close/>
              </a:path>
              <a:path w="1724025" h="606425">
                <a:moveTo>
                  <a:pt x="1670575" y="485077"/>
                </a:moveTo>
                <a:lnTo>
                  <a:pt x="1654925" y="533406"/>
                </a:lnTo>
                <a:lnTo>
                  <a:pt x="1701068" y="533406"/>
                </a:lnTo>
                <a:lnTo>
                  <a:pt x="1670575" y="485077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5000" y="3530600"/>
            <a:ext cx="1295400" cy="153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4850" y="3575050"/>
            <a:ext cx="1155700" cy="1397000"/>
          </a:xfrm>
          <a:custGeom>
            <a:avLst/>
            <a:gdLst/>
            <a:ahLst/>
            <a:cxnLst/>
            <a:rect l="l" t="t" r="r" b="b"/>
            <a:pathLst>
              <a:path w="1155700" h="1397000">
                <a:moveTo>
                  <a:pt x="963079" y="0"/>
                </a:moveTo>
                <a:lnTo>
                  <a:pt x="192620" y="0"/>
                </a:lnTo>
                <a:lnTo>
                  <a:pt x="176822" y="638"/>
                </a:lnTo>
                <a:lnTo>
                  <a:pt x="131737" y="9819"/>
                </a:lnTo>
                <a:lnTo>
                  <a:pt x="91156" y="28859"/>
                </a:lnTo>
                <a:lnTo>
                  <a:pt x="56417" y="56417"/>
                </a:lnTo>
                <a:lnTo>
                  <a:pt x="28859" y="91156"/>
                </a:lnTo>
                <a:lnTo>
                  <a:pt x="9819" y="131737"/>
                </a:lnTo>
                <a:lnTo>
                  <a:pt x="638" y="176822"/>
                </a:lnTo>
                <a:lnTo>
                  <a:pt x="0" y="192620"/>
                </a:lnTo>
                <a:lnTo>
                  <a:pt x="0" y="1204379"/>
                </a:lnTo>
                <a:lnTo>
                  <a:pt x="5598" y="1250668"/>
                </a:lnTo>
                <a:lnTo>
                  <a:pt x="21499" y="1292899"/>
                </a:lnTo>
                <a:lnTo>
                  <a:pt x="46367" y="1329734"/>
                </a:lnTo>
                <a:lnTo>
                  <a:pt x="78861" y="1359835"/>
                </a:lnTo>
                <a:lnTo>
                  <a:pt x="117644" y="1381862"/>
                </a:lnTo>
                <a:lnTo>
                  <a:pt x="161376" y="1394478"/>
                </a:lnTo>
                <a:lnTo>
                  <a:pt x="192620" y="1397000"/>
                </a:lnTo>
                <a:lnTo>
                  <a:pt x="963079" y="1397000"/>
                </a:lnTo>
                <a:lnTo>
                  <a:pt x="1009368" y="1391401"/>
                </a:lnTo>
                <a:lnTo>
                  <a:pt x="1051599" y="1375499"/>
                </a:lnTo>
                <a:lnTo>
                  <a:pt x="1088434" y="1350632"/>
                </a:lnTo>
                <a:lnTo>
                  <a:pt x="1118535" y="1318138"/>
                </a:lnTo>
                <a:lnTo>
                  <a:pt x="1140562" y="1279355"/>
                </a:lnTo>
                <a:lnTo>
                  <a:pt x="1153178" y="1235623"/>
                </a:lnTo>
                <a:lnTo>
                  <a:pt x="1155700" y="1204379"/>
                </a:lnTo>
                <a:lnTo>
                  <a:pt x="1155700" y="192620"/>
                </a:lnTo>
                <a:lnTo>
                  <a:pt x="1150101" y="146331"/>
                </a:lnTo>
                <a:lnTo>
                  <a:pt x="1134199" y="104100"/>
                </a:lnTo>
                <a:lnTo>
                  <a:pt x="1109332" y="67265"/>
                </a:lnTo>
                <a:lnTo>
                  <a:pt x="1076838" y="37164"/>
                </a:lnTo>
                <a:lnTo>
                  <a:pt x="1038055" y="15137"/>
                </a:lnTo>
                <a:lnTo>
                  <a:pt x="994323" y="2521"/>
                </a:lnTo>
                <a:lnTo>
                  <a:pt x="9630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4850" y="3575050"/>
            <a:ext cx="1155700" cy="1397000"/>
          </a:xfrm>
          <a:custGeom>
            <a:avLst/>
            <a:gdLst/>
            <a:ahLst/>
            <a:cxnLst/>
            <a:rect l="l" t="t" r="r" b="b"/>
            <a:pathLst>
              <a:path w="1155700" h="1397000">
                <a:moveTo>
                  <a:pt x="0" y="192620"/>
                </a:moveTo>
                <a:lnTo>
                  <a:pt x="5598" y="146331"/>
                </a:lnTo>
                <a:lnTo>
                  <a:pt x="21499" y="104100"/>
                </a:lnTo>
                <a:lnTo>
                  <a:pt x="46367" y="67265"/>
                </a:lnTo>
                <a:lnTo>
                  <a:pt x="78861" y="37164"/>
                </a:lnTo>
                <a:lnTo>
                  <a:pt x="117644" y="15137"/>
                </a:lnTo>
                <a:lnTo>
                  <a:pt x="161376" y="2521"/>
                </a:lnTo>
                <a:lnTo>
                  <a:pt x="192620" y="0"/>
                </a:lnTo>
                <a:lnTo>
                  <a:pt x="963079" y="0"/>
                </a:lnTo>
                <a:lnTo>
                  <a:pt x="1009368" y="5598"/>
                </a:lnTo>
                <a:lnTo>
                  <a:pt x="1051599" y="21499"/>
                </a:lnTo>
                <a:lnTo>
                  <a:pt x="1088434" y="46367"/>
                </a:lnTo>
                <a:lnTo>
                  <a:pt x="1118535" y="78861"/>
                </a:lnTo>
                <a:lnTo>
                  <a:pt x="1140562" y="117644"/>
                </a:lnTo>
                <a:lnTo>
                  <a:pt x="1153178" y="161376"/>
                </a:lnTo>
                <a:lnTo>
                  <a:pt x="1155700" y="192620"/>
                </a:lnTo>
                <a:lnTo>
                  <a:pt x="1155700" y="1204379"/>
                </a:lnTo>
                <a:lnTo>
                  <a:pt x="1150101" y="1250668"/>
                </a:lnTo>
                <a:lnTo>
                  <a:pt x="1134200" y="1292899"/>
                </a:lnTo>
                <a:lnTo>
                  <a:pt x="1109332" y="1329734"/>
                </a:lnTo>
                <a:lnTo>
                  <a:pt x="1076838" y="1359835"/>
                </a:lnTo>
                <a:lnTo>
                  <a:pt x="1038056" y="1381862"/>
                </a:lnTo>
                <a:lnTo>
                  <a:pt x="994323" y="1394478"/>
                </a:lnTo>
                <a:lnTo>
                  <a:pt x="963079" y="1397000"/>
                </a:lnTo>
                <a:lnTo>
                  <a:pt x="192620" y="1397000"/>
                </a:lnTo>
                <a:lnTo>
                  <a:pt x="146331" y="1391401"/>
                </a:lnTo>
                <a:lnTo>
                  <a:pt x="104100" y="1375500"/>
                </a:lnTo>
                <a:lnTo>
                  <a:pt x="67265" y="1350632"/>
                </a:lnTo>
                <a:lnTo>
                  <a:pt x="37164" y="1318138"/>
                </a:lnTo>
                <a:lnTo>
                  <a:pt x="15137" y="1279355"/>
                </a:lnTo>
                <a:lnTo>
                  <a:pt x="2521" y="1235623"/>
                </a:lnTo>
                <a:lnTo>
                  <a:pt x="0" y="1204379"/>
                </a:lnTo>
                <a:lnTo>
                  <a:pt x="0" y="1926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250" y="3765550"/>
            <a:ext cx="863600" cy="1016000"/>
          </a:xfrm>
          <a:custGeom>
            <a:avLst/>
            <a:gdLst/>
            <a:ahLst/>
            <a:cxnLst/>
            <a:rect l="l" t="t" r="r" b="b"/>
            <a:pathLst>
              <a:path w="863600" h="1016000">
                <a:moveTo>
                  <a:pt x="0" y="0"/>
                </a:moveTo>
                <a:lnTo>
                  <a:pt x="863600" y="0"/>
                </a:lnTo>
                <a:lnTo>
                  <a:pt x="8636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7250" y="3765550"/>
            <a:ext cx="863600" cy="1016000"/>
          </a:xfrm>
          <a:custGeom>
            <a:avLst/>
            <a:gdLst/>
            <a:ahLst/>
            <a:cxnLst/>
            <a:rect l="l" t="t" r="r" b="b"/>
            <a:pathLst>
              <a:path w="863600" h="1016000">
                <a:moveTo>
                  <a:pt x="0" y="0"/>
                </a:moveTo>
                <a:lnTo>
                  <a:pt x="863600" y="0"/>
                </a:lnTo>
                <a:lnTo>
                  <a:pt x="8636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06500" y="4114800"/>
            <a:ext cx="990600" cy="330200"/>
          </a:xfrm>
          <a:custGeom>
            <a:avLst/>
            <a:gdLst/>
            <a:ahLst/>
            <a:cxnLst/>
            <a:rect l="l" t="t" r="r" b="b"/>
            <a:pathLst>
              <a:path w="990600" h="330200">
                <a:moveTo>
                  <a:pt x="0" y="0"/>
                </a:moveTo>
                <a:lnTo>
                  <a:pt x="990600" y="0"/>
                </a:lnTo>
                <a:lnTo>
                  <a:pt x="990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06500" y="4114800"/>
            <a:ext cx="990600" cy="330200"/>
          </a:xfrm>
          <a:custGeom>
            <a:avLst/>
            <a:gdLst/>
            <a:ahLst/>
            <a:cxnLst/>
            <a:rect l="l" t="t" r="r" b="b"/>
            <a:pathLst>
              <a:path w="990600" h="330200">
                <a:moveTo>
                  <a:pt x="0" y="0"/>
                </a:moveTo>
                <a:lnTo>
                  <a:pt x="990600" y="0"/>
                </a:lnTo>
                <a:lnTo>
                  <a:pt x="990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6500" y="4508500"/>
            <a:ext cx="990600" cy="330200"/>
          </a:xfrm>
          <a:custGeom>
            <a:avLst/>
            <a:gdLst/>
            <a:ahLst/>
            <a:cxnLst/>
            <a:rect l="l" t="t" r="r" b="b"/>
            <a:pathLst>
              <a:path w="990600" h="330200">
                <a:moveTo>
                  <a:pt x="0" y="0"/>
                </a:moveTo>
                <a:lnTo>
                  <a:pt x="990600" y="0"/>
                </a:lnTo>
                <a:lnTo>
                  <a:pt x="990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06500" y="4508500"/>
            <a:ext cx="990600" cy="330200"/>
          </a:xfrm>
          <a:custGeom>
            <a:avLst/>
            <a:gdLst/>
            <a:ahLst/>
            <a:cxnLst/>
            <a:rect l="l" t="t" r="r" b="b"/>
            <a:pathLst>
              <a:path w="990600" h="330200">
                <a:moveTo>
                  <a:pt x="0" y="0"/>
                </a:moveTo>
                <a:lnTo>
                  <a:pt x="990600" y="0"/>
                </a:lnTo>
                <a:lnTo>
                  <a:pt x="990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E79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00644" y="3457821"/>
            <a:ext cx="481520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marR="3389629" algn="ctr">
              <a:lnSpc>
                <a:spcPct val="100000"/>
              </a:lnSpc>
              <a:spcBef>
                <a:spcPts val="905"/>
              </a:spcBef>
            </a:pP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pages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200">
              <a:latin typeface="Times New Roman"/>
              <a:cs typeface="Times New Roman"/>
            </a:endParaRPr>
          </a:p>
          <a:p>
            <a:pPr marR="3389629" algn="ctr">
              <a:lnSpc>
                <a:spcPct val="100000"/>
              </a:lnSpc>
            </a:pP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pagesbc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38300" y="4445000"/>
            <a:ext cx="127000" cy="194310"/>
          </a:xfrm>
          <a:custGeom>
            <a:avLst/>
            <a:gdLst/>
            <a:ahLst/>
            <a:cxnLst/>
            <a:rect l="l" t="t" r="r" b="b"/>
            <a:pathLst>
              <a:path w="127000" h="194310">
                <a:moveTo>
                  <a:pt x="76200" y="0"/>
                </a:moveTo>
                <a:lnTo>
                  <a:pt x="50800" y="0"/>
                </a:lnTo>
                <a:lnTo>
                  <a:pt x="50800" y="117863"/>
                </a:lnTo>
                <a:lnTo>
                  <a:pt x="0" y="117863"/>
                </a:lnTo>
                <a:lnTo>
                  <a:pt x="63501" y="194062"/>
                </a:lnTo>
                <a:lnTo>
                  <a:pt x="127000" y="117862"/>
                </a:lnTo>
                <a:lnTo>
                  <a:pt x="76200" y="117862"/>
                </a:lnTo>
                <a:lnTo>
                  <a:pt x="76200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5300" y="1130300"/>
            <a:ext cx="7810500" cy="1866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100" y="1231900"/>
            <a:ext cx="6438900" cy="1714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9750" y="1174750"/>
            <a:ext cx="7670800" cy="1727200"/>
          </a:xfrm>
          <a:custGeom>
            <a:avLst/>
            <a:gdLst/>
            <a:ahLst/>
            <a:cxnLst/>
            <a:rect l="l" t="t" r="r" b="b"/>
            <a:pathLst>
              <a:path w="7670800" h="1727200">
                <a:moveTo>
                  <a:pt x="0" y="0"/>
                </a:moveTo>
                <a:lnTo>
                  <a:pt x="7670801" y="0"/>
                </a:lnTo>
                <a:lnTo>
                  <a:pt x="7670801" y="1727200"/>
                </a:lnTo>
                <a:lnTo>
                  <a:pt x="0" y="1727200"/>
                </a:lnTo>
                <a:lnTo>
                  <a:pt x="0" y="0"/>
                </a:lnTo>
                <a:close/>
              </a:path>
            </a:pathLst>
          </a:custGeom>
          <a:solidFill>
            <a:srgbClr val="D2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9750" y="1174750"/>
            <a:ext cx="7670800" cy="1727200"/>
          </a:xfrm>
          <a:custGeom>
            <a:avLst/>
            <a:gdLst/>
            <a:ahLst/>
            <a:cxnLst/>
            <a:rect l="l" t="t" r="r" b="b"/>
            <a:pathLst>
              <a:path w="7670800" h="1727200">
                <a:moveTo>
                  <a:pt x="0" y="0"/>
                </a:moveTo>
                <a:lnTo>
                  <a:pt x="7670801" y="0"/>
                </a:lnTo>
                <a:lnTo>
                  <a:pt x="7670801" y="1727200"/>
                </a:lnTo>
                <a:lnTo>
                  <a:pt x="0" y="172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05600" y="10541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05600" y="10541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03580" y="1118616"/>
            <a:ext cx="7406005" cy="160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 marR="2434590">
              <a:lnSpc>
                <a:spcPct val="99500"/>
              </a:lnSpc>
              <a:spcBef>
                <a:spcPts val="215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log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(log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.ma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(…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page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dict(map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i="1" spc="15" dirty="0">
                <a:solidFill>
                  <a:srgbClr val="A6A6A6"/>
                </a:solidFill>
                <a:latin typeface="Courier New"/>
                <a:cs typeface="Courier New"/>
              </a:rPr>
              <a:t>fn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,op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i="1" spc="1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i="1" spc="-85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i="1" spc="15" dirty="0">
                <a:solidFill>
                  <a:srgbClr val="A6A6A6"/>
                </a:solidFill>
                <a:latin typeface="Courier New"/>
                <a:cs typeface="Courier New"/>
              </a:rPr>
              <a:t>gef</a:t>
            </a:r>
            <a:r>
              <a:rPr sz="1800" i="1" spc="-8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i="1" spc="1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i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pagesb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c</a:t>
            </a:r>
            <a:r>
              <a:rPr sz="1800" b="1" spc="-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sc.broadcas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-80" dirty="0">
                <a:latin typeface="Courier New"/>
                <a:cs typeface="Courier New"/>
              </a:rPr>
              <a:t>(</a:t>
            </a:r>
            <a:r>
              <a:rPr sz="1800" b="1" spc="20" dirty="0">
                <a:latin typeface="Courier New"/>
                <a:cs typeface="Courier New"/>
              </a:rPr>
              <a:t>pag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2400" marR="1352550" indent="-139700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latin typeface="Courier New"/>
                <a:cs typeface="Courier New"/>
              </a:rPr>
              <a:t>pagelog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logs.ma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(useri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pagei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): (userid</a:t>
            </a:r>
            <a:r>
              <a:rPr sz="1800" b="1" spc="20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pages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b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c.v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a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lu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800" b="1" spc="-85" dirty="0">
                <a:latin typeface="Courier New"/>
                <a:cs typeface="Courier New"/>
              </a:rPr>
              <a:t>[</a:t>
            </a:r>
            <a:r>
              <a:rPr sz="1800" b="1" spc="15" dirty="0">
                <a:latin typeface="Courier New"/>
                <a:cs typeface="Courier New"/>
              </a:rPr>
              <a:t>pag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]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99400" cy="158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3565" marR="5080" indent="-165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040765" marR="111125" indent="-165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19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V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3383</Words>
  <Application>Microsoft Office PowerPoint</Application>
  <PresentationFormat>On-screen Show (4:3)</PresentationFormat>
  <Paragraphs>626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Malgun Gothic</vt:lpstr>
      <vt:lpstr>Arial</vt:lpstr>
      <vt:lpstr>Calibri</vt:lpstr>
      <vt:lpstr>Courier New</vt:lpstr>
      <vt:lpstr>Times New Roman</vt:lpstr>
      <vt:lpstr>Trebuchet MS</vt:lpstr>
      <vt:lpstr>Verdana</vt:lpstr>
      <vt:lpstr>Office Theme</vt:lpstr>
      <vt:lpstr>PowerPoint Presentation</vt:lpstr>
      <vt:lpstr>Improving Spark Performance</vt:lpstr>
      <vt:lpstr>Chapter Topics</vt:lpstr>
      <vt:lpstr>Broadcast Variables</vt:lpstr>
      <vt:lpstr>Example: Match User IDs with Requested Page Titles</vt:lpstr>
      <vt:lpstr>Example: Join a Web Server Log with Page Titles</vt:lpstr>
      <vt:lpstr>Example: Pass a Small Table as a Parameter</vt:lpstr>
      <vt:lpstr>Example: Broadcast a Small Table</vt:lpstr>
      <vt:lpstr>Broadcast Variables</vt:lpstr>
      <vt:lpstr>Chapter Topics</vt:lpstr>
      <vt:lpstr>Accumulators</vt:lpstr>
      <vt:lpstr>Accumulator Example: Average Word Length</vt:lpstr>
      <vt:lpstr>More About Accumulators</vt:lpstr>
      <vt:lpstr>Chapter Topics</vt:lpstr>
      <vt:lpstr>Performance Issue: Serialization</vt:lpstr>
      <vt:lpstr>Solution: Use Kryo Serialization</vt:lpstr>
      <vt:lpstr>Performance Issue: Small Partitions</vt:lpstr>
      <vt:lpstr>Solution: Repartition/Coalesce</vt:lpstr>
      <vt:lpstr>Performance Issue: Passing Too Much Data in Functions</vt:lpstr>
      <vt:lpstr>Solution: Broadcast or Parallelize</vt:lpstr>
      <vt:lpstr>Performance Issue: Sending Whole Objects</vt:lpstr>
      <vt:lpstr>Performance Issue: Skewed Data</vt:lpstr>
      <vt:lpstr>Chapter Topics</vt:lpstr>
      <vt:lpstr>Diagnosing Performance Issues (1)</vt:lpstr>
      <vt:lpstr>Diagnosing Performance Issues (2)</vt:lpstr>
      <vt:lpstr>Scheduling and Launching Issues</vt:lpstr>
      <vt:lpstr>Task Execution Issues (1)</vt:lpstr>
      <vt:lpstr>Task Execution Issues (2)</vt:lpstr>
      <vt:lpstr>Shuffle Issues</vt:lpstr>
      <vt:lpstr>Collecting Data to the Driver</vt:lpstr>
      <vt:lpstr>Performance Analysis and Monitoring</vt:lpstr>
      <vt:lpstr>Chapter Topics</vt:lpstr>
      <vt:lpstr>Essential Points</vt:lpstr>
      <vt:lpstr>Chapter Topics</vt:lpstr>
      <vt:lpstr>Hands-On Exercises</vt:lpstr>
      <vt:lpstr>PowerPoint Presentation</vt:lpstr>
      <vt:lpstr>Git Fundamentals</vt:lpstr>
      <vt:lpstr>Working with Git</vt:lpstr>
      <vt:lpstr>Git Help</vt:lpstr>
      <vt:lpstr>Git Help</vt:lpstr>
      <vt:lpstr>Setting up Git</vt:lpstr>
      <vt:lpstr>Starting a repo</vt:lpstr>
      <vt:lpstr>Working with Git</vt:lpstr>
      <vt:lpstr>Working with Git</vt:lpstr>
      <vt:lpstr>Working with Git</vt:lpstr>
      <vt:lpstr>Comitting</vt:lpstr>
      <vt:lpstr>Sharing code: Working with remote repository</vt:lpstr>
      <vt:lpstr>Nexus </vt:lpstr>
      <vt:lpstr>SBT (Simple Build Tool)</vt:lpstr>
      <vt:lpstr>Maven</vt:lpstr>
      <vt:lpstr>Maven</vt:lpstr>
      <vt:lpstr>Maven</vt:lpstr>
      <vt:lpstr>Maven</vt:lpstr>
      <vt:lpstr>Maven</vt:lpstr>
      <vt:lpstr>PowerPoint Presentation</vt:lpstr>
      <vt:lpstr>Conclusion (1)</vt:lpstr>
      <vt:lpstr>Conclusion (2)</vt:lpstr>
      <vt:lpstr>Which Course to Take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Khvatov</cp:lastModifiedBy>
  <cp:revision>13</cp:revision>
  <dcterms:created xsi:type="dcterms:W3CDTF">2016-06-29T11:28:00Z</dcterms:created>
  <dcterms:modified xsi:type="dcterms:W3CDTF">2016-10-31T15:59:15Z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