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52" r:id="rId70"/>
    <p:sldId id="354" r:id="rId71"/>
    <p:sldId id="355" r:id="rId72"/>
    <p:sldId id="356" r:id="rId73"/>
    <p:sldId id="353" r:id="rId74"/>
    <p:sldId id="357" r:id="rId75"/>
    <p:sldId id="358"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62" autoAdjust="0"/>
  </p:normalViewPr>
  <p:slideViewPr>
    <p:cSldViewPr>
      <p:cViewPr varScale="1">
        <p:scale>
          <a:sx n="101" d="100"/>
          <a:sy n="101" d="100"/>
        </p:scale>
        <p:origin x="1434" y="114"/>
      </p:cViewPr>
      <p:guideLst>
        <p:guide orient="horz" pos="2880"/>
        <p:guide pos="2160"/>
      </p:guideLst>
    </p:cSldViewPr>
  </p:slideViewPr>
  <p:outlineViewPr>
    <p:cViewPr>
      <p:scale>
        <a:sx n="33" d="100"/>
        <a:sy n="33" d="100"/>
      </p:scale>
      <p:origin x="0" y="-10554"/>
    </p:cViewPr>
  </p:outlineViewPr>
  <p:notesTextViewPr>
    <p:cViewPr>
      <p:scale>
        <a:sx n="100" d="100"/>
        <a:sy n="100" d="100"/>
      </p:scale>
      <p:origin x="0" y="0"/>
    </p:cViewPr>
  </p:notesTextViewPr>
  <p:sorterViewPr>
    <p:cViewPr varScale="1">
      <p:scale>
        <a:sx n="100" d="100"/>
        <a:sy n="100" d="100"/>
      </p:scale>
      <p:origin x="0" y="-83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6B1795C-7E02-40F2-B127-A647053B604B}" type="datetimeFigureOut">
              <a:rPr lang="en-US" smtClean="0"/>
              <a:t>10/31/2016</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97ACFCF-A4CB-4CEB-BAD9-B28783D95B06}" type="slidenum">
              <a:rPr lang="en-US" smtClean="0"/>
              <a:t>‹#›</a:t>
            </a:fld>
            <a:endParaRPr lang="en-US"/>
          </a:p>
        </p:txBody>
      </p:sp>
    </p:spTree>
    <p:extLst>
      <p:ext uri="{BB962C8B-B14F-4D97-AF65-F5344CB8AC3E}">
        <p14:creationId xmlns:p14="http://schemas.microsoft.com/office/powerpoint/2010/main" val="100926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ACFCF-A4CB-4CEB-BAD9-B28783D95B06}" type="slidenum">
              <a:rPr lang="en-US" smtClean="0"/>
              <a:t>1</a:t>
            </a:fld>
            <a:endParaRPr lang="en-US"/>
          </a:p>
        </p:txBody>
      </p:sp>
    </p:spTree>
    <p:extLst>
      <p:ext uri="{BB962C8B-B14F-4D97-AF65-F5344CB8AC3E}">
        <p14:creationId xmlns:p14="http://schemas.microsoft.com/office/powerpoint/2010/main" val="59192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ACFCF-A4CB-4CEB-BAD9-B28783D95B06}" type="slidenum">
              <a:rPr lang="en-US" smtClean="0"/>
              <a:t>2</a:t>
            </a:fld>
            <a:endParaRPr lang="en-US"/>
          </a:p>
        </p:txBody>
      </p:sp>
    </p:spTree>
    <p:extLst>
      <p:ext uri="{BB962C8B-B14F-4D97-AF65-F5344CB8AC3E}">
        <p14:creationId xmlns:p14="http://schemas.microsoft.com/office/powerpoint/2010/main" val="332347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ACFCF-A4CB-4CEB-BAD9-B28783D95B06}" type="slidenum">
              <a:rPr lang="en-US" smtClean="0"/>
              <a:t>20</a:t>
            </a:fld>
            <a:endParaRPr lang="en-US"/>
          </a:p>
        </p:txBody>
      </p:sp>
    </p:spTree>
    <p:extLst>
      <p:ext uri="{BB962C8B-B14F-4D97-AF65-F5344CB8AC3E}">
        <p14:creationId xmlns:p14="http://schemas.microsoft.com/office/powerpoint/2010/main" val="304880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39749" y="2895600"/>
            <a:ext cx="7534909" cy="13970"/>
          </a:xfrm>
          <a:custGeom>
            <a:avLst/>
            <a:gdLst/>
            <a:ahLst/>
            <a:cxnLst/>
            <a:rect l="l" t="t" r="r" b="b"/>
            <a:pathLst>
              <a:path w="7534909" h="13969">
                <a:moveTo>
                  <a:pt x="1" y="0"/>
                </a:moveTo>
                <a:lnTo>
                  <a:pt x="0" y="12700"/>
                </a:lnTo>
                <a:lnTo>
                  <a:pt x="7534656" y="13614"/>
                </a:lnTo>
                <a:lnTo>
                  <a:pt x="7534658" y="914"/>
                </a:lnTo>
                <a:lnTo>
                  <a:pt x="1" y="0"/>
                </a:lnTo>
              </a:path>
            </a:pathLst>
          </a:custGeom>
        </p:spPr>
        <p:txBody>
          <a:bodyPr wrap="square" lIns="0" tIns="0" rIns="0" bIns="0" rtlCol="0"/>
          <a:lstStyle/>
          <a:p>
            <a:endParaRPr/>
          </a:p>
        </p:txBody>
      </p:sp>
      <p:sp>
        <p:nvSpPr>
          <p:cNvPr id="17" name="bk object 17"/>
          <p:cNvSpPr/>
          <p:nvPr/>
        </p:nvSpPr>
        <p:spPr>
          <a:xfrm>
            <a:off x="539749" y="2895600"/>
            <a:ext cx="7534658" cy="13614"/>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6553200" y="0"/>
            <a:ext cx="2590800" cy="612140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8051800" y="1078819"/>
            <a:ext cx="1092200" cy="2745740"/>
          </a:xfrm>
          <a:custGeom>
            <a:avLst/>
            <a:gdLst/>
            <a:ahLst/>
            <a:cxnLst/>
            <a:rect l="l" t="t" r="r" b="b"/>
            <a:pathLst>
              <a:path w="1092200" h="2745740">
                <a:moveTo>
                  <a:pt x="1092200" y="0"/>
                </a:moveTo>
                <a:lnTo>
                  <a:pt x="1035837" y="14258"/>
                </a:lnTo>
                <a:lnTo>
                  <a:pt x="968517" y="34688"/>
                </a:lnTo>
                <a:lnTo>
                  <a:pt x="892383" y="61929"/>
                </a:lnTo>
                <a:lnTo>
                  <a:pt x="854716" y="77151"/>
                </a:lnTo>
                <a:lnTo>
                  <a:pt x="818250" y="93576"/>
                </a:lnTo>
                <a:lnTo>
                  <a:pt x="747325" y="129228"/>
                </a:lnTo>
                <a:lnTo>
                  <a:pt x="712062" y="148056"/>
                </a:lnTo>
                <a:lnTo>
                  <a:pt x="677200" y="168487"/>
                </a:lnTo>
                <a:lnTo>
                  <a:pt x="666783" y="195728"/>
                </a:lnTo>
                <a:lnTo>
                  <a:pt x="655161" y="222167"/>
                </a:lnTo>
                <a:lnTo>
                  <a:pt x="630317" y="275446"/>
                </a:lnTo>
                <a:lnTo>
                  <a:pt x="602268" y="326322"/>
                </a:lnTo>
                <a:lnTo>
                  <a:pt x="572215" y="375996"/>
                </a:lnTo>
                <a:lnTo>
                  <a:pt x="538954" y="424869"/>
                </a:lnTo>
                <a:lnTo>
                  <a:pt x="502892" y="471738"/>
                </a:lnTo>
                <a:lnTo>
                  <a:pt x="463622" y="517006"/>
                </a:lnTo>
                <a:lnTo>
                  <a:pt x="422749" y="560270"/>
                </a:lnTo>
                <a:lnTo>
                  <a:pt x="390292" y="591116"/>
                </a:lnTo>
                <a:lnTo>
                  <a:pt x="357033" y="621162"/>
                </a:lnTo>
                <a:lnTo>
                  <a:pt x="322972" y="649203"/>
                </a:lnTo>
                <a:lnTo>
                  <a:pt x="286908" y="675642"/>
                </a:lnTo>
                <a:lnTo>
                  <a:pt x="251245" y="701281"/>
                </a:lnTo>
                <a:lnTo>
                  <a:pt x="214379" y="725317"/>
                </a:lnTo>
                <a:lnTo>
                  <a:pt x="175911" y="747349"/>
                </a:lnTo>
                <a:lnTo>
                  <a:pt x="137443" y="767779"/>
                </a:lnTo>
                <a:lnTo>
                  <a:pt x="123018" y="798626"/>
                </a:lnTo>
                <a:lnTo>
                  <a:pt x="109393" y="829472"/>
                </a:lnTo>
                <a:lnTo>
                  <a:pt x="96572" y="861119"/>
                </a:lnTo>
                <a:lnTo>
                  <a:pt x="84550" y="892365"/>
                </a:lnTo>
                <a:lnTo>
                  <a:pt x="73729" y="925214"/>
                </a:lnTo>
                <a:lnTo>
                  <a:pt x="63312" y="956461"/>
                </a:lnTo>
                <a:lnTo>
                  <a:pt x="45280" y="1020556"/>
                </a:lnTo>
                <a:lnTo>
                  <a:pt x="23241" y="1118702"/>
                </a:lnTo>
                <a:lnTo>
                  <a:pt x="12821" y="1184400"/>
                </a:lnTo>
                <a:lnTo>
                  <a:pt x="5209" y="1250099"/>
                </a:lnTo>
                <a:lnTo>
                  <a:pt x="1202" y="1316998"/>
                </a:lnTo>
                <a:lnTo>
                  <a:pt x="0" y="1350247"/>
                </a:lnTo>
                <a:lnTo>
                  <a:pt x="0" y="1383497"/>
                </a:lnTo>
                <a:lnTo>
                  <a:pt x="1202" y="1416747"/>
                </a:lnTo>
                <a:lnTo>
                  <a:pt x="4406" y="1483245"/>
                </a:lnTo>
                <a:lnTo>
                  <a:pt x="7613" y="1516495"/>
                </a:lnTo>
                <a:lnTo>
                  <a:pt x="12020" y="1549745"/>
                </a:lnTo>
                <a:lnTo>
                  <a:pt x="16428" y="1583395"/>
                </a:lnTo>
                <a:lnTo>
                  <a:pt x="28450" y="1649893"/>
                </a:lnTo>
                <a:lnTo>
                  <a:pt x="42875" y="1715592"/>
                </a:lnTo>
                <a:lnTo>
                  <a:pt x="61709" y="1781289"/>
                </a:lnTo>
                <a:lnTo>
                  <a:pt x="82946" y="1846987"/>
                </a:lnTo>
                <a:lnTo>
                  <a:pt x="122217" y="1944333"/>
                </a:lnTo>
                <a:lnTo>
                  <a:pt x="151067" y="2007627"/>
                </a:lnTo>
                <a:lnTo>
                  <a:pt x="183926" y="2068117"/>
                </a:lnTo>
                <a:lnTo>
                  <a:pt x="219589" y="2127004"/>
                </a:lnTo>
                <a:lnTo>
                  <a:pt x="257256" y="2184290"/>
                </a:lnTo>
                <a:lnTo>
                  <a:pt x="298128" y="2239572"/>
                </a:lnTo>
                <a:lnTo>
                  <a:pt x="341806" y="2292851"/>
                </a:lnTo>
                <a:lnTo>
                  <a:pt x="411529" y="2367763"/>
                </a:lnTo>
                <a:lnTo>
                  <a:pt x="461217" y="2415034"/>
                </a:lnTo>
                <a:lnTo>
                  <a:pt x="513311" y="2459901"/>
                </a:lnTo>
                <a:lnTo>
                  <a:pt x="567806" y="2502764"/>
                </a:lnTo>
                <a:lnTo>
                  <a:pt x="624306" y="2542824"/>
                </a:lnTo>
                <a:lnTo>
                  <a:pt x="683211" y="2579679"/>
                </a:lnTo>
                <a:lnTo>
                  <a:pt x="743718" y="2614531"/>
                </a:lnTo>
                <a:lnTo>
                  <a:pt x="807031" y="2646178"/>
                </a:lnTo>
                <a:lnTo>
                  <a:pt x="871145" y="2674219"/>
                </a:lnTo>
                <a:lnTo>
                  <a:pt x="936059" y="2699858"/>
                </a:lnTo>
                <a:lnTo>
                  <a:pt x="1001777" y="2721090"/>
                </a:lnTo>
                <a:lnTo>
                  <a:pt x="1068294" y="2739918"/>
                </a:lnTo>
                <a:lnTo>
                  <a:pt x="1092200" y="2745676"/>
                </a:lnTo>
                <a:lnTo>
                  <a:pt x="1092200" y="2607237"/>
                </a:lnTo>
                <a:lnTo>
                  <a:pt x="1076709" y="2603314"/>
                </a:lnTo>
                <a:lnTo>
                  <a:pt x="1046255" y="2594902"/>
                </a:lnTo>
                <a:lnTo>
                  <a:pt x="984545" y="2575273"/>
                </a:lnTo>
                <a:lnTo>
                  <a:pt x="924840" y="2552438"/>
                </a:lnTo>
                <a:lnTo>
                  <a:pt x="865134" y="2525598"/>
                </a:lnTo>
                <a:lnTo>
                  <a:pt x="797815" y="2491548"/>
                </a:lnTo>
                <a:lnTo>
                  <a:pt x="760949" y="2470316"/>
                </a:lnTo>
                <a:lnTo>
                  <a:pt x="724885" y="2449084"/>
                </a:lnTo>
                <a:lnTo>
                  <a:pt x="690024" y="2425849"/>
                </a:lnTo>
                <a:lnTo>
                  <a:pt x="655962" y="2401813"/>
                </a:lnTo>
                <a:lnTo>
                  <a:pt x="623506" y="2376576"/>
                </a:lnTo>
                <a:lnTo>
                  <a:pt x="591047" y="2350938"/>
                </a:lnTo>
                <a:lnTo>
                  <a:pt x="560193" y="2324498"/>
                </a:lnTo>
                <a:lnTo>
                  <a:pt x="501289" y="2268015"/>
                </a:lnTo>
                <a:lnTo>
                  <a:pt x="473238" y="2237971"/>
                </a:lnTo>
                <a:lnTo>
                  <a:pt x="446792" y="2208326"/>
                </a:lnTo>
                <a:lnTo>
                  <a:pt x="420345" y="2177479"/>
                </a:lnTo>
                <a:lnTo>
                  <a:pt x="395500" y="2145832"/>
                </a:lnTo>
                <a:lnTo>
                  <a:pt x="372259" y="2113384"/>
                </a:lnTo>
                <a:lnTo>
                  <a:pt x="350520" y="2081737"/>
                </a:lnTo>
                <a:lnTo>
                  <a:pt x="304139" y="2081737"/>
                </a:lnTo>
                <a:lnTo>
                  <a:pt x="258057" y="2072524"/>
                </a:lnTo>
                <a:lnTo>
                  <a:pt x="218787" y="2054496"/>
                </a:lnTo>
                <a:lnTo>
                  <a:pt x="184727" y="2030460"/>
                </a:lnTo>
                <a:lnTo>
                  <a:pt x="151067" y="1992003"/>
                </a:lnTo>
                <a:lnTo>
                  <a:pt x="131433" y="1957152"/>
                </a:lnTo>
                <a:lnTo>
                  <a:pt x="119011" y="1919495"/>
                </a:lnTo>
                <a:lnTo>
                  <a:pt x="113802" y="1879436"/>
                </a:lnTo>
                <a:lnTo>
                  <a:pt x="114603" y="1859005"/>
                </a:lnTo>
                <a:lnTo>
                  <a:pt x="116206" y="1839376"/>
                </a:lnTo>
                <a:lnTo>
                  <a:pt x="119011" y="1828961"/>
                </a:lnTo>
                <a:lnTo>
                  <a:pt x="120613" y="1818946"/>
                </a:lnTo>
                <a:lnTo>
                  <a:pt x="123819" y="1808530"/>
                </a:lnTo>
                <a:lnTo>
                  <a:pt x="127426" y="1799316"/>
                </a:lnTo>
                <a:lnTo>
                  <a:pt x="131433" y="1788901"/>
                </a:lnTo>
                <a:lnTo>
                  <a:pt x="157078" y="1746437"/>
                </a:lnTo>
                <a:lnTo>
                  <a:pt x="182723" y="1717995"/>
                </a:lnTo>
                <a:lnTo>
                  <a:pt x="175911" y="1693558"/>
                </a:lnTo>
                <a:lnTo>
                  <a:pt x="164291" y="1642282"/>
                </a:lnTo>
                <a:lnTo>
                  <a:pt x="153873" y="1591807"/>
                </a:lnTo>
                <a:lnTo>
                  <a:pt x="146259" y="1539730"/>
                </a:lnTo>
                <a:lnTo>
                  <a:pt x="142652" y="1514091"/>
                </a:lnTo>
                <a:lnTo>
                  <a:pt x="140248" y="1488453"/>
                </a:lnTo>
                <a:lnTo>
                  <a:pt x="138645" y="1462013"/>
                </a:lnTo>
                <a:lnTo>
                  <a:pt x="136641" y="1436376"/>
                </a:lnTo>
                <a:lnTo>
                  <a:pt x="135040" y="1409937"/>
                </a:lnTo>
                <a:lnTo>
                  <a:pt x="135040" y="1331419"/>
                </a:lnTo>
                <a:lnTo>
                  <a:pt x="136641" y="1304980"/>
                </a:lnTo>
                <a:lnTo>
                  <a:pt x="127426" y="1299772"/>
                </a:lnTo>
                <a:lnTo>
                  <a:pt x="87355" y="1268125"/>
                </a:lnTo>
                <a:lnTo>
                  <a:pt x="62510" y="1237679"/>
                </a:lnTo>
                <a:lnTo>
                  <a:pt x="43676" y="1202427"/>
                </a:lnTo>
                <a:lnTo>
                  <a:pt x="32457" y="1164771"/>
                </a:lnTo>
                <a:lnTo>
                  <a:pt x="27649" y="1125513"/>
                </a:lnTo>
                <a:lnTo>
                  <a:pt x="28450" y="1105884"/>
                </a:lnTo>
                <a:lnTo>
                  <a:pt x="35262" y="1065824"/>
                </a:lnTo>
                <a:lnTo>
                  <a:pt x="49688" y="1027366"/>
                </a:lnTo>
                <a:lnTo>
                  <a:pt x="71727" y="992515"/>
                </a:lnTo>
                <a:lnTo>
                  <a:pt x="100177" y="963272"/>
                </a:lnTo>
                <a:lnTo>
                  <a:pt x="132634" y="940437"/>
                </a:lnTo>
                <a:lnTo>
                  <a:pt x="144656" y="934427"/>
                </a:lnTo>
                <a:lnTo>
                  <a:pt x="156277" y="928419"/>
                </a:lnTo>
                <a:lnTo>
                  <a:pt x="193944" y="917202"/>
                </a:lnTo>
                <a:lnTo>
                  <a:pt x="220390" y="913197"/>
                </a:lnTo>
                <a:lnTo>
                  <a:pt x="231611" y="883953"/>
                </a:lnTo>
                <a:lnTo>
                  <a:pt x="244433" y="855911"/>
                </a:lnTo>
                <a:lnTo>
                  <a:pt x="257256" y="826668"/>
                </a:lnTo>
                <a:lnTo>
                  <a:pt x="270880" y="798626"/>
                </a:lnTo>
                <a:lnTo>
                  <a:pt x="302536" y="740539"/>
                </a:lnTo>
                <a:lnTo>
                  <a:pt x="335795" y="685257"/>
                </a:lnTo>
                <a:lnTo>
                  <a:pt x="353827" y="658817"/>
                </a:lnTo>
                <a:lnTo>
                  <a:pt x="371458" y="631977"/>
                </a:lnTo>
                <a:lnTo>
                  <a:pt x="409926" y="581102"/>
                </a:lnTo>
                <a:lnTo>
                  <a:pt x="449997" y="532229"/>
                </a:lnTo>
                <a:lnTo>
                  <a:pt x="471636" y="509394"/>
                </a:lnTo>
                <a:lnTo>
                  <a:pt x="492874" y="486161"/>
                </a:lnTo>
                <a:lnTo>
                  <a:pt x="537353" y="442495"/>
                </a:lnTo>
                <a:lnTo>
                  <a:pt x="584236" y="400833"/>
                </a:lnTo>
                <a:lnTo>
                  <a:pt x="631920" y="362375"/>
                </a:lnTo>
                <a:lnTo>
                  <a:pt x="682410" y="325922"/>
                </a:lnTo>
                <a:lnTo>
                  <a:pt x="733700" y="291471"/>
                </a:lnTo>
                <a:lnTo>
                  <a:pt x="760148" y="276247"/>
                </a:lnTo>
                <a:lnTo>
                  <a:pt x="786594" y="260624"/>
                </a:lnTo>
                <a:lnTo>
                  <a:pt x="841091" y="231781"/>
                </a:lnTo>
                <a:lnTo>
                  <a:pt x="896790" y="206143"/>
                </a:lnTo>
                <a:lnTo>
                  <a:pt x="952889" y="182107"/>
                </a:lnTo>
                <a:lnTo>
                  <a:pt x="982141" y="172092"/>
                </a:lnTo>
                <a:lnTo>
                  <a:pt x="1010993" y="161677"/>
                </a:lnTo>
                <a:lnTo>
                  <a:pt x="1092200" y="138076"/>
                </a:lnTo>
                <a:lnTo>
                  <a:pt x="1092200" y="0"/>
                </a:lnTo>
                <a:close/>
              </a:path>
              <a:path w="1092200" h="2745740">
                <a:moveTo>
                  <a:pt x="349420" y="2080135"/>
                </a:moveTo>
                <a:lnTo>
                  <a:pt x="334192" y="2081737"/>
                </a:lnTo>
                <a:lnTo>
                  <a:pt x="350520" y="2081737"/>
                </a:lnTo>
                <a:lnTo>
                  <a:pt x="349420" y="2080135"/>
                </a:lnTo>
                <a:close/>
              </a:path>
            </a:pathLst>
          </a:custGeom>
          <a:solidFill>
            <a:srgbClr val="00A8E1"/>
          </a:solidFill>
        </p:spPr>
        <p:txBody>
          <a:bodyPr wrap="square" lIns="0" tIns="0" rIns="0" bIns="0" rtlCol="0"/>
          <a:lstStyle/>
          <a:p>
            <a:endParaRPr/>
          </a:p>
        </p:txBody>
      </p:sp>
      <p:sp>
        <p:nvSpPr>
          <p:cNvPr id="20" name="bk object 20"/>
          <p:cNvSpPr/>
          <p:nvPr/>
        </p:nvSpPr>
        <p:spPr>
          <a:xfrm>
            <a:off x="6261100" y="0"/>
            <a:ext cx="2882900" cy="3228108"/>
          </a:xfrm>
          <a:prstGeom prst="rect">
            <a:avLst/>
          </a:prstGeom>
          <a:blipFill>
            <a:blip r:embed="rId4" cstate="print"/>
            <a:stretch>
              <a:fillRect/>
            </a:stretch>
          </a:blipFill>
        </p:spPr>
        <p:txBody>
          <a:bodyPr wrap="square" lIns="0" tIns="0" rIns="0" bIns="0" rtlCol="0"/>
          <a:lstStyle/>
          <a:p>
            <a:endParaRPr/>
          </a:p>
        </p:txBody>
      </p:sp>
      <p:sp>
        <p:nvSpPr>
          <p:cNvPr id="21" name="bk object 21"/>
          <p:cNvSpPr/>
          <p:nvPr/>
        </p:nvSpPr>
        <p:spPr>
          <a:xfrm>
            <a:off x="7239000" y="3594489"/>
            <a:ext cx="1905000" cy="2234810"/>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ct val="100000"/>
              </a:lnSpc>
            </a:pPr>
            <a:r>
              <a:rPr lang="en-US" dirty="0" smtClean="0">
                <a:latin typeface="Calibri"/>
              </a:rPr>
              <a:t>© Copyright 2016  </a:t>
            </a:r>
            <a:r>
              <a:rPr lang="en-US" dirty="0" err="1" smtClean="0">
                <a:latin typeface="Calibri"/>
              </a:rPr>
              <a:t>QuintilesIMS</a:t>
            </a:r>
            <a:r>
              <a:rPr lang="en-US" dirty="0" smtClean="0">
                <a:latin typeface="Calibri"/>
              </a:rPr>
              <a:t>.  All rights reserved.</a:t>
            </a:r>
            <a:endParaRPr lang="en-US" dirty="0">
              <a:latin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A51932E-1CEE-46C2-B831-E10146444D35}" type="datetime1">
              <a:rPr lang="en-US" smtClean="0"/>
              <a:t>10/31/2016</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644196" y="410646"/>
            <a:ext cx="1623201" cy="1539373"/>
          </a:xfrm>
          <a:prstGeom prst="rect">
            <a:avLst/>
          </a:prstGeom>
        </p:spPr>
      </p:pic>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1622" y="147084"/>
            <a:ext cx="2178698" cy="16603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107FA7"/>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ct val="100000"/>
              </a:lnSpc>
            </a:pPr>
            <a:r>
              <a:rPr lang="en-US" dirty="0" smtClean="0">
                <a:latin typeface="Calibri"/>
              </a:rPr>
              <a:t>© Copyright 2016  </a:t>
            </a:r>
            <a:r>
              <a:rPr lang="en-US" dirty="0" err="1" smtClean="0">
                <a:latin typeface="Calibri"/>
              </a:rPr>
              <a:t>QuintilesIMS</a:t>
            </a:r>
            <a:r>
              <a:rPr lang="en-US" dirty="0" smtClean="0">
                <a:latin typeface="Calibri"/>
              </a:rPr>
              <a:t>.  All rights reserved.</a:t>
            </a:r>
            <a:endParaRPr lang="en-US" dirty="0">
              <a:latin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8D998F-0556-4298-AE73-24334D4B00CB}" type="datetime1">
              <a:rPr lang="en-US" smtClean="0"/>
              <a:t>10/31/2016</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107FA7"/>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ct val="100000"/>
              </a:lnSpc>
            </a:pPr>
            <a:r>
              <a:rPr lang="en-US" dirty="0" smtClean="0">
                <a:latin typeface="Calibri"/>
              </a:rPr>
              <a:t>© Copyright 2016  </a:t>
            </a:r>
            <a:r>
              <a:rPr lang="en-US" dirty="0" err="1" smtClean="0">
                <a:latin typeface="Calibri"/>
              </a:rPr>
              <a:t>QuintilesIMS</a:t>
            </a:r>
            <a:r>
              <a:rPr lang="en-US" dirty="0" smtClean="0">
                <a:latin typeface="Calibri"/>
              </a:rPr>
              <a:t>.  All rights reserved.</a:t>
            </a:r>
            <a:endParaRPr lang="en-US" dirty="0">
              <a:latin typeface="Calibri"/>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8E0D1AF-C574-4A87-B1AF-1B93F647A017}" type="datetime1">
              <a:rPr lang="en-US" smtClean="0"/>
              <a:t>10/31/2016</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107FA7"/>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ct val="100000"/>
              </a:lnSpc>
            </a:pPr>
            <a:r>
              <a:rPr lang="en-US" dirty="0" smtClean="0">
                <a:latin typeface="Calibri"/>
              </a:rPr>
              <a:t>© Copyright 2016  </a:t>
            </a:r>
            <a:r>
              <a:rPr lang="en-US" dirty="0" err="1" smtClean="0">
                <a:latin typeface="Calibri"/>
              </a:rPr>
              <a:t>QuintilesIMS</a:t>
            </a:r>
            <a:r>
              <a:rPr lang="en-US" dirty="0" smtClean="0">
                <a:latin typeface="Calibri"/>
              </a:rPr>
              <a:t>.  All rights reserved.</a:t>
            </a:r>
            <a:endParaRPr lang="en-US" dirty="0">
              <a:latin typeface="Calibri"/>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BB0ABE1-D291-45D3-B0DF-EA815810F939}" type="datetime1">
              <a:rPr lang="en-US" smtClean="0"/>
              <a:t>10/31/2016</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ct val="100000"/>
              </a:lnSpc>
            </a:pPr>
            <a:r>
              <a:rPr lang="en-US" dirty="0" smtClean="0">
                <a:latin typeface="Calibri"/>
              </a:rPr>
              <a:t>© Copyright 2016  </a:t>
            </a:r>
            <a:r>
              <a:rPr lang="en-US" dirty="0" err="1" smtClean="0">
                <a:latin typeface="Calibri"/>
              </a:rPr>
              <a:t>QuintilesIMS</a:t>
            </a:r>
            <a:r>
              <a:rPr lang="en-US" dirty="0" smtClean="0">
                <a:latin typeface="Calibri"/>
              </a:rPr>
              <a:t>.  All rights reserved.</a:t>
            </a:r>
            <a:endParaRPr lang="en-US" dirty="0">
              <a:latin typeface="Calibri"/>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381E626-A6F6-4BB6-8B0C-8DE0D583DD86}" type="datetime1">
              <a:rPr lang="en-US" smtClean="0"/>
              <a:t>10/31/2016</a:t>
            </a:fld>
            <a:endParaRPr lang="en-US" dirty="0"/>
          </a:p>
        </p:txBody>
      </p:sp>
      <p:sp>
        <p:nvSpPr>
          <p:cNvPr id="4" name="Holder 4"/>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bk object 25"/>
          <p:cNvSpPr/>
          <p:nvPr/>
        </p:nvSpPr>
        <p:spPr>
          <a:xfrm>
            <a:off x="463550" y="996950"/>
            <a:ext cx="8229600" cy="1905"/>
          </a:xfrm>
          <a:custGeom>
            <a:avLst/>
            <a:gdLst/>
            <a:ahLst/>
            <a:cxnLst/>
            <a:rect l="l" t="t" r="r" b="b"/>
            <a:pathLst>
              <a:path w="8229600" h="1905">
                <a:moveTo>
                  <a:pt x="0" y="0"/>
                </a:moveTo>
                <a:lnTo>
                  <a:pt x="8229600" y="1587"/>
                </a:lnTo>
              </a:path>
            </a:pathLst>
          </a:custGeom>
          <a:ln w="12700">
            <a:solidFill>
              <a:srgbClr val="AEAEAE"/>
            </a:solidFill>
          </a:ln>
        </p:spPr>
        <p:txBody>
          <a:bodyPr wrap="square" lIns="0" tIns="0" rIns="0" bIns="0" rtlCol="0"/>
          <a:lstStyle/>
          <a:p>
            <a:endParaRPr/>
          </a:p>
        </p:txBody>
      </p:sp>
      <p:sp>
        <p:nvSpPr>
          <p:cNvPr id="2" name="Holder 2"/>
          <p:cNvSpPr>
            <a:spLocks noGrp="1"/>
          </p:cNvSpPr>
          <p:nvPr>
            <p:ph type="title"/>
          </p:nvPr>
        </p:nvSpPr>
        <p:spPr>
          <a:xfrm>
            <a:off x="440262" y="278461"/>
            <a:ext cx="8263475" cy="673100"/>
          </a:xfrm>
          <a:prstGeom prst="rect">
            <a:avLst/>
          </a:prstGeom>
        </p:spPr>
        <p:txBody>
          <a:bodyPr wrap="square" lIns="0" tIns="0" rIns="0" bIns="0">
            <a:spAutoFit/>
          </a:bodyPr>
          <a:lstStyle>
            <a:lvl1pPr>
              <a:defRPr sz="2400" b="0" i="0">
                <a:solidFill>
                  <a:srgbClr val="107FA7"/>
                </a:solidFill>
                <a:latin typeface="Calibri"/>
                <a:cs typeface="Calibri"/>
              </a:defRPr>
            </a:lvl1pPr>
          </a:lstStyle>
          <a:p>
            <a:endParaRPr/>
          </a:p>
        </p:txBody>
      </p:sp>
      <p:sp>
        <p:nvSpPr>
          <p:cNvPr id="3" name="Holder 3"/>
          <p:cNvSpPr>
            <a:spLocks noGrp="1"/>
          </p:cNvSpPr>
          <p:nvPr>
            <p:ph type="body" idx="1"/>
          </p:nvPr>
        </p:nvSpPr>
        <p:spPr>
          <a:xfrm>
            <a:off x="599757" y="1671637"/>
            <a:ext cx="7944484" cy="19900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1055" y="6473190"/>
            <a:ext cx="6776084"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ct val="100000"/>
              </a:lnSpc>
            </a:pPr>
            <a:r>
              <a:rPr lang="en-US" smtClean="0">
                <a:latin typeface="Calibri"/>
              </a:rPr>
              <a:t>© Copyright 2016  QuintilesIMS.  All rights reserved.</a:t>
            </a:r>
            <a:endParaRPr lang="en-US" dirty="0">
              <a:latin typeface="Calibri"/>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2814408C-5467-4699-9B11-2B606B3748C7}" type="datetime1">
              <a:rPr lang="en-US" smtClean="0"/>
              <a:t>10/31/2016</a:t>
            </a:fld>
            <a:endParaRPr lang="en-US"/>
          </a:p>
        </p:txBody>
      </p:sp>
      <p:sp>
        <p:nvSpPr>
          <p:cNvPr id="6" name="Holder 6"/>
          <p:cNvSpPr>
            <a:spLocks noGrp="1"/>
          </p:cNvSpPr>
          <p:nvPr>
            <p:ph type="sldNum" sz="quarter" idx="7"/>
          </p:nvPr>
        </p:nvSpPr>
        <p:spPr>
          <a:xfrm>
            <a:off x="8509507" y="6407910"/>
            <a:ext cx="394334" cy="177800"/>
          </a:xfrm>
          <a:prstGeom prst="rect">
            <a:avLst/>
          </a:prstGeom>
        </p:spPr>
        <p:txBody>
          <a:bodyPr wrap="square" lIns="0" tIns="0" rIns="0" bIns="0">
            <a:spAutoFit/>
          </a:bodyPr>
          <a:lstStyle>
            <a:lvl1pPr>
              <a:defRPr sz="1200" b="1" i="0">
                <a:solidFill>
                  <a:schemeClr val="tx1"/>
                </a:solidFill>
                <a:latin typeface="Calibri"/>
                <a:cs typeface="Calibri"/>
              </a:defRPr>
            </a:lvl1p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a:t>
            </a:fld>
            <a:endParaRPr spc="-5" dirty="0">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6.png"/><Relationship Id="rId4" Type="http://schemas.openxmlformats.org/officeDocument/2006/relationships/image" Target="../media/image51.png"/><Relationship Id="rId9"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jp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tiny.cloudera.com/cdh5impala" TargetMode="External"/><Relationship Id="rId2" Type="http://schemas.openxmlformats.org/officeDocument/2006/relationships/hyperlink" Target="http://tiny.cloudera.com/hqlmanual" TargetMode="External"/><Relationship Id="rId1" Type="http://schemas.openxmlformats.org/officeDocument/2006/relationships/slideLayout" Target="../slideLayouts/slideLayout2.xml"/><Relationship Id="rId4" Type="http://schemas.openxmlformats.org/officeDocument/2006/relationships/hyperlink" Target="http://sqlline.sourceforge.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56.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7.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6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6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6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6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6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Run-length_encoding" TargetMode="External"/><Relationship Id="rId2" Type="http://schemas.openxmlformats.org/officeDocument/2006/relationships/hyperlink" Target="https://en.wikipedia.org/wiki/Lempel-Ziv-Welch" TargetMode="External"/><Relationship Id="rId1" Type="http://schemas.openxmlformats.org/officeDocument/2006/relationships/slideLayout" Target="../slideLayouts/slideLayout2.xml"/><Relationship Id="rId6" Type="http://schemas.openxmlformats.org/officeDocument/2006/relationships/hyperlink" Target="https://en.wikipedia.org/wiki/Column-oriented_DBMS#cite_note-8" TargetMode="External"/><Relationship Id="rId5" Type="http://schemas.openxmlformats.org/officeDocument/2006/relationships/hyperlink" Target="https://en.wikipedia.org/wiki/Column-oriented_DBMS#cite_note-7" TargetMode="External"/><Relationship Id="rId4" Type="http://schemas.openxmlformats.org/officeDocument/2006/relationships/hyperlink" Target="https://en.wikipedia.org/wiki/Column-oriented_DBMS#cite_note-TODS-6"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22.png"/></Relationships>
</file>

<file path=ppt/slides/_rels/slide8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55.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82.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9.png"/><Relationship Id="rId7" Type="http://schemas.openxmlformats.org/officeDocument/2006/relationships/image" Target="../media/image53.png"/><Relationship Id="rId2"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85.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58.png"/><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86.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 Id="rId9" Type="http://schemas.openxmlformats.org/officeDocument/2006/relationships/image" Target="../media/image172.png"/></Relationships>
</file>

<file path=ppt/slides/_rels/slide87.xml.rels><?xml version="1.0" encoding="UTF-8" standalone="yes"?>
<Relationships xmlns="http://schemas.openxmlformats.org/package/2006/relationships"><Relationship Id="rId8" Type="http://schemas.openxmlformats.org/officeDocument/2006/relationships/image" Target="../media/image178.png"/><Relationship Id="rId3" Type="http://schemas.openxmlformats.org/officeDocument/2006/relationships/image" Target="../media/image174.png"/><Relationship Id="rId7" Type="http://schemas.openxmlformats.org/officeDocument/2006/relationships/image" Target="../media/image177.png"/><Relationship Id="rId2"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76.png"/><Relationship Id="rId4" Type="http://schemas.openxmlformats.org/officeDocument/2006/relationships/image" Target="../media/image175.png"/></Relationships>
</file>

<file path=ppt/slides/_rels/slide88.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184.png"/><Relationship Id="rId2"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4" Type="http://schemas.openxmlformats.org/officeDocument/2006/relationships/image" Target="../media/image188.png"/></Relationships>
</file>

<file path=ppt/slides/_rels/slide9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191.png"/><Relationship Id="rId4" Type="http://schemas.openxmlformats.org/officeDocument/2006/relationships/image" Target="../media/image13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 Id="rId4" Type="http://schemas.openxmlformats.org/officeDocument/2006/relationships/image" Target="../media/image194.png"/></Relationships>
</file>

<file path=ppt/slides/_rels/slide95.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01.png"/></Relationships>
</file>

<file path=ppt/slides/_rels/slide98.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0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2417572"/>
            <a:ext cx="4814570" cy="381000"/>
          </a:xfrm>
          <a:prstGeom prst="rect">
            <a:avLst/>
          </a:prstGeom>
        </p:spPr>
        <p:txBody>
          <a:bodyPr vert="horz" wrap="square" lIns="0" tIns="0" rIns="0" bIns="0" rtlCol="0">
            <a:spAutoFit/>
          </a:bodyPr>
          <a:lstStyle/>
          <a:p>
            <a:pPr marL="12700">
              <a:lnSpc>
                <a:spcPct val="100000"/>
              </a:lnSpc>
            </a:pPr>
            <a:r>
              <a:rPr sz="3000" spc="-20" dirty="0">
                <a:solidFill>
                  <a:srgbClr val="0B5A79"/>
                </a:solidFill>
                <a:latin typeface="Calibri"/>
                <a:cs typeface="Calibri"/>
              </a:rPr>
              <a:t>Q</a:t>
            </a:r>
            <a:r>
              <a:rPr sz="3000" spc="25" dirty="0">
                <a:solidFill>
                  <a:srgbClr val="0B5A79"/>
                </a:solidFill>
                <a:latin typeface="Calibri"/>
                <a:cs typeface="Calibri"/>
              </a:rPr>
              <a:t>u</a:t>
            </a:r>
            <a:r>
              <a:rPr sz="3000" dirty="0">
                <a:solidFill>
                  <a:srgbClr val="0B5A79"/>
                </a:solidFill>
                <a:latin typeface="Calibri"/>
                <a:cs typeface="Calibri"/>
              </a:rPr>
              <a:t>e</a:t>
            </a:r>
            <a:r>
              <a:rPr sz="3000" spc="-50" dirty="0">
                <a:solidFill>
                  <a:srgbClr val="0B5A79"/>
                </a:solidFill>
                <a:latin typeface="Calibri"/>
                <a:cs typeface="Calibri"/>
              </a:rPr>
              <a:t>r</a:t>
            </a:r>
            <a:r>
              <a:rPr sz="3000" spc="30" dirty="0">
                <a:solidFill>
                  <a:srgbClr val="0B5A79"/>
                </a:solidFill>
                <a:latin typeface="Calibri"/>
                <a:cs typeface="Calibri"/>
              </a:rPr>
              <a:t>y</a:t>
            </a:r>
            <a:r>
              <a:rPr sz="3000" spc="10" dirty="0">
                <a:solidFill>
                  <a:srgbClr val="0B5A79"/>
                </a:solidFill>
                <a:latin typeface="Calibri"/>
                <a:cs typeface="Calibri"/>
              </a:rPr>
              <a:t>i</a:t>
            </a:r>
            <a:r>
              <a:rPr sz="3000" spc="25" dirty="0">
                <a:solidFill>
                  <a:srgbClr val="0B5A79"/>
                </a:solidFill>
                <a:latin typeface="Calibri"/>
                <a:cs typeface="Calibri"/>
              </a:rPr>
              <a:t>n</a:t>
            </a:r>
            <a:r>
              <a:rPr sz="3000" spc="-5" dirty="0">
                <a:solidFill>
                  <a:srgbClr val="0B5A79"/>
                </a:solidFill>
                <a:latin typeface="Calibri"/>
                <a:cs typeface="Calibri"/>
              </a:rPr>
              <a:t>g</a:t>
            </a:r>
            <a:r>
              <a:rPr sz="3000" spc="-95" dirty="0">
                <a:solidFill>
                  <a:srgbClr val="0B5A79"/>
                </a:solidFill>
                <a:latin typeface="Calibri"/>
                <a:cs typeface="Calibri"/>
              </a:rPr>
              <a:t> </a:t>
            </a:r>
            <a:r>
              <a:rPr sz="3000" spc="-55" dirty="0">
                <a:solidFill>
                  <a:srgbClr val="0B5A79"/>
                </a:solidFill>
                <a:latin typeface="Calibri"/>
                <a:cs typeface="Calibri"/>
              </a:rPr>
              <a:t>w</a:t>
            </a:r>
            <a:r>
              <a:rPr sz="3000" spc="10" dirty="0">
                <a:solidFill>
                  <a:srgbClr val="0B5A79"/>
                </a:solidFill>
                <a:latin typeface="Calibri"/>
                <a:cs typeface="Calibri"/>
              </a:rPr>
              <a:t>i</a:t>
            </a:r>
            <a:r>
              <a:rPr sz="3000" spc="-10" dirty="0">
                <a:solidFill>
                  <a:srgbClr val="0B5A79"/>
                </a:solidFill>
                <a:latin typeface="Calibri"/>
                <a:cs typeface="Calibri"/>
              </a:rPr>
              <a:t>t</a:t>
            </a:r>
            <a:r>
              <a:rPr sz="3000" dirty="0">
                <a:solidFill>
                  <a:srgbClr val="0B5A79"/>
                </a:solidFill>
                <a:latin typeface="Calibri"/>
                <a:cs typeface="Calibri"/>
              </a:rPr>
              <a:t>h</a:t>
            </a:r>
            <a:r>
              <a:rPr sz="3000" spc="45" dirty="0">
                <a:solidFill>
                  <a:srgbClr val="0B5A79"/>
                </a:solidFill>
                <a:latin typeface="Calibri"/>
                <a:cs typeface="Calibri"/>
              </a:rPr>
              <a:t> </a:t>
            </a:r>
            <a:r>
              <a:rPr sz="3000" spc="30" dirty="0">
                <a:solidFill>
                  <a:srgbClr val="0B5A79"/>
                </a:solidFill>
                <a:latin typeface="Calibri"/>
                <a:cs typeface="Calibri"/>
              </a:rPr>
              <a:t>I</a:t>
            </a:r>
            <a:r>
              <a:rPr sz="3000" spc="-5" dirty="0">
                <a:solidFill>
                  <a:srgbClr val="0B5A79"/>
                </a:solidFill>
                <a:latin typeface="Calibri"/>
                <a:cs typeface="Calibri"/>
              </a:rPr>
              <a:t>m</a:t>
            </a:r>
            <a:r>
              <a:rPr sz="3000" spc="25" dirty="0">
                <a:solidFill>
                  <a:srgbClr val="0B5A79"/>
                </a:solidFill>
                <a:latin typeface="Calibri"/>
                <a:cs typeface="Calibri"/>
              </a:rPr>
              <a:t>p</a:t>
            </a:r>
            <a:r>
              <a:rPr sz="3000" spc="-40" dirty="0">
                <a:solidFill>
                  <a:srgbClr val="0B5A79"/>
                </a:solidFill>
                <a:latin typeface="Calibri"/>
                <a:cs typeface="Calibri"/>
              </a:rPr>
              <a:t>a</a:t>
            </a:r>
            <a:r>
              <a:rPr sz="3000" spc="10" dirty="0">
                <a:solidFill>
                  <a:srgbClr val="0B5A79"/>
                </a:solidFill>
                <a:latin typeface="Calibri"/>
                <a:cs typeface="Calibri"/>
              </a:rPr>
              <a:t>l</a:t>
            </a:r>
            <a:r>
              <a:rPr sz="3000" dirty="0">
                <a:solidFill>
                  <a:srgbClr val="0B5A79"/>
                </a:solidFill>
                <a:latin typeface="Calibri"/>
                <a:cs typeface="Calibri"/>
              </a:rPr>
              <a:t>a</a:t>
            </a:r>
            <a:r>
              <a:rPr sz="3000" spc="-15" dirty="0">
                <a:solidFill>
                  <a:srgbClr val="0B5A79"/>
                </a:solidFill>
                <a:latin typeface="Calibri"/>
                <a:cs typeface="Calibri"/>
              </a:rPr>
              <a:t> </a:t>
            </a:r>
            <a:r>
              <a:rPr sz="3000" spc="-40" dirty="0">
                <a:solidFill>
                  <a:srgbClr val="0B5A79"/>
                </a:solidFill>
                <a:latin typeface="Calibri"/>
                <a:cs typeface="Calibri"/>
              </a:rPr>
              <a:t>a</a:t>
            </a:r>
            <a:r>
              <a:rPr sz="3000" spc="25" dirty="0">
                <a:solidFill>
                  <a:srgbClr val="0B5A79"/>
                </a:solidFill>
                <a:latin typeface="Calibri"/>
                <a:cs typeface="Calibri"/>
              </a:rPr>
              <a:t>n</a:t>
            </a:r>
            <a:r>
              <a:rPr sz="3000" dirty="0">
                <a:solidFill>
                  <a:srgbClr val="0B5A79"/>
                </a:solidFill>
                <a:latin typeface="Calibri"/>
                <a:cs typeface="Calibri"/>
              </a:rPr>
              <a:t>d</a:t>
            </a:r>
            <a:r>
              <a:rPr sz="3000" spc="45" dirty="0">
                <a:solidFill>
                  <a:srgbClr val="0B5A79"/>
                </a:solidFill>
                <a:latin typeface="Calibri"/>
                <a:cs typeface="Calibri"/>
              </a:rPr>
              <a:t> </a:t>
            </a:r>
            <a:r>
              <a:rPr sz="3000" spc="30" dirty="0">
                <a:solidFill>
                  <a:srgbClr val="0B5A79"/>
                </a:solidFill>
                <a:latin typeface="Calibri"/>
                <a:cs typeface="Calibri"/>
              </a:rPr>
              <a:t>H</a:t>
            </a:r>
            <a:r>
              <a:rPr sz="3000" spc="10" dirty="0">
                <a:solidFill>
                  <a:srgbClr val="0B5A79"/>
                </a:solidFill>
                <a:latin typeface="Calibri"/>
                <a:cs typeface="Calibri"/>
              </a:rPr>
              <a:t>i</a:t>
            </a:r>
            <a:r>
              <a:rPr sz="3000" spc="35" dirty="0">
                <a:solidFill>
                  <a:srgbClr val="0B5A79"/>
                </a:solidFill>
                <a:latin typeface="Calibri"/>
                <a:cs typeface="Calibri"/>
              </a:rPr>
              <a:t>v</a:t>
            </a:r>
            <a:r>
              <a:rPr sz="3000" spc="-5" dirty="0">
                <a:solidFill>
                  <a:srgbClr val="0B5A79"/>
                </a:solidFill>
                <a:latin typeface="Calibri"/>
                <a:cs typeface="Calibri"/>
              </a:rPr>
              <a:t>e</a:t>
            </a:r>
            <a:endParaRPr sz="3000" dirty="0">
              <a:latin typeface="Calibri"/>
              <a:cs typeface="Calibri"/>
            </a:endParaRPr>
          </a:p>
        </p:txBody>
      </p:sp>
      <p:sp>
        <p:nvSpPr>
          <p:cNvPr id="3" name="object 3"/>
          <p:cNvSpPr txBox="1"/>
          <p:nvPr/>
        </p:nvSpPr>
        <p:spPr>
          <a:xfrm>
            <a:off x="526795" y="2945919"/>
            <a:ext cx="1043305" cy="254000"/>
          </a:xfrm>
          <a:prstGeom prst="rect">
            <a:avLst/>
          </a:prstGeom>
        </p:spPr>
        <p:txBody>
          <a:bodyPr vert="horz" wrap="square" lIns="0" tIns="0" rIns="0" bIns="0" rtlCol="0">
            <a:spAutoFit/>
          </a:bodyPr>
          <a:lstStyle/>
          <a:p>
            <a:pPr marL="12700">
              <a:lnSpc>
                <a:spcPct val="100000"/>
              </a:lnSpc>
            </a:pPr>
            <a:r>
              <a:rPr sz="2000" spc="30" dirty="0">
                <a:solidFill>
                  <a:srgbClr val="2DA6C9"/>
                </a:solidFill>
                <a:latin typeface="Calibri"/>
                <a:cs typeface="Calibri"/>
              </a:rPr>
              <a:t>C</a:t>
            </a:r>
            <a:r>
              <a:rPr sz="2000" spc="45" dirty="0">
                <a:solidFill>
                  <a:srgbClr val="2DA6C9"/>
                </a:solidFill>
                <a:latin typeface="Calibri"/>
                <a:cs typeface="Calibri"/>
              </a:rPr>
              <a:t>h</a:t>
            </a:r>
            <a:r>
              <a:rPr sz="2000" spc="40" dirty="0">
                <a:solidFill>
                  <a:srgbClr val="2DA6C9"/>
                </a:solidFill>
                <a:latin typeface="Calibri"/>
                <a:cs typeface="Calibri"/>
              </a:rPr>
              <a:t>a</a:t>
            </a:r>
            <a:r>
              <a:rPr sz="2000" spc="45" dirty="0">
                <a:solidFill>
                  <a:srgbClr val="2DA6C9"/>
                </a:solidFill>
                <a:latin typeface="Calibri"/>
                <a:cs typeface="Calibri"/>
              </a:rPr>
              <a:t>p</a:t>
            </a:r>
            <a:r>
              <a:rPr sz="2000" spc="30" dirty="0">
                <a:solidFill>
                  <a:srgbClr val="2DA6C9"/>
                </a:solidFill>
                <a:latin typeface="Calibri"/>
                <a:cs typeface="Calibri"/>
              </a:rPr>
              <a:t>t</a:t>
            </a:r>
            <a:r>
              <a:rPr sz="2000" spc="-5" dirty="0">
                <a:solidFill>
                  <a:srgbClr val="2DA6C9"/>
                </a:solidFill>
                <a:latin typeface="Calibri"/>
                <a:cs typeface="Calibri"/>
              </a:rPr>
              <a:t>er</a:t>
            </a:r>
            <a:r>
              <a:rPr sz="2000" spc="-150" dirty="0">
                <a:solidFill>
                  <a:srgbClr val="2DA6C9"/>
                </a:solidFill>
                <a:latin typeface="Calibri"/>
                <a:cs typeface="Calibri"/>
              </a:rPr>
              <a:t> </a:t>
            </a:r>
            <a:r>
              <a:rPr sz="2000" spc="-5" dirty="0">
                <a:solidFill>
                  <a:srgbClr val="2DA6C9"/>
                </a:solidFill>
                <a:latin typeface="Calibri"/>
                <a:cs typeface="Calibri"/>
              </a:rPr>
              <a:t>4</a:t>
            </a:r>
            <a:endParaRPr sz="2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3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ic</a:t>
            </a:r>
            <a:r>
              <a:rPr sz="2000" b="1" spc="1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55" dirty="0">
                <a:latin typeface="Calibri"/>
                <a:cs typeface="Calibri"/>
              </a:rPr>
              <a:t>L</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50" dirty="0">
                <a:latin typeface="Calibri"/>
                <a:cs typeface="Calibri"/>
              </a:rPr>
              <a:t>g</a:t>
            </a:r>
            <a:r>
              <a:rPr sz="2000" b="1" dirty="0">
                <a:latin typeface="Calibri"/>
                <a:cs typeface="Calibri"/>
              </a:rPr>
              <a:t>e</a:t>
            </a:r>
            <a:r>
              <a:rPr sz="2000" b="1" spc="40" dirty="0">
                <a:latin typeface="Calibri"/>
                <a:cs typeface="Calibri"/>
              </a:rPr>
              <a:t> </a:t>
            </a:r>
            <a:r>
              <a:rPr sz="2000" b="1" spc="-55" dirty="0">
                <a:latin typeface="Calibri"/>
                <a:cs typeface="Calibri"/>
              </a:rPr>
              <a:t>Sy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0"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0"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10</a:t>
            </a:r>
            <a:endParaRPr sz="1200">
              <a:latin typeface="Calibri"/>
              <a:cs typeface="Calibri"/>
            </a:endParaRPr>
          </a:p>
        </p:txBody>
      </p:sp>
      <p:sp>
        <p:nvSpPr>
          <p:cNvPr id="9" name="Slide Number Placeholder 8"/>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10</a:t>
            </a:fld>
            <a:endParaRPr spc="-5" dirty="0">
              <a:latin typeface="Calibri"/>
              <a:cs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0"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0"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Clr>
                <a:srgbClr val="2DA6C9"/>
              </a:buClr>
              <a:buFont typeface="Malgun Gothic"/>
              <a:buChar char="▪"/>
              <a:tabLst>
                <a:tab pos="223520" algn="l"/>
              </a:tabLst>
            </a:pPr>
            <a:r>
              <a:rPr sz="2000" b="1" spc="40" dirty="0">
                <a:latin typeface="Calibri"/>
                <a:cs typeface="Calibri"/>
              </a:rPr>
              <a:t>C</a:t>
            </a:r>
            <a:r>
              <a:rPr sz="2000" b="1" spc="20" dirty="0">
                <a:latin typeface="Calibri"/>
                <a:cs typeface="Calibri"/>
              </a:rPr>
              <a:t>on</a:t>
            </a:r>
            <a:r>
              <a:rPr sz="2000" b="1" spc="-40" dirty="0">
                <a:latin typeface="Calibri"/>
                <a:cs typeface="Calibri"/>
              </a:rPr>
              <a:t>c</a:t>
            </a:r>
            <a:r>
              <a:rPr sz="2000" b="1" dirty="0">
                <a:latin typeface="Calibri"/>
                <a:cs typeface="Calibri"/>
              </a:rPr>
              <a:t>l</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10" dirty="0">
                <a:latin typeface="Calibri"/>
                <a:cs typeface="Calibri"/>
              </a:rPr>
              <a:t>o</a:t>
            </a:r>
            <a:r>
              <a:rPr sz="2000" b="1" spc="-5" dirty="0">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42</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4500" cy="32461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0" dirty="0">
                <a:latin typeface="Calibri"/>
                <a:cs typeface="Calibri"/>
              </a:rPr>
              <a:t>E</a:t>
            </a:r>
            <a:r>
              <a:rPr sz="2000" b="1" spc="0" dirty="0">
                <a:latin typeface="Calibri"/>
                <a:cs typeface="Calibri"/>
              </a:rPr>
              <a:t>a</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30" dirty="0">
                <a:latin typeface="Calibri"/>
                <a:cs typeface="Calibri"/>
              </a:rPr>
              <a:t>m</a:t>
            </a:r>
            <a:r>
              <a:rPr sz="2000" b="1" spc="10" dirty="0">
                <a:latin typeface="Calibri"/>
                <a:cs typeface="Calibri"/>
              </a:rPr>
              <a:t>a</a:t>
            </a:r>
            <a:r>
              <a:rPr sz="2000" b="1" spc="20" dirty="0">
                <a:latin typeface="Calibri"/>
                <a:cs typeface="Calibri"/>
              </a:rPr>
              <a:t>p</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dirty="0">
                <a:latin typeface="Calibri"/>
                <a:cs typeface="Calibri"/>
              </a:rPr>
              <a:t> 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75"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r>
              <a:rPr sz="2000" dirty="0">
                <a:latin typeface="Calibri"/>
                <a:cs typeface="Calibri"/>
              </a:rPr>
              <a:t>d</a:t>
            </a:r>
            <a:r>
              <a:rPr sz="2000" spc="-105" dirty="0">
                <a:latin typeface="Calibri"/>
                <a:cs typeface="Calibri"/>
              </a:rPr>
              <a:t> </a:t>
            </a:r>
            <a:r>
              <a:rPr sz="2000" spc="40" dirty="0">
                <a:latin typeface="Calibri"/>
                <a:cs typeface="Calibri"/>
              </a:rPr>
              <a:t>a</a:t>
            </a:r>
            <a:r>
              <a:rPr sz="2000" dirty="0">
                <a:latin typeface="Calibri"/>
                <a:cs typeface="Calibri"/>
              </a:rPr>
              <a:t>s</a:t>
            </a:r>
            <a:r>
              <a:rPr sz="2000" spc="-135" dirty="0">
                <a:latin typeface="Calibri"/>
                <a:cs typeface="Calibri"/>
              </a:rPr>
              <a:t> </a:t>
            </a:r>
            <a:r>
              <a:rPr sz="2000" spc="45" dirty="0">
                <a:latin typeface="Calibri"/>
                <a:cs typeface="Calibri"/>
              </a:rPr>
              <a:t>on</a:t>
            </a:r>
            <a:r>
              <a:rPr sz="2000" spc="-5" dirty="0">
                <a:latin typeface="Calibri"/>
                <a:cs typeface="Calibri"/>
              </a:rPr>
              <a:t>e</a:t>
            </a:r>
            <a:r>
              <a:rPr sz="2000" spc="-5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 </a:t>
            </a:r>
            <a:r>
              <a:rPr sz="2000" spc="-5" dirty="0">
                <a:latin typeface="Calibri"/>
                <a:cs typeface="Calibri"/>
              </a:rPr>
              <a:t>m</a:t>
            </a:r>
            <a:r>
              <a:rPr sz="2000" spc="45" dirty="0">
                <a:latin typeface="Calibri"/>
                <a:cs typeface="Calibri"/>
              </a:rPr>
              <a:t>o</a:t>
            </a:r>
            <a:r>
              <a:rPr sz="2000" spc="-5" dirty="0">
                <a:latin typeface="Calibri"/>
                <a:cs typeface="Calibri"/>
              </a:rPr>
              <a:t>re</a:t>
            </a:r>
            <a:r>
              <a:rPr sz="2000" spc="-50" dirty="0">
                <a:latin typeface="Calibri"/>
                <a:cs typeface="Calibri"/>
              </a:rPr>
              <a:t> </a:t>
            </a:r>
            <a:r>
              <a:rPr sz="2000" spc="-15" dirty="0">
                <a:latin typeface="Calibri"/>
                <a:cs typeface="Calibri"/>
              </a:rPr>
              <a:t>f</a:t>
            </a:r>
            <a:r>
              <a:rPr sz="2000" spc="40" dirty="0">
                <a:latin typeface="Calibri"/>
                <a:cs typeface="Calibri"/>
              </a:rPr>
              <a:t>il</a:t>
            </a:r>
            <a:r>
              <a:rPr sz="2000" dirty="0">
                <a:latin typeface="Calibri"/>
                <a:cs typeface="Calibri"/>
              </a:rPr>
              <a:t>es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40" dirty="0">
                <a:latin typeface="Calibri"/>
                <a:cs typeface="Calibri"/>
              </a:rPr>
              <a:t>D</a:t>
            </a:r>
            <a:r>
              <a:rPr sz="2000" spc="-5" dirty="0">
                <a:latin typeface="Calibri"/>
                <a:cs typeface="Calibri"/>
              </a:rPr>
              <a:t>e</a:t>
            </a:r>
            <a:r>
              <a:rPr sz="2000" spc="-15" dirty="0">
                <a:latin typeface="Calibri"/>
                <a:cs typeface="Calibri"/>
              </a:rPr>
              <a:t>f</a:t>
            </a:r>
            <a:r>
              <a:rPr sz="2000" spc="40" dirty="0">
                <a:latin typeface="Calibri"/>
                <a:cs typeface="Calibri"/>
              </a:rPr>
              <a:t>a</a:t>
            </a:r>
            <a:r>
              <a:rPr sz="2000" spc="45" dirty="0">
                <a:latin typeface="Calibri"/>
                <a:cs typeface="Calibri"/>
              </a:rPr>
              <a:t>u</a:t>
            </a:r>
            <a:r>
              <a:rPr sz="2000" spc="40" dirty="0">
                <a:latin typeface="Calibri"/>
                <a:cs typeface="Calibri"/>
              </a:rPr>
              <a:t>l</a:t>
            </a:r>
            <a:r>
              <a:rPr sz="2000" dirty="0">
                <a:latin typeface="Calibri"/>
                <a:cs typeface="Calibri"/>
              </a:rPr>
              <a:t>t</a:t>
            </a:r>
            <a:r>
              <a:rPr sz="2000" spc="-12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rm</a:t>
            </a:r>
            <a:r>
              <a:rPr sz="2000" spc="40" dirty="0">
                <a:latin typeface="Calibri"/>
                <a:cs typeface="Calibri"/>
              </a:rPr>
              <a:t>a</a:t>
            </a:r>
            <a:r>
              <a:rPr sz="2000" spc="30" dirty="0">
                <a:latin typeface="Calibri"/>
                <a:cs typeface="Calibri"/>
              </a:rPr>
              <a:t>t</a:t>
            </a:r>
            <a:r>
              <a:rPr sz="2000" spc="-5" dirty="0">
                <a:latin typeface="Calibri"/>
                <a:cs typeface="Calibri"/>
              </a:rPr>
              <a:t>:</a:t>
            </a:r>
            <a:r>
              <a:rPr sz="2000" spc="-190" dirty="0">
                <a:latin typeface="Calibri"/>
                <a:cs typeface="Calibri"/>
              </a:rPr>
              <a:t> </a:t>
            </a:r>
            <a:r>
              <a:rPr sz="2000" spc="45" dirty="0">
                <a:latin typeface="Calibri"/>
                <a:cs typeface="Calibri"/>
              </a:rPr>
              <a:t>p</a:t>
            </a:r>
            <a:r>
              <a:rPr sz="2000" spc="40" dirty="0">
                <a:latin typeface="Calibri"/>
                <a:cs typeface="Calibri"/>
              </a:rPr>
              <a:t>lai</a:t>
            </a:r>
            <a:r>
              <a:rPr sz="2000" dirty="0">
                <a:latin typeface="Calibri"/>
                <a:cs typeface="Calibri"/>
              </a:rPr>
              <a:t>n</a:t>
            </a:r>
            <a:r>
              <a:rPr sz="2000" spc="-105" dirty="0">
                <a:latin typeface="Calibri"/>
                <a:cs typeface="Calibri"/>
              </a:rPr>
              <a:t> </a:t>
            </a:r>
            <a:r>
              <a:rPr sz="2000" spc="30" dirty="0">
                <a:latin typeface="Calibri"/>
                <a:cs typeface="Calibri"/>
              </a:rPr>
              <a:t>t</a:t>
            </a:r>
            <a:r>
              <a:rPr sz="2000" spc="-5" dirty="0">
                <a:latin typeface="Calibri"/>
                <a:cs typeface="Calibri"/>
              </a:rPr>
              <a:t>e</a:t>
            </a:r>
            <a:r>
              <a:rPr sz="2000" spc="30" dirty="0">
                <a:latin typeface="Calibri"/>
                <a:cs typeface="Calibri"/>
              </a:rPr>
              <a:t>x</a:t>
            </a:r>
            <a:r>
              <a:rPr sz="2000" dirty="0">
                <a:latin typeface="Calibri"/>
                <a:cs typeface="Calibri"/>
              </a:rPr>
              <a:t>t</a:t>
            </a:r>
            <a:r>
              <a:rPr sz="2000" spc="-125" dirty="0">
                <a:latin typeface="Calibri"/>
                <a:cs typeface="Calibri"/>
              </a:rPr>
              <a:t> </a:t>
            </a:r>
            <a:r>
              <a:rPr sz="2000" spc="-30"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li</a:t>
            </a:r>
            <a:r>
              <a:rPr sz="2000" spc="-5" dirty="0">
                <a:latin typeface="Calibri"/>
                <a:cs typeface="Calibri"/>
              </a:rPr>
              <a:t>m</a:t>
            </a:r>
            <a:r>
              <a:rPr sz="2000" spc="40" dirty="0">
                <a:latin typeface="Calibri"/>
                <a:cs typeface="Calibri"/>
              </a:rPr>
              <a:t>i</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15" dirty="0">
                <a:latin typeface="Calibri"/>
                <a:cs typeface="Calibri"/>
              </a:rPr>
              <a:t>f</a:t>
            </a:r>
            <a:r>
              <a:rPr sz="2000" spc="40" dirty="0">
                <a:latin typeface="Calibri"/>
                <a:cs typeface="Calibri"/>
              </a:rPr>
              <a:t>i</a:t>
            </a:r>
            <a:r>
              <a:rPr sz="2000" spc="-5" dirty="0">
                <a:latin typeface="Calibri"/>
                <a:cs typeface="Calibri"/>
              </a:rPr>
              <a:t>e</a:t>
            </a:r>
            <a:r>
              <a:rPr sz="2000" spc="40" dirty="0">
                <a:latin typeface="Calibri"/>
                <a:cs typeface="Calibri"/>
              </a:rPr>
              <a:t>l</a:t>
            </a:r>
            <a:r>
              <a:rPr sz="2000" spc="45" dirty="0">
                <a:latin typeface="Calibri"/>
                <a:cs typeface="Calibri"/>
              </a:rPr>
              <a:t>d</a:t>
            </a:r>
            <a:r>
              <a:rPr sz="2000"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7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spc="-5" dirty="0">
                <a:latin typeface="Calibri"/>
                <a:cs typeface="Calibri"/>
              </a:rPr>
              <a:t>d</a:t>
            </a:r>
            <a:r>
              <a:rPr sz="2000" b="1" spc="-3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le</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35" dirty="0">
                <a:latin typeface="Calibri"/>
                <a:cs typeface="Calibri"/>
              </a:rPr>
              <a:t>D</a:t>
            </a:r>
            <a:r>
              <a:rPr sz="2000" b="1" spc="-15" dirty="0">
                <a:latin typeface="Calibri"/>
                <a:cs typeface="Calibri"/>
              </a:rPr>
              <a:t>r</a:t>
            </a:r>
            <a:r>
              <a:rPr sz="2000" b="1" spc="10" dirty="0">
                <a:latin typeface="Calibri"/>
                <a:cs typeface="Calibri"/>
              </a:rPr>
              <a:t>o</a:t>
            </a:r>
            <a:r>
              <a:rPr sz="2000" b="1" spc="20" dirty="0">
                <a:latin typeface="Calibri"/>
                <a:cs typeface="Calibri"/>
              </a:rPr>
              <a:t>pp</a:t>
            </a:r>
            <a:r>
              <a:rPr sz="2000" b="1" dirty="0">
                <a:latin typeface="Calibri"/>
                <a:cs typeface="Calibri"/>
              </a:rPr>
              <a:t>i</a:t>
            </a:r>
            <a:r>
              <a:rPr sz="2000" b="1" spc="20" dirty="0">
                <a:latin typeface="Calibri"/>
                <a:cs typeface="Calibri"/>
              </a:rPr>
              <a:t>n</a:t>
            </a:r>
            <a:r>
              <a:rPr sz="2000" b="1" dirty="0">
                <a:latin typeface="Calibri"/>
                <a:cs typeface="Calibri"/>
              </a:rPr>
              <a:t>g</a:t>
            </a:r>
            <a:r>
              <a:rPr sz="2000" b="1" spc="-204" dirty="0">
                <a:latin typeface="Calibri"/>
                <a:cs typeface="Calibri"/>
              </a:rPr>
              <a:t> </a:t>
            </a:r>
            <a:r>
              <a:rPr sz="2000" b="1" spc="-3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5" dirty="0">
                <a:latin typeface="Calibri"/>
                <a:cs typeface="Calibri"/>
              </a:rPr>
              <a:t>d</a:t>
            </a:r>
            <a:r>
              <a:rPr sz="2000" b="1" spc="7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l</a:t>
            </a:r>
            <a:r>
              <a:rPr sz="2000" b="1" spc="-10" dirty="0">
                <a:latin typeface="Calibri"/>
                <a:cs typeface="Calibri"/>
              </a:rPr>
              <a:t>e</a:t>
            </a:r>
            <a:r>
              <a:rPr sz="2000" b="1" dirty="0">
                <a:latin typeface="Calibri"/>
                <a:cs typeface="Calibri"/>
              </a:rPr>
              <a:t>t</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E</a:t>
            </a:r>
            <a:r>
              <a:rPr sz="2000" spc="30" dirty="0">
                <a:latin typeface="Calibri"/>
                <a:cs typeface="Calibri"/>
              </a:rPr>
              <a:t>xt</a:t>
            </a:r>
            <a:r>
              <a:rPr sz="2000" spc="-5" dirty="0">
                <a:latin typeface="Calibri"/>
                <a:cs typeface="Calibri"/>
              </a:rPr>
              <a:t>er</a:t>
            </a:r>
            <a:r>
              <a:rPr sz="2000" spc="45" dirty="0">
                <a:latin typeface="Calibri"/>
                <a:cs typeface="Calibri"/>
              </a:rPr>
              <a:t>n</a:t>
            </a:r>
            <a:r>
              <a:rPr sz="2000" spc="40" dirty="0">
                <a:latin typeface="Calibri"/>
                <a:cs typeface="Calibri"/>
              </a:rPr>
              <a:t>a</a:t>
            </a:r>
            <a:r>
              <a:rPr sz="2000" dirty="0">
                <a:latin typeface="Calibri"/>
                <a:cs typeface="Calibri"/>
              </a:rPr>
              <a:t>l</a:t>
            </a:r>
            <a:r>
              <a:rPr sz="2000" spc="-114"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r>
              <a:rPr sz="2000" spc="-135" dirty="0">
                <a:latin typeface="Calibri"/>
                <a:cs typeface="Calibri"/>
              </a:rPr>
              <a:t> </a:t>
            </a:r>
            <a:r>
              <a:rPr sz="2000" spc="-5" dirty="0">
                <a:latin typeface="Calibri"/>
                <a:cs typeface="Calibri"/>
              </a:rPr>
              <a:t>re</a:t>
            </a:r>
            <a:r>
              <a:rPr sz="2000" spc="45" dirty="0">
                <a:latin typeface="Calibri"/>
                <a:cs typeface="Calibri"/>
              </a:rPr>
              <a:t>qu</a:t>
            </a:r>
            <a:r>
              <a:rPr sz="2000" spc="40" dirty="0">
                <a:latin typeface="Calibri"/>
                <a:cs typeface="Calibri"/>
              </a:rPr>
              <a:t>i</a:t>
            </a:r>
            <a:r>
              <a:rPr sz="2000" spc="-5" dirty="0">
                <a:latin typeface="Calibri"/>
                <a:cs typeface="Calibri"/>
              </a:rPr>
              <a:t>re</a:t>
            </a:r>
            <a:r>
              <a:rPr sz="2000" spc="-150" dirty="0">
                <a:latin typeface="Calibri"/>
                <a:cs typeface="Calibri"/>
              </a:rPr>
              <a:t> </a:t>
            </a:r>
            <a:r>
              <a:rPr sz="2000" spc="-5" dirty="0">
                <a:latin typeface="Calibri"/>
                <a:cs typeface="Calibri"/>
              </a:rPr>
              <a:t>m</a:t>
            </a:r>
            <a:r>
              <a:rPr sz="2000" spc="40" dirty="0">
                <a:latin typeface="Calibri"/>
                <a:cs typeface="Calibri"/>
              </a:rPr>
              <a:t>a</a:t>
            </a:r>
            <a:r>
              <a:rPr sz="2000" spc="45" dirty="0">
                <a:latin typeface="Calibri"/>
                <a:cs typeface="Calibri"/>
              </a:rPr>
              <a:t>nu</a:t>
            </a:r>
            <a:r>
              <a:rPr sz="2000" spc="40" dirty="0">
                <a:latin typeface="Calibri"/>
                <a:cs typeface="Calibri"/>
              </a:rPr>
              <a:t>a</a:t>
            </a:r>
            <a:r>
              <a:rPr sz="2000" spc="240" dirty="0">
                <a:latin typeface="Calibri"/>
                <a:cs typeface="Calibri"/>
              </a:rPr>
              <a:t>l</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a:t>
            </a:r>
            <a:r>
              <a:rPr sz="2000" spc="-5" dirty="0">
                <a:latin typeface="Calibri"/>
                <a:cs typeface="Calibri"/>
              </a:rPr>
              <a:t>e</a:t>
            </a:r>
            <a:r>
              <a:rPr sz="2000" spc="30" dirty="0">
                <a:latin typeface="Calibri"/>
                <a:cs typeface="Calibri"/>
              </a:rPr>
              <a:t>t</a:t>
            </a:r>
            <a:r>
              <a:rPr sz="2000" spc="40" dirty="0">
                <a:latin typeface="Calibri"/>
                <a:cs typeface="Calibri"/>
              </a:rPr>
              <a:t>i</a:t>
            </a:r>
            <a:r>
              <a:rPr sz="2000" spc="-55" dirty="0">
                <a:latin typeface="Calibri"/>
                <a:cs typeface="Calibri"/>
              </a:rPr>
              <a:t>o</a:t>
            </a:r>
            <a:r>
              <a:rPr sz="2000" dirty="0">
                <a:latin typeface="Calibri"/>
                <a:cs typeface="Calibri"/>
              </a:rPr>
              <a:t>n</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5" dirty="0">
                <a:latin typeface="Courier New"/>
                <a:cs typeface="Courier New"/>
              </a:rPr>
              <a:t>ALTE</a:t>
            </a:r>
            <a:r>
              <a:rPr sz="2000" b="1" dirty="0">
                <a:latin typeface="Courier New"/>
                <a:cs typeface="Courier New"/>
              </a:rPr>
              <a:t>R </a:t>
            </a:r>
            <a:r>
              <a:rPr sz="2000" b="1" spc="-5" dirty="0">
                <a:latin typeface="Courier New"/>
                <a:cs typeface="Courier New"/>
              </a:rPr>
              <a:t>TABL</a:t>
            </a:r>
            <a:r>
              <a:rPr sz="2000" b="1" dirty="0">
                <a:latin typeface="Courier New"/>
                <a:cs typeface="Courier New"/>
              </a:rPr>
              <a:t>E</a:t>
            </a:r>
            <a:r>
              <a:rPr sz="2000" b="1" spc="-705" dirty="0">
                <a:latin typeface="Courier New"/>
                <a:cs typeface="Courier New"/>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0" dirty="0">
                <a:latin typeface="Calibri"/>
                <a:cs typeface="Calibri"/>
              </a:rPr>
              <a:t>u</a:t>
            </a:r>
            <a:r>
              <a:rPr sz="2000" b="1" spc="-5" dirty="0">
                <a:latin typeface="Calibri"/>
                <a:cs typeface="Calibri"/>
              </a:rPr>
              <a:t>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0" dirty="0">
                <a:latin typeface="Calibri"/>
                <a:cs typeface="Calibri"/>
              </a:rPr>
              <a:t>a</a:t>
            </a:r>
            <a:r>
              <a:rPr sz="2000" b="1" spc="20" dirty="0">
                <a:latin typeface="Calibri"/>
                <a:cs typeface="Calibri"/>
              </a:rPr>
              <a:t>dd</a:t>
            </a:r>
            <a:r>
              <a:rPr sz="2000" b="1" spc="-5" dirty="0">
                <a:latin typeface="Calibri"/>
                <a:cs typeface="Calibri"/>
              </a:rPr>
              <a:t>,</a:t>
            </a:r>
            <a:r>
              <a:rPr sz="2000" b="1" spc="-70" dirty="0">
                <a:latin typeface="Calibri"/>
                <a:cs typeface="Calibri"/>
              </a:rPr>
              <a:t> </a:t>
            </a:r>
            <a:r>
              <a:rPr sz="2000" b="1" spc="-30" dirty="0">
                <a:latin typeface="Calibri"/>
                <a:cs typeface="Calibri"/>
              </a:rPr>
              <a:t>m</a:t>
            </a:r>
            <a:r>
              <a:rPr sz="2000" b="1" spc="10" dirty="0">
                <a:latin typeface="Calibri"/>
                <a:cs typeface="Calibri"/>
              </a:rPr>
              <a:t>o</a:t>
            </a:r>
            <a:r>
              <a:rPr sz="2000" b="1" spc="20" dirty="0">
                <a:latin typeface="Calibri"/>
                <a:cs typeface="Calibri"/>
              </a:rPr>
              <a:t>d</a:t>
            </a:r>
            <a:r>
              <a:rPr sz="2000" b="1" spc="5" dirty="0">
                <a:latin typeface="Calibri"/>
                <a:cs typeface="Calibri"/>
              </a:rPr>
              <a:t>i</a:t>
            </a:r>
            <a:r>
              <a:rPr sz="2000" b="1" spc="-35" dirty="0">
                <a:latin typeface="Calibri"/>
                <a:cs typeface="Calibri"/>
              </a:rPr>
              <a:t>f</a:t>
            </a:r>
            <a:r>
              <a:rPr sz="2000" b="1" spc="-155" dirty="0">
                <a:latin typeface="Calibri"/>
                <a:cs typeface="Calibri"/>
              </a:rPr>
              <a:t>y</a:t>
            </a:r>
            <a:r>
              <a:rPr sz="2000" b="1" spc="-5" dirty="0">
                <a:latin typeface="Calibri"/>
                <a:cs typeface="Calibri"/>
              </a:rPr>
              <a:t>,</a:t>
            </a:r>
            <a:r>
              <a:rPr sz="2000" b="1" spc="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20" dirty="0">
                <a:latin typeface="Calibri"/>
                <a:cs typeface="Calibri"/>
              </a:rPr>
              <a:t>n</a:t>
            </a:r>
            <a:r>
              <a:rPr sz="2000" b="1" spc="-5" dirty="0">
                <a:latin typeface="Calibri"/>
                <a:cs typeface="Calibri"/>
              </a:rPr>
              <a:t>s</a:t>
            </a:r>
            <a:endParaRPr sz="2000">
              <a:latin typeface="Calibri"/>
              <a:cs typeface="Calibri"/>
            </a:endParaRPr>
          </a:p>
          <a:p>
            <a:pPr marL="177800" indent="-165100">
              <a:lnSpc>
                <a:spcPct val="100000"/>
              </a:lnSpc>
              <a:spcBef>
                <a:spcPts val="1500"/>
              </a:spcBef>
              <a:buClr>
                <a:srgbClr val="2DA6C9"/>
              </a:buClr>
              <a:buFont typeface="Malgun Gothic"/>
              <a:buChar char="▪"/>
              <a:tabLst>
                <a:tab pos="177800" algn="l"/>
              </a:tabLst>
            </a:pPr>
            <a:r>
              <a:rPr sz="2000" b="1" spc="5" dirty="0">
                <a:latin typeface="Calibri"/>
                <a:cs typeface="Calibri"/>
              </a:rPr>
              <a:t>Vi</a:t>
            </a:r>
            <a:r>
              <a:rPr sz="2000" b="1" spc="-10" dirty="0">
                <a:latin typeface="Calibri"/>
                <a:cs typeface="Calibri"/>
              </a:rPr>
              <a:t>e</a:t>
            </a:r>
            <a:r>
              <a:rPr sz="2000" b="1" spc="5" dirty="0">
                <a:latin typeface="Calibri"/>
                <a:cs typeface="Calibri"/>
              </a:rPr>
              <a:t>w</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p</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li</a:t>
            </a:r>
            <a:r>
              <a:rPr sz="2000" b="1" spc="-35" dirty="0">
                <a:latin typeface="Calibri"/>
                <a:cs typeface="Calibri"/>
              </a:rPr>
              <a:t>f</a:t>
            </a:r>
            <a:r>
              <a:rPr sz="2000" b="1" spc="-5" dirty="0">
                <a:latin typeface="Calibri"/>
                <a:cs typeface="Calibri"/>
              </a:rPr>
              <a:t>y</a:t>
            </a:r>
            <a:r>
              <a:rPr sz="2000" b="1"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spc="20" dirty="0">
                <a:latin typeface="Calibri"/>
                <a:cs typeface="Calibri"/>
              </a:rPr>
              <a:t>p</a:t>
            </a:r>
            <a:r>
              <a:rPr sz="2000" b="1" dirty="0">
                <a:latin typeface="Calibri"/>
                <a:cs typeface="Calibri"/>
              </a:rPr>
              <a:t>l</a:t>
            </a:r>
            <a:r>
              <a:rPr sz="2000" b="1" spc="-10" dirty="0">
                <a:latin typeface="Calibri"/>
                <a:cs typeface="Calibri"/>
              </a:rPr>
              <a:t>e</a:t>
            </a:r>
            <a:r>
              <a:rPr sz="2000" b="1" dirty="0">
                <a:latin typeface="Calibri"/>
                <a:cs typeface="Calibri"/>
              </a:rPr>
              <a:t>x</a:t>
            </a:r>
            <a:r>
              <a:rPr sz="2000" b="1" spc="25"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20" dirty="0">
                <a:latin typeface="Calibri"/>
                <a:cs typeface="Calibri"/>
              </a:rPr>
              <a:t>p</a:t>
            </a:r>
            <a:r>
              <a:rPr sz="2000" b="1" spc="-10" dirty="0">
                <a:latin typeface="Calibri"/>
                <a:cs typeface="Calibri"/>
              </a:rPr>
              <a:t>e</a:t>
            </a:r>
            <a:r>
              <a:rPr sz="2000" b="1" dirty="0">
                <a:latin typeface="Calibri"/>
                <a:cs typeface="Calibri"/>
              </a:rPr>
              <a:t>titi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43</a:t>
            </a: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t>E</a:t>
            </a:r>
            <a:r>
              <a:rPr spc="-40" dirty="0"/>
              <a:t>ss</a:t>
            </a:r>
            <a:r>
              <a:rPr dirty="0"/>
              <a:t>e</a:t>
            </a:r>
            <a:r>
              <a:rPr spc="35" dirty="0"/>
              <a:t>n</a:t>
            </a:r>
            <a:r>
              <a:rPr spc="-5" dirty="0"/>
              <a:t>t</a:t>
            </a:r>
            <a:r>
              <a:rPr spc="45" dirty="0"/>
              <a:t>i</a:t>
            </a:r>
            <a:r>
              <a:rPr spc="-55" dirty="0"/>
              <a:t>a</a:t>
            </a:r>
            <a:r>
              <a:rPr dirty="0"/>
              <a:t>l</a:t>
            </a:r>
            <a:r>
              <a:rPr spc="5" dirty="0"/>
              <a:t> </a:t>
            </a:r>
            <a:r>
              <a:rPr spc="-45" dirty="0"/>
              <a:t>P</a:t>
            </a:r>
            <a:r>
              <a:rPr spc="35" dirty="0"/>
              <a:t>o</a:t>
            </a:r>
            <a:r>
              <a:rPr spc="45" dirty="0"/>
              <a:t>i</a:t>
            </a:r>
            <a:r>
              <a:rPr spc="35" dirty="0"/>
              <a:t>n</a:t>
            </a:r>
            <a:r>
              <a:rPr spc="-5" dirty="0"/>
              <a:t>t</a:t>
            </a:r>
            <a:r>
              <a:rPr dirty="0"/>
              <a:t>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74185"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Clr>
                <a:srgbClr val="2DA6C9"/>
              </a:buClr>
              <a:buFont typeface="Malgun Gothic"/>
              <a:buChar char="▪"/>
              <a:tabLst>
                <a:tab pos="223520" algn="l"/>
              </a:tabLst>
            </a:pP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spc="-10" dirty="0">
                <a:latin typeface="Calibri"/>
                <a:cs typeface="Calibri"/>
              </a:rPr>
              <a:t>e</a:t>
            </a:r>
            <a:r>
              <a:rPr sz="2000" b="1" spc="-5" dirty="0">
                <a:latin typeface="Calibri"/>
                <a:cs typeface="Calibri"/>
              </a:rPr>
              <a:t>: </a:t>
            </a:r>
            <a:r>
              <a:rPr sz="2000" b="1" spc="35" dirty="0">
                <a:latin typeface="Calibri"/>
                <a:cs typeface="Calibri"/>
              </a:rPr>
              <a:t>D</a:t>
            </a:r>
            <a:r>
              <a:rPr sz="2000" b="1" spc="1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spc="-5" dirty="0">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44</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742" y="1196354"/>
            <a:ext cx="7697470" cy="1074420"/>
          </a:xfrm>
          <a:prstGeom prst="rect">
            <a:avLst/>
          </a:prstGeom>
        </p:spPr>
        <p:txBody>
          <a:bodyPr vert="horz" wrap="square" lIns="0" tIns="0" rIns="0" bIns="0" rtlCol="0">
            <a:spAutoFit/>
          </a:bodyPr>
          <a:lstStyle/>
          <a:p>
            <a:pPr marL="177800" marR="5080" indent="-165100">
              <a:lnSpc>
                <a:spcPct val="100000"/>
              </a:lnSpc>
              <a:buClr>
                <a:srgbClr val="2DA6C9"/>
              </a:buClr>
              <a:buFont typeface="Malgun Gothic"/>
              <a:buChar char="▪"/>
              <a:tabLst>
                <a:tab pos="177800" algn="l"/>
              </a:tabLst>
            </a:pPr>
            <a:r>
              <a:rPr sz="2000" b="1" spc="-40" dirty="0">
                <a:latin typeface="Calibri"/>
                <a:cs typeface="Calibri"/>
              </a:rPr>
              <a:t>I</a:t>
            </a:r>
            <a:r>
              <a:rPr sz="2000" b="1" spc="-5" dirty="0">
                <a:latin typeface="Calibri"/>
                <a:cs typeface="Calibri"/>
              </a:rPr>
              <a:t>n</a:t>
            </a:r>
            <a:r>
              <a:rPr sz="2000" b="1" spc="7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spc="-10" dirty="0">
                <a:latin typeface="Calibri"/>
                <a:cs typeface="Calibri"/>
              </a:rPr>
              <a:t>e</a:t>
            </a:r>
            <a:r>
              <a:rPr sz="2000" b="1" spc="-5" dirty="0">
                <a:latin typeface="Calibri"/>
                <a:cs typeface="Calibri"/>
              </a:rPr>
              <a:t>,</a:t>
            </a:r>
            <a:r>
              <a:rPr sz="2000" b="1" spc="-70"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30" dirty="0">
                <a:latin typeface="Calibri"/>
                <a:cs typeface="Calibri"/>
              </a:rPr>
              <a:t> </a:t>
            </a:r>
            <a:r>
              <a:rPr sz="2000" b="1" spc="5" dirty="0">
                <a:latin typeface="Calibri"/>
                <a:cs typeface="Calibri"/>
              </a:rPr>
              <a:t>w</a:t>
            </a:r>
            <a:r>
              <a:rPr sz="2000" b="1" dirty="0">
                <a:latin typeface="Calibri"/>
                <a:cs typeface="Calibri"/>
              </a:rPr>
              <a:t>il</a:t>
            </a:r>
            <a:r>
              <a:rPr sz="2000" b="1" spc="-5" dirty="0">
                <a:latin typeface="Calibri"/>
                <a:cs typeface="Calibri"/>
              </a:rPr>
              <a:t>l</a:t>
            </a:r>
            <a:r>
              <a:rPr sz="2000" b="1" spc="-45"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te</a:t>
            </a:r>
            <a:r>
              <a:rPr sz="2000" b="1" spc="4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spc="-5" dirty="0">
                <a:latin typeface="Calibri"/>
                <a:cs typeface="Calibri"/>
              </a:rPr>
              <a:t>d</a:t>
            </a:r>
            <a:r>
              <a:rPr sz="2000" b="1" spc="-1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5"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114" dirty="0">
                <a:latin typeface="Calibri"/>
                <a:cs typeface="Calibri"/>
              </a:rPr>
              <a:t>r</a:t>
            </a:r>
            <a:r>
              <a:rPr sz="2000" b="1" spc="-5" dirty="0">
                <a:latin typeface="Calibri"/>
                <a:cs typeface="Calibri"/>
              </a:rPr>
              <a:t>,</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5" dirty="0">
                <a:latin typeface="Calibri"/>
                <a:cs typeface="Calibri"/>
              </a:rPr>
              <a:t>S</a:t>
            </a:r>
            <a:r>
              <a:rPr sz="2000" b="1" spc="25" dirty="0">
                <a:latin typeface="Calibri"/>
                <a:cs typeface="Calibri"/>
              </a:rPr>
              <a:t>Q</a:t>
            </a:r>
            <a:r>
              <a:rPr sz="2000" b="1" spc="-55" dirty="0">
                <a:latin typeface="Calibri"/>
                <a:cs typeface="Calibri"/>
              </a:rPr>
              <a:t>L</a:t>
            </a:r>
            <a:r>
              <a:rPr sz="2000" b="1" spc="-5" dirty="0">
                <a:latin typeface="Calibri"/>
                <a:cs typeface="Calibri"/>
              </a:rPr>
              <a:t>,</a:t>
            </a:r>
            <a:r>
              <a:rPr sz="2000" b="1" spc="1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55" dirty="0">
                <a:latin typeface="Calibri"/>
                <a:cs typeface="Calibri"/>
              </a:rPr>
              <a:t>S</a:t>
            </a:r>
            <a:r>
              <a:rPr sz="2000" b="1" spc="20" dirty="0">
                <a:latin typeface="Calibri"/>
                <a:cs typeface="Calibri"/>
              </a:rPr>
              <a:t>q</a:t>
            </a:r>
            <a:r>
              <a:rPr sz="2000" b="1" spc="10" dirty="0">
                <a:latin typeface="Calibri"/>
                <a:cs typeface="Calibri"/>
              </a:rPr>
              <a:t>oo</a:t>
            </a:r>
            <a:r>
              <a:rPr sz="2000" b="1" spc="-5" dirty="0">
                <a:latin typeface="Calibri"/>
                <a:cs typeface="Calibri"/>
              </a:rPr>
              <a:t>p</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P</a:t>
            </a:r>
            <a:r>
              <a:rPr sz="2000" b="1" dirty="0">
                <a:latin typeface="Calibri"/>
                <a:cs typeface="Calibri"/>
              </a:rPr>
              <a:t>l</a:t>
            </a:r>
            <a:r>
              <a:rPr sz="2000" b="1" spc="-10" dirty="0">
                <a:latin typeface="Calibri"/>
                <a:cs typeface="Calibri"/>
              </a:rPr>
              <a:t>e</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spc="-35" dirty="0">
                <a:latin typeface="Calibri"/>
                <a:cs typeface="Calibri"/>
              </a:rPr>
              <a:t>f</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55" dirty="0">
                <a:latin typeface="Calibri"/>
                <a:cs typeface="Calibri"/>
              </a:rPr>
              <a:t>M</a:t>
            </a:r>
            <a:r>
              <a:rPr sz="2000" b="1" spc="0" dirty="0">
                <a:latin typeface="Calibri"/>
                <a:cs typeface="Calibri"/>
              </a:rPr>
              <a:t>a</a:t>
            </a:r>
            <a:r>
              <a:rPr sz="2000" b="1" spc="20" dirty="0">
                <a:latin typeface="Calibri"/>
                <a:cs typeface="Calibri"/>
              </a:rPr>
              <a:t>nu</a:t>
            </a:r>
            <a:r>
              <a:rPr sz="2000" b="1" spc="0" dirty="0">
                <a:latin typeface="Calibri"/>
                <a:cs typeface="Calibri"/>
              </a:rPr>
              <a:t>a</a:t>
            </a:r>
            <a:r>
              <a:rPr sz="2000" b="1" spc="-5" dirty="0">
                <a:latin typeface="Calibri"/>
                <a:cs typeface="Calibri"/>
              </a:rPr>
              <a:t>l</a:t>
            </a:r>
            <a:r>
              <a:rPr sz="2000" b="1" spc="-45"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dirty="0">
                <a:latin typeface="Calibri"/>
                <a:cs typeface="Calibri"/>
              </a:rPr>
              <a:t>i</a:t>
            </a:r>
            <a:r>
              <a:rPr sz="2000" b="1" spc="20" dirty="0">
                <a:latin typeface="Calibri"/>
                <a:cs typeface="Calibri"/>
              </a:rPr>
              <a:t>n</a:t>
            </a:r>
            <a:r>
              <a:rPr sz="2000" b="1" spc="-5" dirty="0">
                <a:latin typeface="Calibri"/>
                <a:cs typeface="Calibri"/>
              </a:rPr>
              <a:t>s</a:t>
            </a:r>
            <a:r>
              <a:rPr sz="2000" b="1" dirty="0">
                <a:latin typeface="Calibri"/>
                <a:cs typeface="Calibri"/>
              </a:rPr>
              <a:t>t</a:t>
            </a:r>
            <a:r>
              <a:rPr sz="2000" b="1" spc="-15" dirty="0">
                <a:latin typeface="Calibri"/>
                <a:cs typeface="Calibri"/>
              </a:rPr>
              <a:t>r</a:t>
            </a:r>
            <a:r>
              <a:rPr sz="2000" b="1" spc="20" dirty="0">
                <a:latin typeface="Calibri"/>
                <a:cs typeface="Calibri"/>
              </a:rPr>
              <a:t>u</a:t>
            </a:r>
            <a:r>
              <a:rPr sz="2000" b="1" spc="-40" dirty="0">
                <a:latin typeface="Calibri"/>
                <a:cs typeface="Calibri"/>
              </a:rPr>
              <a:t>c</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45</a:t>
            </a: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dirty="0"/>
              <a:t>H</a:t>
            </a:r>
            <a:r>
              <a:rPr spc="-55" dirty="0"/>
              <a:t>a</a:t>
            </a:r>
            <a:r>
              <a:rPr spc="35" dirty="0"/>
              <a:t>nd</a:t>
            </a:r>
            <a:r>
              <a:rPr spc="-40" dirty="0"/>
              <a:t>s</a:t>
            </a:r>
            <a:r>
              <a:rPr spc="-35" dirty="0"/>
              <a:t>-</a:t>
            </a:r>
            <a:r>
              <a:rPr spc="10" dirty="0"/>
              <a:t>O</a:t>
            </a:r>
            <a:r>
              <a:rPr dirty="0"/>
              <a:t>n</a:t>
            </a:r>
            <a:r>
              <a:rPr spc="-5" dirty="0"/>
              <a:t> </a:t>
            </a:r>
            <a:r>
              <a:rPr spc="25" dirty="0"/>
              <a:t>E</a:t>
            </a:r>
            <a:r>
              <a:rPr spc="-145" dirty="0"/>
              <a:t>x</a:t>
            </a:r>
            <a:r>
              <a:rPr dirty="0"/>
              <a:t>e</a:t>
            </a:r>
            <a:r>
              <a:rPr spc="-45" dirty="0"/>
              <a:t>r</a:t>
            </a:r>
            <a:r>
              <a:rPr spc="-20" dirty="0"/>
              <a:t>c</a:t>
            </a:r>
            <a:r>
              <a:rPr spc="45" dirty="0"/>
              <a:t>i</a:t>
            </a:r>
            <a:r>
              <a:rPr spc="-40" dirty="0"/>
              <a:t>s</a:t>
            </a:r>
            <a:r>
              <a:rPr dirty="0"/>
              <a:t>e</a:t>
            </a:r>
            <a:r>
              <a:rPr spc="-5" dirty="0"/>
              <a:t>:</a:t>
            </a:r>
            <a:r>
              <a:rPr spc="110" dirty="0"/>
              <a:t> </a:t>
            </a:r>
            <a:r>
              <a:rPr spc="20" dirty="0"/>
              <a:t>D</a:t>
            </a:r>
            <a:r>
              <a:rPr spc="-50" dirty="0"/>
              <a:t>a</a:t>
            </a:r>
            <a:r>
              <a:rPr spc="-5" dirty="0"/>
              <a:t>t</a:t>
            </a:r>
            <a:r>
              <a:rPr dirty="0"/>
              <a:t>a</a:t>
            </a:r>
            <a:r>
              <a:rPr spc="-95" dirty="0"/>
              <a:t> </a:t>
            </a:r>
            <a:r>
              <a:rPr spc="45" dirty="0"/>
              <a:t>M</a:t>
            </a:r>
            <a:r>
              <a:rPr spc="-50" dirty="0"/>
              <a:t>a</a:t>
            </a:r>
            <a:r>
              <a:rPr spc="35" dirty="0"/>
              <a:t>n</a:t>
            </a:r>
            <a:r>
              <a:rPr spc="-50" dirty="0"/>
              <a:t>a</a:t>
            </a:r>
            <a:r>
              <a:rPr spc="-35" dirty="0"/>
              <a:t>g</a:t>
            </a:r>
            <a:r>
              <a:rPr dirty="0"/>
              <a:t>e</a:t>
            </a:r>
            <a:r>
              <a:rPr spc="-25" dirty="0"/>
              <a:t>m</a:t>
            </a:r>
            <a:r>
              <a:rPr dirty="0"/>
              <a:t>e</a:t>
            </a:r>
            <a:r>
              <a:rPr spc="35" dirty="0"/>
              <a:t>n</a:t>
            </a:r>
            <a:r>
              <a:rPr dirty="0"/>
              <a: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614795" cy="26238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i</a:t>
            </a:r>
            <a:r>
              <a:rPr sz="2000" b="1" spc="-5" dirty="0">
                <a:latin typeface="Calibri"/>
                <a:cs typeface="Calibri"/>
              </a:rPr>
              <a:t>s</a:t>
            </a:r>
            <a:r>
              <a:rPr sz="2000" b="1" spc="-5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5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dirty="0">
                <a:latin typeface="Calibri"/>
                <a:cs typeface="Calibri"/>
              </a:rPr>
              <a:t>l</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50" dirty="0">
                <a:latin typeface="Calibri"/>
                <a:cs typeface="Calibri"/>
              </a:rPr>
              <a:t>g</a:t>
            </a:r>
            <a:r>
              <a:rPr sz="2000" b="1"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o</a:t>
            </a:r>
            <a:r>
              <a:rPr sz="2000" dirty="0">
                <a:latin typeface="Calibri"/>
                <a:cs typeface="Calibri"/>
              </a:rPr>
              <a:t>n</a:t>
            </a:r>
            <a:r>
              <a:rPr sz="2000" spc="-5"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s</a:t>
            </a:r>
            <a:r>
              <a:rPr sz="2000" spc="45" dirty="0">
                <a:latin typeface="Calibri"/>
                <a:cs typeface="Calibri"/>
              </a:rPr>
              <a:t>ub</a:t>
            </a:r>
            <a:r>
              <a:rPr sz="2000" spc="15" dirty="0">
                <a:latin typeface="Calibri"/>
                <a:cs typeface="Calibri"/>
              </a:rPr>
              <a:t>s</a:t>
            </a:r>
            <a:r>
              <a:rPr sz="2000" spc="-5" dirty="0">
                <a:latin typeface="Calibri"/>
                <a:cs typeface="Calibri"/>
              </a:rPr>
              <a:t>e</a:t>
            </a:r>
            <a:r>
              <a:rPr sz="2000" dirty="0">
                <a:latin typeface="Calibri"/>
                <a:cs typeface="Calibri"/>
              </a:rPr>
              <a:t>t</a:t>
            </a:r>
            <a:r>
              <a:rPr sz="2000" spc="-12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20" dirty="0">
                <a:latin typeface="Calibri"/>
                <a:cs typeface="Calibri"/>
              </a:rPr>
              <a:t>S</a:t>
            </a:r>
            <a:r>
              <a:rPr sz="2000" spc="-55" dirty="0">
                <a:latin typeface="Calibri"/>
                <a:cs typeface="Calibri"/>
              </a:rPr>
              <a:t>Q</a:t>
            </a:r>
            <a:r>
              <a:rPr sz="2000" spc="-45" dirty="0">
                <a:latin typeface="Calibri"/>
                <a:cs typeface="Calibri"/>
              </a:rPr>
              <a:t>L</a:t>
            </a:r>
            <a:r>
              <a:rPr sz="2000" spc="-15" dirty="0">
                <a:latin typeface="Calibri"/>
                <a:cs typeface="Calibri"/>
              </a:rPr>
              <a:t>-</a:t>
            </a:r>
            <a:r>
              <a:rPr sz="2000" spc="-20" dirty="0">
                <a:latin typeface="Calibri"/>
                <a:cs typeface="Calibri"/>
              </a:rPr>
              <a:t>92</a:t>
            </a:r>
            <a:r>
              <a:rPr sz="2000" spc="-5" dirty="0">
                <a:latin typeface="Calibri"/>
                <a:cs typeface="Calibri"/>
              </a:rPr>
              <a:t>,</a:t>
            </a:r>
            <a:r>
              <a:rPr sz="2000" spc="145" dirty="0">
                <a:latin typeface="Calibri"/>
                <a:cs typeface="Calibri"/>
              </a:rPr>
              <a:t> </a:t>
            </a:r>
            <a:r>
              <a:rPr sz="2000" spc="45" dirty="0">
                <a:latin typeface="Calibri"/>
                <a:cs typeface="Calibri"/>
              </a:rPr>
              <a:t>p</a:t>
            </a:r>
            <a:r>
              <a:rPr sz="2000" spc="40" dirty="0">
                <a:latin typeface="Calibri"/>
                <a:cs typeface="Calibri"/>
              </a:rPr>
              <a:t>l</a:t>
            </a:r>
            <a:r>
              <a:rPr sz="2000" spc="45" dirty="0">
                <a:latin typeface="Calibri"/>
                <a:cs typeface="Calibri"/>
              </a:rPr>
              <a:t>u</a:t>
            </a:r>
            <a:r>
              <a:rPr sz="2000" dirty="0">
                <a:latin typeface="Calibri"/>
                <a:cs typeface="Calibri"/>
              </a:rPr>
              <a:t>s</a:t>
            </a:r>
            <a:r>
              <a:rPr sz="2000" spc="-135" dirty="0">
                <a:latin typeface="Calibri"/>
                <a:cs typeface="Calibri"/>
              </a:rPr>
              <a:t> </a:t>
            </a: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 dirty="0">
                <a:latin typeface="Calibri"/>
                <a:cs typeface="Calibri"/>
              </a:rPr>
              <a:t>-</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40" dirty="0">
                <a:latin typeface="Calibri"/>
                <a:cs typeface="Calibri"/>
              </a:rPr>
              <a:t>i</a:t>
            </a:r>
            <a:r>
              <a:rPr sz="2000" spc="-5" dirty="0">
                <a:latin typeface="Calibri"/>
                <a:cs typeface="Calibri"/>
              </a:rPr>
              <a:t>c</a:t>
            </a:r>
            <a:r>
              <a:rPr sz="2000" spc="-100" dirty="0">
                <a:latin typeface="Calibri"/>
                <a:cs typeface="Calibri"/>
              </a:rPr>
              <a:t> </a:t>
            </a:r>
            <a:r>
              <a:rPr sz="2000" spc="-5" dirty="0">
                <a:latin typeface="Calibri"/>
                <a:cs typeface="Calibri"/>
              </a:rPr>
              <a:t>e</a:t>
            </a:r>
            <a:r>
              <a:rPr sz="2000" spc="30" dirty="0">
                <a:latin typeface="Calibri"/>
                <a:cs typeface="Calibri"/>
              </a:rPr>
              <a:t>xt</a:t>
            </a:r>
            <a:r>
              <a:rPr sz="2000" spc="-5" dirty="0">
                <a:latin typeface="Calibri"/>
                <a:cs typeface="Calibri"/>
              </a:rPr>
              <a:t>e</a:t>
            </a:r>
            <a:r>
              <a:rPr sz="2000" spc="45" dirty="0">
                <a:latin typeface="Calibri"/>
                <a:cs typeface="Calibri"/>
              </a:rPr>
              <a:t>n</a:t>
            </a:r>
            <a:r>
              <a:rPr sz="2000" spc="15" dirty="0">
                <a:latin typeface="Calibri"/>
                <a:cs typeface="Calibri"/>
              </a:rPr>
              <a:t>s</a:t>
            </a:r>
            <a:r>
              <a:rPr sz="2000" spc="40" dirty="0">
                <a:latin typeface="Calibri"/>
                <a:cs typeface="Calibri"/>
              </a:rPr>
              <a:t>i</a:t>
            </a:r>
            <a:r>
              <a:rPr sz="2000" spc="45" dirty="0">
                <a:latin typeface="Calibri"/>
                <a:cs typeface="Calibri"/>
              </a:rPr>
              <a:t>on</a:t>
            </a:r>
            <a:r>
              <a:rPr sz="2000"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spc="-55" dirty="0">
                <a:latin typeface="Calibri"/>
                <a:cs typeface="Calibri"/>
              </a:rPr>
              <a:t>L</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50" dirty="0">
                <a:latin typeface="Calibri"/>
                <a:cs typeface="Calibri"/>
              </a:rPr>
              <a:t>g</a:t>
            </a:r>
            <a:r>
              <a:rPr sz="2000" b="1" dirty="0">
                <a:latin typeface="Calibri"/>
                <a:cs typeface="Calibri"/>
              </a:rPr>
              <a:t>e</a:t>
            </a:r>
            <a:r>
              <a:rPr sz="2000" b="1" spc="14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v</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dirty="0">
                <a:latin typeface="Calibri"/>
                <a:cs typeface="Calibri"/>
              </a:rPr>
              <a:t>il</a:t>
            </a:r>
            <a:r>
              <a:rPr sz="2000" b="1" spc="0" dirty="0">
                <a:latin typeface="Calibri"/>
                <a:cs typeface="Calibri"/>
              </a:rPr>
              <a:t>a</a:t>
            </a:r>
            <a:r>
              <a:rPr sz="2000" b="1" dirty="0">
                <a:latin typeface="Calibri"/>
                <a:cs typeface="Calibri"/>
              </a:rPr>
              <a:t>r</a:t>
            </a:r>
            <a:r>
              <a:rPr sz="2000" b="1" spc="-6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45" dirty="0">
                <a:latin typeface="Calibri"/>
                <a:cs typeface="Calibri"/>
              </a:rPr>
              <a:t>L</a:t>
            </a:r>
            <a:r>
              <a:rPr sz="2000" spc="40" dirty="0">
                <a:latin typeface="Calibri"/>
                <a:cs typeface="Calibri"/>
              </a:rPr>
              <a:t>a</a:t>
            </a:r>
            <a:r>
              <a:rPr sz="2000" spc="-55" dirty="0">
                <a:latin typeface="Calibri"/>
                <a:cs typeface="Calibri"/>
              </a:rPr>
              <a:t>c</a:t>
            </a:r>
            <a:r>
              <a:rPr sz="2000" spc="-15" dirty="0">
                <a:latin typeface="Calibri"/>
                <a:cs typeface="Calibri"/>
              </a:rPr>
              <a:t>k</a:t>
            </a:r>
            <a:r>
              <a:rPr sz="2000" dirty="0">
                <a:latin typeface="Calibri"/>
                <a:cs typeface="Calibri"/>
              </a:rPr>
              <a:t>s</a:t>
            </a:r>
            <a:r>
              <a:rPr sz="2000" spc="65" dirty="0">
                <a:latin typeface="Calibri"/>
                <a:cs typeface="Calibri"/>
              </a:rPr>
              <a:t> </a:t>
            </a:r>
            <a:r>
              <a:rPr sz="2000" spc="15" dirty="0">
                <a:latin typeface="Calibri"/>
                <a:cs typeface="Calibri"/>
              </a:rPr>
              <a:t>s</a:t>
            </a:r>
            <a:r>
              <a:rPr sz="2000" spc="45" dirty="0">
                <a:latin typeface="Calibri"/>
                <a:cs typeface="Calibri"/>
              </a:rPr>
              <a:t>o</a:t>
            </a:r>
            <a:r>
              <a:rPr sz="2000" spc="-5" dirty="0">
                <a:latin typeface="Calibri"/>
                <a:cs typeface="Calibri"/>
              </a:rPr>
              <a:t>me</a:t>
            </a:r>
            <a:r>
              <a:rPr sz="2000" spc="-50" dirty="0">
                <a:latin typeface="Calibri"/>
                <a:cs typeface="Calibri"/>
              </a:rPr>
              <a:t> </a:t>
            </a:r>
            <a:r>
              <a:rPr sz="2000" spc="-20" dirty="0">
                <a:latin typeface="Calibri"/>
                <a:cs typeface="Calibri"/>
              </a:rPr>
              <a:t>f</a:t>
            </a:r>
            <a:r>
              <a:rPr sz="2000" spc="-5" dirty="0">
                <a:latin typeface="Calibri"/>
                <a:cs typeface="Calibri"/>
              </a:rPr>
              <a:t>e</a:t>
            </a:r>
            <a:r>
              <a:rPr sz="2000" spc="40" dirty="0">
                <a:latin typeface="Calibri"/>
                <a:cs typeface="Calibri"/>
              </a:rPr>
              <a:t>a</a:t>
            </a:r>
            <a:r>
              <a:rPr sz="2000" spc="30" dirty="0">
                <a:latin typeface="Calibri"/>
                <a:cs typeface="Calibri"/>
              </a:rPr>
              <a:t>t</a:t>
            </a:r>
            <a:r>
              <a:rPr sz="2000" spc="45" dirty="0">
                <a:latin typeface="Calibri"/>
                <a:cs typeface="Calibri"/>
              </a:rPr>
              <a:t>u</a:t>
            </a:r>
            <a:r>
              <a:rPr sz="2000" spc="-5" dirty="0">
                <a:latin typeface="Calibri"/>
                <a:cs typeface="Calibri"/>
              </a:rPr>
              <a:t>re</a:t>
            </a:r>
            <a:r>
              <a:rPr sz="2000" dirty="0">
                <a:latin typeface="Calibri"/>
                <a:cs typeface="Calibri"/>
              </a:rPr>
              <a:t>s</a:t>
            </a:r>
            <a:r>
              <a:rPr sz="2000" spc="-135" dirty="0">
                <a:latin typeface="Calibri"/>
                <a:cs typeface="Calibri"/>
              </a:rPr>
              <a:t> </a:t>
            </a:r>
            <a:r>
              <a:rPr sz="2000" spc="-10" dirty="0">
                <a:latin typeface="Calibri"/>
                <a:cs typeface="Calibri"/>
              </a:rPr>
              <a:t>(</a:t>
            </a:r>
            <a:r>
              <a:rPr sz="2000" spc="-35" dirty="0">
                <a:latin typeface="Calibri"/>
                <a:cs typeface="Calibri"/>
              </a:rPr>
              <a:t>w</a:t>
            </a:r>
            <a:r>
              <a:rPr sz="2000" spc="40" dirty="0">
                <a:latin typeface="Calibri"/>
                <a:cs typeface="Calibri"/>
              </a:rPr>
              <a:t>il</a:t>
            </a:r>
            <a:r>
              <a:rPr sz="2000" dirty="0">
                <a:latin typeface="Calibri"/>
                <a:cs typeface="Calibri"/>
              </a:rPr>
              <a:t>l</a:t>
            </a:r>
            <a:r>
              <a:rPr sz="2000" spc="-114"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45" dirty="0">
                <a:latin typeface="Calibri"/>
                <a:cs typeface="Calibri"/>
              </a:rPr>
              <a:t>no</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du</a:t>
            </a:r>
            <a:r>
              <a:rPr sz="2000" spc="-5" dirty="0">
                <a:latin typeface="Calibri"/>
                <a:cs typeface="Calibri"/>
              </a:rPr>
              <a:t>r</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55" dirty="0">
                <a:latin typeface="Calibri"/>
                <a:cs typeface="Calibri"/>
              </a:rPr>
              <a:t>c</a:t>
            </a:r>
            <a:r>
              <a:rPr sz="2000" spc="40" dirty="0">
                <a:latin typeface="Calibri"/>
                <a:cs typeface="Calibri"/>
              </a:rPr>
              <a:t>la</a:t>
            </a:r>
            <a:r>
              <a:rPr sz="2000" spc="15" dirty="0">
                <a:latin typeface="Calibri"/>
                <a:cs typeface="Calibri"/>
              </a:rPr>
              <a:t>ss</a:t>
            </a:r>
            <a:r>
              <a:rPr sz="2000" dirty="0">
                <a:latin typeface="Calibri"/>
                <a:cs typeface="Calibri"/>
              </a:rPr>
              <a:t>)</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spc="10" dirty="0">
                <a:latin typeface="Calibri"/>
                <a:cs typeface="Calibri"/>
              </a:rPr>
              <a:t>o</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dirty="0">
                <a:latin typeface="Calibri"/>
                <a:cs typeface="Calibri"/>
              </a:rPr>
              <a:t>li</a:t>
            </a:r>
            <a:r>
              <a:rPr sz="2000" b="1" spc="-35" dirty="0">
                <a:latin typeface="Calibri"/>
                <a:cs typeface="Calibri"/>
              </a:rPr>
              <a:t>m</a:t>
            </a:r>
            <a:r>
              <a:rPr sz="2000" b="1" dirty="0">
                <a:latin typeface="Calibri"/>
                <a:cs typeface="Calibri"/>
              </a:rPr>
              <a:t>it</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15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spc="-15" dirty="0">
                <a:latin typeface="Calibri"/>
                <a:cs typeface="Calibri"/>
              </a:rPr>
              <a:t>r</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5" dirty="0">
                <a:latin typeface="Calibri"/>
                <a:cs typeface="Calibri"/>
              </a:rPr>
              <a:t>‘</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spc="20" dirty="0">
                <a:latin typeface="Calibri"/>
                <a:cs typeface="Calibri"/>
              </a:rPr>
              <a:t>nd</a:t>
            </a:r>
            <a:r>
              <a:rPr sz="2000" b="1" spc="0" dirty="0">
                <a:latin typeface="Calibri"/>
                <a:cs typeface="Calibri"/>
              </a:rPr>
              <a:t>a</a:t>
            </a:r>
            <a:r>
              <a:rPr sz="2000" b="1" spc="-15" dirty="0">
                <a:latin typeface="Calibri"/>
                <a:cs typeface="Calibri"/>
              </a:rPr>
              <a:t>r</a:t>
            </a:r>
            <a:r>
              <a:rPr sz="2000" b="1" spc="20" dirty="0">
                <a:latin typeface="Calibri"/>
                <a:cs typeface="Calibri"/>
              </a:rPr>
              <a:t>d</a:t>
            </a:r>
            <a:r>
              <a:rPr sz="2000" b="1" spc="-5" dirty="0">
                <a:latin typeface="Calibri"/>
                <a:cs typeface="Calibri"/>
              </a:rPr>
              <a:t>’</a:t>
            </a:r>
            <a:r>
              <a:rPr sz="2000" b="1" spc="-170"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S</a:t>
            </a:r>
            <a:r>
              <a:rPr sz="2000" spc="45" dirty="0">
                <a:latin typeface="Calibri"/>
                <a:cs typeface="Calibri"/>
              </a:rPr>
              <a:t>o</a:t>
            </a:r>
            <a:r>
              <a:rPr sz="2000" spc="-5" dirty="0">
                <a:latin typeface="Calibri"/>
                <a:cs typeface="Calibri"/>
              </a:rPr>
              <a:t>me</a:t>
            </a:r>
            <a:r>
              <a:rPr sz="2000" spc="-50" dirty="0">
                <a:latin typeface="Calibri"/>
                <a:cs typeface="Calibri"/>
              </a:rPr>
              <a:t> </a:t>
            </a:r>
            <a:r>
              <a:rPr sz="2000" spc="-15" dirty="0">
                <a:latin typeface="Calibri"/>
                <a:cs typeface="Calibri"/>
              </a:rPr>
              <a:t>f</a:t>
            </a:r>
            <a:r>
              <a:rPr sz="2000" spc="-5" dirty="0">
                <a:latin typeface="Calibri"/>
                <a:cs typeface="Calibri"/>
              </a:rPr>
              <a:t>e</a:t>
            </a:r>
            <a:r>
              <a:rPr sz="2000" spc="40" dirty="0">
                <a:latin typeface="Calibri"/>
                <a:cs typeface="Calibri"/>
              </a:rPr>
              <a:t>a</a:t>
            </a:r>
            <a:r>
              <a:rPr sz="2000" spc="30" dirty="0">
                <a:latin typeface="Calibri"/>
                <a:cs typeface="Calibri"/>
              </a:rPr>
              <a:t>t</a:t>
            </a:r>
            <a:r>
              <a:rPr sz="2000" spc="45" dirty="0">
                <a:latin typeface="Calibri"/>
                <a:cs typeface="Calibri"/>
              </a:rPr>
              <a:t>u</a:t>
            </a:r>
            <a:r>
              <a:rPr sz="2000" spc="-5" dirty="0">
                <a:latin typeface="Calibri"/>
                <a:cs typeface="Calibri"/>
              </a:rPr>
              <a:t>re</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O</a:t>
            </a:r>
            <a:r>
              <a:rPr sz="2000" spc="30" dirty="0">
                <a:latin typeface="Calibri"/>
                <a:cs typeface="Calibri"/>
              </a:rPr>
              <a:t>t</a:t>
            </a:r>
            <a:r>
              <a:rPr sz="2000" spc="45" dirty="0">
                <a:latin typeface="Calibri"/>
                <a:cs typeface="Calibri"/>
              </a:rPr>
              <a:t>h</a:t>
            </a:r>
            <a:r>
              <a:rPr sz="2000" spc="-5" dirty="0">
                <a:latin typeface="Calibri"/>
                <a:cs typeface="Calibri"/>
              </a:rPr>
              <a:t>er</a:t>
            </a:r>
            <a:r>
              <a:rPr sz="2000" dirty="0">
                <a:latin typeface="Calibri"/>
                <a:cs typeface="Calibri"/>
              </a:rPr>
              <a:t>s</a:t>
            </a:r>
            <a:r>
              <a:rPr sz="2000" spc="-35" dirty="0">
                <a:latin typeface="Calibri"/>
                <a:cs typeface="Calibri"/>
              </a:rPr>
              <a:t> </a:t>
            </a:r>
            <a:r>
              <a:rPr sz="2000" spc="40" dirty="0">
                <a:latin typeface="Calibri"/>
                <a:cs typeface="Calibri"/>
              </a:rPr>
              <a:t>a</a:t>
            </a:r>
            <a:r>
              <a:rPr sz="2000" spc="-5" dirty="0">
                <a:latin typeface="Calibri"/>
                <a:cs typeface="Calibri"/>
              </a:rPr>
              <a:t>re</a:t>
            </a:r>
            <a:r>
              <a:rPr sz="2000" spc="-150" dirty="0">
                <a:latin typeface="Calibri"/>
                <a:cs typeface="Calibri"/>
              </a:rPr>
              <a:t> </a:t>
            </a:r>
            <a:r>
              <a:rPr sz="2000" spc="45" dirty="0">
                <a:latin typeface="Calibri"/>
                <a:cs typeface="Calibri"/>
              </a:rPr>
              <a:t>on</a:t>
            </a:r>
            <a:r>
              <a:rPr sz="2000" spc="40" dirty="0">
                <a:latin typeface="Calibri"/>
                <a:cs typeface="Calibri"/>
              </a:rPr>
              <a:t>l</a:t>
            </a:r>
            <a:r>
              <a:rPr sz="2000" spc="-5" dirty="0">
                <a:latin typeface="Calibri"/>
                <a:cs typeface="Calibri"/>
              </a:rPr>
              <a:t>y</a:t>
            </a:r>
            <a:r>
              <a:rPr sz="2000" spc="-60" dirty="0">
                <a:latin typeface="Calibri"/>
                <a:cs typeface="Calibri"/>
              </a:rPr>
              <a:t> </a:t>
            </a:r>
            <a:r>
              <a:rPr sz="2000" spc="45" dirty="0">
                <a:latin typeface="Calibri"/>
                <a:cs typeface="Calibri"/>
              </a:rPr>
              <a:t>p</a:t>
            </a:r>
            <a:r>
              <a:rPr sz="2000" spc="40" dirty="0">
                <a:latin typeface="Calibri"/>
                <a:cs typeface="Calibri"/>
              </a:rPr>
              <a:t>a</a:t>
            </a:r>
            <a:r>
              <a:rPr sz="2000" spc="-5" dirty="0">
                <a:latin typeface="Calibri"/>
                <a:cs typeface="Calibri"/>
              </a:rPr>
              <a:t>r</a:t>
            </a:r>
            <a:r>
              <a:rPr sz="2000" spc="30" dirty="0">
                <a:latin typeface="Calibri"/>
                <a:cs typeface="Calibri"/>
              </a:rPr>
              <a:t>t</a:t>
            </a:r>
            <a:r>
              <a:rPr sz="2000" spc="40" dirty="0">
                <a:latin typeface="Calibri"/>
                <a:cs typeface="Calibri"/>
              </a:rPr>
              <a:t>iall</a:t>
            </a:r>
            <a:r>
              <a:rPr sz="2000" spc="-5" dirty="0">
                <a:latin typeface="Calibri"/>
                <a:cs typeface="Calibri"/>
              </a:rPr>
              <a:t>y</a:t>
            </a:r>
            <a:r>
              <a:rPr sz="2000" spc="-160" dirty="0">
                <a:latin typeface="Calibri"/>
                <a:cs typeface="Calibri"/>
              </a:rPr>
              <a:t> </a:t>
            </a:r>
            <a:r>
              <a:rPr sz="2000" spc="4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eme</a:t>
            </a:r>
            <a:r>
              <a:rPr sz="2000" spc="-55" dirty="0">
                <a:latin typeface="Calibri"/>
                <a:cs typeface="Calibri"/>
              </a:rPr>
              <a:t>n</a:t>
            </a:r>
            <a:r>
              <a:rPr sz="2000" spc="30" dirty="0">
                <a:latin typeface="Calibri"/>
                <a:cs typeface="Calibri"/>
              </a:rPr>
              <a:t>t</a:t>
            </a:r>
            <a:r>
              <a:rPr sz="2000" spc="-5" dirty="0">
                <a:latin typeface="Calibri"/>
                <a:cs typeface="Calibri"/>
              </a:rPr>
              <a:t>e</a:t>
            </a:r>
            <a:r>
              <a:rPr sz="2000" dirty="0">
                <a:latin typeface="Calibri"/>
                <a:cs typeface="Calibri"/>
              </a:rPr>
              <a:t>d</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11</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A</a:t>
            </a:r>
            <a:r>
              <a:rPr dirty="0">
                <a:latin typeface="Calibri"/>
                <a:cs typeface="Calibri"/>
              </a:rPr>
              <a:t>n</a:t>
            </a:r>
            <a:r>
              <a:rPr spc="-5" dirty="0">
                <a:latin typeface="Calibri"/>
                <a:cs typeface="Calibri"/>
              </a:rPr>
              <a:t> </a:t>
            </a:r>
            <a:r>
              <a:rPr spc="-10" dirty="0">
                <a:latin typeface="Calibri"/>
                <a:cs typeface="Calibri"/>
              </a:rPr>
              <a:t>I</a:t>
            </a:r>
            <a:r>
              <a:rPr spc="35" dirty="0">
                <a:latin typeface="Calibri"/>
                <a:cs typeface="Calibri"/>
              </a:rPr>
              <a:t>n</a:t>
            </a:r>
            <a:r>
              <a:rPr spc="-5" dirty="0">
                <a:latin typeface="Calibri"/>
                <a:cs typeface="Calibri"/>
              </a:rPr>
              <a:t>t</a:t>
            </a:r>
            <a:r>
              <a:rPr spc="-45" dirty="0">
                <a:latin typeface="Calibri"/>
                <a:cs typeface="Calibri"/>
              </a:rPr>
              <a:t>r</a:t>
            </a:r>
            <a:r>
              <a:rPr spc="30" dirty="0">
                <a:latin typeface="Calibri"/>
                <a:cs typeface="Calibri"/>
              </a:rPr>
              <a:t>o</a:t>
            </a:r>
            <a:r>
              <a:rPr spc="35" dirty="0">
                <a:latin typeface="Calibri"/>
                <a:cs typeface="Calibri"/>
              </a:rPr>
              <a:t>du</a:t>
            </a:r>
            <a:r>
              <a:rPr spc="-25" dirty="0">
                <a:latin typeface="Calibri"/>
                <a:cs typeface="Calibri"/>
              </a:rPr>
              <a:t>c</a:t>
            </a:r>
            <a:r>
              <a:rPr spc="-5" dirty="0">
                <a:latin typeface="Calibri"/>
                <a:cs typeface="Calibri"/>
              </a:rPr>
              <a:t>t</a:t>
            </a:r>
            <a:r>
              <a:rPr spc="50" dirty="0">
                <a:latin typeface="Calibri"/>
                <a:cs typeface="Calibri"/>
              </a:rPr>
              <a:t>i</a:t>
            </a:r>
            <a:r>
              <a:rPr spc="30" dirty="0">
                <a:latin typeface="Calibri"/>
                <a:cs typeface="Calibri"/>
              </a:rPr>
              <a:t>o</a:t>
            </a:r>
            <a:r>
              <a:rPr dirty="0">
                <a:latin typeface="Calibri"/>
                <a:cs typeface="Calibri"/>
              </a:rPr>
              <a:t>n</a:t>
            </a:r>
            <a:r>
              <a:rPr spc="-204" dirty="0">
                <a:latin typeface="Calibri"/>
                <a:cs typeface="Calibri"/>
              </a:rPr>
              <a:t> </a:t>
            </a:r>
            <a:r>
              <a:rPr spc="-175" dirty="0">
                <a:latin typeface="Calibri"/>
                <a:cs typeface="Calibri"/>
              </a:rPr>
              <a:t>T</a:t>
            </a:r>
            <a:r>
              <a:rPr dirty="0">
                <a:latin typeface="Calibri"/>
                <a:cs typeface="Calibri"/>
              </a:rPr>
              <a:t>o</a:t>
            </a:r>
            <a:r>
              <a:rPr spc="-110" dirty="0">
                <a:latin typeface="Calibri"/>
                <a:cs typeface="Calibri"/>
              </a:rPr>
              <a:t> </a:t>
            </a:r>
            <a:r>
              <a:rPr spc="5" dirty="0">
                <a:latin typeface="Calibri"/>
                <a:cs typeface="Calibri"/>
              </a:rPr>
              <a:t>H</a:t>
            </a:r>
            <a:r>
              <a:rPr spc="50" dirty="0">
                <a:latin typeface="Calibri"/>
                <a:cs typeface="Calibri"/>
              </a:rPr>
              <a:t>i</a:t>
            </a:r>
            <a:r>
              <a:rPr spc="5" dirty="0">
                <a:latin typeface="Calibri"/>
                <a:cs typeface="Calibri"/>
              </a:rPr>
              <a:t>v</a:t>
            </a:r>
            <a:r>
              <a:rPr dirty="0">
                <a:latin typeface="Calibri"/>
                <a:cs typeface="Calibri"/>
              </a:rPr>
              <a:t>e</a:t>
            </a:r>
            <a:r>
              <a:rPr spc="-25" dirty="0">
                <a:latin typeface="Calibri"/>
                <a:cs typeface="Calibri"/>
              </a:rPr>
              <a:t>Q</a:t>
            </a:r>
            <a:r>
              <a:rPr dirty="0">
                <a:latin typeface="Calibri"/>
                <a:cs typeface="Calibri"/>
              </a:rPr>
              <a:t>L</a:t>
            </a:r>
            <a:r>
              <a:rPr spc="-55" dirty="0">
                <a:latin typeface="Calibri"/>
                <a:cs typeface="Calibri"/>
              </a:rPr>
              <a:t> </a:t>
            </a:r>
            <a:r>
              <a:rPr spc="-50"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0" dirty="0">
                <a:latin typeface="Calibri"/>
                <a:cs typeface="Calibri"/>
              </a:rPr>
              <a:t>a</a:t>
            </a:r>
            <a:r>
              <a:rPr spc="50" dirty="0">
                <a:latin typeface="Calibri"/>
                <a:cs typeface="Calibri"/>
              </a:rPr>
              <a:t>l</a:t>
            </a:r>
            <a:r>
              <a:rPr dirty="0">
                <a:latin typeface="Calibri"/>
                <a:cs typeface="Calibri"/>
              </a:rPr>
              <a:t>a</a:t>
            </a:r>
            <a:r>
              <a:rPr spc="5" dirty="0">
                <a:latin typeface="Calibri"/>
                <a:cs typeface="Calibri"/>
              </a:rPr>
              <a:t> </a:t>
            </a:r>
            <a:r>
              <a:rPr spc="-25"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0" dirty="0">
                <a:latin typeface="Calibri"/>
                <a:cs typeface="Calibri"/>
              </a:rPr>
              <a:t> </a:t>
            </a:r>
            <a:r>
              <a:rPr spc="-10" dirty="0">
                <a:latin typeface="Calibri"/>
                <a:cs typeface="Calibri"/>
              </a:rPr>
              <a:t>L</a:t>
            </a:r>
            <a:r>
              <a:rPr spc="-50" dirty="0">
                <a:latin typeface="Calibri"/>
                <a:cs typeface="Calibri"/>
              </a:rPr>
              <a:t>a</a:t>
            </a:r>
            <a:r>
              <a:rPr spc="35" dirty="0">
                <a:latin typeface="Calibri"/>
                <a:cs typeface="Calibri"/>
              </a:rPr>
              <a:t>n</a:t>
            </a:r>
            <a:r>
              <a:rPr spc="-35" dirty="0">
                <a:latin typeface="Calibri"/>
                <a:cs typeface="Calibri"/>
              </a:rPr>
              <a:t>g</a:t>
            </a:r>
            <a:r>
              <a:rPr spc="35" dirty="0">
                <a:latin typeface="Calibri"/>
                <a:cs typeface="Calibri"/>
              </a:rPr>
              <a:t>u</a:t>
            </a:r>
            <a:r>
              <a:rPr spc="-50" dirty="0">
                <a:latin typeface="Calibri"/>
                <a:cs typeface="Calibri"/>
              </a:rPr>
              <a:t>a</a:t>
            </a:r>
            <a:r>
              <a:rPr spc="-35" dirty="0">
                <a:latin typeface="Calibri"/>
                <a:cs typeface="Calibri"/>
              </a:rPr>
              <a:t>g</a:t>
            </a:r>
            <a:r>
              <a:rPr spc="-5" dirty="0">
                <a:latin typeface="Calibri"/>
                <a:cs typeface="Calibri"/>
              </a:rPr>
              <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3900" y="3924300"/>
            <a:ext cx="1485900" cy="50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73100" y="3898900"/>
            <a:ext cx="1562100" cy="622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68350" y="3968750"/>
            <a:ext cx="1346200" cy="368300"/>
          </a:xfrm>
          <a:custGeom>
            <a:avLst/>
            <a:gdLst/>
            <a:ahLst/>
            <a:cxnLst/>
            <a:rect l="l" t="t" r="r" b="b"/>
            <a:pathLst>
              <a:path w="1346200" h="368300">
                <a:moveTo>
                  <a:pt x="0" y="0"/>
                </a:moveTo>
                <a:lnTo>
                  <a:pt x="1346200" y="0"/>
                </a:lnTo>
                <a:lnTo>
                  <a:pt x="1346200" y="368300"/>
                </a:lnTo>
                <a:lnTo>
                  <a:pt x="0" y="36830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768350" y="3968750"/>
            <a:ext cx="1346200" cy="368300"/>
          </a:xfrm>
          <a:custGeom>
            <a:avLst/>
            <a:gdLst/>
            <a:ahLst/>
            <a:cxnLst/>
            <a:rect l="l" t="t" r="r" b="b"/>
            <a:pathLst>
              <a:path w="1346200" h="368300">
                <a:moveTo>
                  <a:pt x="0" y="0"/>
                </a:moveTo>
                <a:lnTo>
                  <a:pt x="1346200" y="0"/>
                </a:lnTo>
                <a:lnTo>
                  <a:pt x="1346200" y="368300"/>
                </a:lnTo>
                <a:lnTo>
                  <a:pt x="0" y="368300"/>
                </a:lnTo>
                <a:lnTo>
                  <a:pt x="0" y="0"/>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527242" y="1196355"/>
            <a:ext cx="5594985" cy="309118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alibri"/>
                <a:cs typeface="Calibri"/>
              </a:rPr>
              <a:t>K</a:t>
            </a:r>
            <a:r>
              <a:rPr sz="2000" b="1" spc="-10" dirty="0">
                <a:latin typeface="Calibri"/>
                <a:cs typeface="Calibri"/>
              </a:rPr>
              <a:t>e</a:t>
            </a:r>
            <a:r>
              <a:rPr sz="2000" b="1" spc="-55" dirty="0">
                <a:latin typeface="Calibri"/>
                <a:cs typeface="Calibri"/>
              </a:rPr>
              <a:t>y</a:t>
            </a:r>
            <a:r>
              <a:rPr sz="2000" b="1" spc="5" dirty="0">
                <a:latin typeface="Calibri"/>
                <a:cs typeface="Calibri"/>
              </a:rPr>
              <a:t>w</a:t>
            </a:r>
            <a:r>
              <a:rPr sz="2000" b="1" spc="10" dirty="0">
                <a:latin typeface="Calibri"/>
                <a:cs typeface="Calibri"/>
              </a:rPr>
              <a:t>o</a:t>
            </a:r>
            <a:r>
              <a:rPr sz="2000" b="1" spc="-15" dirty="0">
                <a:latin typeface="Calibri"/>
                <a:cs typeface="Calibri"/>
              </a:rPr>
              <a:t>r</a:t>
            </a:r>
            <a:r>
              <a:rPr sz="2000" b="1" spc="20" dirty="0">
                <a:latin typeface="Calibri"/>
                <a:cs typeface="Calibri"/>
              </a:rPr>
              <a:t>d</a:t>
            </a:r>
            <a:r>
              <a:rPr sz="2000" b="1" spc="-5" dirty="0">
                <a:latin typeface="Calibri"/>
                <a:cs typeface="Calibri"/>
              </a:rPr>
              <a:t>s</a:t>
            </a:r>
            <a:r>
              <a:rPr sz="2000" b="1" spc="-50" dirty="0">
                <a:latin typeface="Calibri"/>
                <a:cs typeface="Calibri"/>
              </a:rPr>
              <a:t> </a:t>
            </a:r>
            <a:r>
              <a:rPr sz="2000" b="1" spc="1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5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15" dirty="0">
                <a:latin typeface="Calibri"/>
                <a:cs typeface="Calibri"/>
              </a:rPr>
              <a:t>-</a:t>
            </a:r>
            <a:r>
              <a:rPr sz="2000" b="1" dirty="0">
                <a:latin typeface="Calibri"/>
                <a:cs typeface="Calibri"/>
              </a:rPr>
              <a:t>s</a:t>
            </a:r>
            <a:r>
              <a:rPr sz="2000" b="1" spc="-10" dirty="0">
                <a:latin typeface="Calibri"/>
                <a:cs typeface="Calibri"/>
              </a:rPr>
              <a:t>e</a:t>
            </a:r>
            <a:r>
              <a:rPr sz="2000" b="1" spc="20" dirty="0">
                <a:latin typeface="Calibri"/>
                <a:cs typeface="Calibri"/>
              </a:rPr>
              <a:t>n</a:t>
            </a:r>
            <a:r>
              <a:rPr sz="2000" b="1" spc="-5" dirty="0">
                <a:latin typeface="Calibri"/>
                <a:cs typeface="Calibri"/>
              </a:rPr>
              <a:t>s</a:t>
            </a:r>
            <a:r>
              <a:rPr sz="2000" b="1" dirty="0">
                <a:latin typeface="Calibri"/>
                <a:cs typeface="Calibri"/>
              </a:rPr>
              <a:t>iti</a:t>
            </a:r>
            <a:r>
              <a:rPr sz="2000" b="1" spc="-50" dirty="0">
                <a:latin typeface="Calibri"/>
                <a:cs typeface="Calibri"/>
              </a:rPr>
              <a:t>v</a:t>
            </a:r>
            <a:r>
              <a:rPr sz="2000" b="1"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hou</a:t>
            </a:r>
            <a:r>
              <a:rPr sz="2000" spc="-50" dirty="0">
                <a:latin typeface="Calibri"/>
                <a:cs typeface="Calibri"/>
              </a:rPr>
              <a:t>g</a:t>
            </a:r>
            <a:r>
              <a:rPr sz="2000" dirty="0">
                <a:latin typeface="Calibri"/>
                <a:cs typeface="Calibri"/>
              </a:rPr>
              <a:t>h</a:t>
            </a:r>
            <a:r>
              <a:rPr sz="2000" spc="-10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ey</a:t>
            </a:r>
            <a:r>
              <a:rPr sz="2000" spc="-160"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45" dirty="0">
                <a:latin typeface="Calibri"/>
                <a:cs typeface="Calibri"/>
              </a:rPr>
              <a:t>o</a:t>
            </a:r>
            <a:r>
              <a:rPr sz="2000" spc="-15" dirty="0">
                <a:latin typeface="Calibri"/>
                <a:cs typeface="Calibri"/>
              </a:rPr>
              <a:t>f</a:t>
            </a:r>
            <a:r>
              <a:rPr sz="2000" spc="30" dirty="0">
                <a:latin typeface="Calibri"/>
                <a:cs typeface="Calibri"/>
              </a:rPr>
              <a:t>t</a:t>
            </a:r>
            <a:r>
              <a:rPr sz="2000" spc="-5" dirty="0">
                <a:latin typeface="Calibri"/>
                <a:cs typeface="Calibri"/>
              </a:rPr>
              <a:t>e</a:t>
            </a:r>
            <a:r>
              <a:rPr sz="2000" dirty="0">
                <a:latin typeface="Calibri"/>
                <a:cs typeface="Calibri"/>
              </a:rPr>
              <a:t>n</a:t>
            </a:r>
            <a:r>
              <a:rPr sz="2000" spc="-105" dirty="0">
                <a:latin typeface="Calibri"/>
                <a:cs typeface="Calibri"/>
              </a:rPr>
              <a:t> </a:t>
            </a:r>
            <a:r>
              <a:rPr sz="2000" spc="-55" dirty="0">
                <a:latin typeface="Calibri"/>
                <a:cs typeface="Calibri"/>
              </a:rPr>
              <a:t>c</a:t>
            </a:r>
            <a:r>
              <a:rPr sz="2000" spc="30" dirty="0">
                <a:latin typeface="Calibri"/>
                <a:cs typeface="Calibri"/>
              </a:rPr>
              <a:t>a</a:t>
            </a:r>
            <a:r>
              <a:rPr sz="2000" spc="45" dirty="0">
                <a:latin typeface="Calibri"/>
                <a:cs typeface="Calibri"/>
              </a:rPr>
              <a:t>p</a:t>
            </a:r>
            <a:r>
              <a:rPr sz="2000" spc="40" dirty="0">
                <a:latin typeface="Calibri"/>
                <a:cs typeface="Calibri"/>
              </a:rPr>
              <a:t>i</a:t>
            </a:r>
            <a:r>
              <a:rPr sz="2000" spc="30" dirty="0">
                <a:latin typeface="Calibri"/>
                <a:cs typeface="Calibri"/>
              </a:rPr>
              <a:t>t</a:t>
            </a:r>
            <a:r>
              <a:rPr sz="2000" spc="40" dirty="0">
                <a:latin typeface="Calibri"/>
                <a:cs typeface="Calibri"/>
              </a:rPr>
              <a:t>ali</a:t>
            </a:r>
            <a:r>
              <a:rPr sz="2000" spc="10" dirty="0">
                <a:latin typeface="Calibri"/>
                <a:cs typeface="Calibri"/>
              </a:rPr>
              <a:t>z</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b</a:t>
            </a:r>
            <a:r>
              <a:rPr sz="2000" spc="-5" dirty="0">
                <a:latin typeface="Calibri"/>
                <a:cs typeface="Calibri"/>
              </a:rPr>
              <a:t>y</a:t>
            </a:r>
            <a:r>
              <a:rPr sz="2000" spc="-160" dirty="0">
                <a:latin typeface="Calibri"/>
                <a:cs typeface="Calibri"/>
              </a:rPr>
              <a:t> </a:t>
            </a:r>
            <a:r>
              <a:rPr sz="2000" spc="-50" dirty="0">
                <a:latin typeface="Calibri"/>
                <a:cs typeface="Calibri"/>
              </a:rPr>
              <a:t>c</a:t>
            </a:r>
            <a:r>
              <a:rPr sz="2000" spc="45" dirty="0">
                <a:latin typeface="Calibri"/>
                <a:cs typeface="Calibri"/>
              </a:rPr>
              <a:t>on</a:t>
            </a:r>
            <a:r>
              <a:rPr sz="2000" spc="-10" dirty="0">
                <a:latin typeface="Calibri"/>
                <a:cs typeface="Calibri"/>
              </a:rPr>
              <a:t>v</a:t>
            </a:r>
            <a:r>
              <a:rPr sz="2000" spc="-5" dirty="0">
                <a:latin typeface="Calibri"/>
                <a:cs typeface="Calibri"/>
              </a:rPr>
              <a:t>e</a:t>
            </a:r>
            <a:r>
              <a:rPr sz="2000" spc="45" dirty="0">
                <a:latin typeface="Calibri"/>
                <a:cs typeface="Calibri"/>
              </a:rPr>
              <a:t>n</a:t>
            </a:r>
            <a:r>
              <a:rPr sz="2000" spc="30" dirty="0">
                <a:latin typeface="Calibri"/>
                <a:cs typeface="Calibri"/>
              </a:rPr>
              <a:t>t</a:t>
            </a:r>
            <a:r>
              <a:rPr sz="2000" spc="40" dirty="0">
                <a:latin typeface="Calibri"/>
                <a:cs typeface="Calibri"/>
              </a:rPr>
              <a:t>i</a:t>
            </a:r>
            <a:r>
              <a:rPr sz="2000" spc="-55" dirty="0">
                <a:latin typeface="Calibri"/>
                <a:cs typeface="Calibri"/>
              </a:rPr>
              <a:t>o</a:t>
            </a:r>
            <a:r>
              <a:rPr sz="2000" dirty="0">
                <a:latin typeface="Calibri"/>
                <a:cs typeface="Calibri"/>
              </a:rPr>
              <a:t>n</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30" dirty="0">
                <a:latin typeface="Calibri"/>
                <a:cs typeface="Calibri"/>
              </a:rPr>
              <a:t>m</a:t>
            </a:r>
            <a:r>
              <a:rPr sz="2000" b="1" dirty="0">
                <a:latin typeface="Calibri"/>
                <a:cs typeface="Calibri"/>
              </a:rPr>
              <a:t>i</a:t>
            </a:r>
            <a:r>
              <a:rPr sz="2000" b="1" spc="20" dirty="0">
                <a:latin typeface="Calibri"/>
                <a:cs typeface="Calibri"/>
              </a:rPr>
              <a:t>n</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20" dirty="0">
                <a:latin typeface="Calibri"/>
                <a:cs typeface="Calibri"/>
              </a:rPr>
              <a:t>b</a:t>
            </a:r>
            <a:r>
              <a:rPr sz="2000" b="1" spc="-5" dirty="0">
                <a:latin typeface="Calibri"/>
                <a:cs typeface="Calibri"/>
              </a:rPr>
              <a:t>y</a:t>
            </a:r>
            <a:r>
              <a:rPr sz="2000" b="1" spc="-10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spc="-10" dirty="0">
                <a:latin typeface="Calibri"/>
                <a:cs typeface="Calibri"/>
              </a:rPr>
              <a:t>e</a:t>
            </a:r>
            <a:r>
              <a:rPr sz="2000" b="1" spc="-30" dirty="0">
                <a:latin typeface="Calibri"/>
                <a:cs typeface="Calibri"/>
              </a:rPr>
              <a:t>m</a:t>
            </a:r>
            <a:r>
              <a:rPr sz="2000" b="1" dirty="0">
                <a:latin typeface="Calibri"/>
                <a:cs typeface="Calibri"/>
              </a:rPr>
              <a:t>i</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10" dirty="0">
                <a:latin typeface="Calibri"/>
                <a:cs typeface="Calibri"/>
              </a:rPr>
              <a:t>o</a:t>
            </a:r>
            <a:r>
              <a:rPr sz="2000" b="1" spc="-5" dirty="0">
                <a:latin typeface="Calibri"/>
                <a:cs typeface="Calibri"/>
              </a:rPr>
              <a:t>n</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alibri"/>
                <a:cs typeface="Calibri"/>
              </a:rPr>
              <a:t>A</a:t>
            </a:r>
            <a:r>
              <a:rPr sz="2000" spc="-10" dirty="0">
                <a:latin typeface="Calibri"/>
                <a:cs typeface="Calibri"/>
              </a:rPr>
              <a:t> </a:t>
            </a:r>
            <a:r>
              <a:rPr sz="2000" spc="15" dirty="0">
                <a:latin typeface="Calibri"/>
                <a:cs typeface="Calibri"/>
              </a:rPr>
              <a:t>s</a:t>
            </a:r>
            <a:r>
              <a:rPr sz="2000" spc="30" dirty="0">
                <a:latin typeface="Calibri"/>
                <a:cs typeface="Calibri"/>
              </a:rPr>
              <a:t>tat</a:t>
            </a:r>
            <a:r>
              <a:rPr sz="2000" spc="-5" dirty="0">
                <a:latin typeface="Calibri"/>
                <a:cs typeface="Calibri"/>
              </a:rPr>
              <a:t>eme</a:t>
            </a:r>
            <a:r>
              <a:rPr sz="2000" spc="45" dirty="0">
                <a:latin typeface="Calibri"/>
                <a:cs typeface="Calibri"/>
              </a:rPr>
              <a:t>n</a:t>
            </a:r>
            <a:r>
              <a:rPr sz="2000" dirty="0">
                <a:latin typeface="Calibri"/>
                <a:cs typeface="Calibri"/>
              </a:rPr>
              <a:t>t</a:t>
            </a:r>
            <a:r>
              <a:rPr sz="2000" spc="-125" dirty="0">
                <a:latin typeface="Calibri"/>
                <a:cs typeface="Calibri"/>
              </a:rPr>
              <a:t> </a:t>
            </a:r>
            <a:r>
              <a:rPr sz="2000" spc="-5" dirty="0">
                <a:latin typeface="Calibri"/>
                <a:cs typeface="Calibri"/>
              </a:rPr>
              <a:t>m</a:t>
            </a:r>
            <a:r>
              <a:rPr sz="2000" spc="30" dirty="0">
                <a:latin typeface="Calibri"/>
                <a:cs typeface="Calibri"/>
              </a:rPr>
              <a:t>a</a:t>
            </a:r>
            <a:r>
              <a:rPr sz="2000" spc="-5" dirty="0">
                <a:latin typeface="Calibri"/>
                <a:cs typeface="Calibri"/>
              </a:rPr>
              <a:t>y</a:t>
            </a:r>
            <a:r>
              <a:rPr sz="2000" spc="-160" dirty="0">
                <a:latin typeface="Calibri"/>
                <a:cs typeface="Calibri"/>
              </a:rPr>
              <a:t> </a:t>
            </a:r>
            <a:r>
              <a:rPr sz="2000" spc="15" dirty="0">
                <a:latin typeface="Calibri"/>
                <a:cs typeface="Calibri"/>
              </a:rPr>
              <a:t>s</a:t>
            </a:r>
            <a:r>
              <a:rPr sz="2000" spc="45" dirty="0">
                <a:latin typeface="Calibri"/>
                <a:cs typeface="Calibri"/>
              </a:rPr>
              <a:t>p</a:t>
            </a:r>
            <a:r>
              <a:rPr sz="2000" spc="40" dirty="0">
                <a:latin typeface="Calibri"/>
                <a:cs typeface="Calibri"/>
              </a:rPr>
              <a:t>a</a:t>
            </a:r>
            <a:r>
              <a:rPr sz="2000" dirty="0">
                <a:latin typeface="Calibri"/>
                <a:cs typeface="Calibri"/>
              </a:rPr>
              <a:t>n</a:t>
            </a:r>
            <a:r>
              <a:rPr sz="2000" spc="-105" dirty="0">
                <a:latin typeface="Calibri"/>
                <a:cs typeface="Calibri"/>
              </a:rPr>
              <a:t> </a:t>
            </a:r>
            <a:r>
              <a:rPr sz="2000" spc="-5" dirty="0">
                <a:latin typeface="Calibri"/>
                <a:cs typeface="Calibri"/>
              </a:rPr>
              <a:t>m</a:t>
            </a:r>
            <a:r>
              <a:rPr sz="2000" spc="45" dirty="0">
                <a:latin typeface="Calibri"/>
                <a:cs typeface="Calibri"/>
              </a:rPr>
              <a:t>u</a:t>
            </a:r>
            <a:r>
              <a:rPr sz="2000" spc="40" dirty="0">
                <a:latin typeface="Calibri"/>
                <a:cs typeface="Calibri"/>
              </a:rPr>
              <a:t>l</a:t>
            </a:r>
            <a:r>
              <a:rPr sz="2000" spc="30" dirty="0">
                <a:latin typeface="Calibri"/>
                <a:cs typeface="Calibri"/>
              </a:rPr>
              <a:t>t</a:t>
            </a:r>
            <a:r>
              <a:rPr sz="2000" spc="40" dirty="0">
                <a:latin typeface="Calibri"/>
                <a:cs typeface="Calibri"/>
              </a:rPr>
              <a:t>i</a:t>
            </a:r>
            <a:r>
              <a:rPr sz="2000" spc="45" dirty="0">
                <a:latin typeface="Calibri"/>
                <a:cs typeface="Calibri"/>
              </a:rPr>
              <a:t>p</a:t>
            </a:r>
            <a:r>
              <a:rPr sz="2000" spc="40" dirty="0">
                <a:latin typeface="Calibri"/>
                <a:cs typeface="Calibri"/>
              </a:rPr>
              <a:t>l</a:t>
            </a:r>
            <a:r>
              <a:rPr sz="2000" dirty="0">
                <a:latin typeface="Calibri"/>
                <a:cs typeface="Calibri"/>
              </a:rPr>
              <a:t>e</a:t>
            </a:r>
            <a:r>
              <a:rPr sz="2000" spc="-150" dirty="0">
                <a:latin typeface="Calibri"/>
                <a:cs typeface="Calibri"/>
              </a:rPr>
              <a:t> </a:t>
            </a:r>
            <a:r>
              <a:rPr sz="2000" spc="40" dirty="0">
                <a:latin typeface="Calibri"/>
                <a:cs typeface="Calibri"/>
              </a:rPr>
              <a:t>li</a:t>
            </a:r>
            <a:r>
              <a:rPr sz="2000" spc="45" dirty="0">
                <a:latin typeface="Calibri"/>
                <a:cs typeface="Calibri"/>
              </a:rPr>
              <a:t>n</a:t>
            </a:r>
            <a:r>
              <a:rPr sz="2000" spc="-5" dirty="0">
                <a:latin typeface="Calibri"/>
                <a:cs typeface="Calibri"/>
              </a:rPr>
              <a:t>e</a:t>
            </a:r>
            <a:r>
              <a:rPr sz="2000" dirty="0">
                <a:latin typeface="Calibri"/>
                <a:cs typeface="Calibri"/>
              </a:rPr>
              <a:t>s</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20" dirty="0">
                <a:latin typeface="Calibri"/>
                <a:cs typeface="Calibri"/>
              </a:rPr>
              <a:t>b</a:t>
            </a:r>
            <a:r>
              <a:rPr sz="2000" b="1" spc="-10" dirty="0">
                <a:latin typeface="Calibri"/>
                <a:cs typeface="Calibri"/>
              </a:rPr>
              <a:t>e</a:t>
            </a:r>
            <a:r>
              <a:rPr sz="2000" b="1" spc="-50" dirty="0">
                <a:latin typeface="Calibri"/>
                <a:cs typeface="Calibri"/>
              </a:rPr>
              <a:t>g</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5" dirty="0">
                <a:latin typeface="Courier New"/>
                <a:cs typeface="Courier New"/>
              </a:rPr>
              <a:t>-</a:t>
            </a:r>
            <a:r>
              <a:rPr sz="2000" b="1" dirty="0">
                <a:latin typeface="Courier New"/>
                <a:cs typeface="Courier New"/>
              </a:rPr>
              <a:t>-</a:t>
            </a:r>
            <a:r>
              <a:rPr sz="2000" b="1" spc="-5" dirty="0">
                <a:latin typeface="Courier New"/>
                <a:cs typeface="Courier New"/>
              </a:rPr>
              <a:t> </a:t>
            </a:r>
            <a:r>
              <a:rPr sz="2000" b="1" i="1" spc="-30" dirty="0">
                <a:latin typeface="Calibri"/>
                <a:cs typeface="Calibri"/>
              </a:rPr>
              <a:t>(</a:t>
            </a:r>
            <a:r>
              <a:rPr sz="2000" b="1" i="1" spc="30" dirty="0">
                <a:latin typeface="Calibri"/>
                <a:cs typeface="Calibri"/>
              </a:rPr>
              <a:t>d</a:t>
            </a:r>
            <a:r>
              <a:rPr sz="2000" b="1" i="1" spc="45" dirty="0">
                <a:latin typeface="Calibri"/>
                <a:cs typeface="Calibri"/>
              </a:rPr>
              <a:t>ou</a:t>
            </a:r>
            <a:r>
              <a:rPr sz="2000" b="1" i="1" spc="30" dirty="0">
                <a:latin typeface="Calibri"/>
                <a:cs typeface="Calibri"/>
              </a:rPr>
              <a:t>b</a:t>
            </a:r>
            <a:r>
              <a:rPr sz="2000" b="1" i="1" dirty="0">
                <a:latin typeface="Calibri"/>
                <a:cs typeface="Calibri"/>
              </a:rPr>
              <a:t>le</a:t>
            </a:r>
            <a:r>
              <a:rPr sz="2000" b="1" i="1" spc="-135" dirty="0">
                <a:latin typeface="Calibri"/>
                <a:cs typeface="Calibri"/>
              </a:rPr>
              <a:t> </a:t>
            </a:r>
            <a:r>
              <a:rPr sz="2000" b="1" i="1" spc="45" dirty="0">
                <a:latin typeface="Calibri"/>
                <a:cs typeface="Calibri"/>
              </a:rPr>
              <a:t>h</a:t>
            </a:r>
            <a:r>
              <a:rPr sz="2000" b="1" i="1" spc="-45" dirty="0">
                <a:latin typeface="Calibri"/>
                <a:cs typeface="Calibri"/>
              </a:rPr>
              <a:t>y</a:t>
            </a:r>
            <a:r>
              <a:rPr sz="2000" b="1" i="1" spc="30" dirty="0">
                <a:latin typeface="Calibri"/>
                <a:cs typeface="Calibri"/>
              </a:rPr>
              <a:t>p</a:t>
            </a:r>
            <a:r>
              <a:rPr sz="2000" b="1" i="1" spc="45" dirty="0">
                <a:latin typeface="Calibri"/>
                <a:cs typeface="Calibri"/>
              </a:rPr>
              <a:t>h</a:t>
            </a:r>
            <a:r>
              <a:rPr sz="2000" b="1" i="1" spc="15" dirty="0">
                <a:latin typeface="Calibri"/>
                <a:cs typeface="Calibri"/>
              </a:rPr>
              <a:t>e</a:t>
            </a:r>
            <a:r>
              <a:rPr sz="2000" b="1" i="1" spc="45" dirty="0">
                <a:latin typeface="Calibri"/>
                <a:cs typeface="Calibri"/>
              </a:rPr>
              <a:t>n</a:t>
            </a:r>
            <a:r>
              <a:rPr sz="2000" b="1" i="1" spc="-5" dirty="0">
                <a:latin typeface="Calibri"/>
                <a:cs typeface="Calibri"/>
              </a:rPr>
              <a:t>)</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25" dirty="0">
                <a:latin typeface="Calibri"/>
                <a:cs typeface="Calibri"/>
              </a:rPr>
              <a:t>O</a:t>
            </a:r>
            <a:r>
              <a:rPr sz="2000" spc="45" dirty="0">
                <a:latin typeface="Calibri"/>
                <a:cs typeface="Calibri"/>
              </a:rPr>
              <a:t>n</a:t>
            </a:r>
            <a:r>
              <a:rPr sz="2000" spc="40" dirty="0">
                <a:latin typeface="Calibri"/>
                <a:cs typeface="Calibri"/>
              </a:rPr>
              <a:t>l</a:t>
            </a:r>
            <a:r>
              <a:rPr sz="2000" spc="-5" dirty="0">
                <a:latin typeface="Calibri"/>
                <a:cs typeface="Calibri"/>
              </a:rPr>
              <a:t>y</a:t>
            </a:r>
            <a:r>
              <a:rPr sz="2000" spc="-60"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15" dirty="0">
                <a:latin typeface="Calibri"/>
                <a:cs typeface="Calibri"/>
              </a:rPr>
              <a:t>s</a:t>
            </a:r>
            <a:r>
              <a:rPr sz="2000" spc="-55" dirty="0">
                <a:latin typeface="Calibri"/>
                <a:cs typeface="Calibri"/>
              </a:rPr>
              <a:t>c</a:t>
            </a:r>
            <a:r>
              <a:rPr sz="2000" spc="-5" dirty="0">
                <a:latin typeface="Calibri"/>
                <a:cs typeface="Calibri"/>
              </a:rPr>
              <a:t>r</a:t>
            </a:r>
            <a:r>
              <a:rPr sz="2000" spc="40" dirty="0">
                <a:latin typeface="Calibri"/>
                <a:cs typeface="Calibri"/>
              </a:rPr>
              <a:t>i</a:t>
            </a:r>
            <a:r>
              <a:rPr sz="2000" spc="45" dirty="0">
                <a:latin typeface="Calibri"/>
                <a:cs typeface="Calibri"/>
              </a:rPr>
              <a:t>p</a:t>
            </a:r>
            <a:r>
              <a:rPr sz="2000" spc="30" dirty="0">
                <a:latin typeface="Calibri"/>
                <a:cs typeface="Calibri"/>
              </a:rPr>
              <a:t>t</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ere</a:t>
            </a:r>
            <a:r>
              <a:rPr sz="2000" spc="-150"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45" dirty="0">
                <a:latin typeface="Calibri"/>
                <a:cs typeface="Calibri"/>
              </a:rPr>
              <a:t>n</a:t>
            </a:r>
            <a:r>
              <a:rPr sz="2000" dirty="0">
                <a:latin typeface="Calibri"/>
                <a:cs typeface="Calibri"/>
              </a:rPr>
              <a:t>o</a:t>
            </a:r>
            <a:r>
              <a:rPr sz="2000" spc="-10" dirty="0">
                <a:latin typeface="Calibri"/>
                <a:cs typeface="Calibri"/>
              </a:rPr>
              <a:t> </a:t>
            </a:r>
            <a:r>
              <a:rPr sz="2000" spc="-5" dirty="0">
                <a:latin typeface="Calibri"/>
                <a:cs typeface="Calibri"/>
              </a:rPr>
              <a:t>m</a:t>
            </a:r>
            <a:r>
              <a:rPr sz="2000" spc="45" dirty="0">
                <a:latin typeface="Calibri"/>
                <a:cs typeface="Calibri"/>
              </a:rPr>
              <a:t>u</a:t>
            </a:r>
            <a:r>
              <a:rPr sz="2000" spc="40" dirty="0">
                <a:latin typeface="Calibri"/>
                <a:cs typeface="Calibri"/>
              </a:rPr>
              <a:t>l</a:t>
            </a:r>
            <a:r>
              <a:rPr sz="2000" spc="30" dirty="0">
                <a:latin typeface="Calibri"/>
                <a:cs typeface="Calibri"/>
              </a:rPr>
              <a:t>t</a:t>
            </a:r>
            <a:r>
              <a:rPr sz="2000" spc="40" dirty="0">
                <a:latin typeface="Calibri"/>
                <a:cs typeface="Calibri"/>
              </a:rPr>
              <a:t>i</a:t>
            </a:r>
            <a:r>
              <a:rPr sz="2000" spc="-15" dirty="0">
                <a:latin typeface="Calibri"/>
                <a:cs typeface="Calibri"/>
              </a:rPr>
              <a:t>-</a:t>
            </a:r>
            <a:r>
              <a:rPr sz="2000" spc="40" dirty="0">
                <a:latin typeface="Calibri"/>
                <a:cs typeface="Calibri"/>
              </a:rPr>
              <a:t>li</a:t>
            </a:r>
            <a:r>
              <a:rPr sz="2000" spc="45" dirty="0">
                <a:latin typeface="Calibri"/>
                <a:cs typeface="Calibri"/>
              </a:rPr>
              <a:t>n</a:t>
            </a:r>
            <a:r>
              <a:rPr sz="2000" spc="-5" dirty="0">
                <a:latin typeface="Calibri"/>
                <a:cs typeface="Calibri"/>
              </a:rPr>
              <a:t>e</a:t>
            </a:r>
            <a:r>
              <a:rPr sz="2000" spc="-150"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mme</a:t>
            </a:r>
            <a:r>
              <a:rPr sz="2000" spc="45" dirty="0">
                <a:latin typeface="Calibri"/>
                <a:cs typeface="Calibri"/>
              </a:rPr>
              <a:t>n</a:t>
            </a:r>
            <a:r>
              <a:rPr sz="2000" spc="30" dirty="0">
                <a:latin typeface="Calibri"/>
                <a:cs typeface="Calibri"/>
              </a:rPr>
              <a:t>t</a:t>
            </a:r>
            <a:r>
              <a:rPr sz="2000" dirty="0">
                <a:latin typeface="Calibri"/>
                <a:cs typeface="Calibri"/>
              </a:rPr>
              <a:t>s</a:t>
            </a:r>
            <a:endParaRPr sz="2000">
              <a:latin typeface="Calibri"/>
              <a:cs typeface="Calibri"/>
            </a:endParaRPr>
          </a:p>
          <a:p>
            <a:pPr marL="325755">
              <a:lnSpc>
                <a:spcPct val="100000"/>
              </a:lnSpc>
              <a:spcBef>
                <a:spcPts val="1520"/>
              </a:spcBef>
            </a:pPr>
            <a:r>
              <a:rPr sz="1800" b="1" spc="35" dirty="0">
                <a:latin typeface="Calibri"/>
                <a:cs typeface="Calibri"/>
              </a:rPr>
              <a:t>m</a:t>
            </a:r>
            <a:r>
              <a:rPr sz="1800" b="1" spc="45" dirty="0">
                <a:latin typeface="Calibri"/>
                <a:cs typeface="Calibri"/>
              </a:rPr>
              <a:t>y</a:t>
            </a:r>
            <a:r>
              <a:rPr sz="1800" b="1" spc="-25" dirty="0">
                <a:latin typeface="Calibri"/>
                <a:cs typeface="Calibri"/>
              </a:rPr>
              <a:t>s</a:t>
            </a:r>
            <a:r>
              <a:rPr sz="1800" b="1" spc="45" dirty="0">
                <a:latin typeface="Calibri"/>
                <a:cs typeface="Calibri"/>
              </a:rPr>
              <a:t>c</a:t>
            </a:r>
            <a:r>
              <a:rPr sz="1800" b="1" spc="-40" dirty="0">
                <a:latin typeface="Calibri"/>
                <a:cs typeface="Calibri"/>
              </a:rPr>
              <a:t>r</a:t>
            </a:r>
            <a:r>
              <a:rPr sz="1800" b="1" spc="-50" dirty="0">
                <a:latin typeface="Calibri"/>
                <a:cs typeface="Calibri"/>
              </a:rPr>
              <a:t>i</a:t>
            </a:r>
            <a:r>
              <a:rPr sz="1800" b="1" spc="25" dirty="0">
                <a:latin typeface="Calibri"/>
                <a:cs typeface="Calibri"/>
              </a:rPr>
              <a:t>p</a:t>
            </a:r>
            <a:r>
              <a:rPr sz="1800" b="1" spc="-30" dirty="0">
                <a:latin typeface="Calibri"/>
                <a:cs typeface="Calibri"/>
              </a:rPr>
              <a:t>t</a:t>
            </a:r>
            <a:r>
              <a:rPr sz="1800" b="1" spc="20" dirty="0">
                <a:latin typeface="Calibri"/>
                <a:cs typeface="Calibri"/>
              </a:rPr>
              <a:t>.</a:t>
            </a:r>
            <a:r>
              <a:rPr sz="1800" b="1" spc="-25" dirty="0">
                <a:latin typeface="Calibri"/>
                <a:cs typeface="Calibri"/>
              </a:rPr>
              <a:t>s</a:t>
            </a:r>
            <a:r>
              <a:rPr sz="1800" b="1" spc="25" dirty="0">
                <a:latin typeface="Calibri"/>
                <a:cs typeface="Calibri"/>
              </a:rPr>
              <a:t>q</a:t>
            </a:r>
            <a:r>
              <a:rPr sz="1800" b="1" spc="-5" dirty="0">
                <a:latin typeface="Calibri"/>
                <a:cs typeface="Calibri"/>
              </a:rPr>
              <a:t>l</a:t>
            </a:r>
            <a:endParaRPr sz="1800">
              <a:latin typeface="Calibri"/>
              <a:cs typeface="Calibri"/>
            </a:endParaRPr>
          </a:p>
        </p:txBody>
      </p:sp>
      <p:sp>
        <p:nvSpPr>
          <p:cNvPr id="7" name="object 7"/>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a:t>
            </a:r>
            <a:r>
              <a:rPr spc="10" dirty="0">
                <a:latin typeface="Calibri"/>
                <a:cs typeface="Calibri"/>
              </a:rPr>
              <a:t>y</a:t>
            </a:r>
            <a:r>
              <a:rPr spc="35" dirty="0">
                <a:latin typeface="Calibri"/>
                <a:cs typeface="Calibri"/>
              </a:rPr>
              <a:t>n</a:t>
            </a:r>
            <a:r>
              <a:rPr spc="-5" dirty="0">
                <a:latin typeface="Calibri"/>
                <a:cs typeface="Calibri"/>
              </a:rPr>
              <a:t>t</a:t>
            </a:r>
            <a:r>
              <a:rPr spc="-50" dirty="0">
                <a:latin typeface="Calibri"/>
                <a:cs typeface="Calibri"/>
              </a:rPr>
              <a:t>a</a:t>
            </a:r>
            <a:r>
              <a:rPr dirty="0">
                <a:latin typeface="Calibri"/>
                <a:cs typeface="Calibri"/>
              </a:rPr>
              <a:t>x</a:t>
            </a:r>
            <a:r>
              <a:rPr spc="-85" dirty="0">
                <a:latin typeface="Calibri"/>
                <a:cs typeface="Calibri"/>
              </a:rPr>
              <a:t> </a:t>
            </a:r>
            <a:r>
              <a:rPr spc="-15" dirty="0">
                <a:latin typeface="Calibri"/>
                <a:cs typeface="Calibri"/>
              </a:rPr>
              <a:t>B</a:t>
            </a:r>
            <a:r>
              <a:rPr spc="-50" dirty="0">
                <a:latin typeface="Calibri"/>
                <a:cs typeface="Calibri"/>
              </a:rPr>
              <a:t>a</a:t>
            </a:r>
            <a:r>
              <a:rPr spc="-40" dirty="0">
                <a:latin typeface="Calibri"/>
                <a:cs typeface="Calibri"/>
              </a:rPr>
              <a:t>s</a:t>
            </a:r>
            <a:r>
              <a:rPr spc="50" dirty="0">
                <a:latin typeface="Calibri"/>
                <a:cs typeface="Calibri"/>
              </a:rPr>
              <a:t>i</a:t>
            </a:r>
            <a:r>
              <a:rPr spc="-25" dirty="0">
                <a:latin typeface="Calibri"/>
                <a:cs typeface="Calibri"/>
              </a:rPr>
              <a:t>c</a:t>
            </a:r>
            <a:r>
              <a:rPr dirty="0">
                <a:latin typeface="Calibri"/>
                <a:cs typeface="Calibri"/>
              </a:rPr>
              <a:t>s</a:t>
            </a:r>
          </a:p>
        </p:txBody>
      </p:sp>
      <p:sp>
        <p:nvSpPr>
          <p:cNvPr id="8" name="object 8"/>
          <p:cNvSpPr/>
          <p:nvPr/>
        </p:nvSpPr>
        <p:spPr>
          <a:xfrm>
            <a:off x="952500" y="4305300"/>
            <a:ext cx="7429500" cy="17399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96950" y="4349750"/>
            <a:ext cx="7289800" cy="1600200"/>
          </a:xfrm>
          <a:custGeom>
            <a:avLst/>
            <a:gdLst/>
            <a:ahLst/>
            <a:cxnLst/>
            <a:rect l="l" t="t" r="r" b="b"/>
            <a:pathLst>
              <a:path w="7289800" h="1600200">
                <a:moveTo>
                  <a:pt x="0" y="0"/>
                </a:moveTo>
                <a:lnTo>
                  <a:pt x="7289800" y="0"/>
                </a:lnTo>
                <a:lnTo>
                  <a:pt x="7289800" y="1600200"/>
                </a:lnTo>
                <a:lnTo>
                  <a:pt x="0" y="1600200"/>
                </a:lnTo>
                <a:lnTo>
                  <a:pt x="0" y="0"/>
                </a:lnTo>
                <a:close/>
              </a:path>
            </a:pathLst>
          </a:custGeom>
          <a:solidFill>
            <a:srgbClr val="D9D9D9"/>
          </a:solidFill>
        </p:spPr>
        <p:txBody>
          <a:bodyPr wrap="square" lIns="0" tIns="0" rIns="0" bIns="0" rtlCol="0"/>
          <a:lstStyle/>
          <a:p>
            <a:endParaRPr/>
          </a:p>
        </p:txBody>
      </p:sp>
      <p:sp>
        <p:nvSpPr>
          <p:cNvPr id="10" name="object 10"/>
          <p:cNvSpPr/>
          <p:nvPr/>
        </p:nvSpPr>
        <p:spPr>
          <a:xfrm>
            <a:off x="996950" y="4349750"/>
            <a:ext cx="7289800" cy="1600200"/>
          </a:xfrm>
          <a:custGeom>
            <a:avLst/>
            <a:gdLst/>
            <a:ahLst/>
            <a:cxnLst/>
            <a:rect l="l" t="t" r="r" b="b"/>
            <a:pathLst>
              <a:path w="7289800" h="1600200">
                <a:moveTo>
                  <a:pt x="0" y="0"/>
                </a:moveTo>
                <a:lnTo>
                  <a:pt x="7289800" y="0"/>
                </a:lnTo>
                <a:lnTo>
                  <a:pt x="7289800" y="1600200"/>
                </a:lnTo>
                <a:lnTo>
                  <a:pt x="0" y="1600200"/>
                </a:lnTo>
                <a:lnTo>
                  <a:pt x="0" y="0"/>
                </a:lnTo>
                <a:close/>
              </a:path>
            </a:pathLst>
          </a:custGeom>
          <a:ln w="12700">
            <a:solidFill>
              <a:srgbClr val="7F7F7F"/>
            </a:solidFill>
          </a:ln>
        </p:spPr>
        <p:txBody>
          <a:bodyPr wrap="square" lIns="0" tIns="0" rIns="0" bIns="0" rtlCol="0"/>
          <a:lstStyle/>
          <a:p>
            <a:endParaRPr/>
          </a:p>
        </p:txBody>
      </p:sp>
      <p:sp>
        <p:nvSpPr>
          <p:cNvPr id="11" name="object 11"/>
          <p:cNvSpPr txBox="1"/>
          <p:nvPr/>
        </p:nvSpPr>
        <p:spPr>
          <a:xfrm>
            <a:off x="1160780" y="4561478"/>
            <a:ext cx="3860800" cy="863600"/>
          </a:xfrm>
          <a:prstGeom prst="rect">
            <a:avLst/>
          </a:prstGeom>
        </p:spPr>
        <p:txBody>
          <a:bodyPr vert="horz" wrap="square" lIns="0" tIns="0" rIns="0" bIns="0" rtlCol="0">
            <a:spAutoFit/>
          </a:bodyPr>
          <a:lstStyle/>
          <a:p>
            <a:pPr marL="419100" marR="5080" indent="-406400">
              <a:lnSpc>
                <a:spcPct val="111100"/>
              </a:lnSpc>
            </a:pPr>
            <a:r>
              <a:rPr sz="1800" b="1" spc="15" dirty="0">
                <a:latin typeface="Courier New"/>
                <a:cs typeface="Courier New"/>
              </a:rPr>
              <a:t>SELEC</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cust_id</a:t>
            </a:r>
            <a:r>
              <a:rPr sz="1800" b="1" dirty="0">
                <a:latin typeface="Courier New"/>
                <a:cs typeface="Courier New"/>
              </a:rPr>
              <a:t>,</a:t>
            </a:r>
            <a:r>
              <a:rPr sz="1800" b="1" spc="-160" dirty="0">
                <a:latin typeface="Courier New"/>
                <a:cs typeface="Courier New"/>
              </a:rPr>
              <a:t> </a:t>
            </a:r>
            <a:r>
              <a:rPr sz="1800" b="1" spc="15" dirty="0">
                <a:latin typeface="Courier New"/>
                <a:cs typeface="Courier New"/>
              </a:rPr>
              <a:t>fnam</a:t>
            </a:r>
            <a:r>
              <a:rPr sz="1800" b="1" spc="20" dirty="0">
                <a:latin typeface="Courier New"/>
                <a:cs typeface="Courier New"/>
              </a:rPr>
              <a:t>e</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lname FRO</a:t>
            </a:r>
            <a:r>
              <a:rPr sz="1800" b="1" dirty="0">
                <a:latin typeface="Courier New"/>
                <a:cs typeface="Courier New"/>
              </a:rPr>
              <a:t>M</a:t>
            </a:r>
            <a:r>
              <a:rPr sz="1800" b="1" spc="-65" dirty="0">
                <a:latin typeface="Courier New"/>
                <a:cs typeface="Courier New"/>
              </a:rPr>
              <a:t> </a:t>
            </a:r>
            <a:r>
              <a:rPr sz="1800" b="1" spc="15" dirty="0">
                <a:latin typeface="Courier New"/>
                <a:cs typeface="Courier New"/>
              </a:rPr>
              <a:t>customers</a:t>
            </a:r>
            <a:endParaRPr sz="1800">
              <a:latin typeface="Courier New"/>
              <a:cs typeface="Courier New"/>
            </a:endParaRPr>
          </a:p>
          <a:p>
            <a:pPr marL="419100">
              <a:lnSpc>
                <a:spcPct val="100000"/>
              </a:lnSpc>
              <a:spcBef>
                <a:spcPts val="240"/>
              </a:spcBef>
            </a:pPr>
            <a:r>
              <a:rPr sz="1800" b="1" spc="15" dirty="0">
                <a:latin typeface="Courier New"/>
                <a:cs typeface="Courier New"/>
              </a:rPr>
              <a:t>WHER</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zipcod</a:t>
            </a:r>
            <a:r>
              <a:rPr sz="1800" b="1" spc="20" dirty="0">
                <a:latin typeface="Courier New"/>
                <a:cs typeface="Courier New"/>
              </a:rPr>
              <a:t>e</a:t>
            </a:r>
            <a:r>
              <a:rPr sz="1800" b="1" spc="15" dirty="0">
                <a:latin typeface="Courier New"/>
                <a:cs typeface="Courier New"/>
              </a:rPr>
              <a:t>='6060</a:t>
            </a:r>
            <a:r>
              <a:rPr sz="1800" b="1" spc="-80" dirty="0">
                <a:latin typeface="Courier New"/>
                <a:cs typeface="Courier New"/>
              </a:rPr>
              <a:t>1</a:t>
            </a:r>
            <a:r>
              <a:rPr sz="1800" b="1" spc="20" dirty="0">
                <a:latin typeface="Courier New"/>
                <a:cs typeface="Courier New"/>
              </a:rPr>
              <a:t>'</a:t>
            </a:r>
            <a:r>
              <a:rPr sz="1800" b="1" dirty="0">
                <a:solidFill>
                  <a:srgbClr val="010000"/>
                </a:solidFill>
                <a:latin typeface="Courier New"/>
                <a:cs typeface="Courier New"/>
              </a:rPr>
              <a:t>;</a:t>
            </a:r>
            <a:endParaRPr sz="180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12</a:t>
            </a:fld>
            <a:endParaRPr spc="-5" dirty="0">
              <a:latin typeface="Calibri"/>
              <a:cs typeface="Calibri"/>
            </a:endParaRPr>
          </a:p>
        </p:txBody>
      </p:sp>
      <p:sp>
        <p:nvSpPr>
          <p:cNvPr id="12" name="object 12"/>
          <p:cNvSpPr txBox="1"/>
          <p:nvPr/>
        </p:nvSpPr>
        <p:spPr>
          <a:xfrm>
            <a:off x="5123179" y="5171078"/>
            <a:ext cx="2641600" cy="254000"/>
          </a:xfrm>
          <a:prstGeom prst="rect">
            <a:avLst/>
          </a:prstGeom>
        </p:spPr>
        <p:txBody>
          <a:bodyPr vert="horz" wrap="square" lIns="0" tIns="0" rIns="0" bIns="0" rtlCol="0">
            <a:spAutoFit/>
          </a:bodyPr>
          <a:lstStyle/>
          <a:p>
            <a:pPr marL="12700">
              <a:lnSpc>
                <a:spcPct val="100000"/>
              </a:lnSpc>
            </a:pPr>
            <a:r>
              <a:rPr sz="1800" b="1" spc="15" dirty="0">
                <a:solidFill>
                  <a:srgbClr val="0000FF"/>
                </a:solidFill>
                <a:latin typeface="Courier New"/>
                <a:cs typeface="Courier New"/>
              </a:rPr>
              <a:t>-</a:t>
            </a:r>
            <a:r>
              <a:rPr sz="1800" b="1" dirty="0">
                <a:solidFill>
                  <a:srgbClr val="0000FF"/>
                </a:solidFill>
                <a:latin typeface="Courier New"/>
                <a:cs typeface="Courier New"/>
              </a:rPr>
              <a:t>-</a:t>
            </a:r>
            <a:r>
              <a:rPr sz="1800" b="1" spc="-65" dirty="0">
                <a:solidFill>
                  <a:srgbClr val="0000FF"/>
                </a:solidFill>
                <a:latin typeface="Courier New"/>
                <a:cs typeface="Courier New"/>
              </a:rPr>
              <a:t> </a:t>
            </a:r>
            <a:r>
              <a:rPr sz="1800" b="1" spc="15" dirty="0">
                <a:solidFill>
                  <a:srgbClr val="0000FF"/>
                </a:solidFill>
                <a:latin typeface="Courier New"/>
                <a:cs typeface="Courier New"/>
              </a:rPr>
              <a:t>downtow</a:t>
            </a:r>
            <a:r>
              <a:rPr sz="1800" b="1" dirty="0">
                <a:solidFill>
                  <a:srgbClr val="0000FF"/>
                </a:solidFill>
                <a:latin typeface="Courier New"/>
                <a:cs typeface="Courier New"/>
              </a:rPr>
              <a:t>n</a:t>
            </a:r>
            <a:r>
              <a:rPr sz="1800" b="1" spc="-160" dirty="0">
                <a:solidFill>
                  <a:srgbClr val="0000FF"/>
                </a:solidFill>
                <a:latin typeface="Courier New"/>
                <a:cs typeface="Courier New"/>
              </a:rPr>
              <a:t> </a:t>
            </a:r>
            <a:r>
              <a:rPr sz="1800" b="1" spc="15" dirty="0">
                <a:solidFill>
                  <a:srgbClr val="0000FF"/>
                </a:solidFill>
                <a:latin typeface="Courier New"/>
                <a:cs typeface="Courier New"/>
              </a:rPr>
              <a:t>Chicago</a:t>
            </a:r>
            <a:endParaRPr sz="180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5611495"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SELEC</a:t>
            </a:r>
            <a:r>
              <a:rPr sz="2000" b="1" dirty="0">
                <a:latin typeface="Courier New"/>
                <a:cs typeface="Courier New"/>
              </a:rPr>
              <a:t>T</a:t>
            </a:r>
            <a:r>
              <a:rPr sz="2000" b="1" spc="-705" dirty="0">
                <a:latin typeface="Courier New"/>
                <a:cs typeface="Courier New"/>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spc="-5" dirty="0">
                <a:latin typeface="Calibri"/>
                <a:cs typeface="Calibri"/>
              </a:rPr>
              <a:t>t</a:t>
            </a:r>
            <a:r>
              <a:rPr sz="2000" b="1" spc="-150" dirty="0">
                <a:latin typeface="Calibri"/>
                <a:cs typeface="Calibri"/>
              </a:rPr>
              <a:t> </a:t>
            </a:r>
            <a:r>
              <a:rPr sz="2000" b="1" spc="-15" dirty="0">
                <a:latin typeface="Calibri"/>
                <a:cs typeface="Calibri"/>
              </a:rPr>
              <a:t>r</a:t>
            </a:r>
            <a:r>
              <a:rPr sz="2000" b="1" spc="-10" dirty="0">
                <a:latin typeface="Calibri"/>
                <a:cs typeface="Calibri"/>
              </a:rPr>
              <a:t>e</a:t>
            </a:r>
            <a:r>
              <a:rPr sz="2000" b="1" dirty="0">
                <a:latin typeface="Calibri"/>
                <a:cs typeface="Calibri"/>
              </a:rPr>
              <a:t>t</a:t>
            </a:r>
            <a:r>
              <a:rPr sz="2000" b="1" spc="-15" dirty="0">
                <a:latin typeface="Calibri"/>
                <a:cs typeface="Calibri"/>
              </a:rPr>
              <a:t>r</a:t>
            </a:r>
            <a:r>
              <a:rPr sz="2000" b="1" spc="5" dirty="0">
                <a:latin typeface="Calibri"/>
                <a:cs typeface="Calibri"/>
              </a:rPr>
              <a:t>i</a:t>
            </a:r>
            <a:r>
              <a:rPr sz="2000" b="1" spc="-10" dirty="0">
                <a:latin typeface="Calibri"/>
                <a:cs typeface="Calibri"/>
              </a:rPr>
              <a:t>e</a:t>
            </a:r>
            <a:r>
              <a:rPr sz="2000" b="1" spc="-50" dirty="0">
                <a:latin typeface="Calibri"/>
                <a:cs typeface="Calibri"/>
              </a:rPr>
              <a:t>v</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35" dirty="0">
                <a:latin typeface="Calibri"/>
                <a:cs typeface="Calibri"/>
              </a:rPr>
              <a:t>f</a:t>
            </a:r>
            <a:r>
              <a:rPr sz="2000" b="1" spc="-15" dirty="0">
                <a:latin typeface="Calibri"/>
                <a:cs typeface="Calibri"/>
              </a:rPr>
              <a:t>r</a:t>
            </a:r>
            <a:r>
              <a:rPr sz="2000" b="1" spc="2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30" dirty="0">
                <a:latin typeface="Calibri"/>
                <a:cs typeface="Calibri"/>
              </a:rPr>
              <a:t>C</a:t>
            </a:r>
            <a:r>
              <a:rPr sz="2000" spc="40" dirty="0">
                <a:latin typeface="Calibri"/>
                <a:cs typeface="Calibri"/>
              </a:rPr>
              <a:t>a</a:t>
            </a:r>
            <a:r>
              <a:rPr sz="2000" dirty="0">
                <a:latin typeface="Calibri"/>
                <a:cs typeface="Calibri"/>
              </a:rPr>
              <a:t>n</a:t>
            </a:r>
            <a:r>
              <a:rPr sz="2000" spc="-105"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5" dirty="0">
                <a:latin typeface="Calibri"/>
                <a:cs typeface="Calibri"/>
              </a:rPr>
              <a:t>y</a:t>
            </a:r>
            <a:r>
              <a:rPr sz="2000" spc="-60" dirty="0">
                <a:latin typeface="Calibri"/>
                <a:cs typeface="Calibri"/>
              </a:rPr>
              <a:t> </a:t>
            </a:r>
            <a:r>
              <a:rPr sz="2000" spc="40" dirty="0">
                <a:latin typeface="Calibri"/>
                <a:cs typeface="Calibri"/>
              </a:rPr>
              <a:t>a</a:t>
            </a:r>
            <a:r>
              <a:rPr sz="2000" dirty="0">
                <a:latin typeface="Calibri"/>
                <a:cs typeface="Calibri"/>
              </a:rPr>
              <a:t>n</a:t>
            </a:r>
            <a:r>
              <a:rPr sz="2000" spc="-5" dirty="0">
                <a:latin typeface="Calibri"/>
                <a:cs typeface="Calibri"/>
              </a:rPr>
              <a:t> </a:t>
            </a:r>
            <a:r>
              <a:rPr sz="2000" spc="45" dirty="0">
                <a:latin typeface="Calibri"/>
                <a:cs typeface="Calibri"/>
              </a:rPr>
              <a:t>o</a:t>
            </a:r>
            <a:r>
              <a:rPr sz="2000" spc="-5" dirty="0">
                <a:latin typeface="Calibri"/>
                <a:cs typeface="Calibri"/>
              </a:rPr>
              <a:t>r</a:t>
            </a:r>
            <a:r>
              <a:rPr sz="2000" spc="45" dirty="0">
                <a:latin typeface="Calibri"/>
                <a:cs typeface="Calibri"/>
              </a:rPr>
              <a:t>d</a:t>
            </a:r>
            <a:r>
              <a:rPr sz="2000" spc="-5" dirty="0">
                <a:latin typeface="Calibri"/>
                <a:cs typeface="Calibri"/>
              </a:rPr>
              <a:t>ere</a:t>
            </a:r>
            <a:r>
              <a:rPr sz="2000" dirty="0">
                <a:latin typeface="Calibri"/>
                <a:cs typeface="Calibri"/>
              </a:rPr>
              <a:t>d</a:t>
            </a:r>
            <a:r>
              <a:rPr sz="2000" spc="-105" dirty="0">
                <a:latin typeface="Calibri"/>
                <a:cs typeface="Calibri"/>
              </a:rPr>
              <a:t> </a:t>
            </a:r>
            <a:r>
              <a:rPr sz="2000" spc="40" dirty="0">
                <a:latin typeface="Calibri"/>
                <a:cs typeface="Calibri"/>
              </a:rPr>
              <a:t>li</a:t>
            </a:r>
            <a:r>
              <a:rPr sz="2000" spc="15" dirty="0">
                <a:latin typeface="Calibri"/>
                <a:cs typeface="Calibri"/>
              </a:rPr>
              <a:t>s</a:t>
            </a:r>
            <a:r>
              <a:rPr sz="2000" dirty="0">
                <a:latin typeface="Calibri"/>
                <a:cs typeface="Calibri"/>
              </a:rPr>
              <a:t>t</a:t>
            </a:r>
            <a:r>
              <a:rPr sz="2000" spc="-12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40" dirty="0">
                <a:latin typeface="Calibri"/>
                <a:cs typeface="Calibri"/>
              </a:rPr>
              <a:t>i</a:t>
            </a:r>
            <a:r>
              <a:rPr sz="2000" spc="45" dirty="0">
                <a:latin typeface="Calibri"/>
                <a:cs typeface="Calibri"/>
              </a:rPr>
              <a:t>nd</a:t>
            </a:r>
            <a:r>
              <a:rPr sz="2000" spc="40" dirty="0">
                <a:latin typeface="Calibri"/>
                <a:cs typeface="Calibri"/>
              </a:rPr>
              <a:t>i</a:t>
            </a:r>
            <a:r>
              <a:rPr sz="2000" spc="-10" dirty="0">
                <a:latin typeface="Calibri"/>
                <a:cs typeface="Calibri"/>
              </a:rPr>
              <a:t>v</a:t>
            </a:r>
            <a:r>
              <a:rPr sz="2000" spc="40" dirty="0">
                <a:latin typeface="Calibri"/>
                <a:cs typeface="Calibri"/>
              </a:rPr>
              <a:t>i</a:t>
            </a:r>
            <a:r>
              <a:rPr sz="2000" spc="45" dirty="0">
                <a:latin typeface="Calibri"/>
                <a:cs typeface="Calibri"/>
              </a:rPr>
              <a:t>du</a:t>
            </a:r>
            <a:r>
              <a:rPr sz="2000" spc="-60" dirty="0">
                <a:latin typeface="Calibri"/>
                <a:cs typeface="Calibri"/>
              </a:rPr>
              <a:t>a</a:t>
            </a:r>
            <a:r>
              <a:rPr sz="2000" dirty="0">
                <a:latin typeface="Calibri"/>
                <a:cs typeface="Calibri"/>
              </a:rPr>
              <a:t>l</a:t>
            </a:r>
            <a:r>
              <a:rPr sz="2000" spc="-114"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endParaRPr sz="2000">
              <a:latin typeface="Calibri"/>
              <a:cs typeface="Calibri"/>
            </a:endParaRPr>
          </a:p>
        </p:txBody>
      </p:sp>
      <p:sp>
        <p:nvSpPr>
          <p:cNvPr id="3" name="object 3"/>
          <p:cNvSpPr txBox="1"/>
          <p:nvPr/>
        </p:nvSpPr>
        <p:spPr>
          <a:xfrm>
            <a:off x="933642" y="2908072"/>
            <a:ext cx="4742180" cy="290195"/>
          </a:xfrm>
          <a:prstGeom prst="rect">
            <a:avLst/>
          </a:prstGeom>
        </p:spPr>
        <p:txBody>
          <a:bodyPr vert="horz" wrap="square" lIns="0" tIns="0" rIns="0" bIns="0" rtlCol="0">
            <a:spAutoFit/>
          </a:bodyPr>
          <a:lstStyle/>
          <a:p>
            <a:pPr marL="12700">
              <a:lnSpc>
                <a:spcPct val="100000"/>
              </a:lnSpc>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40" dirty="0">
                <a:latin typeface="Calibri"/>
                <a:cs typeface="Calibri"/>
              </a:rPr>
              <a:t>A</a:t>
            </a:r>
            <a:r>
              <a:rPr sz="2000" dirty="0">
                <a:latin typeface="Calibri"/>
                <a:cs typeface="Calibri"/>
              </a:rPr>
              <a:t>n</a:t>
            </a:r>
            <a:r>
              <a:rPr sz="2000" spc="-5" dirty="0">
                <a:latin typeface="Calibri"/>
                <a:cs typeface="Calibri"/>
              </a:rPr>
              <a:t> </a:t>
            </a:r>
            <a:r>
              <a:rPr sz="2000" spc="40" dirty="0">
                <a:latin typeface="Calibri"/>
                <a:cs typeface="Calibri"/>
              </a:rPr>
              <a:t>a</a:t>
            </a:r>
            <a:r>
              <a:rPr sz="2000" spc="15" dirty="0">
                <a:latin typeface="Calibri"/>
                <a:cs typeface="Calibri"/>
              </a:rPr>
              <a:t>s</a:t>
            </a:r>
            <a:r>
              <a:rPr sz="2000" spc="30" dirty="0">
                <a:latin typeface="Calibri"/>
                <a:cs typeface="Calibri"/>
              </a:rPr>
              <a:t>t</a:t>
            </a:r>
            <a:r>
              <a:rPr sz="2000" spc="-5" dirty="0">
                <a:latin typeface="Calibri"/>
                <a:cs typeface="Calibri"/>
              </a:rPr>
              <a:t>er</a:t>
            </a:r>
            <a:r>
              <a:rPr sz="2000" spc="40" dirty="0">
                <a:latin typeface="Calibri"/>
                <a:cs typeface="Calibri"/>
              </a:rPr>
              <a:t>i</a:t>
            </a:r>
            <a:r>
              <a:rPr sz="2000" spc="15" dirty="0">
                <a:latin typeface="Calibri"/>
                <a:cs typeface="Calibri"/>
              </a:rPr>
              <a:t>s</a:t>
            </a:r>
            <a:r>
              <a:rPr sz="2000" spc="-5" dirty="0">
                <a:latin typeface="Calibri"/>
                <a:cs typeface="Calibri"/>
              </a:rPr>
              <a:t>k</a:t>
            </a:r>
            <a:r>
              <a:rPr sz="2000" spc="-165" dirty="0">
                <a:latin typeface="Calibri"/>
                <a:cs typeface="Calibri"/>
              </a:rPr>
              <a:t> </a:t>
            </a:r>
            <a:r>
              <a:rPr sz="2000" spc="-5" dirty="0">
                <a:latin typeface="Calibri"/>
                <a:cs typeface="Calibri"/>
              </a:rPr>
              <a:t>m</a:t>
            </a:r>
            <a:r>
              <a:rPr sz="2000" spc="40" dirty="0">
                <a:latin typeface="Calibri"/>
                <a:cs typeface="Calibri"/>
              </a:rPr>
              <a:t>a</a:t>
            </a:r>
            <a:r>
              <a:rPr sz="2000" spc="30" dirty="0">
                <a:latin typeface="Calibri"/>
                <a:cs typeface="Calibri"/>
              </a:rPr>
              <a:t>t</a:t>
            </a:r>
            <a:r>
              <a:rPr sz="2000" spc="-55" dirty="0">
                <a:latin typeface="Calibri"/>
                <a:cs typeface="Calibri"/>
              </a:rPr>
              <a:t>c</a:t>
            </a:r>
            <a:r>
              <a:rPr sz="2000" spc="45" dirty="0">
                <a:latin typeface="Calibri"/>
                <a:cs typeface="Calibri"/>
              </a:rPr>
              <a:t>h</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al</a:t>
            </a:r>
            <a:r>
              <a:rPr sz="2000" dirty="0">
                <a:latin typeface="Calibri"/>
                <a:cs typeface="Calibri"/>
              </a:rPr>
              <a:t>l</a:t>
            </a:r>
            <a:r>
              <a:rPr sz="2000" spc="-114"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le</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a:t>
            </a:r>
            <a:r>
              <a:rPr spc="5" dirty="0">
                <a:latin typeface="Calibri"/>
                <a:cs typeface="Calibri"/>
              </a:rPr>
              <a:t>e</a:t>
            </a:r>
            <a:r>
              <a:rPr spc="50" dirty="0">
                <a:latin typeface="Calibri"/>
                <a:cs typeface="Calibri"/>
              </a:rPr>
              <a:t>l</a:t>
            </a:r>
            <a:r>
              <a:rPr dirty="0">
                <a:latin typeface="Calibri"/>
                <a:cs typeface="Calibri"/>
              </a:rPr>
              <a:t>e</a:t>
            </a:r>
            <a:r>
              <a:rPr spc="-25" dirty="0">
                <a:latin typeface="Calibri"/>
                <a:cs typeface="Calibri"/>
              </a:rPr>
              <a:t>c</a:t>
            </a:r>
            <a:r>
              <a:rPr spc="-5" dirty="0">
                <a:latin typeface="Calibri"/>
                <a:cs typeface="Calibri"/>
              </a:rPr>
              <a:t>t</a:t>
            </a:r>
            <a:r>
              <a:rPr spc="50"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0" dirty="0">
                <a:latin typeface="Calibri"/>
                <a:cs typeface="Calibri"/>
              </a:rPr>
              <a:t>a</a:t>
            </a:r>
            <a:r>
              <a:rPr spc="-5" dirty="0">
                <a:latin typeface="Calibri"/>
                <a:cs typeface="Calibri"/>
              </a:rPr>
              <a:t>t</a:t>
            </a:r>
            <a:r>
              <a:rPr dirty="0">
                <a:latin typeface="Calibri"/>
                <a:cs typeface="Calibri"/>
              </a:rPr>
              <a:t>a</a:t>
            </a:r>
            <a:r>
              <a:rPr spc="5" dirty="0">
                <a:latin typeface="Calibri"/>
                <a:cs typeface="Calibri"/>
              </a:rPr>
              <a:t> </a:t>
            </a:r>
            <a:r>
              <a:rPr spc="-35" dirty="0">
                <a:latin typeface="Calibri"/>
                <a:cs typeface="Calibri"/>
              </a:rPr>
              <a:t>f</a:t>
            </a:r>
            <a:r>
              <a:rPr spc="-45" dirty="0">
                <a:latin typeface="Calibri"/>
                <a:cs typeface="Calibri"/>
              </a:rPr>
              <a:t>r</a:t>
            </a:r>
            <a:r>
              <a:rPr spc="30" dirty="0">
                <a:latin typeface="Calibri"/>
                <a:cs typeface="Calibri"/>
              </a:rPr>
              <a:t>o</a:t>
            </a:r>
            <a:r>
              <a:rPr spc="-5" dirty="0">
                <a:latin typeface="Calibri"/>
                <a:cs typeface="Calibri"/>
              </a:rPr>
              <a:t>m</a:t>
            </a:r>
            <a:r>
              <a:rPr spc="-65" dirty="0">
                <a:latin typeface="Calibri"/>
                <a:cs typeface="Calibri"/>
              </a:rPr>
              <a:t> </a:t>
            </a:r>
            <a:r>
              <a:rPr spc="-175" dirty="0">
                <a:latin typeface="Calibri"/>
                <a:cs typeface="Calibri"/>
              </a:rPr>
              <a:t>T</a:t>
            </a:r>
            <a:r>
              <a:rPr spc="-50" dirty="0">
                <a:latin typeface="Calibri"/>
                <a:cs typeface="Calibri"/>
              </a:rPr>
              <a:t>a</a:t>
            </a:r>
            <a:r>
              <a:rPr spc="35" dirty="0">
                <a:latin typeface="Calibri"/>
                <a:cs typeface="Calibri"/>
              </a:rPr>
              <a:t>b</a:t>
            </a:r>
            <a:r>
              <a:rPr spc="50" dirty="0">
                <a:latin typeface="Calibri"/>
                <a:cs typeface="Calibri"/>
              </a:rPr>
              <a:t>l</a:t>
            </a:r>
            <a:r>
              <a:rPr dirty="0">
                <a:latin typeface="Calibri"/>
                <a:cs typeface="Calibri"/>
              </a:rPr>
              <a:t>es</a:t>
            </a:r>
          </a:p>
        </p:txBody>
      </p:sp>
      <p:sp>
        <p:nvSpPr>
          <p:cNvPr id="5" name="object 5"/>
          <p:cNvSpPr/>
          <p:nvPr/>
        </p:nvSpPr>
        <p:spPr>
          <a:xfrm>
            <a:off x="1054100" y="3314700"/>
            <a:ext cx="7429500" cy="749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92200" y="3390900"/>
            <a:ext cx="3721100" cy="622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098550" y="3359150"/>
            <a:ext cx="7289800" cy="609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000FF"/>
                </a:solidFill>
                <a:latin typeface="Courier New"/>
                <a:cs typeface="Courier New"/>
              </a:rPr>
              <a:t>*</a:t>
            </a:r>
            <a:r>
              <a:rPr sz="1800" b="1" spc="35" dirty="0">
                <a:solidFill>
                  <a:srgbClr val="0000FF"/>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p:txBody>
      </p:sp>
      <p:sp>
        <p:nvSpPr>
          <p:cNvPr id="8" name="object 8"/>
          <p:cNvSpPr/>
          <p:nvPr/>
        </p:nvSpPr>
        <p:spPr>
          <a:xfrm>
            <a:off x="1054100" y="1943100"/>
            <a:ext cx="7429500" cy="749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92200" y="2019300"/>
            <a:ext cx="6553200" cy="6223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098550" y="1987550"/>
            <a:ext cx="7289800" cy="609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000FF"/>
                </a:solidFill>
                <a:latin typeface="Courier New"/>
                <a:cs typeface="Courier New"/>
              </a:rPr>
              <a:t>cust_id</a:t>
            </a:r>
            <a:r>
              <a:rPr sz="1800" b="1" dirty="0">
                <a:solidFill>
                  <a:srgbClr val="0000FF"/>
                </a:solidFill>
                <a:latin typeface="Courier New"/>
                <a:cs typeface="Courier New"/>
              </a:rPr>
              <a:t>,</a:t>
            </a:r>
            <a:r>
              <a:rPr sz="1800" b="1" spc="-160" dirty="0">
                <a:solidFill>
                  <a:srgbClr val="0000FF"/>
                </a:solidFill>
                <a:latin typeface="Courier New"/>
                <a:cs typeface="Courier New"/>
              </a:rPr>
              <a:t> </a:t>
            </a:r>
            <a:r>
              <a:rPr sz="1800" b="1" spc="15" dirty="0">
                <a:solidFill>
                  <a:srgbClr val="0000FF"/>
                </a:solidFill>
                <a:latin typeface="Courier New"/>
                <a:cs typeface="Courier New"/>
              </a:rPr>
              <a:t>fnam</a:t>
            </a:r>
            <a:r>
              <a:rPr sz="1800" b="1" spc="20" dirty="0">
                <a:solidFill>
                  <a:srgbClr val="0000FF"/>
                </a:solidFill>
                <a:latin typeface="Courier New"/>
                <a:cs typeface="Courier New"/>
              </a:rPr>
              <a:t>e</a:t>
            </a:r>
            <a:r>
              <a:rPr sz="1800" b="1" dirty="0">
                <a:solidFill>
                  <a:srgbClr val="0000FF"/>
                </a:solidFill>
                <a:latin typeface="Courier New"/>
                <a:cs typeface="Courier New"/>
              </a:rPr>
              <a:t>,</a:t>
            </a:r>
            <a:r>
              <a:rPr sz="1800" b="1" spc="-165" dirty="0">
                <a:solidFill>
                  <a:srgbClr val="0000FF"/>
                </a:solidFill>
                <a:latin typeface="Courier New"/>
                <a:cs typeface="Courier New"/>
              </a:rPr>
              <a:t> </a:t>
            </a:r>
            <a:r>
              <a:rPr sz="1800" b="1" spc="15" dirty="0">
                <a:solidFill>
                  <a:srgbClr val="0000FF"/>
                </a:solidFill>
                <a:latin typeface="Courier New"/>
                <a:cs typeface="Courier New"/>
              </a:rPr>
              <a:t>lnam</a:t>
            </a:r>
            <a:r>
              <a:rPr sz="1800" b="1" dirty="0">
                <a:solidFill>
                  <a:srgbClr val="0000FF"/>
                </a:solidFill>
                <a:latin typeface="Courier New"/>
                <a:cs typeface="Courier New"/>
              </a:rPr>
              <a:t>e</a:t>
            </a:r>
            <a:r>
              <a:rPr sz="1800" b="1" spc="-60" dirty="0">
                <a:solidFill>
                  <a:srgbClr val="0000FF"/>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13</a:t>
            </a:fld>
            <a:endParaRPr spc="-5"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84212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LIMI</a:t>
            </a:r>
            <a:r>
              <a:rPr sz="2000" b="1" dirty="0">
                <a:latin typeface="Courier New"/>
                <a:cs typeface="Courier New"/>
              </a:rPr>
              <a:t>T</a:t>
            </a:r>
            <a:r>
              <a:rPr sz="2000" b="1" spc="-705" dirty="0">
                <a:latin typeface="Courier New"/>
                <a:cs typeface="Courier New"/>
              </a:rPr>
              <a:t> </a:t>
            </a:r>
            <a:r>
              <a:rPr sz="2000" b="1" spc="-40" dirty="0">
                <a:latin typeface="Calibri"/>
                <a:cs typeface="Calibri"/>
              </a:rPr>
              <a:t>c</a:t>
            </a:r>
            <a:r>
              <a:rPr sz="2000" b="1" spc="5" dirty="0">
                <a:latin typeface="Calibri"/>
                <a:cs typeface="Calibri"/>
              </a:rPr>
              <a:t>l</a:t>
            </a:r>
            <a:r>
              <a:rPr sz="2000" b="1" spc="0" dirty="0">
                <a:latin typeface="Calibri"/>
                <a:cs typeface="Calibri"/>
              </a:rPr>
              <a:t>a</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10" dirty="0">
                <a:latin typeface="Calibri"/>
                <a:cs typeface="Calibri"/>
              </a:rPr>
              <a:t>e</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30" dirty="0">
                <a:latin typeface="Calibri"/>
                <a:cs typeface="Calibri"/>
              </a:rPr>
              <a:t>m</a:t>
            </a:r>
            <a:r>
              <a:rPr sz="2000" b="1" spc="0" dirty="0">
                <a:latin typeface="Calibri"/>
                <a:cs typeface="Calibri"/>
              </a:rPr>
              <a:t>a</a:t>
            </a:r>
            <a:r>
              <a:rPr sz="2000" b="1" spc="-20" dirty="0">
                <a:latin typeface="Calibri"/>
                <a:cs typeface="Calibri"/>
              </a:rPr>
              <a:t>x</a:t>
            </a:r>
            <a:r>
              <a:rPr sz="2000" b="1" dirty="0">
                <a:latin typeface="Calibri"/>
                <a:cs typeface="Calibri"/>
              </a:rPr>
              <a:t>i</a:t>
            </a:r>
            <a:r>
              <a:rPr sz="2000" b="1" spc="-30" dirty="0">
                <a:latin typeface="Calibri"/>
                <a:cs typeface="Calibri"/>
              </a:rPr>
              <a:t>m</a:t>
            </a:r>
            <a:r>
              <a:rPr sz="2000" b="1" spc="20" dirty="0">
                <a:latin typeface="Calibri"/>
                <a:cs typeface="Calibri"/>
              </a:rPr>
              <a:t>u</a:t>
            </a:r>
            <a:r>
              <a:rPr sz="2000" b="1" dirty="0">
                <a:latin typeface="Calibri"/>
                <a:cs typeface="Calibri"/>
              </a:rPr>
              <a:t>m</a:t>
            </a:r>
            <a:r>
              <a:rPr sz="2000" b="1" spc="20" dirty="0">
                <a:latin typeface="Calibri"/>
                <a:cs typeface="Calibri"/>
              </a:rPr>
              <a:t> nu</a:t>
            </a:r>
            <a:r>
              <a:rPr sz="2000" b="1" spc="-30" dirty="0">
                <a:latin typeface="Calibri"/>
                <a:cs typeface="Calibri"/>
              </a:rPr>
              <a:t>m</a:t>
            </a:r>
            <a:r>
              <a:rPr sz="2000" b="1" spc="20" dirty="0">
                <a:latin typeface="Calibri"/>
                <a:cs typeface="Calibri"/>
              </a:rPr>
              <a:t>b</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10" dirty="0">
                <a:latin typeface="Calibri"/>
                <a:cs typeface="Calibri"/>
              </a:rPr>
              <a:t>o</a:t>
            </a:r>
            <a:r>
              <a:rPr sz="2000" b="1" dirty="0">
                <a:latin typeface="Calibri"/>
                <a:cs typeface="Calibri"/>
              </a:rPr>
              <a:t>f</a:t>
            </a:r>
            <a:r>
              <a:rPr sz="2000" b="1" spc="15" dirty="0">
                <a:latin typeface="Calibri"/>
                <a:cs typeface="Calibri"/>
              </a:rPr>
              <a:t> </a:t>
            </a:r>
            <a:r>
              <a:rPr sz="2000" b="1" spc="-15" dirty="0">
                <a:latin typeface="Calibri"/>
                <a:cs typeface="Calibri"/>
              </a:rPr>
              <a:t>r</a:t>
            </a:r>
            <a:r>
              <a:rPr sz="2000" b="1" spc="10" dirty="0">
                <a:latin typeface="Calibri"/>
                <a:cs typeface="Calibri"/>
              </a:rPr>
              <a:t>o</a:t>
            </a:r>
            <a:r>
              <a:rPr sz="2000" b="1" spc="5" dirty="0">
                <a:latin typeface="Calibri"/>
                <a:cs typeface="Calibri"/>
              </a:rPr>
              <a:t>w</a:t>
            </a:r>
            <a:r>
              <a:rPr sz="2000" b="1" spc="-5" dirty="0">
                <a:latin typeface="Calibri"/>
                <a:cs typeface="Calibri"/>
              </a:rPr>
              <a:t>s</a:t>
            </a:r>
            <a:r>
              <a:rPr sz="2000" b="1" spc="-150" dirty="0">
                <a:latin typeface="Calibri"/>
                <a:cs typeface="Calibri"/>
              </a:rPr>
              <a:t> </a:t>
            </a:r>
            <a:r>
              <a:rPr sz="2000" b="1" spc="-15" dirty="0">
                <a:latin typeface="Calibri"/>
                <a:cs typeface="Calibri"/>
              </a:rPr>
              <a:t>r</a:t>
            </a:r>
            <a:r>
              <a:rPr sz="2000" b="1" spc="-10" dirty="0">
                <a:latin typeface="Calibri"/>
                <a:cs typeface="Calibri"/>
              </a:rPr>
              <a:t>e</a:t>
            </a:r>
            <a:r>
              <a:rPr sz="2000" b="1" dirty="0">
                <a:latin typeface="Calibri"/>
                <a:cs typeface="Calibri"/>
              </a:rPr>
              <a:t>t</a:t>
            </a:r>
            <a:r>
              <a:rPr sz="2000" b="1" spc="20" dirty="0">
                <a:latin typeface="Calibri"/>
                <a:cs typeface="Calibri"/>
              </a:rPr>
              <a:t>u</a:t>
            </a:r>
            <a:r>
              <a:rPr sz="2000" b="1" spc="-15" dirty="0">
                <a:latin typeface="Calibri"/>
                <a:cs typeface="Calibri"/>
              </a:rPr>
              <a:t>r</a:t>
            </a:r>
            <a:r>
              <a:rPr sz="2000" b="1" spc="20" dirty="0">
                <a:latin typeface="Calibri"/>
                <a:cs typeface="Calibri"/>
              </a:rPr>
              <a:t>n</a:t>
            </a:r>
            <a:r>
              <a:rPr sz="2000" b="1" spc="-10" dirty="0">
                <a:latin typeface="Calibri"/>
                <a:cs typeface="Calibri"/>
              </a:rPr>
              <a:t>e</a:t>
            </a:r>
            <a:r>
              <a:rPr sz="2000" b="1" spc="-5" dirty="0">
                <a:latin typeface="Calibri"/>
                <a:cs typeface="Calibri"/>
              </a:rPr>
              <a:t>d</a:t>
            </a:r>
            <a:endParaRPr sz="2000">
              <a:latin typeface="Calibri"/>
              <a:cs typeface="Calibri"/>
            </a:endParaRPr>
          </a:p>
        </p:txBody>
      </p:sp>
      <p:sp>
        <p:nvSpPr>
          <p:cNvPr id="3" name="object 3"/>
          <p:cNvSpPr txBox="1"/>
          <p:nvPr/>
        </p:nvSpPr>
        <p:spPr>
          <a:xfrm>
            <a:off x="527242" y="2580654"/>
            <a:ext cx="6740525" cy="9715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10" dirty="0">
                <a:latin typeface="Calibri"/>
                <a:cs typeface="Calibri"/>
              </a:rPr>
              <a:t>a</a:t>
            </a:r>
            <a:r>
              <a:rPr sz="2000" b="1" spc="20" dirty="0">
                <a:latin typeface="Calibri"/>
                <a:cs typeface="Calibri"/>
              </a:rPr>
              <a:t>u</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a:t>
            </a:r>
            <a:r>
              <a:rPr sz="2000" b="1" spc="-105" dirty="0">
                <a:latin typeface="Calibri"/>
                <a:cs typeface="Calibri"/>
              </a:rPr>
              <a:t> </a:t>
            </a:r>
            <a:r>
              <a:rPr sz="2000" b="1" spc="20" dirty="0">
                <a:latin typeface="Calibri"/>
                <a:cs typeface="Calibri"/>
              </a:rPr>
              <a:t>n</a:t>
            </a:r>
            <a:r>
              <a:rPr sz="2000" b="1" spc="-5" dirty="0">
                <a:latin typeface="Calibri"/>
                <a:cs typeface="Calibri"/>
              </a:rPr>
              <a:t>o</a:t>
            </a:r>
            <a:r>
              <a:rPr sz="2000" b="1" spc="-30" dirty="0">
                <a:latin typeface="Calibri"/>
                <a:cs typeface="Calibri"/>
              </a:rPr>
              <a:t> </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15" dirty="0">
                <a:latin typeface="Calibri"/>
                <a:cs typeface="Calibri"/>
              </a:rPr>
              <a:t>r</a:t>
            </a:r>
            <a:r>
              <a:rPr sz="2000" b="1" spc="0" dirty="0">
                <a:latin typeface="Calibri"/>
                <a:cs typeface="Calibri"/>
              </a:rPr>
              <a:t>a</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dirty="0">
                <a:latin typeface="Calibri"/>
                <a:cs typeface="Calibri"/>
              </a:rPr>
              <a:t>e</a:t>
            </a:r>
            <a:r>
              <a:rPr sz="2000" b="1" spc="-160" dirty="0">
                <a:latin typeface="Calibri"/>
                <a:cs typeface="Calibri"/>
              </a:rPr>
              <a:t> </a:t>
            </a:r>
            <a:r>
              <a:rPr sz="2000" b="1" spc="-15" dirty="0">
                <a:latin typeface="Calibri"/>
                <a:cs typeface="Calibri"/>
              </a:rPr>
              <a:t>r</a:t>
            </a:r>
            <a:r>
              <a:rPr sz="2000" b="1" spc="-10" dirty="0">
                <a:latin typeface="Calibri"/>
                <a:cs typeface="Calibri"/>
              </a:rPr>
              <a:t>e</a:t>
            </a:r>
            <a:r>
              <a:rPr sz="2000" b="1" spc="-50" dirty="0">
                <a:latin typeface="Calibri"/>
                <a:cs typeface="Calibri"/>
              </a:rPr>
              <a:t>g</a:t>
            </a:r>
            <a:r>
              <a:rPr sz="2000" b="1" spc="0" dirty="0">
                <a:latin typeface="Calibri"/>
                <a:cs typeface="Calibri"/>
              </a:rPr>
              <a:t>a</a:t>
            </a:r>
            <a:r>
              <a:rPr sz="2000" b="1" spc="-15" dirty="0">
                <a:latin typeface="Calibri"/>
                <a:cs typeface="Calibri"/>
              </a:rPr>
              <a:t>r</a:t>
            </a:r>
            <a:r>
              <a:rPr sz="2000" b="1" spc="20" dirty="0">
                <a:latin typeface="Calibri"/>
                <a:cs typeface="Calibri"/>
              </a:rPr>
              <a:t>d</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i="1" spc="5" dirty="0">
                <a:latin typeface="Calibri"/>
                <a:cs typeface="Calibri"/>
              </a:rPr>
              <a:t>w</a:t>
            </a:r>
            <a:r>
              <a:rPr sz="2000" b="1" i="1" spc="45" dirty="0">
                <a:latin typeface="Calibri"/>
                <a:cs typeface="Calibri"/>
              </a:rPr>
              <a:t>h</a:t>
            </a:r>
            <a:r>
              <a:rPr sz="2000" b="1" i="1" dirty="0">
                <a:latin typeface="Calibri"/>
                <a:cs typeface="Calibri"/>
              </a:rPr>
              <a:t>i</a:t>
            </a:r>
            <a:r>
              <a:rPr sz="2000" b="1" i="1" spc="-30" dirty="0">
                <a:latin typeface="Calibri"/>
                <a:cs typeface="Calibri"/>
              </a:rPr>
              <a:t>c</a:t>
            </a:r>
            <a:r>
              <a:rPr sz="2000" b="1" i="1" dirty="0">
                <a:latin typeface="Calibri"/>
                <a:cs typeface="Calibri"/>
              </a:rPr>
              <a:t>h</a:t>
            </a:r>
            <a:r>
              <a:rPr sz="2000" b="1" i="1" spc="-10" dirty="0">
                <a:latin typeface="Calibri"/>
                <a:cs typeface="Calibri"/>
              </a:rPr>
              <a:t> </a:t>
            </a:r>
            <a:r>
              <a:rPr sz="2000" b="1" spc="-20" dirty="0">
                <a:latin typeface="Calibri"/>
                <a:cs typeface="Calibri"/>
              </a:rPr>
              <a:t>1</a:t>
            </a:r>
            <a:r>
              <a:rPr sz="2000" b="1" spc="-5" dirty="0">
                <a:latin typeface="Calibri"/>
                <a:cs typeface="Calibri"/>
              </a:rPr>
              <a:t>0</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lt</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dirty="0">
                <a:latin typeface="Calibri"/>
                <a:cs typeface="Calibri"/>
              </a:rPr>
              <a:t>t</a:t>
            </a:r>
            <a:r>
              <a:rPr sz="2000" b="1" spc="20" dirty="0">
                <a:latin typeface="Calibri"/>
                <a:cs typeface="Calibri"/>
              </a:rPr>
              <a:t>u</a:t>
            </a:r>
            <a:r>
              <a:rPr sz="2000" b="1" spc="-15" dirty="0">
                <a:latin typeface="Calibri"/>
                <a:cs typeface="Calibri"/>
              </a:rPr>
              <a:t>r</a:t>
            </a:r>
            <a:r>
              <a:rPr sz="2000" b="1" spc="20" dirty="0">
                <a:latin typeface="Calibri"/>
                <a:cs typeface="Calibri"/>
              </a:rPr>
              <a:t>n</a:t>
            </a:r>
            <a:r>
              <a:rPr sz="2000" b="1" spc="-10" dirty="0">
                <a:latin typeface="Calibri"/>
                <a:cs typeface="Calibri"/>
              </a:rPr>
              <a:t>e</a:t>
            </a:r>
            <a:r>
              <a:rPr sz="2000" b="1" spc="-5" dirty="0">
                <a:latin typeface="Calibri"/>
                <a:cs typeface="Calibri"/>
              </a:rPr>
              <a:t>d</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alibri"/>
                <a:cs typeface="Calibri"/>
              </a:rPr>
              <a:t>Us</a:t>
            </a:r>
            <a:r>
              <a:rPr sz="2000" spc="-5" dirty="0">
                <a:latin typeface="Calibri"/>
                <a:cs typeface="Calibri"/>
              </a:rPr>
              <a:t>e</a:t>
            </a:r>
            <a:r>
              <a:rPr sz="2000" spc="-50" dirty="0">
                <a:latin typeface="Calibri"/>
                <a:cs typeface="Calibri"/>
              </a:rPr>
              <a:t> </a:t>
            </a:r>
            <a:r>
              <a:rPr sz="2000" spc="-5" dirty="0">
                <a:latin typeface="Courier New"/>
                <a:cs typeface="Courier New"/>
              </a:rPr>
              <a:t>ORDE</a:t>
            </a:r>
            <a:r>
              <a:rPr sz="2000" dirty="0">
                <a:latin typeface="Courier New"/>
                <a:cs typeface="Courier New"/>
              </a:rPr>
              <a:t>R </a:t>
            </a:r>
            <a:r>
              <a:rPr sz="2000" spc="-5" dirty="0">
                <a:latin typeface="Courier New"/>
                <a:cs typeface="Courier New"/>
              </a:rPr>
              <a:t>B</a:t>
            </a:r>
            <a:r>
              <a:rPr sz="2000" dirty="0">
                <a:latin typeface="Courier New"/>
                <a:cs typeface="Courier New"/>
              </a:rPr>
              <a:t>Y</a:t>
            </a:r>
            <a:r>
              <a:rPr sz="2000" spc="-705" dirty="0">
                <a:latin typeface="Courier New"/>
                <a:cs typeface="Courier New"/>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150" dirty="0">
                <a:latin typeface="Calibri"/>
                <a:cs typeface="Calibri"/>
              </a:rPr>
              <a:t> </a:t>
            </a:r>
            <a:r>
              <a:rPr sz="2000" spc="30" dirty="0">
                <a:latin typeface="Calibri"/>
                <a:cs typeface="Calibri"/>
              </a:rPr>
              <a:t>t</a:t>
            </a:r>
            <a:r>
              <a:rPr sz="2000" spc="45" dirty="0">
                <a:latin typeface="Calibri"/>
                <a:cs typeface="Calibri"/>
              </a:rPr>
              <a:t>op</a:t>
            </a:r>
            <a:r>
              <a:rPr sz="2000" spc="-15" dirty="0">
                <a:latin typeface="Calibri"/>
                <a:cs typeface="Calibri"/>
              </a:rPr>
              <a:t>-</a:t>
            </a:r>
            <a:r>
              <a:rPr sz="2000" spc="-5" dirty="0">
                <a:latin typeface="Calibri"/>
                <a:cs typeface="Calibri"/>
              </a:rPr>
              <a:t>N</a:t>
            </a:r>
            <a:r>
              <a:rPr sz="2000" spc="-45" dirty="0">
                <a:latin typeface="Calibri"/>
                <a:cs typeface="Calibri"/>
              </a:rPr>
              <a:t> </a:t>
            </a:r>
            <a:r>
              <a:rPr sz="2000" spc="45" dirty="0">
                <a:latin typeface="Calibri"/>
                <a:cs typeface="Calibri"/>
              </a:rPr>
              <a:t>qu</a:t>
            </a:r>
            <a:r>
              <a:rPr sz="2000" spc="-5" dirty="0">
                <a:latin typeface="Calibri"/>
                <a:cs typeface="Calibri"/>
              </a:rPr>
              <a:t>er</a:t>
            </a:r>
            <a:r>
              <a:rPr sz="2000" spc="40" dirty="0">
                <a:latin typeface="Calibri"/>
                <a:cs typeface="Calibri"/>
              </a:rPr>
              <a:t>i</a:t>
            </a:r>
            <a:r>
              <a:rPr sz="2000" spc="-5" dirty="0">
                <a:latin typeface="Calibri"/>
                <a:cs typeface="Calibri"/>
              </a:rPr>
              <a:t>e</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f</a:t>
            </a:r>
            <a:r>
              <a:rPr sz="2000" spc="40" dirty="0">
                <a:latin typeface="Calibri"/>
                <a:cs typeface="Calibri"/>
              </a:rPr>
              <a:t>i</a:t>
            </a:r>
            <a:r>
              <a:rPr sz="2000" spc="-5" dirty="0">
                <a:latin typeface="Calibri"/>
                <a:cs typeface="Calibri"/>
              </a:rPr>
              <a:t>e</a:t>
            </a:r>
            <a:r>
              <a:rPr sz="2000" spc="40" dirty="0">
                <a:latin typeface="Calibri"/>
                <a:cs typeface="Calibri"/>
              </a:rPr>
              <a:t>l</a:t>
            </a:r>
            <a:r>
              <a:rPr sz="2000" spc="45" dirty="0">
                <a:latin typeface="Calibri"/>
                <a:cs typeface="Calibri"/>
              </a:rPr>
              <a:t>d</a:t>
            </a:r>
            <a:r>
              <a:rPr sz="2000" spc="-10" dirty="0">
                <a:latin typeface="Calibri"/>
                <a:cs typeface="Calibri"/>
              </a:rPr>
              <a:t>(</a:t>
            </a:r>
            <a:r>
              <a:rPr sz="2000" spc="15" dirty="0">
                <a:latin typeface="Calibri"/>
                <a:cs typeface="Calibri"/>
              </a:rPr>
              <a:t>s</a:t>
            </a:r>
            <a:r>
              <a:rPr sz="2000" dirty="0">
                <a:latin typeface="Calibri"/>
                <a:cs typeface="Calibri"/>
              </a:rPr>
              <a:t>)</a:t>
            </a:r>
            <a:r>
              <a:rPr sz="2000" spc="-160" dirty="0">
                <a:latin typeface="Calibri"/>
                <a:cs typeface="Calibri"/>
              </a:rPr>
              <a:t> </a:t>
            </a:r>
            <a:r>
              <a:rPr sz="2000" spc="-15" dirty="0">
                <a:latin typeface="Calibri"/>
                <a:cs typeface="Calibri"/>
              </a:rPr>
              <a:t>y</a:t>
            </a:r>
            <a:r>
              <a:rPr sz="2000" spc="45" dirty="0">
                <a:latin typeface="Calibri"/>
                <a:cs typeface="Calibri"/>
              </a:rPr>
              <a:t>o</a:t>
            </a:r>
            <a:r>
              <a:rPr sz="2000" dirty="0">
                <a:latin typeface="Calibri"/>
                <a:cs typeface="Calibri"/>
              </a:rPr>
              <a:t>u</a:t>
            </a:r>
            <a:r>
              <a:rPr sz="2000" spc="-5" dirty="0">
                <a:latin typeface="Calibri"/>
                <a:cs typeface="Calibri"/>
              </a:rPr>
              <a:t> </a:t>
            </a:r>
            <a:r>
              <a:rPr sz="2000" spc="-5" dirty="0">
                <a:latin typeface="Courier New"/>
                <a:cs typeface="Courier New"/>
              </a:rPr>
              <a:t>ORDE</a:t>
            </a:r>
            <a:r>
              <a:rPr sz="2000" dirty="0">
                <a:latin typeface="Courier New"/>
                <a:cs typeface="Courier New"/>
              </a:rPr>
              <a:t>R </a:t>
            </a:r>
            <a:r>
              <a:rPr sz="2000" spc="-5" dirty="0">
                <a:latin typeface="Courier New"/>
                <a:cs typeface="Courier New"/>
              </a:rPr>
              <a:t>B</a:t>
            </a:r>
            <a:r>
              <a:rPr sz="2000" dirty="0">
                <a:latin typeface="Courier New"/>
                <a:cs typeface="Courier New"/>
              </a:rPr>
              <a:t>Y</a:t>
            </a:r>
            <a:r>
              <a:rPr sz="2000" spc="-805" dirty="0">
                <a:latin typeface="Courier New"/>
                <a:cs typeface="Courier New"/>
              </a:rPr>
              <a:t> </a:t>
            </a:r>
            <a:r>
              <a:rPr sz="2000"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5" dirty="0">
                <a:latin typeface="Courier New"/>
                <a:cs typeface="Courier New"/>
              </a:rPr>
              <a:t>SELECT</a:t>
            </a:r>
            <a:r>
              <a:rPr sz="2000" dirty="0">
                <a:latin typeface="Calibri"/>
                <a:cs typeface="Calibri"/>
              </a:rPr>
              <a:t>ed</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L</a:t>
            </a:r>
            <a:r>
              <a:rPr spc="45" dirty="0">
                <a:latin typeface="Calibri"/>
                <a:cs typeface="Calibri"/>
              </a:rPr>
              <a:t>i</a:t>
            </a:r>
            <a:r>
              <a:rPr spc="-25" dirty="0">
                <a:latin typeface="Calibri"/>
                <a:cs typeface="Calibri"/>
              </a:rPr>
              <a:t>m</a:t>
            </a:r>
            <a:r>
              <a:rPr spc="45" dirty="0">
                <a:latin typeface="Calibri"/>
                <a:cs typeface="Calibri"/>
              </a:rPr>
              <a:t>i</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50"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S</a:t>
            </a:r>
            <a:r>
              <a:rPr spc="30" dirty="0">
                <a:latin typeface="Calibri"/>
                <a:cs typeface="Calibri"/>
              </a:rPr>
              <a:t>o</a:t>
            </a:r>
            <a:r>
              <a:rPr spc="-45" dirty="0">
                <a:latin typeface="Calibri"/>
                <a:cs typeface="Calibri"/>
              </a:rPr>
              <a:t>r</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0" dirty="0">
                <a:latin typeface="Calibri"/>
                <a:cs typeface="Calibri"/>
              </a:rPr>
              <a:t> </a:t>
            </a:r>
            <a:r>
              <a:rPr spc="-5" dirty="0">
                <a:latin typeface="Calibri"/>
                <a:cs typeface="Calibri"/>
              </a:rPr>
              <a:t>R</a:t>
            </a:r>
            <a:r>
              <a:rPr dirty="0">
                <a:latin typeface="Calibri"/>
                <a:cs typeface="Calibri"/>
              </a:rPr>
              <a:t>e</a:t>
            </a:r>
            <a:r>
              <a:rPr spc="-40" dirty="0">
                <a:latin typeface="Calibri"/>
                <a:cs typeface="Calibri"/>
              </a:rPr>
              <a:t>s</a:t>
            </a:r>
            <a:r>
              <a:rPr spc="35" dirty="0">
                <a:latin typeface="Calibri"/>
                <a:cs typeface="Calibri"/>
              </a:rPr>
              <a:t>u</a:t>
            </a:r>
            <a:r>
              <a:rPr spc="45" dirty="0">
                <a:latin typeface="Calibri"/>
                <a:cs typeface="Calibri"/>
              </a:rPr>
              <a:t>l</a:t>
            </a:r>
            <a:r>
              <a:rPr spc="-5" dirty="0">
                <a:latin typeface="Calibri"/>
                <a:cs typeface="Calibri"/>
              </a:rPr>
              <a:t>t</a:t>
            </a:r>
            <a:r>
              <a:rPr dirty="0">
                <a:latin typeface="Calibri"/>
                <a:cs typeface="Calibri"/>
              </a:rPr>
              <a:t>s</a:t>
            </a:r>
          </a:p>
        </p:txBody>
      </p:sp>
      <p:sp>
        <p:nvSpPr>
          <p:cNvPr id="5" name="object 5"/>
          <p:cNvSpPr/>
          <p:nvPr/>
        </p:nvSpPr>
        <p:spPr>
          <a:xfrm>
            <a:off x="723900" y="1638300"/>
            <a:ext cx="7454900" cy="749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4700" y="1714500"/>
            <a:ext cx="6426200" cy="622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8350" y="1682750"/>
            <a:ext cx="7315200" cy="609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lnam</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000FF"/>
                </a:solidFill>
                <a:latin typeface="Courier New"/>
                <a:cs typeface="Courier New"/>
              </a:rPr>
              <a:t>LIMI</a:t>
            </a:r>
            <a:r>
              <a:rPr sz="1800" b="1" dirty="0">
                <a:solidFill>
                  <a:srgbClr val="0000FF"/>
                </a:solidFill>
                <a:latin typeface="Courier New"/>
                <a:cs typeface="Courier New"/>
              </a:rPr>
              <a:t>T</a:t>
            </a:r>
            <a:r>
              <a:rPr sz="1800" b="1" spc="-65" dirty="0">
                <a:solidFill>
                  <a:srgbClr val="0000FF"/>
                </a:solidFill>
                <a:latin typeface="Courier New"/>
                <a:cs typeface="Courier New"/>
              </a:rPr>
              <a:t> </a:t>
            </a:r>
            <a:r>
              <a:rPr sz="1800" b="1" spc="15" dirty="0">
                <a:solidFill>
                  <a:srgbClr val="0000FF"/>
                </a:solidFill>
                <a:latin typeface="Courier New"/>
                <a:cs typeface="Courier New"/>
              </a:rPr>
              <a:t>1</a:t>
            </a:r>
            <a:r>
              <a:rPr sz="1800" b="1" spc="20" dirty="0">
                <a:solidFill>
                  <a:srgbClr val="0000FF"/>
                </a:solidFill>
                <a:latin typeface="Courier New"/>
                <a:cs typeface="Courier New"/>
              </a:rPr>
              <a:t>0</a:t>
            </a:r>
            <a:r>
              <a:rPr sz="1800" b="1" dirty="0">
                <a:solidFill>
                  <a:srgbClr val="010000"/>
                </a:solidFill>
                <a:latin typeface="Courier New"/>
                <a:cs typeface="Courier New"/>
              </a:rPr>
              <a:t>;</a:t>
            </a:r>
            <a:endParaRPr sz="1800">
              <a:latin typeface="Courier New"/>
              <a:cs typeface="Courier New"/>
            </a:endParaRPr>
          </a:p>
        </p:txBody>
      </p:sp>
      <p:sp>
        <p:nvSpPr>
          <p:cNvPr id="8" name="object 8"/>
          <p:cNvSpPr/>
          <p:nvPr/>
        </p:nvSpPr>
        <p:spPr>
          <a:xfrm>
            <a:off x="723900" y="3771900"/>
            <a:ext cx="7454900" cy="10541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74700" y="3898900"/>
            <a:ext cx="6413500" cy="9144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768350" y="3816350"/>
            <a:ext cx="7315200" cy="914400"/>
          </a:xfrm>
          <a:prstGeom prst="rect">
            <a:avLst/>
          </a:prstGeom>
          <a:solidFill>
            <a:srgbClr val="F6FFC3"/>
          </a:solidFill>
          <a:ln w="12700">
            <a:solidFill>
              <a:srgbClr val="7F7F7F"/>
            </a:solidFill>
          </a:ln>
        </p:spPr>
        <p:txBody>
          <a:bodyPr vert="horz" wrap="square" lIns="0" tIns="0" rIns="0" bIns="0" rtlCol="0">
            <a:spAutoFit/>
          </a:bodyPr>
          <a:lstStyle/>
          <a:p>
            <a:pPr marL="537845" marR="1219200" indent="-368300">
              <a:lnSpc>
                <a:spcPct val="1065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cust_id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lnam</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 </a:t>
            </a:r>
            <a:r>
              <a:rPr sz="1800" b="1" spc="15" dirty="0">
                <a:solidFill>
                  <a:srgbClr val="0000FF"/>
                </a:solidFill>
                <a:latin typeface="Courier New"/>
                <a:cs typeface="Courier New"/>
              </a:rPr>
              <a:t>ORDE</a:t>
            </a:r>
            <a:r>
              <a:rPr sz="1800" b="1" dirty="0">
                <a:solidFill>
                  <a:srgbClr val="0000FF"/>
                </a:solidFill>
                <a:latin typeface="Courier New"/>
                <a:cs typeface="Courier New"/>
              </a:rPr>
              <a:t>R</a:t>
            </a:r>
            <a:r>
              <a:rPr sz="1800" b="1" spc="-65" dirty="0">
                <a:solidFill>
                  <a:srgbClr val="0000FF"/>
                </a:solidFill>
                <a:latin typeface="Courier New"/>
                <a:cs typeface="Courier New"/>
              </a:rPr>
              <a:t> </a:t>
            </a:r>
            <a:r>
              <a:rPr sz="1800" b="1" spc="15" dirty="0">
                <a:solidFill>
                  <a:srgbClr val="0000FF"/>
                </a:solidFill>
                <a:latin typeface="Courier New"/>
                <a:cs typeface="Courier New"/>
              </a:rPr>
              <a:t>B</a:t>
            </a:r>
            <a:r>
              <a:rPr sz="1800" b="1" dirty="0">
                <a:solidFill>
                  <a:srgbClr val="0000FF"/>
                </a:solidFill>
                <a:latin typeface="Courier New"/>
                <a:cs typeface="Courier New"/>
              </a:rPr>
              <a:t>Y</a:t>
            </a:r>
            <a:r>
              <a:rPr sz="1800" b="1" spc="-65" dirty="0">
                <a:solidFill>
                  <a:srgbClr val="0000FF"/>
                </a:solidFill>
                <a:latin typeface="Courier New"/>
                <a:cs typeface="Courier New"/>
              </a:rPr>
              <a:t> </a:t>
            </a:r>
            <a:r>
              <a:rPr sz="1800" b="1" spc="15" dirty="0">
                <a:solidFill>
                  <a:srgbClr val="0000FF"/>
                </a:solidFill>
                <a:latin typeface="Courier New"/>
                <a:cs typeface="Courier New"/>
              </a:rPr>
              <a:t>cust_i</a:t>
            </a:r>
            <a:r>
              <a:rPr sz="1800" b="1" dirty="0">
                <a:solidFill>
                  <a:srgbClr val="0000FF"/>
                </a:solidFill>
                <a:latin typeface="Courier New"/>
                <a:cs typeface="Courier New"/>
              </a:rPr>
              <a:t>d</a:t>
            </a:r>
            <a:r>
              <a:rPr sz="1800" b="1" spc="-160" dirty="0">
                <a:solidFill>
                  <a:srgbClr val="0000FF"/>
                </a:solidFill>
                <a:latin typeface="Courier New"/>
                <a:cs typeface="Courier New"/>
              </a:rPr>
              <a:t> </a:t>
            </a:r>
            <a:r>
              <a:rPr sz="1800" b="1" spc="15" dirty="0">
                <a:solidFill>
                  <a:srgbClr val="0000FF"/>
                </a:solidFill>
                <a:latin typeface="Courier New"/>
                <a:cs typeface="Courier New"/>
              </a:rPr>
              <a:t>DES</a:t>
            </a:r>
            <a:r>
              <a:rPr sz="1800" b="1" dirty="0">
                <a:solidFill>
                  <a:srgbClr val="0000FF"/>
                </a:solidFill>
                <a:latin typeface="Courier New"/>
                <a:cs typeface="Courier New"/>
              </a:rPr>
              <a:t>C</a:t>
            </a:r>
            <a:r>
              <a:rPr sz="1800" b="1" spc="-60" dirty="0">
                <a:solidFill>
                  <a:srgbClr val="0000FF"/>
                </a:solidFill>
                <a:latin typeface="Courier New"/>
                <a:cs typeface="Courier New"/>
              </a:rPr>
              <a:t> </a:t>
            </a:r>
            <a:r>
              <a:rPr sz="1800" b="1" spc="15" dirty="0">
                <a:solidFill>
                  <a:srgbClr val="010000"/>
                </a:solidFill>
                <a:latin typeface="Courier New"/>
                <a:cs typeface="Courier New"/>
              </a:rPr>
              <a:t>LIMI</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10;</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14</a:t>
            </a:fld>
            <a:endParaRPr spc="-5"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90753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ourier New"/>
                <a:cs typeface="Courier New"/>
              </a:rPr>
              <a:t>WHER</a:t>
            </a:r>
            <a:r>
              <a:rPr sz="2000" b="1" dirty="0">
                <a:latin typeface="Courier New"/>
                <a:cs typeface="Courier New"/>
              </a:rPr>
              <a:t>E</a:t>
            </a:r>
            <a:r>
              <a:rPr sz="2000" b="1" spc="-705" dirty="0">
                <a:latin typeface="Courier New"/>
                <a:cs typeface="Courier New"/>
              </a:rPr>
              <a:t> </a:t>
            </a:r>
            <a:r>
              <a:rPr sz="2000" b="1" spc="-40" dirty="0">
                <a:latin typeface="Calibri"/>
                <a:cs typeface="Calibri"/>
              </a:rPr>
              <a:t>c</a:t>
            </a:r>
            <a:r>
              <a:rPr sz="2000" b="1" spc="5" dirty="0">
                <a:latin typeface="Calibri"/>
                <a:cs typeface="Calibri"/>
              </a:rPr>
              <a:t>l</a:t>
            </a:r>
            <a:r>
              <a:rPr sz="2000" b="1" spc="0" dirty="0">
                <a:latin typeface="Calibri"/>
                <a:cs typeface="Calibri"/>
              </a:rPr>
              <a:t>a</a:t>
            </a:r>
            <a:r>
              <a:rPr sz="2000" b="1" spc="20" dirty="0">
                <a:latin typeface="Calibri"/>
                <a:cs typeface="Calibri"/>
              </a:rPr>
              <a:t>u</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dirty="0">
                <a:latin typeface="Calibri"/>
                <a:cs typeface="Calibri"/>
              </a:rPr>
              <a:t>t</a:t>
            </a:r>
            <a:r>
              <a:rPr sz="2000" b="1" spc="-15" dirty="0">
                <a:latin typeface="Calibri"/>
                <a:cs typeface="Calibri"/>
              </a:rPr>
              <a:t>r</a:t>
            </a:r>
            <a:r>
              <a:rPr sz="2000" b="1" dirty="0">
                <a:latin typeface="Calibri"/>
                <a:cs typeface="Calibri"/>
              </a:rPr>
              <a:t>i</a:t>
            </a:r>
            <a:r>
              <a:rPr sz="2000" b="1" spc="-40" dirty="0">
                <a:latin typeface="Calibri"/>
                <a:cs typeface="Calibri"/>
              </a:rPr>
              <a:t>c</a:t>
            </a:r>
            <a:r>
              <a:rPr sz="2000" b="1" dirty="0">
                <a:latin typeface="Calibri"/>
                <a:cs typeface="Calibri"/>
              </a:rPr>
              <a:t>t</a:t>
            </a:r>
            <a:r>
              <a:rPr sz="2000" b="1" spc="-50" dirty="0">
                <a:latin typeface="Calibri"/>
                <a:cs typeface="Calibri"/>
              </a:rPr>
              <a:t> </a:t>
            </a:r>
            <a:r>
              <a:rPr sz="2000" b="1" spc="-15" dirty="0">
                <a:latin typeface="Calibri"/>
                <a:cs typeface="Calibri"/>
              </a:rPr>
              <a:t>r</a:t>
            </a:r>
            <a:r>
              <a:rPr sz="2000" b="1" spc="20" dirty="0">
                <a:latin typeface="Calibri"/>
                <a:cs typeface="Calibri"/>
              </a:rPr>
              <a:t>o</a:t>
            </a:r>
            <a:r>
              <a:rPr sz="2000" b="1" spc="5" dirty="0">
                <a:latin typeface="Calibri"/>
                <a:cs typeface="Calibri"/>
              </a:rPr>
              <a:t>w</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spc="10" dirty="0">
                <a:latin typeface="Calibri"/>
                <a:cs typeface="Calibri"/>
              </a:rPr>
              <a:t>o</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30" dirty="0">
                <a:latin typeface="Calibri"/>
                <a:cs typeface="Calibri"/>
              </a:rPr>
              <a:t>m</a:t>
            </a:r>
            <a:r>
              <a:rPr sz="2000" b="1" spc="0" dirty="0">
                <a:latin typeface="Calibri"/>
                <a:cs typeface="Calibri"/>
              </a:rPr>
              <a:t>a</a:t>
            </a:r>
            <a:r>
              <a:rPr sz="2000" b="1" dirty="0">
                <a:latin typeface="Calibri"/>
                <a:cs typeface="Calibri"/>
              </a:rPr>
              <a:t>t</a:t>
            </a:r>
            <a:r>
              <a:rPr sz="2000" b="1" spc="-40" dirty="0">
                <a:latin typeface="Calibri"/>
                <a:cs typeface="Calibri"/>
              </a:rPr>
              <a:t>c</a:t>
            </a:r>
            <a:r>
              <a:rPr sz="2000" b="1" spc="20" dirty="0">
                <a:latin typeface="Calibri"/>
                <a:cs typeface="Calibri"/>
              </a:rPr>
              <a:t>h</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s</a:t>
            </a:r>
            <a:r>
              <a:rPr sz="2000" b="1" spc="20" dirty="0">
                <a:latin typeface="Calibri"/>
                <a:cs typeface="Calibri"/>
              </a:rPr>
              <a:t>p</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5" dirty="0">
                <a:latin typeface="Calibri"/>
                <a:cs typeface="Calibri"/>
              </a:rPr>
              <a:t>f</a:t>
            </a:r>
            <a:r>
              <a:rPr sz="2000" b="1" dirty="0">
                <a:latin typeface="Calibri"/>
                <a:cs typeface="Calibri"/>
              </a:rPr>
              <a:t>i</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dirty="0">
                <a:latin typeface="Calibri"/>
                <a:cs typeface="Calibri"/>
              </a:rPr>
              <a:t>it</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5" dirty="0">
                <a:latin typeface="Calibri"/>
                <a:cs typeface="Calibri"/>
              </a:rPr>
              <a:t>a</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S</a:t>
            </a:r>
            <a:r>
              <a:rPr sz="2000" spc="30" dirty="0">
                <a:latin typeface="Calibri"/>
                <a:cs typeface="Calibri"/>
              </a:rPr>
              <a:t>t</a:t>
            </a:r>
            <a:r>
              <a:rPr sz="2000" spc="-5" dirty="0">
                <a:latin typeface="Calibri"/>
                <a:cs typeface="Calibri"/>
              </a:rPr>
              <a:t>r</a:t>
            </a:r>
            <a:r>
              <a:rPr sz="2000" spc="40" dirty="0">
                <a:latin typeface="Calibri"/>
                <a:cs typeface="Calibri"/>
              </a:rPr>
              <a:t>i</a:t>
            </a:r>
            <a:r>
              <a:rPr sz="2000" spc="45" dirty="0">
                <a:latin typeface="Calibri"/>
                <a:cs typeface="Calibri"/>
              </a:rPr>
              <a:t>n</a:t>
            </a:r>
            <a:r>
              <a:rPr sz="2000" spc="-5" dirty="0">
                <a:latin typeface="Calibri"/>
                <a:cs typeface="Calibri"/>
              </a:rPr>
              <a:t>g</a:t>
            </a:r>
            <a:r>
              <a:rPr sz="2000" spc="-9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a:t>
            </a:r>
            <a:r>
              <a:rPr sz="2000" spc="45" dirty="0">
                <a:latin typeface="Calibri"/>
                <a:cs typeface="Calibri"/>
              </a:rPr>
              <a:t>p</a:t>
            </a:r>
            <a:r>
              <a:rPr sz="2000" spc="40" dirty="0">
                <a:latin typeface="Calibri"/>
                <a:cs typeface="Calibri"/>
              </a:rPr>
              <a:t>a</a:t>
            </a:r>
            <a:r>
              <a:rPr sz="2000" spc="-5" dirty="0">
                <a:latin typeface="Calibri"/>
                <a:cs typeface="Calibri"/>
              </a:rPr>
              <a:t>r</a:t>
            </a:r>
            <a:r>
              <a:rPr sz="2000" spc="40" dirty="0">
                <a:latin typeface="Calibri"/>
                <a:cs typeface="Calibri"/>
              </a:rPr>
              <a:t>i</a:t>
            </a:r>
            <a:r>
              <a:rPr sz="2000" spc="15" dirty="0">
                <a:latin typeface="Calibri"/>
                <a:cs typeface="Calibri"/>
              </a:rPr>
              <a:t>s</a:t>
            </a:r>
            <a:r>
              <a:rPr sz="2000" spc="45" dirty="0">
                <a:latin typeface="Calibri"/>
                <a:cs typeface="Calibri"/>
              </a:rPr>
              <a:t>on</a:t>
            </a:r>
            <a:r>
              <a:rPr sz="2000" dirty="0">
                <a:latin typeface="Calibri"/>
                <a:cs typeface="Calibri"/>
              </a:rPr>
              <a:t>s</a:t>
            </a:r>
            <a:r>
              <a:rPr sz="2000" spc="-135" dirty="0">
                <a:latin typeface="Calibri"/>
                <a:cs typeface="Calibri"/>
              </a:rPr>
              <a:t> </a:t>
            </a:r>
            <a:r>
              <a:rPr sz="2000" spc="30" dirty="0">
                <a:latin typeface="Calibri"/>
                <a:cs typeface="Calibri"/>
              </a:rPr>
              <a:t>a</a:t>
            </a:r>
            <a:r>
              <a:rPr sz="2000" spc="-5" dirty="0">
                <a:latin typeface="Calibri"/>
                <a:cs typeface="Calibri"/>
              </a:rPr>
              <a:t>re</a:t>
            </a:r>
            <a:r>
              <a:rPr sz="2000" spc="-150" dirty="0">
                <a:latin typeface="Calibri"/>
                <a:cs typeface="Calibri"/>
              </a:rPr>
              <a:t> </a:t>
            </a:r>
            <a:r>
              <a:rPr sz="2000" spc="-55" dirty="0">
                <a:latin typeface="Calibri"/>
                <a:cs typeface="Calibri"/>
              </a:rPr>
              <a:t>c</a:t>
            </a:r>
            <a:r>
              <a:rPr sz="2000" spc="40" dirty="0">
                <a:latin typeface="Calibri"/>
                <a:cs typeface="Calibri"/>
              </a:rPr>
              <a:t>a</a:t>
            </a:r>
            <a:r>
              <a:rPr sz="2000" spc="15" dirty="0">
                <a:latin typeface="Calibri"/>
                <a:cs typeface="Calibri"/>
              </a:rPr>
              <a:t>s</a:t>
            </a:r>
            <a:r>
              <a:rPr sz="2000" spc="-5" dirty="0">
                <a:latin typeface="Calibri"/>
                <a:cs typeface="Calibri"/>
              </a:rPr>
              <a:t>e</a:t>
            </a:r>
            <a:r>
              <a:rPr sz="2000" spc="-15" dirty="0">
                <a:latin typeface="Calibri"/>
                <a:cs typeface="Calibri"/>
              </a:rPr>
              <a:t>-</a:t>
            </a:r>
            <a:r>
              <a:rPr sz="2000" spc="5" dirty="0">
                <a:latin typeface="Calibri"/>
                <a:cs typeface="Calibri"/>
              </a:rPr>
              <a:t>s</a:t>
            </a:r>
            <a:r>
              <a:rPr sz="2000" spc="-5" dirty="0">
                <a:latin typeface="Calibri"/>
                <a:cs typeface="Calibri"/>
              </a:rPr>
              <a:t>e</a:t>
            </a:r>
            <a:r>
              <a:rPr sz="2000" spc="45" dirty="0">
                <a:latin typeface="Calibri"/>
                <a:cs typeface="Calibri"/>
              </a:rPr>
              <a:t>n</a:t>
            </a:r>
            <a:r>
              <a:rPr sz="2000" spc="15" dirty="0">
                <a:latin typeface="Calibri"/>
                <a:cs typeface="Calibri"/>
              </a:rPr>
              <a:t>s</a:t>
            </a:r>
            <a:r>
              <a:rPr sz="2000" spc="40" dirty="0">
                <a:latin typeface="Calibri"/>
                <a:cs typeface="Calibri"/>
              </a:rPr>
              <a:t>i</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endParaRPr sz="2000">
              <a:latin typeface="Calibri"/>
              <a:cs typeface="Calibri"/>
            </a:endParaRPr>
          </a:p>
        </p:txBody>
      </p:sp>
      <p:sp>
        <p:nvSpPr>
          <p:cNvPr id="3" name="object 3"/>
          <p:cNvSpPr txBox="1"/>
          <p:nvPr/>
        </p:nvSpPr>
        <p:spPr>
          <a:xfrm>
            <a:off x="527242" y="4066554"/>
            <a:ext cx="50292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spc="20" dirty="0">
                <a:latin typeface="Calibri"/>
                <a:cs typeface="Calibri"/>
              </a:rPr>
              <a:t>b</a:t>
            </a:r>
            <a:r>
              <a:rPr sz="2000" b="1" dirty="0">
                <a:latin typeface="Calibri"/>
                <a:cs typeface="Calibri"/>
              </a:rPr>
              <a:t>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10" dirty="0">
                <a:latin typeface="Calibri"/>
                <a:cs typeface="Calibri"/>
              </a:rPr>
              <a:t>e</a:t>
            </a:r>
            <a:r>
              <a:rPr sz="2000" b="1" spc="-20" dirty="0">
                <a:latin typeface="Calibri"/>
                <a:cs typeface="Calibri"/>
              </a:rPr>
              <a:t>x</a:t>
            </a:r>
            <a:r>
              <a:rPr sz="2000" b="1" spc="20" dirty="0">
                <a:latin typeface="Calibri"/>
                <a:cs typeface="Calibri"/>
              </a:rPr>
              <a:t>p</a:t>
            </a:r>
            <a:r>
              <a:rPr sz="2000" b="1" spc="-15" dirty="0">
                <a:latin typeface="Calibri"/>
                <a:cs typeface="Calibri"/>
              </a:rPr>
              <a:t>r</a:t>
            </a:r>
            <a:r>
              <a:rPr sz="2000" b="1" spc="-10" dirty="0">
                <a:latin typeface="Calibri"/>
                <a:cs typeface="Calibri"/>
              </a:rPr>
              <a:t>e</a:t>
            </a:r>
            <a:r>
              <a:rPr sz="2000" b="1" spc="-5" dirty="0">
                <a:latin typeface="Calibri"/>
                <a:cs typeface="Calibri"/>
              </a:rPr>
              <a:t>ss</a:t>
            </a:r>
            <a:r>
              <a:rPr sz="2000" b="1" dirty="0">
                <a:latin typeface="Calibri"/>
                <a:cs typeface="Calibri"/>
              </a:rPr>
              <a: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5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5" dirty="0">
                <a:latin typeface="Courier New"/>
                <a:cs typeface="Courier New"/>
              </a:rPr>
              <a:t>AN</a:t>
            </a:r>
            <a:r>
              <a:rPr sz="2000" b="1" dirty="0">
                <a:latin typeface="Courier New"/>
                <a:cs typeface="Courier New"/>
              </a:rPr>
              <a:t>D</a:t>
            </a:r>
            <a:r>
              <a:rPr sz="2000" b="1" spc="-805" dirty="0">
                <a:latin typeface="Courier New"/>
                <a:cs typeface="Courier New"/>
              </a:rPr>
              <a:t> </a:t>
            </a:r>
            <a:r>
              <a:rPr sz="2000" b="1" spc="20" dirty="0">
                <a:latin typeface="Calibri"/>
                <a:cs typeface="Calibri"/>
              </a:rPr>
              <a:t>o</a:t>
            </a:r>
            <a:r>
              <a:rPr sz="2000" b="1" dirty="0">
                <a:latin typeface="Calibri"/>
                <a:cs typeface="Calibri"/>
              </a:rPr>
              <a:t>r</a:t>
            </a:r>
            <a:r>
              <a:rPr sz="2000" b="1" spc="-65" dirty="0">
                <a:latin typeface="Calibri"/>
                <a:cs typeface="Calibri"/>
              </a:rPr>
              <a:t> </a:t>
            </a:r>
            <a:r>
              <a:rPr sz="2000" b="1" spc="-5" dirty="0">
                <a:latin typeface="Courier New"/>
                <a:cs typeface="Courier New"/>
              </a:rPr>
              <a:t>OR</a:t>
            </a:r>
            <a:endParaRPr sz="200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57479" rIns="0" bIns="0" rtlCol="0">
            <a:spAutoFit/>
          </a:bodyPr>
          <a:lstStyle/>
          <a:p>
            <a:pPr marL="12700">
              <a:lnSpc>
                <a:spcPct val="100000"/>
              </a:lnSpc>
            </a:pPr>
            <a:r>
              <a:rPr spc="-45" dirty="0">
                <a:latin typeface="Calibri"/>
                <a:cs typeface="Calibri"/>
              </a:rPr>
              <a:t>Us</a:t>
            </a:r>
            <a:r>
              <a:rPr spc="45" dirty="0">
                <a:latin typeface="Calibri"/>
                <a:cs typeface="Calibri"/>
              </a:rPr>
              <a:t>i</a:t>
            </a:r>
            <a:r>
              <a:rPr spc="35" dirty="0">
                <a:latin typeface="Calibri"/>
                <a:cs typeface="Calibri"/>
              </a:rPr>
              <a:t>n</a:t>
            </a:r>
            <a:r>
              <a:rPr spc="-5" dirty="0">
                <a:latin typeface="Calibri"/>
                <a:cs typeface="Calibri"/>
              </a:rPr>
              <a:t>g</a:t>
            </a:r>
            <a:r>
              <a:rPr spc="25" dirty="0">
                <a:latin typeface="Calibri"/>
                <a:cs typeface="Calibri"/>
              </a:rPr>
              <a:t> </a:t>
            </a:r>
            <a:r>
              <a:rPr dirty="0">
                <a:latin typeface="Calibri"/>
                <a:cs typeface="Calibri"/>
              </a:rPr>
              <a:t>a</a:t>
            </a:r>
            <a:r>
              <a:rPr spc="-95" dirty="0">
                <a:latin typeface="Calibri"/>
                <a:cs typeface="Calibri"/>
              </a:rPr>
              <a:t> </a:t>
            </a:r>
            <a:r>
              <a:rPr spc="-45" dirty="0">
                <a:latin typeface="Courier New"/>
                <a:cs typeface="Courier New"/>
              </a:rPr>
              <a:t>WHER</a:t>
            </a:r>
            <a:r>
              <a:rPr dirty="0">
                <a:latin typeface="Courier New"/>
                <a:cs typeface="Courier New"/>
              </a:rPr>
              <a:t>E</a:t>
            </a:r>
            <a:r>
              <a:rPr spc="-680" dirty="0">
                <a:latin typeface="Courier New"/>
                <a:cs typeface="Courier New"/>
              </a:rPr>
              <a:t> </a:t>
            </a:r>
            <a:r>
              <a:rPr spc="20" dirty="0">
                <a:latin typeface="Calibri"/>
                <a:cs typeface="Calibri"/>
              </a:rPr>
              <a:t>C</a:t>
            </a:r>
            <a:r>
              <a:rPr spc="45" dirty="0">
                <a:latin typeface="Calibri"/>
                <a:cs typeface="Calibri"/>
              </a:rPr>
              <a:t>l</a:t>
            </a:r>
            <a:r>
              <a:rPr spc="-50" dirty="0">
                <a:latin typeface="Calibri"/>
                <a:cs typeface="Calibri"/>
              </a:rPr>
              <a:t>a</a:t>
            </a:r>
            <a:r>
              <a:rPr spc="35" dirty="0">
                <a:latin typeface="Calibri"/>
                <a:cs typeface="Calibri"/>
              </a:rPr>
              <a:t>u</a:t>
            </a:r>
            <a:r>
              <a:rPr spc="-40" dirty="0">
                <a:latin typeface="Calibri"/>
                <a:cs typeface="Calibri"/>
              </a:rPr>
              <a:t>s</a:t>
            </a:r>
            <a:r>
              <a:rPr spc="-5" dirty="0">
                <a:latin typeface="Calibri"/>
                <a:cs typeface="Calibri"/>
              </a:rPr>
              <a:t>e</a:t>
            </a:r>
            <a:r>
              <a:rPr spc="-40" dirty="0">
                <a:latin typeface="Calibri"/>
                <a:cs typeface="Calibri"/>
              </a:rPr>
              <a:t> </a:t>
            </a:r>
            <a:r>
              <a:rPr spc="-5" dirty="0">
                <a:latin typeface="Calibri"/>
                <a:cs typeface="Calibri"/>
              </a:rPr>
              <a:t>t</a:t>
            </a:r>
            <a:r>
              <a:rPr dirty="0">
                <a:latin typeface="Calibri"/>
                <a:cs typeface="Calibri"/>
              </a:rPr>
              <a:t>o</a:t>
            </a:r>
            <a:r>
              <a:rPr spc="-10" dirty="0">
                <a:latin typeface="Calibri"/>
                <a:cs typeface="Calibri"/>
              </a:rPr>
              <a:t> </a:t>
            </a:r>
            <a:r>
              <a:rPr spc="-5" dirty="0">
                <a:latin typeface="Calibri"/>
                <a:cs typeface="Calibri"/>
              </a:rPr>
              <a:t>R</a:t>
            </a:r>
            <a:r>
              <a:rPr dirty="0">
                <a:latin typeface="Calibri"/>
                <a:cs typeface="Calibri"/>
              </a:rPr>
              <a:t>e</a:t>
            </a:r>
            <a:r>
              <a:rPr spc="-40" dirty="0">
                <a:latin typeface="Calibri"/>
                <a:cs typeface="Calibri"/>
              </a:rPr>
              <a:t>s</a:t>
            </a:r>
            <a:r>
              <a:rPr spc="-5" dirty="0">
                <a:latin typeface="Calibri"/>
                <a:cs typeface="Calibri"/>
              </a:rPr>
              <a:t>t</a:t>
            </a:r>
            <a:r>
              <a:rPr spc="-45" dirty="0">
                <a:latin typeface="Calibri"/>
                <a:cs typeface="Calibri"/>
              </a:rPr>
              <a:t>r</a:t>
            </a:r>
            <a:r>
              <a:rPr spc="45" dirty="0">
                <a:latin typeface="Calibri"/>
                <a:cs typeface="Calibri"/>
              </a:rPr>
              <a:t>i</a:t>
            </a:r>
            <a:r>
              <a:rPr spc="-20" dirty="0">
                <a:latin typeface="Calibri"/>
                <a:cs typeface="Calibri"/>
              </a:rPr>
              <a:t>c</a:t>
            </a:r>
            <a:r>
              <a:rPr dirty="0">
                <a:latin typeface="Calibri"/>
                <a:cs typeface="Calibri"/>
              </a:rPr>
              <a:t>t</a:t>
            </a:r>
            <a:r>
              <a:rPr spc="-45" dirty="0">
                <a:latin typeface="Calibri"/>
                <a:cs typeface="Calibri"/>
              </a:rPr>
              <a:t> </a:t>
            </a:r>
            <a:r>
              <a:rPr spc="-5" dirty="0">
                <a:latin typeface="Calibri"/>
                <a:cs typeface="Calibri"/>
              </a:rPr>
              <a:t>R</a:t>
            </a:r>
            <a:r>
              <a:rPr dirty="0">
                <a:latin typeface="Calibri"/>
                <a:cs typeface="Calibri"/>
              </a:rPr>
              <a:t>e</a:t>
            </a:r>
            <a:r>
              <a:rPr spc="-40" dirty="0">
                <a:latin typeface="Calibri"/>
                <a:cs typeface="Calibri"/>
              </a:rPr>
              <a:t>s</a:t>
            </a:r>
            <a:r>
              <a:rPr spc="35" dirty="0">
                <a:latin typeface="Calibri"/>
                <a:cs typeface="Calibri"/>
              </a:rPr>
              <a:t>u</a:t>
            </a:r>
            <a:r>
              <a:rPr spc="45" dirty="0">
                <a:latin typeface="Calibri"/>
                <a:cs typeface="Calibri"/>
              </a:rPr>
              <a:t>l</a:t>
            </a:r>
            <a:r>
              <a:rPr spc="-5" dirty="0">
                <a:latin typeface="Calibri"/>
                <a:cs typeface="Calibri"/>
              </a:rPr>
              <a:t>t</a:t>
            </a:r>
            <a:r>
              <a:rPr dirty="0">
                <a:latin typeface="Calibri"/>
                <a:cs typeface="Calibri"/>
              </a:rPr>
              <a:t>s</a:t>
            </a:r>
          </a:p>
        </p:txBody>
      </p:sp>
      <p:sp>
        <p:nvSpPr>
          <p:cNvPr id="5" name="object 5"/>
          <p:cNvSpPr/>
          <p:nvPr/>
        </p:nvSpPr>
        <p:spPr>
          <a:xfrm>
            <a:off x="723900" y="2781300"/>
            <a:ext cx="7429500" cy="1054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62000" y="2908300"/>
            <a:ext cx="5435600" cy="914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8350" y="2825750"/>
            <a:ext cx="7289800" cy="914400"/>
          </a:xfrm>
          <a:prstGeom prst="rect">
            <a:avLst/>
          </a:prstGeom>
          <a:solidFill>
            <a:srgbClr val="F6FFC3"/>
          </a:solidFill>
          <a:ln w="12700">
            <a:solidFill>
              <a:srgbClr val="7F7F7F"/>
            </a:solidFill>
          </a:ln>
        </p:spPr>
        <p:txBody>
          <a:bodyPr vert="horz" wrap="square" lIns="0" tIns="0" rIns="0" bIns="0" rtlCol="0">
            <a:spAutoFit/>
          </a:bodyPr>
          <a:lstStyle/>
          <a:p>
            <a:pPr marL="535305" marR="2072639" indent="-368300">
              <a:lnSpc>
                <a:spcPct val="1065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state I</a:t>
            </a:r>
            <a:r>
              <a:rPr sz="1800" b="1" dirty="0">
                <a:solidFill>
                  <a:srgbClr val="010000"/>
                </a:solidFill>
                <a:latin typeface="Courier New"/>
                <a:cs typeface="Courier New"/>
              </a:rPr>
              <a:t>N</a:t>
            </a:r>
            <a:r>
              <a:rPr sz="1800" b="1" spc="-65"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'CA'</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'O</a:t>
            </a:r>
            <a:r>
              <a:rPr sz="1800" b="1" spc="20" dirty="0">
                <a:solidFill>
                  <a:srgbClr val="010000"/>
                </a:solidFill>
                <a:latin typeface="Courier New"/>
                <a:cs typeface="Courier New"/>
              </a:rPr>
              <a:t>R</a:t>
            </a:r>
            <a:r>
              <a:rPr sz="1800" b="1" spc="15" dirty="0">
                <a:solidFill>
                  <a:srgbClr val="010000"/>
                </a:solidFill>
                <a:latin typeface="Courier New"/>
                <a:cs typeface="Courier New"/>
              </a:rPr>
              <a:t>'</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'WA'</a:t>
            </a:r>
            <a:r>
              <a:rPr sz="1800" b="1" dirty="0">
                <a:solidFill>
                  <a:srgbClr val="010000"/>
                </a:solidFill>
                <a:latin typeface="Courier New"/>
                <a:cs typeface="Courier New"/>
              </a:rPr>
              <a:t>,</a:t>
            </a:r>
            <a:r>
              <a:rPr sz="1800" b="1" spc="-60" dirty="0">
                <a:solidFill>
                  <a:srgbClr val="010000"/>
                </a:solidFill>
                <a:latin typeface="Courier New"/>
                <a:cs typeface="Courier New"/>
              </a:rPr>
              <a:t> </a:t>
            </a:r>
            <a:r>
              <a:rPr sz="1800" b="1" spc="15" dirty="0">
                <a:solidFill>
                  <a:srgbClr val="010000"/>
                </a:solidFill>
                <a:latin typeface="Courier New"/>
                <a:cs typeface="Courier New"/>
              </a:rPr>
              <a:t>'NV'</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'AZ');</a:t>
            </a:r>
            <a:endParaRPr sz="1800">
              <a:latin typeface="Courier New"/>
              <a:cs typeface="Courier New"/>
            </a:endParaRPr>
          </a:p>
        </p:txBody>
      </p:sp>
      <p:sp>
        <p:nvSpPr>
          <p:cNvPr id="8" name="object 8"/>
          <p:cNvSpPr/>
          <p:nvPr/>
        </p:nvSpPr>
        <p:spPr>
          <a:xfrm>
            <a:off x="723900" y="1943100"/>
            <a:ext cx="7429500" cy="7493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62000" y="2019300"/>
            <a:ext cx="6045200" cy="6223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768350" y="1987550"/>
            <a:ext cx="7289800" cy="609600"/>
          </a:xfrm>
          <a:prstGeom prst="rect">
            <a:avLst/>
          </a:prstGeom>
          <a:solidFill>
            <a:srgbClr val="F6FFC3"/>
          </a:solidFill>
          <a:ln w="12700">
            <a:solidFill>
              <a:srgbClr val="7F7F7F"/>
            </a:solidFill>
          </a:ln>
        </p:spPr>
        <p:txBody>
          <a:bodyPr vert="horz" wrap="square" lIns="0" tIns="0" rIns="0" bIns="0" rtlCol="0">
            <a:spAutoFit/>
          </a:bodyPr>
          <a:lstStyle/>
          <a:p>
            <a:pPr marL="16700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order</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order_id=1287;</a:t>
            </a:r>
            <a:endParaRPr sz="1800">
              <a:latin typeface="Courier New"/>
              <a:cs typeface="Courier New"/>
            </a:endParaRPr>
          </a:p>
        </p:txBody>
      </p:sp>
      <p:sp>
        <p:nvSpPr>
          <p:cNvPr id="11" name="object 11"/>
          <p:cNvSpPr/>
          <p:nvPr/>
        </p:nvSpPr>
        <p:spPr>
          <a:xfrm>
            <a:off x="723900" y="4483100"/>
            <a:ext cx="7429500" cy="14097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774700" y="4610100"/>
            <a:ext cx="6680200" cy="1219200"/>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768350" y="4527550"/>
            <a:ext cx="7289800" cy="1270000"/>
          </a:xfrm>
          <a:prstGeom prst="rect">
            <a:avLst/>
          </a:prstGeom>
          <a:solidFill>
            <a:srgbClr val="F6FFC3"/>
          </a:solidFill>
          <a:ln w="12700">
            <a:solidFill>
              <a:srgbClr val="7F7F7F"/>
            </a:solidFill>
          </a:ln>
        </p:spPr>
        <p:txBody>
          <a:bodyPr vert="horz" wrap="square" lIns="0" tIns="0" rIns="0" bIns="0" rtlCol="0">
            <a:spAutoFit/>
          </a:bodyPr>
          <a:lstStyle/>
          <a:p>
            <a:pPr marL="537845" marR="3568700" indent="-3683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 WHER</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fnam</a:t>
            </a:r>
            <a:r>
              <a:rPr sz="1800" b="1" dirty="0">
                <a:solidFill>
                  <a:srgbClr val="010000"/>
                </a:solidFill>
                <a:latin typeface="Courier New"/>
                <a:cs typeface="Courier New"/>
              </a:rPr>
              <a:t>e</a:t>
            </a:r>
            <a:r>
              <a:rPr sz="1800" b="1" spc="-165" dirty="0">
                <a:solidFill>
                  <a:srgbClr val="010000"/>
                </a:solidFill>
                <a:latin typeface="Courier New"/>
                <a:cs typeface="Courier New"/>
              </a:rPr>
              <a:t> </a:t>
            </a:r>
            <a:r>
              <a:rPr sz="1800" b="1" spc="15" dirty="0">
                <a:solidFill>
                  <a:srgbClr val="010000"/>
                </a:solidFill>
                <a:latin typeface="Courier New"/>
                <a:cs typeface="Courier New"/>
              </a:rPr>
              <a:t>LIK</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'Ann%'</a:t>
            </a:r>
            <a:endParaRPr sz="1800">
              <a:latin typeface="Courier New"/>
              <a:cs typeface="Courier New"/>
            </a:endParaRPr>
          </a:p>
          <a:p>
            <a:pPr marL="944244">
              <a:lnSpc>
                <a:spcPct val="100000"/>
              </a:lnSpc>
              <a:spcBef>
                <a:spcPts val="140"/>
              </a:spcBef>
            </a:pPr>
            <a:r>
              <a:rPr sz="1800" b="1" spc="15" dirty="0">
                <a:solidFill>
                  <a:srgbClr val="0000FF"/>
                </a:solidFill>
                <a:latin typeface="Courier New"/>
                <a:cs typeface="Courier New"/>
              </a:rPr>
              <a:t>AN</a:t>
            </a:r>
            <a:r>
              <a:rPr sz="1800" b="1" dirty="0">
                <a:solidFill>
                  <a:srgbClr val="0000FF"/>
                </a:solidFill>
                <a:latin typeface="Courier New"/>
                <a:cs typeface="Courier New"/>
              </a:rPr>
              <a:t>D</a:t>
            </a:r>
            <a:r>
              <a:rPr sz="1800" b="1" spc="-65" dirty="0">
                <a:solidFill>
                  <a:srgbClr val="0000FF"/>
                </a:solidFill>
                <a:latin typeface="Courier New"/>
                <a:cs typeface="Courier New"/>
              </a:rPr>
              <a:t> </a:t>
            </a:r>
            <a:r>
              <a:rPr sz="1800" b="1" spc="15" dirty="0">
                <a:solidFill>
                  <a:srgbClr val="0000FF"/>
                </a:solidFill>
                <a:latin typeface="Courier New"/>
                <a:cs typeface="Courier New"/>
              </a:rPr>
              <a:t>(</a:t>
            </a:r>
            <a:r>
              <a:rPr sz="1800" b="1" spc="15" dirty="0">
                <a:solidFill>
                  <a:srgbClr val="010000"/>
                </a:solidFill>
                <a:latin typeface="Courier New"/>
                <a:cs typeface="Courier New"/>
              </a:rPr>
              <a:t>city='Seattl</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365" dirty="0">
                <a:solidFill>
                  <a:srgbClr val="010000"/>
                </a:solidFill>
                <a:latin typeface="Courier New"/>
                <a:cs typeface="Courier New"/>
              </a:rPr>
              <a:t> </a:t>
            </a:r>
            <a:r>
              <a:rPr sz="1800" b="1" spc="15" dirty="0">
                <a:solidFill>
                  <a:srgbClr val="0000FF"/>
                </a:solidFill>
                <a:latin typeface="Courier New"/>
                <a:cs typeface="Courier New"/>
              </a:rPr>
              <a:t>O</a:t>
            </a:r>
            <a:r>
              <a:rPr sz="1800" b="1" dirty="0">
                <a:solidFill>
                  <a:srgbClr val="0000FF"/>
                </a:solidFill>
                <a:latin typeface="Courier New"/>
                <a:cs typeface="Courier New"/>
              </a:rPr>
              <a:t>R</a:t>
            </a:r>
            <a:r>
              <a:rPr sz="1800" b="1" spc="35" dirty="0">
                <a:solidFill>
                  <a:srgbClr val="0000FF"/>
                </a:solidFill>
                <a:latin typeface="Courier New"/>
                <a:cs typeface="Courier New"/>
              </a:rPr>
              <a:t> </a:t>
            </a:r>
            <a:r>
              <a:rPr sz="1800" b="1" spc="15" dirty="0">
                <a:solidFill>
                  <a:srgbClr val="010000"/>
                </a:solidFill>
                <a:latin typeface="Courier New"/>
                <a:cs typeface="Courier New"/>
              </a:rPr>
              <a:t>city='Portla</a:t>
            </a:r>
            <a:r>
              <a:rPr sz="1800" b="1" spc="-80" dirty="0">
                <a:solidFill>
                  <a:srgbClr val="010000"/>
                </a:solidFill>
                <a:latin typeface="Courier New"/>
                <a:cs typeface="Courier New"/>
              </a:rPr>
              <a:t>n</a:t>
            </a:r>
            <a:r>
              <a:rPr sz="1800" b="1" spc="15" dirty="0">
                <a:solidFill>
                  <a:srgbClr val="010000"/>
                </a:solidFill>
                <a:latin typeface="Courier New"/>
                <a:cs typeface="Courier New"/>
              </a:rPr>
              <a:t>d</a:t>
            </a:r>
            <a:r>
              <a:rPr sz="1800" b="1" spc="20" dirty="0">
                <a:solidFill>
                  <a:srgbClr val="010000"/>
                </a:solidFill>
                <a:latin typeface="Courier New"/>
                <a:cs typeface="Courier New"/>
              </a:rPr>
              <a:t>'</a:t>
            </a:r>
            <a:r>
              <a:rPr sz="1800" b="1" spc="15" dirty="0">
                <a:solidFill>
                  <a:srgbClr val="0000FF"/>
                </a:solidFill>
                <a:latin typeface="Courier New"/>
                <a:cs typeface="Courier New"/>
              </a:rPr>
              <a:t>)</a:t>
            </a:r>
            <a:r>
              <a:rPr sz="1800" b="1" dirty="0">
                <a:solidFill>
                  <a:srgbClr val="010000"/>
                </a:solidFill>
                <a:latin typeface="Courier New"/>
                <a:cs typeface="Courier New"/>
              </a:rPr>
              <a:t>;</a:t>
            </a:r>
            <a:endParaRPr sz="180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15</a:t>
            </a:fld>
            <a:endParaRPr spc="-5"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14350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00"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40" dirty="0">
                <a:latin typeface="Calibri"/>
                <a:cs typeface="Calibri"/>
              </a:rPr>
              <a:t> </a:t>
            </a:r>
            <a:r>
              <a:rPr sz="2000" b="1" spc="0" dirty="0">
                <a:latin typeface="Calibri"/>
                <a:cs typeface="Calibri"/>
              </a:rPr>
              <a:t>a</a:t>
            </a:r>
            <a:r>
              <a:rPr sz="2000" b="1" dirty="0">
                <a:latin typeface="Calibri"/>
                <a:cs typeface="Calibri"/>
              </a:rPr>
              <a:t>li</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p</a:t>
            </a:r>
            <a:r>
              <a:rPr sz="2000" b="1" spc="-3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li</a:t>
            </a:r>
            <a:r>
              <a:rPr sz="2000" b="1" spc="-35" dirty="0">
                <a:latin typeface="Calibri"/>
                <a:cs typeface="Calibri"/>
              </a:rPr>
              <a:t>f</a:t>
            </a:r>
            <a:r>
              <a:rPr sz="2000" b="1" spc="-5" dirty="0">
                <a:latin typeface="Calibri"/>
                <a:cs typeface="Calibri"/>
              </a:rPr>
              <a:t>y</a:t>
            </a:r>
            <a:r>
              <a:rPr sz="2000" b="1"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spc="20" dirty="0">
                <a:latin typeface="Calibri"/>
                <a:cs typeface="Calibri"/>
              </a:rPr>
              <a:t>p</a:t>
            </a:r>
            <a:r>
              <a:rPr sz="2000" b="1" dirty="0">
                <a:latin typeface="Calibri"/>
                <a:cs typeface="Calibri"/>
              </a:rPr>
              <a:t>l</a:t>
            </a:r>
            <a:r>
              <a:rPr sz="2000" b="1" spc="-10" dirty="0">
                <a:latin typeface="Calibri"/>
                <a:cs typeface="Calibri"/>
              </a:rPr>
              <a:t>e</a:t>
            </a:r>
            <a:r>
              <a:rPr sz="2000" b="1" dirty="0">
                <a:latin typeface="Calibri"/>
                <a:cs typeface="Calibri"/>
              </a:rPr>
              <a:t>x</a:t>
            </a:r>
            <a:r>
              <a:rPr sz="2000" b="1" spc="2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3" name="object 3"/>
          <p:cNvSpPr txBox="1"/>
          <p:nvPr/>
        </p:nvSpPr>
        <p:spPr>
          <a:xfrm>
            <a:off x="933642" y="3454172"/>
            <a:ext cx="7334884" cy="607695"/>
          </a:xfrm>
          <a:prstGeom prst="rect">
            <a:avLst/>
          </a:prstGeom>
        </p:spPr>
        <p:txBody>
          <a:bodyPr vert="horz" wrap="square" lIns="0" tIns="0" rIns="0" bIns="0" rtlCol="0">
            <a:spAutoFit/>
          </a:bodyPr>
          <a:lstStyle/>
          <a:p>
            <a:pPr marL="177800" marR="5080" indent="-165100">
              <a:lnSpc>
                <a:spcPct val="104200"/>
              </a:lnSpc>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dirty="0">
                <a:latin typeface="Calibri"/>
                <a:cs typeface="Calibri"/>
              </a:rPr>
              <a:t>N</a:t>
            </a:r>
            <a:r>
              <a:rPr sz="2000" spc="35" dirty="0">
                <a:latin typeface="Calibri"/>
                <a:cs typeface="Calibri"/>
              </a:rPr>
              <a:t>o</a:t>
            </a:r>
            <a:r>
              <a:rPr sz="2000" spc="30" dirty="0">
                <a:latin typeface="Calibri"/>
                <a:cs typeface="Calibri"/>
              </a:rPr>
              <a:t>t</a:t>
            </a:r>
            <a:r>
              <a:rPr sz="2000" spc="-5" dirty="0">
                <a:latin typeface="Calibri"/>
                <a:cs typeface="Calibri"/>
              </a:rPr>
              <a:t>e:</a:t>
            </a:r>
            <a:r>
              <a:rPr sz="2000" spc="-90" dirty="0">
                <a:latin typeface="Calibri"/>
                <a:cs typeface="Calibri"/>
              </a:rPr>
              <a:t> </a:t>
            </a:r>
            <a:r>
              <a:rPr sz="2000" spc="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spc="-5" dirty="0">
                <a:latin typeface="Calibri"/>
                <a:cs typeface="Calibri"/>
              </a:rPr>
              <a:t>g</a:t>
            </a:r>
            <a:r>
              <a:rPr sz="2000" spc="-95" dirty="0">
                <a:latin typeface="Calibri"/>
                <a:cs typeface="Calibri"/>
              </a:rPr>
              <a:t> </a:t>
            </a:r>
            <a:r>
              <a:rPr sz="2000" spc="-5" dirty="0">
                <a:latin typeface="Courier New"/>
                <a:cs typeface="Courier New"/>
              </a:rPr>
              <a:t>A</a:t>
            </a:r>
            <a:r>
              <a:rPr sz="2000" dirty="0">
                <a:latin typeface="Courier New"/>
                <a:cs typeface="Courier New"/>
              </a:rPr>
              <a:t>S</a:t>
            </a:r>
            <a:r>
              <a:rPr sz="2000" spc="-805" dirty="0">
                <a:latin typeface="Courier New"/>
                <a:cs typeface="Courier New"/>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5" dirty="0">
                <a:latin typeface="Calibri"/>
                <a:cs typeface="Calibri"/>
              </a:rPr>
              <a:t>y</a:t>
            </a:r>
            <a:r>
              <a:rPr sz="2000" spc="-6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0" dirty="0">
                <a:latin typeface="Calibri"/>
                <a:cs typeface="Calibri"/>
              </a:rPr>
              <a:t>alia</a:t>
            </a:r>
            <a:r>
              <a:rPr sz="2000" spc="15" dirty="0">
                <a:latin typeface="Calibri"/>
                <a:cs typeface="Calibri"/>
              </a:rPr>
              <a:t>s</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40" dirty="0">
                <a:latin typeface="Calibri"/>
                <a:cs typeface="Calibri"/>
              </a:rPr>
              <a:t>al</a:t>
            </a:r>
            <a:r>
              <a:rPr sz="2000" spc="15" dirty="0">
                <a:latin typeface="Calibri"/>
                <a:cs typeface="Calibri"/>
              </a:rPr>
              <a:t>s</a:t>
            </a:r>
            <a:r>
              <a:rPr sz="2000" dirty="0">
                <a:latin typeface="Calibri"/>
                <a:cs typeface="Calibri"/>
              </a:rPr>
              <a:t>o</a:t>
            </a:r>
            <a:r>
              <a:rPr sz="2000" spc="-110"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15" dirty="0">
                <a:latin typeface="Calibri"/>
                <a:cs typeface="Calibri"/>
              </a:rPr>
              <a:t>s</a:t>
            </a:r>
            <a:r>
              <a:rPr sz="2000" spc="30" dirty="0">
                <a:latin typeface="Calibri"/>
                <a:cs typeface="Calibri"/>
              </a:rPr>
              <a:t>t</a:t>
            </a:r>
            <a:r>
              <a:rPr sz="2000" spc="40" dirty="0">
                <a:latin typeface="Calibri"/>
                <a:cs typeface="Calibri"/>
              </a:rPr>
              <a:t>a</a:t>
            </a:r>
            <a:r>
              <a:rPr sz="2000" spc="-5" dirty="0">
                <a:latin typeface="Calibri"/>
                <a:cs typeface="Calibri"/>
              </a:rPr>
              <a:t>r</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 </a:t>
            </a:r>
            <a:r>
              <a:rPr sz="2000" spc="30" dirty="0">
                <a:latin typeface="Calibri"/>
                <a:cs typeface="Calibri"/>
              </a:rPr>
              <a:t>C</a:t>
            </a:r>
            <a:r>
              <a:rPr sz="2000" spc="-35" dirty="0">
                <a:latin typeface="Calibri"/>
                <a:cs typeface="Calibri"/>
              </a:rPr>
              <a:t>D</a:t>
            </a:r>
            <a:r>
              <a:rPr sz="2000" dirty="0">
                <a:latin typeface="Calibri"/>
                <a:cs typeface="Calibri"/>
              </a:rPr>
              <a:t>H </a:t>
            </a:r>
            <a:r>
              <a:rPr sz="2000" spc="-20" dirty="0">
                <a:latin typeface="Calibri"/>
                <a:cs typeface="Calibri"/>
              </a:rPr>
              <a:t>5</a:t>
            </a:r>
            <a:r>
              <a:rPr sz="2000" spc="-5" dirty="0">
                <a:latin typeface="Calibri"/>
                <a:cs typeface="Calibri"/>
              </a:rPr>
              <a:t>.1</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70" dirty="0">
                <a:latin typeface="Calibri"/>
                <a:cs typeface="Calibri"/>
              </a:rPr>
              <a:t>T</a:t>
            </a:r>
            <a:r>
              <a:rPr spc="-50" dirty="0">
                <a:latin typeface="Calibri"/>
                <a:cs typeface="Calibri"/>
              </a:rPr>
              <a:t>a</a:t>
            </a:r>
            <a:r>
              <a:rPr spc="35" dirty="0">
                <a:latin typeface="Calibri"/>
                <a:cs typeface="Calibri"/>
              </a:rPr>
              <a:t>b</a:t>
            </a:r>
            <a:r>
              <a:rPr spc="45" dirty="0">
                <a:latin typeface="Calibri"/>
                <a:cs typeface="Calibri"/>
              </a:rPr>
              <a:t>l</a:t>
            </a:r>
            <a:r>
              <a:rPr spc="-5" dirty="0">
                <a:latin typeface="Calibri"/>
                <a:cs typeface="Calibri"/>
              </a:rPr>
              <a:t>e</a:t>
            </a:r>
            <a:r>
              <a:rPr spc="-40" dirty="0">
                <a:latin typeface="Calibri"/>
                <a:cs typeface="Calibri"/>
              </a:rPr>
              <a:t> </a:t>
            </a:r>
            <a:r>
              <a:rPr spc="0" dirty="0">
                <a:latin typeface="Calibri"/>
                <a:cs typeface="Calibri"/>
              </a:rPr>
              <a:t>A</a:t>
            </a:r>
            <a:r>
              <a:rPr spc="45" dirty="0">
                <a:latin typeface="Calibri"/>
                <a:cs typeface="Calibri"/>
              </a:rPr>
              <a:t>li</a:t>
            </a:r>
            <a:r>
              <a:rPr spc="-50" dirty="0">
                <a:latin typeface="Calibri"/>
                <a:cs typeface="Calibri"/>
              </a:rPr>
              <a:t>a</a:t>
            </a:r>
            <a:r>
              <a:rPr spc="-40" dirty="0">
                <a:latin typeface="Calibri"/>
                <a:cs typeface="Calibri"/>
              </a:rPr>
              <a:t>s</a:t>
            </a:r>
            <a:r>
              <a:rPr dirty="0">
                <a:latin typeface="Calibri"/>
                <a:cs typeface="Calibri"/>
              </a:rPr>
              <a:t>es</a:t>
            </a:r>
          </a:p>
        </p:txBody>
      </p:sp>
      <p:sp>
        <p:nvSpPr>
          <p:cNvPr id="5" name="object 5"/>
          <p:cNvSpPr/>
          <p:nvPr/>
        </p:nvSpPr>
        <p:spPr>
          <a:xfrm>
            <a:off x="723900" y="1638300"/>
            <a:ext cx="7378700" cy="1663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4700" y="1765300"/>
            <a:ext cx="5486400" cy="1524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8350" y="1682750"/>
            <a:ext cx="7239000" cy="1524000"/>
          </a:xfrm>
          <a:prstGeom prst="rect">
            <a:avLst/>
          </a:prstGeom>
          <a:solidFill>
            <a:srgbClr val="F6FFC3"/>
          </a:solidFill>
          <a:ln w="12700">
            <a:solidFill>
              <a:srgbClr val="7F7F7F"/>
            </a:solidFill>
          </a:ln>
        </p:spPr>
        <p:txBody>
          <a:bodyPr vert="horz" wrap="square" lIns="0" tIns="0" rIns="0" bIns="0" rtlCol="0">
            <a:spAutoFit/>
          </a:bodyPr>
          <a:lstStyle/>
          <a:p>
            <a:pPr marL="537845" marR="1968500" indent="-3683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o.order_dat</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c.fnam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c.lname 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000FF"/>
                </a:solidFill>
                <a:latin typeface="Courier New"/>
                <a:cs typeface="Courier New"/>
              </a:rPr>
              <a:t>customer</a:t>
            </a:r>
            <a:r>
              <a:rPr sz="1800" b="1" dirty="0">
                <a:solidFill>
                  <a:srgbClr val="0000FF"/>
                </a:solidFill>
                <a:latin typeface="Courier New"/>
                <a:cs typeface="Courier New"/>
              </a:rPr>
              <a:t>s</a:t>
            </a:r>
            <a:r>
              <a:rPr sz="1800" b="1" spc="-260" dirty="0">
                <a:solidFill>
                  <a:srgbClr val="0000FF"/>
                </a:solidFill>
                <a:latin typeface="Courier New"/>
                <a:cs typeface="Courier New"/>
              </a:rPr>
              <a:t> </a:t>
            </a:r>
            <a:r>
              <a:rPr sz="1800" b="1" dirty="0">
                <a:solidFill>
                  <a:srgbClr val="0000FF"/>
                </a:solidFill>
                <a:latin typeface="Courier New"/>
                <a:cs typeface="Courier New"/>
              </a:rPr>
              <a:t>c</a:t>
            </a:r>
            <a:r>
              <a:rPr sz="1800" b="1" spc="40" dirty="0">
                <a:solidFill>
                  <a:srgbClr val="0000FF"/>
                </a:solidFill>
                <a:latin typeface="Courier New"/>
                <a:cs typeface="Courier New"/>
              </a:rPr>
              <a:t> </a:t>
            </a:r>
            <a:r>
              <a:rPr sz="1800" b="1" spc="15" dirty="0">
                <a:solidFill>
                  <a:srgbClr val="010000"/>
                </a:solidFill>
                <a:latin typeface="Courier New"/>
                <a:cs typeface="Courier New"/>
              </a:rPr>
              <a:t>JOI</a:t>
            </a:r>
            <a:r>
              <a:rPr sz="1800" b="1" dirty="0">
                <a:solidFill>
                  <a:srgbClr val="010000"/>
                </a:solidFill>
                <a:latin typeface="Courier New"/>
                <a:cs typeface="Courier New"/>
              </a:rPr>
              <a:t>N</a:t>
            </a:r>
            <a:r>
              <a:rPr sz="1800" b="1" spc="-60" dirty="0">
                <a:solidFill>
                  <a:srgbClr val="010000"/>
                </a:solidFill>
                <a:latin typeface="Courier New"/>
                <a:cs typeface="Courier New"/>
              </a:rPr>
              <a:t> </a:t>
            </a:r>
            <a:r>
              <a:rPr sz="1800" b="1" spc="15" dirty="0">
                <a:solidFill>
                  <a:srgbClr val="0000FF"/>
                </a:solidFill>
                <a:latin typeface="Courier New"/>
                <a:cs typeface="Courier New"/>
              </a:rPr>
              <a:t>order</a:t>
            </a:r>
            <a:r>
              <a:rPr sz="1800" b="1" dirty="0">
                <a:solidFill>
                  <a:srgbClr val="0000FF"/>
                </a:solidFill>
                <a:latin typeface="Courier New"/>
                <a:cs typeface="Courier New"/>
              </a:rPr>
              <a:t>s</a:t>
            </a:r>
            <a:r>
              <a:rPr sz="1800" b="1" spc="-160" dirty="0">
                <a:solidFill>
                  <a:srgbClr val="0000FF"/>
                </a:solidFill>
                <a:latin typeface="Courier New"/>
                <a:cs typeface="Courier New"/>
              </a:rPr>
              <a:t> </a:t>
            </a:r>
            <a:r>
              <a:rPr sz="1800" b="1" dirty="0">
                <a:solidFill>
                  <a:srgbClr val="0000FF"/>
                </a:solidFill>
                <a:latin typeface="Courier New"/>
                <a:cs typeface="Courier New"/>
              </a:rPr>
              <a:t>o</a:t>
            </a:r>
            <a:endParaRPr sz="1800">
              <a:latin typeface="Courier New"/>
              <a:cs typeface="Courier New"/>
            </a:endParaRPr>
          </a:p>
          <a:p>
            <a:pPr marL="537845" marR="3100705">
              <a:lnSpc>
                <a:spcPts val="2400"/>
              </a:lnSpc>
              <a:spcBef>
                <a:spcPts val="20"/>
              </a:spcBef>
            </a:pPr>
            <a:r>
              <a:rPr sz="1800" b="1" spc="15" dirty="0">
                <a:solidFill>
                  <a:srgbClr val="010000"/>
                </a:solidFill>
                <a:latin typeface="Courier New"/>
                <a:cs typeface="Courier New"/>
              </a:rPr>
              <a:t>O</a:t>
            </a:r>
            <a:r>
              <a:rPr sz="1800" b="1" dirty="0">
                <a:solidFill>
                  <a:srgbClr val="010000"/>
                </a:solidFill>
                <a:latin typeface="Courier New"/>
                <a:cs typeface="Courier New"/>
              </a:rPr>
              <a:t>N</a:t>
            </a:r>
            <a:r>
              <a:rPr sz="1800" b="1" spc="-65"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c.cust_i</a:t>
            </a:r>
            <a:r>
              <a:rPr sz="1800" b="1" dirty="0">
                <a:solidFill>
                  <a:srgbClr val="010000"/>
                </a:solidFill>
                <a:latin typeface="Courier New"/>
                <a:cs typeface="Courier New"/>
              </a:rPr>
              <a:t>d</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o.cust_i</a:t>
            </a:r>
            <a:r>
              <a:rPr sz="1800" b="1" spc="20" dirty="0">
                <a:solidFill>
                  <a:srgbClr val="010000"/>
                </a:solidFill>
                <a:latin typeface="Courier New"/>
                <a:cs typeface="Courier New"/>
              </a:rPr>
              <a:t>d</a:t>
            </a:r>
            <a:r>
              <a:rPr sz="1800" b="1"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c.zipcod</a:t>
            </a:r>
            <a:r>
              <a:rPr sz="1800" b="1" spc="20" dirty="0">
                <a:solidFill>
                  <a:srgbClr val="010000"/>
                </a:solidFill>
                <a:latin typeface="Courier New"/>
                <a:cs typeface="Courier New"/>
              </a:rPr>
              <a:t>e</a:t>
            </a:r>
            <a:r>
              <a:rPr sz="1800" b="1" spc="15" dirty="0">
                <a:solidFill>
                  <a:srgbClr val="010000"/>
                </a:solidFill>
                <a:latin typeface="Courier New"/>
                <a:cs typeface="Courier New"/>
              </a:rPr>
              <a:t>='9</a:t>
            </a:r>
            <a:r>
              <a:rPr sz="1800" b="1" spc="-85" dirty="0">
                <a:solidFill>
                  <a:srgbClr val="010000"/>
                </a:solidFill>
                <a:latin typeface="Courier New"/>
                <a:cs typeface="Courier New"/>
              </a:rPr>
              <a:t>4</a:t>
            </a:r>
            <a:r>
              <a:rPr sz="1800" b="1" spc="15" dirty="0">
                <a:solidFill>
                  <a:srgbClr val="010000"/>
                </a:solidFill>
                <a:latin typeface="Courier New"/>
                <a:cs typeface="Courier New"/>
              </a:rPr>
              <a:t>30</a:t>
            </a:r>
            <a:r>
              <a:rPr sz="1800" b="1" spc="20" dirty="0">
                <a:solidFill>
                  <a:srgbClr val="010000"/>
                </a:solidFill>
                <a:latin typeface="Courier New"/>
                <a:cs typeface="Courier New"/>
              </a:rPr>
              <a:t>6</a:t>
            </a:r>
            <a:r>
              <a:rPr sz="1800" b="1" spc="-80" dirty="0">
                <a:solidFill>
                  <a:srgbClr val="010000"/>
                </a:solidFill>
                <a:latin typeface="Courier New"/>
                <a:cs typeface="Courier New"/>
              </a:rPr>
              <a:t>';</a:t>
            </a:r>
            <a:endParaRPr sz="1800">
              <a:latin typeface="Courier New"/>
              <a:cs typeface="Courier New"/>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16</a:t>
            </a:fld>
            <a:endParaRPr spc="-5"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347584" cy="9842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20" dirty="0">
                <a:latin typeface="Calibri"/>
                <a:cs typeface="Calibri"/>
              </a:rPr>
              <a:t>n</a:t>
            </a:r>
            <a:r>
              <a:rPr sz="2000" b="1" dirty="0">
                <a:latin typeface="Calibri"/>
                <a:cs typeface="Calibri"/>
              </a:rPr>
              <a:t>i</a:t>
            </a:r>
            <a:r>
              <a:rPr sz="2000" b="1" spc="-35" dirty="0">
                <a:latin typeface="Calibri"/>
                <a:cs typeface="Calibri"/>
              </a:rPr>
              <a:t>f</a:t>
            </a:r>
            <a:r>
              <a:rPr sz="2000" b="1" dirty="0">
                <a:latin typeface="Calibri"/>
                <a:cs typeface="Calibri"/>
              </a:rPr>
              <a:t>i</a:t>
            </a:r>
            <a:r>
              <a:rPr sz="2000" b="1" spc="-10" dirty="0">
                <a:latin typeface="Calibri"/>
                <a:cs typeface="Calibri"/>
              </a:rPr>
              <a:t>e</a:t>
            </a:r>
            <a:r>
              <a:rPr sz="2000" b="1" dirty="0">
                <a:latin typeface="Calibri"/>
                <a:cs typeface="Calibri"/>
              </a:rPr>
              <a:t>s</a:t>
            </a:r>
            <a:r>
              <a:rPr sz="2000" b="1" spc="5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20" dirty="0">
                <a:latin typeface="Calibri"/>
                <a:cs typeface="Calibri"/>
              </a:rPr>
              <a:t>pu</a:t>
            </a:r>
            <a:r>
              <a:rPr sz="2000" b="1" spc="-5" dirty="0">
                <a:latin typeface="Calibri"/>
                <a:cs typeface="Calibri"/>
              </a:rPr>
              <a:t>t</a:t>
            </a:r>
            <a:r>
              <a:rPr sz="2000" b="1" spc="-15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spc="-5" dirty="0">
                <a:latin typeface="Courier New"/>
                <a:cs typeface="Courier New"/>
              </a:rPr>
              <a:t>SELECT</a:t>
            </a:r>
            <a:r>
              <a:rPr sz="2000" b="1" spc="-5" dirty="0">
                <a:latin typeface="Calibri"/>
                <a:cs typeface="Calibri"/>
              </a:rPr>
              <a:t>s</a:t>
            </a:r>
            <a:r>
              <a:rPr sz="2000" b="1" spc="-5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5" dirty="0">
                <a:latin typeface="Calibri"/>
                <a:cs typeface="Calibri"/>
              </a:rPr>
              <a:t>o</a:t>
            </a:r>
            <a:r>
              <a:rPr sz="2000" b="1" spc="-13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spc="-50" dirty="0">
                <a:latin typeface="Calibri"/>
                <a:cs typeface="Calibri"/>
              </a:rPr>
              <a:t>g</a:t>
            </a:r>
            <a:r>
              <a:rPr sz="2000" b="1" dirty="0">
                <a:latin typeface="Calibri"/>
                <a:cs typeface="Calibri"/>
              </a:rPr>
              <a:t>le</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a:t>
            </a:r>
            <a:r>
              <a:rPr sz="2000" b="1" spc="-5" dirty="0">
                <a:latin typeface="Calibri"/>
                <a:cs typeface="Calibri"/>
              </a:rPr>
              <a:t>t</a:t>
            </a:r>
            <a:r>
              <a:rPr sz="2000" b="1" spc="-50" dirty="0">
                <a:latin typeface="Calibri"/>
                <a:cs typeface="Calibri"/>
              </a:rPr>
              <a:t> </a:t>
            </a:r>
            <a:r>
              <a:rPr sz="2000" b="1" dirty="0">
                <a:latin typeface="Calibri"/>
                <a:cs typeface="Calibri"/>
              </a:rPr>
              <a:t>s</a:t>
            </a:r>
            <a:r>
              <a:rPr sz="2000" b="1" spc="-10" dirty="0">
                <a:latin typeface="Calibri"/>
                <a:cs typeface="Calibri"/>
              </a:rPr>
              <a:t>e</a:t>
            </a:r>
            <a:r>
              <a:rPr sz="2000" b="1" spc="-5" dirty="0">
                <a:latin typeface="Calibri"/>
                <a:cs typeface="Calibri"/>
              </a:rPr>
              <a:t>t</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n</a:t>
            </a:r>
            <a:r>
              <a:rPr sz="2000" spc="40" dirty="0">
                <a:latin typeface="Calibri"/>
                <a:cs typeface="Calibri"/>
              </a:rPr>
              <a:t>a</a:t>
            </a:r>
            <a:r>
              <a:rPr sz="2000" spc="-5" dirty="0">
                <a:latin typeface="Calibri"/>
                <a:cs typeface="Calibri"/>
              </a:rPr>
              <a:t>me,</a:t>
            </a:r>
            <a:r>
              <a:rPr sz="2000" spc="-155" dirty="0">
                <a:latin typeface="Calibri"/>
                <a:cs typeface="Calibri"/>
              </a:rPr>
              <a:t> </a:t>
            </a:r>
            <a:r>
              <a:rPr sz="2000" spc="45" dirty="0">
                <a:latin typeface="Calibri"/>
                <a:cs typeface="Calibri"/>
              </a:rPr>
              <a:t>o</a:t>
            </a:r>
            <a:r>
              <a:rPr sz="2000" spc="-5" dirty="0">
                <a:latin typeface="Calibri"/>
                <a:cs typeface="Calibri"/>
              </a:rPr>
              <a:t>r</a:t>
            </a:r>
            <a:r>
              <a:rPr sz="2000" spc="45" dirty="0">
                <a:latin typeface="Calibri"/>
                <a:cs typeface="Calibri"/>
              </a:rPr>
              <a:t>d</a:t>
            </a:r>
            <a:r>
              <a:rPr sz="2000" spc="-5" dirty="0">
                <a:latin typeface="Calibri"/>
                <a:cs typeface="Calibri"/>
              </a:rPr>
              <a:t>e</a:t>
            </a:r>
            <a:r>
              <a:rPr sz="2000" spc="-204" dirty="0">
                <a:latin typeface="Calibri"/>
                <a:cs typeface="Calibri"/>
              </a:rPr>
              <a:t>r</a:t>
            </a:r>
            <a:r>
              <a:rPr sz="2000" spc="-5" dirty="0">
                <a:latin typeface="Calibri"/>
                <a:cs typeface="Calibri"/>
              </a:rPr>
              <a:t>,</a:t>
            </a:r>
            <a:r>
              <a:rPr sz="2000" spc="-5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r>
              <a:rPr sz="2000" dirty="0">
                <a:latin typeface="Calibri"/>
                <a:cs typeface="Calibri"/>
              </a:rPr>
              <a:t>s</a:t>
            </a:r>
            <a:r>
              <a:rPr sz="2000" spc="-3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 dirty="0">
                <a:latin typeface="Calibri"/>
                <a:cs typeface="Calibri"/>
              </a:rPr>
              <a:t>e</a:t>
            </a:r>
            <a:r>
              <a:rPr sz="2000" spc="40" dirty="0">
                <a:latin typeface="Calibri"/>
                <a:cs typeface="Calibri"/>
              </a:rPr>
              <a:t>a</a:t>
            </a:r>
            <a:r>
              <a:rPr sz="2000" spc="-55" dirty="0">
                <a:latin typeface="Calibri"/>
                <a:cs typeface="Calibri"/>
              </a:rPr>
              <a:t>c</a:t>
            </a:r>
            <a:r>
              <a:rPr sz="2000" dirty="0">
                <a:latin typeface="Calibri"/>
                <a:cs typeface="Calibri"/>
              </a:rPr>
              <a:t>h</a:t>
            </a:r>
            <a:r>
              <a:rPr sz="2000" spc="-5" dirty="0">
                <a:latin typeface="Calibri"/>
                <a:cs typeface="Calibri"/>
              </a:rPr>
              <a:t> </a:t>
            </a:r>
            <a:r>
              <a:rPr sz="2000" spc="45" dirty="0">
                <a:latin typeface="Calibri"/>
                <a:cs typeface="Calibri"/>
              </a:rPr>
              <a:t>qu</a:t>
            </a:r>
            <a:r>
              <a:rPr sz="2000" spc="-5" dirty="0">
                <a:latin typeface="Calibri"/>
                <a:cs typeface="Calibri"/>
              </a:rPr>
              <a:t>ery</a:t>
            </a:r>
            <a:r>
              <a:rPr sz="2000" spc="-60" dirty="0">
                <a:latin typeface="Calibri"/>
                <a:cs typeface="Calibri"/>
              </a:rPr>
              <a:t> </a:t>
            </a:r>
            <a:r>
              <a:rPr sz="2000" spc="-5"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5" dirty="0">
                <a:latin typeface="Calibri"/>
                <a:cs typeface="Calibri"/>
              </a:rPr>
              <a:t>m</a:t>
            </a:r>
            <a:r>
              <a:rPr sz="2000" spc="40" dirty="0">
                <a:latin typeface="Calibri"/>
                <a:cs typeface="Calibri"/>
              </a:rPr>
              <a:t>a</a:t>
            </a:r>
            <a:r>
              <a:rPr sz="2000" spc="30" dirty="0">
                <a:latin typeface="Calibri"/>
                <a:cs typeface="Calibri"/>
              </a:rPr>
              <a:t>t</a:t>
            </a:r>
            <a:r>
              <a:rPr sz="2000" spc="-55" dirty="0">
                <a:latin typeface="Calibri"/>
                <a:cs typeface="Calibri"/>
              </a:rPr>
              <a:t>c</a:t>
            </a:r>
            <a:r>
              <a:rPr sz="2000" dirty="0">
                <a:latin typeface="Calibri"/>
                <a:cs typeface="Calibri"/>
              </a:rPr>
              <a:t>h</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25" dirty="0">
                <a:latin typeface="Calibri"/>
                <a:cs typeface="Calibri"/>
              </a:rPr>
              <a:t>O</a:t>
            </a:r>
            <a:r>
              <a:rPr sz="2000" spc="45" dirty="0">
                <a:latin typeface="Calibri"/>
                <a:cs typeface="Calibri"/>
              </a:rPr>
              <a:t>n</a:t>
            </a:r>
            <a:r>
              <a:rPr sz="2000" spc="40" dirty="0">
                <a:latin typeface="Calibri"/>
                <a:cs typeface="Calibri"/>
              </a:rPr>
              <a:t>l</a:t>
            </a:r>
            <a:r>
              <a:rPr sz="2000" spc="-5" dirty="0">
                <a:latin typeface="Calibri"/>
                <a:cs typeface="Calibri"/>
              </a:rPr>
              <a:t>y</a:t>
            </a:r>
            <a:r>
              <a:rPr sz="2000" spc="-60"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dirty="0">
                <a:latin typeface="Calibri"/>
                <a:cs typeface="Calibri"/>
              </a:rPr>
              <a:t>s</a:t>
            </a:r>
            <a:r>
              <a:rPr sz="2000" spc="-135" dirty="0">
                <a:latin typeface="Calibri"/>
                <a:cs typeface="Calibri"/>
              </a:rPr>
              <a:t> </a:t>
            </a:r>
            <a:r>
              <a:rPr sz="2000" spc="-5" dirty="0">
                <a:latin typeface="Courier New"/>
                <a:cs typeface="Courier New"/>
              </a:rPr>
              <a:t>UNIO</a:t>
            </a:r>
            <a:r>
              <a:rPr sz="2000" dirty="0">
                <a:latin typeface="Courier New"/>
                <a:cs typeface="Courier New"/>
              </a:rPr>
              <a:t>N</a:t>
            </a:r>
            <a:r>
              <a:rPr sz="2000" spc="-100" dirty="0">
                <a:latin typeface="Courier New"/>
                <a:cs typeface="Courier New"/>
              </a:rPr>
              <a:t> </a:t>
            </a:r>
            <a:r>
              <a:rPr sz="2000" spc="-5" dirty="0">
                <a:latin typeface="Courier New"/>
                <a:cs typeface="Courier New"/>
              </a:rPr>
              <a:t>ALL</a:t>
            </a:r>
            <a:endParaRPr sz="2000">
              <a:latin typeface="Courier New"/>
              <a:cs typeface="Courier New"/>
            </a:endParaRPr>
          </a:p>
        </p:txBody>
      </p:sp>
      <p:sp>
        <p:nvSpPr>
          <p:cNvPr id="3" name="object 3"/>
          <p:cNvSpPr txBox="1"/>
          <p:nvPr/>
        </p:nvSpPr>
        <p:spPr>
          <a:xfrm>
            <a:off x="527242" y="5247654"/>
            <a:ext cx="51054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ourier New"/>
                <a:cs typeface="Courier New"/>
              </a:rPr>
              <a:t>UNIO</a:t>
            </a:r>
            <a:r>
              <a:rPr sz="2000" b="1" dirty="0">
                <a:latin typeface="Courier New"/>
                <a:cs typeface="Courier New"/>
              </a:rPr>
              <a:t>N </a:t>
            </a:r>
            <a:r>
              <a:rPr sz="2000" b="1" spc="-5" dirty="0">
                <a:latin typeface="Courier New"/>
                <a:cs typeface="Courier New"/>
              </a:rPr>
              <a:t>AL</a:t>
            </a:r>
            <a:r>
              <a:rPr sz="2000" b="1" dirty="0">
                <a:latin typeface="Courier New"/>
                <a:cs typeface="Courier New"/>
              </a:rPr>
              <a:t>L</a:t>
            </a:r>
            <a:r>
              <a:rPr sz="2000" b="1" spc="-705" dirty="0">
                <a:latin typeface="Courier New"/>
                <a:cs typeface="Courier New"/>
              </a:rPr>
              <a:t> </a:t>
            </a:r>
            <a:r>
              <a:rPr sz="2000" b="1" spc="-40" dirty="0">
                <a:latin typeface="Calibri"/>
                <a:cs typeface="Calibri"/>
              </a:rPr>
              <a:t>c</a:t>
            </a:r>
            <a:r>
              <a:rPr sz="2000" b="1" spc="10" dirty="0">
                <a:latin typeface="Calibri"/>
                <a:cs typeface="Calibri"/>
              </a:rPr>
              <a:t>a</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a:t>
            </a:r>
            <a:r>
              <a:rPr sz="2000" b="1" spc="20" dirty="0">
                <a:latin typeface="Calibri"/>
                <a:cs typeface="Calibri"/>
              </a:rPr>
              <a:t>b</a:t>
            </a:r>
            <a:r>
              <a:rPr sz="2000" b="1" dirty="0">
                <a:latin typeface="Calibri"/>
                <a:cs typeface="Calibri"/>
              </a:rPr>
              <a:t>e</a:t>
            </a:r>
            <a:r>
              <a:rPr sz="2000" b="1" spc="-60" dirty="0">
                <a:latin typeface="Calibri"/>
                <a:cs typeface="Calibri"/>
              </a:rPr>
              <a:t> </a:t>
            </a:r>
            <a:r>
              <a:rPr sz="2000" b="1" spc="20" dirty="0">
                <a:latin typeface="Calibri"/>
                <a:cs typeface="Calibri"/>
              </a:rPr>
              <a:t>u</a:t>
            </a:r>
            <a:r>
              <a:rPr sz="2000" b="1" spc="-5" dirty="0">
                <a:latin typeface="Calibri"/>
                <a:cs typeface="Calibri"/>
              </a:rPr>
              <a:t>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5" dirty="0">
                <a:latin typeface="Calibri"/>
                <a:cs typeface="Calibri"/>
              </a:rPr>
              <a:t>s</a:t>
            </a:r>
            <a:r>
              <a:rPr sz="2000" b="1" spc="20" dirty="0">
                <a:latin typeface="Calibri"/>
                <a:cs typeface="Calibri"/>
              </a:rPr>
              <a:t>ubqu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57479" rIns="0" bIns="0" rtlCol="0">
            <a:spAutoFit/>
          </a:bodyPr>
          <a:lstStyle/>
          <a:p>
            <a:pPr marL="12700">
              <a:lnSpc>
                <a:spcPct val="100000"/>
              </a:lnSpc>
            </a:pPr>
            <a:r>
              <a:rPr spc="20" dirty="0">
                <a:latin typeface="Calibri"/>
                <a:cs typeface="Calibri"/>
              </a:rPr>
              <a:t>C</a:t>
            </a:r>
            <a:r>
              <a:rPr spc="30" dirty="0">
                <a:latin typeface="Calibri"/>
                <a:cs typeface="Calibri"/>
              </a:rPr>
              <a:t>o</a:t>
            </a:r>
            <a:r>
              <a:rPr spc="-25" dirty="0">
                <a:latin typeface="Calibri"/>
                <a:cs typeface="Calibri"/>
              </a:rPr>
              <a:t>m</a:t>
            </a:r>
            <a:r>
              <a:rPr spc="35" dirty="0">
                <a:latin typeface="Calibri"/>
                <a:cs typeface="Calibri"/>
              </a:rPr>
              <a:t>b</a:t>
            </a:r>
            <a:r>
              <a:rPr spc="45" dirty="0">
                <a:latin typeface="Calibri"/>
                <a:cs typeface="Calibri"/>
              </a:rPr>
              <a:t>i</a:t>
            </a:r>
            <a:r>
              <a:rPr spc="35" dirty="0">
                <a:latin typeface="Calibri"/>
                <a:cs typeface="Calibri"/>
              </a:rPr>
              <a:t>n</a:t>
            </a:r>
            <a:r>
              <a:rPr spc="45" dirty="0">
                <a:latin typeface="Calibri"/>
                <a:cs typeface="Calibri"/>
              </a:rPr>
              <a:t>i</a:t>
            </a:r>
            <a:r>
              <a:rPr spc="35" dirty="0">
                <a:latin typeface="Calibri"/>
                <a:cs typeface="Calibri"/>
              </a:rPr>
              <a:t>n</a:t>
            </a:r>
            <a:r>
              <a:rPr spc="-5" dirty="0">
                <a:latin typeface="Calibri"/>
                <a:cs typeface="Calibri"/>
              </a:rPr>
              <a:t>g</a:t>
            </a:r>
            <a:r>
              <a:rPr spc="-2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0" dirty="0">
                <a:latin typeface="Calibri"/>
                <a:cs typeface="Calibri"/>
              </a:rPr>
              <a:t> </a:t>
            </a:r>
            <a:r>
              <a:rPr spc="-5" dirty="0">
                <a:latin typeface="Calibri"/>
                <a:cs typeface="Calibri"/>
              </a:rPr>
              <a:t>R</a:t>
            </a:r>
            <a:r>
              <a:rPr dirty="0">
                <a:latin typeface="Calibri"/>
                <a:cs typeface="Calibri"/>
              </a:rPr>
              <a:t>e</a:t>
            </a:r>
            <a:r>
              <a:rPr spc="-40" dirty="0">
                <a:latin typeface="Calibri"/>
                <a:cs typeface="Calibri"/>
              </a:rPr>
              <a:t>s</a:t>
            </a:r>
            <a:r>
              <a:rPr spc="35" dirty="0">
                <a:latin typeface="Calibri"/>
                <a:cs typeface="Calibri"/>
              </a:rPr>
              <a:t>u</a:t>
            </a:r>
            <a:r>
              <a:rPr spc="45" dirty="0">
                <a:latin typeface="Calibri"/>
                <a:cs typeface="Calibri"/>
              </a:rPr>
              <a:t>l</a:t>
            </a:r>
            <a:r>
              <a:rPr spc="-5" dirty="0">
                <a:latin typeface="Calibri"/>
                <a:cs typeface="Calibri"/>
              </a:rPr>
              <a:t>t</a:t>
            </a:r>
            <a:r>
              <a:rPr dirty="0">
                <a:latin typeface="Calibri"/>
                <a:cs typeface="Calibri"/>
              </a:rPr>
              <a:t>s</a:t>
            </a:r>
            <a:r>
              <a:rPr spc="-85" dirty="0">
                <a:latin typeface="Calibri"/>
                <a:cs typeface="Calibri"/>
              </a:rPr>
              <a:t> </a:t>
            </a:r>
            <a:r>
              <a:rPr spc="-20" dirty="0">
                <a:latin typeface="Calibri"/>
                <a:cs typeface="Calibri"/>
              </a:rPr>
              <a:t>w</a:t>
            </a:r>
            <a:r>
              <a:rPr spc="45" dirty="0">
                <a:latin typeface="Calibri"/>
                <a:cs typeface="Calibri"/>
              </a:rPr>
              <a:t>i</a:t>
            </a:r>
            <a:r>
              <a:rPr spc="-5" dirty="0">
                <a:latin typeface="Calibri"/>
                <a:cs typeface="Calibri"/>
              </a:rPr>
              <a:t>t</a:t>
            </a:r>
            <a:r>
              <a:rPr dirty="0">
                <a:latin typeface="Calibri"/>
                <a:cs typeface="Calibri"/>
              </a:rPr>
              <a:t>h</a:t>
            </a:r>
            <a:r>
              <a:rPr spc="-5" dirty="0">
                <a:latin typeface="Calibri"/>
                <a:cs typeface="Calibri"/>
              </a:rPr>
              <a:t> </a:t>
            </a:r>
            <a:r>
              <a:rPr spc="-45" dirty="0">
                <a:latin typeface="Courier New"/>
                <a:cs typeface="Courier New"/>
              </a:rPr>
              <a:t>UNIO</a:t>
            </a:r>
            <a:r>
              <a:rPr dirty="0">
                <a:latin typeface="Courier New"/>
                <a:cs typeface="Courier New"/>
              </a:rPr>
              <a:t>N</a:t>
            </a:r>
            <a:r>
              <a:rPr spc="114" dirty="0">
                <a:latin typeface="Courier New"/>
                <a:cs typeface="Courier New"/>
              </a:rPr>
              <a:t> </a:t>
            </a:r>
            <a:r>
              <a:rPr spc="-45" dirty="0">
                <a:latin typeface="Courier New"/>
                <a:cs typeface="Courier New"/>
              </a:rPr>
              <a:t>ALL</a:t>
            </a:r>
          </a:p>
        </p:txBody>
      </p:sp>
      <p:sp>
        <p:nvSpPr>
          <p:cNvPr id="5" name="object 5"/>
          <p:cNvSpPr/>
          <p:nvPr/>
        </p:nvSpPr>
        <p:spPr>
          <a:xfrm>
            <a:off x="876300" y="2400300"/>
            <a:ext cx="7124700" cy="26543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920750" y="2444750"/>
            <a:ext cx="6985000" cy="2514600"/>
          </a:xfrm>
          <a:prstGeom prst="rect">
            <a:avLst/>
          </a:prstGeom>
          <a:solidFill>
            <a:srgbClr val="F6FFC3"/>
          </a:solidFill>
          <a:ln w="12700">
            <a:solidFill>
              <a:srgbClr val="7F7F7F"/>
            </a:solidFill>
          </a:ln>
        </p:spPr>
        <p:txBody>
          <a:bodyPr vert="horz" wrap="square" lIns="0" tIns="0" rIns="0" bIns="0" rtlCol="0">
            <a:spAutoFit/>
          </a:bodyPr>
          <a:lstStyle/>
          <a:p>
            <a:pPr marL="715645" marR="2959100" indent="-546100">
              <a:lnSpc>
                <a:spcPct val="111100"/>
              </a:lnSpc>
            </a:pPr>
            <a:r>
              <a:rPr sz="1800" b="1" spc="15" dirty="0">
                <a:latin typeface="Courier New"/>
                <a:cs typeface="Courier New"/>
              </a:rPr>
              <a:t>SELEC</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cust_i</a:t>
            </a:r>
            <a:r>
              <a:rPr sz="1800" b="1" spc="20" dirty="0">
                <a:latin typeface="Courier New"/>
                <a:cs typeface="Courier New"/>
              </a:rPr>
              <a:t>d</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fnam</a:t>
            </a:r>
            <a:r>
              <a:rPr sz="1800" b="1" spc="20" dirty="0">
                <a:latin typeface="Courier New"/>
                <a:cs typeface="Courier New"/>
              </a:rPr>
              <a:t>e</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lname FRO</a:t>
            </a:r>
            <a:r>
              <a:rPr sz="1800" b="1" dirty="0">
                <a:latin typeface="Courier New"/>
                <a:cs typeface="Courier New"/>
              </a:rPr>
              <a:t>M</a:t>
            </a:r>
            <a:r>
              <a:rPr sz="1800" b="1" spc="-65" dirty="0">
                <a:latin typeface="Courier New"/>
                <a:cs typeface="Courier New"/>
              </a:rPr>
              <a:t> </a:t>
            </a:r>
            <a:r>
              <a:rPr sz="1800" b="1" spc="15" dirty="0">
                <a:latin typeface="Courier New"/>
                <a:cs typeface="Courier New"/>
              </a:rPr>
              <a:t>customers</a:t>
            </a:r>
            <a:endParaRPr sz="1800">
              <a:latin typeface="Courier New"/>
              <a:cs typeface="Courier New"/>
            </a:endParaRPr>
          </a:p>
          <a:p>
            <a:pPr marL="448945" marR="4025900" indent="266700">
              <a:lnSpc>
                <a:spcPts val="2400"/>
              </a:lnSpc>
              <a:spcBef>
                <a:spcPts val="20"/>
              </a:spcBef>
            </a:pPr>
            <a:r>
              <a:rPr sz="1800" b="1" spc="15" dirty="0">
                <a:latin typeface="Courier New"/>
                <a:cs typeface="Courier New"/>
              </a:rPr>
              <a:t>WHER</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state='NY' </a:t>
            </a:r>
            <a:r>
              <a:rPr sz="1800" b="1" spc="15" dirty="0">
                <a:solidFill>
                  <a:srgbClr val="0000FF"/>
                </a:solidFill>
                <a:latin typeface="Courier New"/>
                <a:cs typeface="Courier New"/>
              </a:rPr>
              <a:t>UNIO</a:t>
            </a:r>
            <a:r>
              <a:rPr sz="1800" b="1" dirty="0">
                <a:solidFill>
                  <a:srgbClr val="0000FF"/>
                </a:solidFill>
                <a:latin typeface="Courier New"/>
                <a:cs typeface="Courier New"/>
              </a:rPr>
              <a:t>N</a:t>
            </a:r>
            <a:r>
              <a:rPr sz="1800" b="1" spc="-160" dirty="0">
                <a:solidFill>
                  <a:srgbClr val="0000FF"/>
                </a:solidFill>
                <a:latin typeface="Courier New"/>
                <a:cs typeface="Courier New"/>
              </a:rPr>
              <a:t> </a:t>
            </a:r>
            <a:r>
              <a:rPr sz="1800" b="1" spc="15" dirty="0">
                <a:solidFill>
                  <a:srgbClr val="0000FF"/>
                </a:solidFill>
                <a:latin typeface="Courier New"/>
                <a:cs typeface="Courier New"/>
              </a:rPr>
              <a:t>ALL</a:t>
            </a:r>
            <a:endParaRPr sz="1800">
              <a:latin typeface="Courier New"/>
              <a:cs typeface="Courier New"/>
            </a:endParaRPr>
          </a:p>
          <a:p>
            <a:pPr marL="715645" marR="2679700" indent="-266700">
              <a:lnSpc>
                <a:spcPts val="2400"/>
              </a:lnSpc>
            </a:pPr>
            <a:r>
              <a:rPr sz="1800" b="1" spc="15" dirty="0">
                <a:latin typeface="Courier New"/>
                <a:cs typeface="Courier New"/>
              </a:rPr>
              <a:t>SELEC</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cust_i</a:t>
            </a:r>
            <a:r>
              <a:rPr sz="1800" b="1" spc="20" dirty="0">
                <a:latin typeface="Courier New"/>
                <a:cs typeface="Courier New"/>
              </a:rPr>
              <a:t>d</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fnam</a:t>
            </a:r>
            <a:r>
              <a:rPr sz="1800" b="1" spc="20" dirty="0">
                <a:latin typeface="Courier New"/>
                <a:cs typeface="Courier New"/>
              </a:rPr>
              <a:t>e</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lname FRO</a:t>
            </a:r>
            <a:r>
              <a:rPr sz="1800" b="1" dirty="0">
                <a:latin typeface="Courier New"/>
                <a:cs typeface="Courier New"/>
              </a:rPr>
              <a:t>M</a:t>
            </a:r>
            <a:r>
              <a:rPr sz="1800" b="1" spc="-65" dirty="0">
                <a:latin typeface="Courier New"/>
                <a:cs typeface="Courier New"/>
              </a:rPr>
              <a:t> </a:t>
            </a:r>
            <a:r>
              <a:rPr sz="1800" b="1" spc="15" dirty="0">
                <a:latin typeface="Courier New"/>
                <a:cs typeface="Courier New"/>
              </a:rPr>
              <a:t>customers</a:t>
            </a:r>
            <a:endParaRPr sz="1800">
              <a:latin typeface="Courier New"/>
              <a:cs typeface="Courier New"/>
            </a:endParaRPr>
          </a:p>
          <a:p>
            <a:pPr marL="715645">
              <a:lnSpc>
                <a:spcPct val="100000"/>
              </a:lnSpc>
              <a:spcBef>
                <a:spcPts val="20"/>
              </a:spcBef>
            </a:pPr>
            <a:r>
              <a:rPr sz="1800" b="1" spc="15" dirty="0">
                <a:latin typeface="Courier New"/>
                <a:cs typeface="Courier New"/>
              </a:rPr>
              <a:t>WHER</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zipcod</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LIK</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'073%'</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17</a:t>
            </a:fld>
            <a:endParaRPr spc="-5"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124700" cy="6045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5" dirty="0">
                <a:latin typeface="Calibri"/>
                <a:cs typeface="Calibri"/>
              </a:rPr>
              <a:t>S</a:t>
            </a:r>
            <a:r>
              <a:rPr sz="2000" b="1" spc="20" dirty="0">
                <a:latin typeface="Calibri"/>
                <a:cs typeface="Calibri"/>
              </a:rPr>
              <a:t>ubqu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10" dirty="0">
                <a:latin typeface="Calibri"/>
                <a:cs typeface="Calibri"/>
              </a:rPr>
              <a:t>o</a:t>
            </a:r>
            <a:r>
              <a:rPr sz="2000" b="1" spc="20" dirty="0">
                <a:latin typeface="Calibri"/>
                <a:cs typeface="Calibri"/>
              </a:rPr>
              <a:t>n</a:t>
            </a:r>
            <a:r>
              <a:rPr sz="2000" b="1" dirty="0">
                <a:latin typeface="Calibri"/>
                <a:cs typeface="Calibri"/>
              </a:rPr>
              <a:t>l</a:t>
            </a:r>
            <a:r>
              <a:rPr sz="2000" b="1" spc="-5" dirty="0">
                <a:latin typeface="Calibri"/>
                <a:cs typeface="Calibri"/>
              </a:rPr>
              <a:t>y</a:t>
            </a:r>
            <a:r>
              <a:rPr sz="2000" b="1" spc="-10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5" dirty="0">
                <a:latin typeface="Courier New"/>
                <a:cs typeface="Courier New"/>
              </a:rPr>
              <a:t>FRO</a:t>
            </a:r>
            <a:r>
              <a:rPr sz="2000" b="1" dirty="0">
                <a:latin typeface="Courier New"/>
                <a:cs typeface="Courier New"/>
              </a:rPr>
              <a:t>M</a:t>
            </a:r>
            <a:r>
              <a:rPr sz="2000" b="1" spc="-805" dirty="0">
                <a:latin typeface="Courier New"/>
                <a:cs typeface="Courier New"/>
              </a:rPr>
              <a:t> </a:t>
            </a:r>
            <a:r>
              <a:rPr sz="2000" b="1" spc="-40" dirty="0">
                <a:latin typeface="Calibri"/>
                <a:cs typeface="Calibri"/>
              </a:rPr>
              <a:t>c</a:t>
            </a:r>
            <a:r>
              <a:rPr sz="2000" b="1" spc="5" dirty="0">
                <a:latin typeface="Calibri"/>
                <a:cs typeface="Calibri"/>
              </a:rPr>
              <a:t>l</a:t>
            </a:r>
            <a:r>
              <a:rPr sz="2000" b="1" spc="0" dirty="0">
                <a:latin typeface="Calibri"/>
                <a:cs typeface="Calibri"/>
              </a:rPr>
              <a:t>a</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10" dirty="0">
                <a:latin typeface="Calibri"/>
                <a:cs typeface="Calibri"/>
              </a:rPr>
              <a:t>o</a:t>
            </a:r>
            <a:r>
              <a:rPr sz="2000" b="1" dirty="0">
                <a:latin typeface="Calibri"/>
                <a:cs typeface="Calibri"/>
              </a:rPr>
              <a:t>f</a:t>
            </a:r>
            <a:r>
              <a:rPr sz="2000" b="1" spc="-8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SELECT</a:t>
            </a:r>
            <a:endParaRPr sz="2000">
              <a:latin typeface="Courier New"/>
              <a:cs typeface="Courier New"/>
            </a:endParaRPr>
          </a:p>
          <a:p>
            <a:pPr marL="177800">
              <a:lnSpc>
                <a:spcPct val="100000"/>
              </a:lnSpc>
              <a:spcBef>
                <a:spcPts val="100"/>
              </a:spcBef>
            </a:pP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spc="-5" dirty="0">
                <a:latin typeface="Calibri"/>
                <a:cs typeface="Calibri"/>
              </a:rPr>
              <a:t>t</a:t>
            </a:r>
            <a:endParaRPr sz="2000">
              <a:latin typeface="Calibri"/>
              <a:cs typeface="Calibri"/>
            </a:endParaRPr>
          </a:p>
        </p:txBody>
      </p:sp>
      <p:sp>
        <p:nvSpPr>
          <p:cNvPr id="3" name="object 3"/>
          <p:cNvSpPr txBox="1"/>
          <p:nvPr/>
        </p:nvSpPr>
        <p:spPr>
          <a:xfrm>
            <a:off x="527242" y="5209554"/>
            <a:ext cx="6922770" cy="9728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spc="20" dirty="0">
                <a:latin typeface="Calibri"/>
                <a:cs typeface="Calibri"/>
              </a:rPr>
              <a:t>b</a:t>
            </a:r>
            <a:r>
              <a:rPr sz="2000" b="1" dirty="0">
                <a:latin typeface="Calibri"/>
                <a:cs typeface="Calibri"/>
              </a:rPr>
              <a:t>it</a:t>
            </a:r>
            <a:r>
              <a:rPr sz="2000" b="1" spc="-15" dirty="0">
                <a:latin typeface="Calibri"/>
                <a:cs typeface="Calibri"/>
              </a:rPr>
              <a:t>r</a:t>
            </a:r>
            <a:r>
              <a:rPr sz="2000" b="1" spc="0" dirty="0">
                <a:latin typeface="Calibri"/>
                <a:cs typeface="Calibri"/>
              </a:rPr>
              <a:t>a</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dirty="0">
                <a:latin typeface="Calibri"/>
                <a:cs typeface="Calibri"/>
              </a:rPr>
              <a:t>l</a:t>
            </a:r>
            <a:r>
              <a:rPr sz="2000" b="1" spc="-10" dirty="0">
                <a:latin typeface="Calibri"/>
                <a:cs typeface="Calibri"/>
              </a:rPr>
              <a:t>e</a:t>
            </a:r>
            <a:r>
              <a:rPr sz="2000" b="1" spc="-50" dirty="0">
                <a:latin typeface="Calibri"/>
                <a:cs typeface="Calibri"/>
              </a:rPr>
              <a:t>v</a:t>
            </a:r>
            <a:r>
              <a:rPr sz="2000" b="1" spc="-10" dirty="0">
                <a:latin typeface="Calibri"/>
                <a:cs typeface="Calibri"/>
              </a:rPr>
              <a:t>e</a:t>
            </a:r>
            <a:r>
              <a:rPr sz="2000" b="1" dirty="0">
                <a:latin typeface="Calibri"/>
                <a:cs typeface="Calibri"/>
              </a:rPr>
              <a:t>l</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dirty="0">
                <a:latin typeface="Calibri"/>
                <a:cs typeface="Calibri"/>
              </a:rPr>
              <a:t>f</a:t>
            </a:r>
            <a:r>
              <a:rPr sz="2000" b="1" spc="15" dirty="0">
                <a:latin typeface="Calibri"/>
                <a:cs typeface="Calibri"/>
              </a:rPr>
              <a:t> </a:t>
            </a:r>
            <a:r>
              <a:rPr sz="2000" b="1" spc="-5" dirty="0">
                <a:latin typeface="Calibri"/>
                <a:cs typeface="Calibri"/>
              </a:rPr>
              <a:t>s</a:t>
            </a:r>
            <a:r>
              <a:rPr sz="2000" b="1" spc="20" dirty="0">
                <a:latin typeface="Calibri"/>
                <a:cs typeface="Calibri"/>
              </a:rPr>
              <a:t>ubqu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20" dirty="0">
                <a:latin typeface="Calibri"/>
                <a:cs typeface="Calibri"/>
              </a:rPr>
              <a:t>E</a:t>
            </a:r>
            <a:r>
              <a:rPr sz="2000" spc="40" dirty="0">
                <a:latin typeface="Calibri"/>
                <a:cs typeface="Calibri"/>
              </a:rPr>
              <a:t>a</a:t>
            </a:r>
            <a:r>
              <a:rPr sz="2000" spc="-55" dirty="0">
                <a:latin typeface="Calibri"/>
                <a:cs typeface="Calibri"/>
              </a:rPr>
              <a:t>c</a:t>
            </a:r>
            <a:r>
              <a:rPr sz="2000" dirty="0">
                <a:latin typeface="Calibri"/>
                <a:cs typeface="Calibri"/>
              </a:rPr>
              <a:t>h</a:t>
            </a:r>
            <a:r>
              <a:rPr sz="2000" spc="-5" dirty="0">
                <a:latin typeface="Calibri"/>
                <a:cs typeface="Calibri"/>
              </a:rPr>
              <a:t> </a:t>
            </a:r>
            <a:r>
              <a:rPr sz="2000" spc="15" dirty="0">
                <a:latin typeface="Calibri"/>
                <a:cs typeface="Calibri"/>
              </a:rPr>
              <a:t>s</a:t>
            </a:r>
            <a:r>
              <a:rPr sz="2000" spc="45" dirty="0">
                <a:latin typeface="Calibri"/>
                <a:cs typeface="Calibri"/>
              </a:rPr>
              <a:t>ubqu</a:t>
            </a:r>
            <a:r>
              <a:rPr sz="2000" spc="-5" dirty="0">
                <a:latin typeface="Calibri"/>
                <a:cs typeface="Calibri"/>
              </a:rPr>
              <a:t>ery</a:t>
            </a:r>
            <a:r>
              <a:rPr sz="2000" spc="-160" dirty="0">
                <a:latin typeface="Calibri"/>
                <a:cs typeface="Calibri"/>
              </a:rPr>
              <a:t> </a:t>
            </a:r>
            <a:r>
              <a:rPr sz="2000" spc="-5"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45" dirty="0">
                <a:latin typeface="Calibri"/>
                <a:cs typeface="Calibri"/>
              </a:rPr>
              <a:t>b</a:t>
            </a:r>
            <a:r>
              <a:rPr sz="2000" spc="-5" dirty="0">
                <a:latin typeface="Calibri"/>
                <a:cs typeface="Calibri"/>
              </a:rPr>
              <a:t>e</a:t>
            </a:r>
            <a:r>
              <a:rPr sz="2000" spc="-150" dirty="0">
                <a:latin typeface="Calibri"/>
                <a:cs typeface="Calibri"/>
              </a:rPr>
              <a:t> </a:t>
            </a:r>
            <a:r>
              <a:rPr sz="2000" spc="45" dirty="0">
                <a:latin typeface="Calibri"/>
                <a:cs typeface="Calibri"/>
              </a:rPr>
              <a:t>n</a:t>
            </a:r>
            <a:r>
              <a:rPr sz="2000" spc="40" dirty="0">
                <a:latin typeface="Calibri"/>
                <a:cs typeface="Calibri"/>
              </a:rPr>
              <a:t>a</a:t>
            </a:r>
            <a:r>
              <a:rPr sz="2000" spc="-5" dirty="0">
                <a:latin typeface="Calibri"/>
                <a:cs typeface="Calibri"/>
              </a:rPr>
              <a:t>me</a:t>
            </a:r>
            <a:r>
              <a:rPr sz="2000" dirty="0">
                <a:latin typeface="Calibri"/>
                <a:cs typeface="Calibri"/>
              </a:rPr>
              <a:t>d</a:t>
            </a:r>
            <a:r>
              <a:rPr sz="2000" spc="-5" dirty="0">
                <a:latin typeface="Calibri"/>
                <a:cs typeface="Calibri"/>
              </a:rPr>
              <a:t> </a:t>
            </a:r>
            <a:r>
              <a:rPr sz="2000" spc="-10" dirty="0">
                <a:latin typeface="Calibri"/>
                <a:cs typeface="Calibri"/>
              </a:rPr>
              <a:t>(</a:t>
            </a:r>
            <a:r>
              <a:rPr sz="2000" spc="40" dirty="0">
                <a:latin typeface="Calibri"/>
                <a:cs typeface="Calibri"/>
              </a:rPr>
              <a:t>li</a:t>
            </a:r>
            <a:r>
              <a:rPr sz="2000" spc="-114" dirty="0">
                <a:latin typeface="Calibri"/>
                <a:cs typeface="Calibri"/>
              </a:rPr>
              <a:t>k</a:t>
            </a:r>
            <a:r>
              <a:rPr sz="2000" spc="-5" dirty="0">
                <a:latin typeface="Calibri"/>
                <a:cs typeface="Calibri"/>
              </a:rPr>
              <a:t>e</a:t>
            </a:r>
            <a:r>
              <a:rPr sz="2000" spc="-50" dirty="0">
                <a:latin typeface="Calibri"/>
                <a:cs typeface="Calibri"/>
              </a:rPr>
              <a:t> </a:t>
            </a:r>
            <a:r>
              <a:rPr sz="2000" spc="-5" dirty="0">
                <a:latin typeface="Courier New"/>
                <a:cs typeface="Courier New"/>
              </a:rPr>
              <a:t>high_profit</a:t>
            </a:r>
            <a:r>
              <a:rPr sz="2000" dirty="0">
                <a:latin typeface="Courier New"/>
                <a:cs typeface="Courier New"/>
              </a:rPr>
              <a:t>s</a:t>
            </a:r>
            <a:r>
              <a:rPr sz="2000" spc="-805" dirty="0">
                <a:latin typeface="Courier New"/>
                <a:cs typeface="Courier New"/>
              </a:rPr>
              <a:t> </a:t>
            </a:r>
            <a:r>
              <a:rPr sz="2000" spc="40" dirty="0">
                <a:latin typeface="Calibri"/>
                <a:cs typeface="Calibri"/>
              </a:rPr>
              <a:t>a</a:t>
            </a:r>
            <a:r>
              <a:rPr sz="2000" spc="45" dirty="0">
                <a:latin typeface="Calibri"/>
                <a:cs typeface="Calibri"/>
              </a:rPr>
              <a:t>bo</a:t>
            </a:r>
            <a:r>
              <a:rPr sz="2000" spc="-10" dirty="0">
                <a:latin typeface="Calibri"/>
                <a:cs typeface="Calibri"/>
              </a:rPr>
              <a:t>v</a:t>
            </a:r>
            <a:r>
              <a:rPr sz="2000" spc="-5" dirty="0">
                <a:latin typeface="Calibri"/>
                <a:cs typeface="Calibri"/>
              </a:rPr>
              <a:t>e</a:t>
            </a:r>
            <a:r>
              <a:rPr sz="2000" dirty="0">
                <a:latin typeface="Calibri"/>
                <a:cs typeface="Calibri"/>
              </a:rPr>
              <a:t>)</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30" dirty="0">
                <a:latin typeface="Calibri"/>
                <a:cs typeface="Calibri"/>
              </a:rPr>
              <a:t>C</a:t>
            </a:r>
            <a:r>
              <a:rPr sz="2000" spc="45" dirty="0">
                <a:latin typeface="Calibri"/>
                <a:cs typeface="Calibri"/>
              </a:rPr>
              <a:t>o</a:t>
            </a:r>
            <a:r>
              <a:rPr sz="2000" spc="-5" dirty="0">
                <a:latin typeface="Calibri"/>
                <a:cs typeface="Calibri"/>
              </a:rPr>
              <a:t>rre</a:t>
            </a:r>
            <a:r>
              <a:rPr sz="2000" spc="40" dirty="0">
                <a:latin typeface="Calibri"/>
                <a:cs typeface="Calibri"/>
              </a:rPr>
              <a:t>la</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15" dirty="0">
                <a:latin typeface="Calibri"/>
                <a:cs typeface="Calibri"/>
              </a:rPr>
              <a:t>s</a:t>
            </a:r>
            <a:r>
              <a:rPr sz="2000" spc="45" dirty="0">
                <a:latin typeface="Calibri"/>
                <a:cs typeface="Calibri"/>
              </a:rPr>
              <a:t>ubq</a:t>
            </a:r>
            <a:r>
              <a:rPr sz="2000" spc="-55" dirty="0">
                <a:latin typeface="Calibri"/>
                <a:cs typeface="Calibri"/>
              </a:rPr>
              <a:t>u</a:t>
            </a:r>
            <a:r>
              <a:rPr sz="2000" spc="-5" dirty="0">
                <a:latin typeface="Calibri"/>
                <a:cs typeface="Calibri"/>
              </a:rPr>
              <a:t>er</a:t>
            </a:r>
            <a:r>
              <a:rPr sz="2000" spc="40" dirty="0">
                <a:latin typeface="Calibri"/>
                <a:cs typeface="Calibri"/>
              </a:rPr>
              <a:t>i</a:t>
            </a:r>
            <a:r>
              <a:rPr sz="2000" spc="-5" dirty="0">
                <a:latin typeface="Calibri"/>
                <a:cs typeface="Calibri"/>
              </a:rPr>
              <a:t>e</a:t>
            </a:r>
            <a:r>
              <a:rPr sz="2000" dirty="0">
                <a:latin typeface="Calibri"/>
                <a:cs typeface="Calibri"/>
              </a:rPr>
              <a:t>s</a:t>
            </a:r>
            <a:r>
              <a:rPr sz="2000" spc="-135" dirty="0">
                <a:latin typeface="Calibri"/>
                <a:cs typeface="Calibri"/>
              </a:rPr>
              <a:t> </a:t>
            </a:r>
            <a:r>
              <a:rPr sz="2000" spc="15" dirty="0">
                <a:latin typeface="Calibri"/>
                <a:cs typeface="Calibri"/>
              </a:rPr>
              <a:t>s</a:t>
            </a:r>
            <a:r>
              <a:rPr sz="2000" spc="45" dirty="0">
                <a:latin typeface="Calibri"/>
                <a:cs typeface="Calibri"/>
              </a:rPr>
              <a:t>upp</a:t>
            </a:r>
            <a:r>
              <a:rPr sz="2000" spc="-55" dirty="0">
                <a:latin typeface="Calibri"/>
                <a:cs typeface="Calibri"/>
              </a:rPr>
              <a:t>o</a:t>
            </a:r>
            <a:r>
              <a:rPr sz="2000" spc="-5" dirty="0">
                <a:latin typeface="Calibri"/>
                <a:cs typeface="Calibri"/>
              </a:rPr>
              <a:t>r</a:t>
            </a:r>
            <a:r>
              <a:rPr sz="2000" spc="30" dirty="0">
                <a:latin typeface="Calibri"/>
                <a:cs typeface="Calibri"/>
              </a:rPr>
              <a:t>t</a:t>
            </a:r>
            <a:r>
              <a:rPr sz="2000" spc="-5" dirty="0">
                <a:latin typeface="Calibri"/>
                <a:cs typeface="Calibri"/>
              </a:rPr>
              <a:t>e</a:t>
            </a:r>
            <a:r>
              <a:rPr sz="2000" dirty="0">
                <a:latin typeface="Calibri"/>
                <a:cs typeface="Calibri"/>
              </a:rPr>
              <a:t>d</a:t>
            </a:r>
            <a:r>
              <a:rPr sz="2000" spc="-204"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 dirty="0">
                <a:latin typeface="Calibri"/>
                <a:cs typeface="Calibri"/>
              </a:rPr>
              <a:t>Im</a:t>
            </a:r>
            <a:r>
              <a:rPr sz="2000" spc="45" dirty="0">
                <a:latin typeface="Calibri"/>
                <a:cs typeface="Calibri"/>
              </a:rPr>
              <a:t>p</a:t>
            </a:r>
            <a:r>
              <a:rPr sz="2000" spc="40" dirty="0">
                <a:latin typeface="Calibri"/>
                <a:cs typeface="Calibri"/>
              </a:rPr>
              <a:t>al</a:t>
            </a:r>
            <a:r>
              <a:rPr sz="2000" dirty="0">
                <a:latin typeface="Calibri"/>
                <a:cs typeface="Calibri"/>
              </a:rPr>
              <a:t>a</a:t>
            </a:r>
            <a:r>
              <a:rPr sz="2000" spc="-110" dirty="0">
                <a:latin typeface="Calibri"/>
                <a:cs typeface="Calibri"/>
              </a:rPr>
              <a:t> </a:t>
            </a:r>
            <a:r>
              <a:rPr sz="2000" spc="-20" dirty="0">
                <a:latin typeface="Calibri"/>
                <a:cs typeface="Calibri"/>
              </a:rPr>
              <a:t>2</a:t>
            </a:r>
            <a:r>
              <a:rPr sz="2000" spc="-5" dirty="0">
                <a:latin typeface="Calibri"/>
                <a:cs typeface="Calibri"/>
              </a:rPr>
              <a:t>.0</a:t>
            </a:r>
            <a:r>
              <a:rPr sz="2000" spc="-70"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la</a:t>
            </a:r>
            <a:r>
              <a:rPr sz="2000" spc="30" dirty="0">
                <a:latin typeface="Calibri"/>
                <a:cs typeface="Calibri"/>
              </a:rPr>
              <a:t>t</a:t>
            </a:r>
            <a:r>
              <a:rPr sz="2000" spc="-5" dirty="0">
                <a:latin typeface="Calibri"/>
                <a:cs typeface="Calibri"/>
              </a:rPr>
              <a:t>er</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a:t>
            </a:r>
            <a:r>
              <a:rPr spc="35" dirty="0">
                <a:latin typeface="Calibri"/>
                <a:cs typeface="Calibri"/>
              </a:rPr>
              <a:t>ubqu</a:t>
            </a:r>
            <a:r>
              <a:rPr dirty="0">
                <a:latin typeface="Calibri"/>
                <a:cs typeface="Calibri"/>
              </a:rPr>
              <a:t>e</a:t>
            </a:r>
            <a:r>
              <a:rPr spc="-45" dirty="0">
                <a:latin typeface="Calibri"/>
                <a:cs typeface="Calibri"/>
              </a:rPr>
              <a:t>r</a:t>
            </a:r>
            <a:r>
              <a:rPr spc="50" dirty="0">
                <a:latin typeface="Calibri"/>
                <a:cs typeface="Calibri"/>
              </a:rPr>
              <a:t>i</a:t>
            </a:r>
            <a:r>
              <a:rPr dirty="0">
                <a:latin typeface="Calibri"/>
                <a:cs typeface="Calibri"/>
              </a:rPr>
              <a:t>es</a:t>
            </a:r>
          </a:p>
        </p:txBody>
      </p:sp>
      <p:sp>
        <p:nvSpPr>
          <p:cNvPr id="5" name="object 5"/>
          <p:cNvSpPr/>
          <p:nvPr/>
        </p:nvSpPr>
        <p:spPr>
          <a:xfrm>
            <a:off x="1028700" y="2019300"/>
            <a:ext cx="7124700" cy="29972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73150" y="2063750"/>
            <a:ext cx="6985000" cy="2857500"/>
          </a:xfrm>
          <a:prstGeom prst="rect">
            <a:avLst/>
          </a:prstGeom>
          <a:solidFill>
            <a:srgbClr val="F6FFC3"/>
          </a:solidFill>
          <a:ln w="12700">
            <a:solidFill>
              <a:srgbClr val="7F7F7F"/>
            </a:solidFill>
          </a:ln>
        </p:spPr>
        <p:txBody>
          <a:bodyPr vert="horz" wrap="square" lIns="0" tIns="0" rIns="0" bIns="0" rtlCol="0">
            <a:spAutoFit/>
          </a:bodyPr>
          <a:lstStyle/>
          <a:p>
            <a:pPr marL="448945" marR="3098800" indent="-2794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prod_i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brand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name 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000FF"/>
                </a:solidFill>
                <a:latin typeface="Courier New"/>
                <a:cs typeface="Courier New"/>
              </a:rPr>
              <a:t>(SELEC</a:t>
            </a:r>
            <a:r>
              <a:rPr sz="1800" b="1" dirty="0">
                <a:solidFill>
                  <a:srgbClr val="0000FF"/>
                </a:solidFill>
                <a:latin typeface="Courier New"/>
                <a:cs typeface="Courier New"/>
              </a:rPr>
              <a:t>T</a:t>
            </a:r>
            <a:r>
              <a:rPr sz="1800" b="1" spc="-160" dirty="0">
                <a:solidFill>
                  <a:srgbClr val="0000FF"/>
                </a:solidFill>
                <a:latin typeface="Courier New"/>
                <a:cs typeface="Courier New"/>
              </a:rPr>
              <a:t> </a:t>
            </a:r>
            <a:r>
              <a:rPr sz="1800" b="1" dirty="0">
                <a:solidFill>
                  <a:srgbClr val="0000FF"/>
                </a:solidFill>
                <a:latin typeface="Courier New"/>
                <a:cs typeface="Courier New"/>
              </a:rPr>
              <a:t>*</a:t>
            </a:r>
            <a:endParaRPr sz="1800">
              <a:latin typeface="Courier New"/>
              <a:cs typeface="Courier New"/>
            </a:endParaRPr>
          </a:p>
          <a:p>
            <a:pPr marL="1541145">
              <a:lnSpc>
                <a:spcPct val="100000"/>
              </a:lnSpc>
              <a:spcBef>
                <a:spcPts val="240"/>
              </a:spcBef>
            </a:pPr>
            <a:r>
              <a:rPr sz="1800" b="1" spc="15" dirty="0">
                <a:solidFill>
                  <a:srgbClr val="0000FF"/>
                </a:solidFill>
                <a:latin typeface="Courier New"/>
                <a:cs typeface="Courier New"/>
              </a:rPr>
              <a:t>FRO</a:t>
            </a:r>
            <a:r>
              <a:rPr sz="1800" b="1" dirty="0">
                <a:solidFill>
                  <a:srgbClr val="0000FF"/>
                </a:solidFill>
                <a:latin typeface="Courier New"/>
                <a:cs typeface="Courier New"/>
              </a:rPr>
              <a:t>M</a:t>
            </a:r>
            <a:r>
              <a:rPr sz="1800" b="1" spc="-160" dirty="0">
                <a:solidFill>
                  <a:srgbClr val="0000FF"/>
                </a:solidFill>
                <a:latin typeface="Courier New"/>
                <a:cs typeface="Courier New"/>
              </a:rPr>
              <a:t> </a:t>
            </a:r>
            <a:r>
              <a:rPr sz="1800" b="1" spc="15" dirty="0">
                <a:solidFill>
                  <a:srgbClr val="0000FF"/>
                </a:solidFill>
                <a:latin typeface="Courier New"/>
                <a:cs typeface="Courier New"/>
              </a:rPr>
              <a:t>products</a:t>
            </a:r>
            <a:endParaRPr sz="1800">
              <a:latin typeface="Courier New"/>
              <a:cs typeface="Courier New"/>
            </a:endParaRPr>
          </a:p>
          <a:p>
            <a:pPr marL="1541145" marR="635635">
              <a:lnSpc>
                <a:spcPct val="111100"/>
              </a:lnSpc>
            </a:pPr>
            <a:r>
              <a:rPr sz="1800" b="1" spc="15" dirty="0">
                <a:solidFill>
                  <a:srgbClr val="0000FF"/>
                </a:solidFill>
                <a:latin typeface="Courier New"/>
                <a:cs typeface="Courier New"/>
              </a:rPr>
              <a:t>WHER</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spc="15" dirty="0">
                <a:solidFill>
                  <a:srgbClr val="0000FF"/>
                </a:solidFill>
                <a:latin typeface="Courier New"/>
                <a:cs typeface="Courier New"/>
              </a:rPr>
              <a:t>(pric</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dirty="0">
                <a:solidFill>
                  <a:srgbClr val="0000FF"/>
                </a:solidFill>
                <a:latin typeface="Courier New"/>
                <a:cs typeface="Courier New"/>
              </a:rPr>
              <a:t>-</a:t>
            </a:r>
            <a:r>
              <a:rPr sz="1800" b="1" spc="35" dirty="0">
                <a:solidFill>
                  <a:srgbClr val="0000FF"/>
                </a:solidFill>
                <a:latin typeface="Courier New"/>
                <a:cs typeface="Courier New"/>
              </a:rPr>
              <a:t> </a:t>
            </a:r>
            <a:r>
              <a:rPr sz="1800" b="1" spc="15" dirty="0">
                <a:solidFill>
                  <a:srgbClr val="0000FF"/>
                </a:solidFill>
                <a:latin typeface="Courier New"/>
                <a:cs typeface="Courier New"/>
              </a:rPr>
              <a:t>cost</a:t>
            </a:r>
            <a:r>
              <a:rPr sz="1800" b="1" dirty="0">
                <a:solidFill>
                  <a:srgbClr val="0000FF"/>
                </a:solidFill>
                <a:latin typeface="Courier New"/>
                <a:cs typeface="Courier New"/>
              </a:rPr>
              <a:t>)</a:t>
            </a:r>
            <a:r>
              <a:rPr sz="1800" b="1" spc="-160" dirty="0">
                <a:solidFill>
                  <a:srgbClr val="0000FF"/>
                </a:solidFill>
                <a:latin typeface="Courier New"/>
                <a:cs typeface="Courier New"/>
              </a:rPr>
              <a:t> </a:t>
            </a:r>
            <a:r>
              <a:rPr sz="1800" b="1" dirty="0">
                <a:solidFill>
                  <a:srgbClr val="0000FF"/>
                </a:solidFill>
                <a:latin typeface="Courier New"/>
                <a:cs typeface="Courier New"/>
              </a:rPr>
              <a:t>/</a:t>
            </a:r>
            <a:r>
              <a:rPr sz="1800" b="1" spc="35" dirty="0">
                <a:solidFill>
                  <a:srgbClr val="0000FF"/>
                </a:solidFill>
                <a:latin typeface="Courier New"/>
                <a:cs typeface="Courier New"/>
              </a:rPr>
              <a:t> </a:t>
            </a:r>
            <a:r>
              <a:rPr sz="1800" b="1" spc="15" dirty="0">
                <a:solidFill>
                  <a:srgbClr val="0000FF"/>
                </a:solidFill>
                <a:latin typeface="Courier New"/>
                <a:cs typeface="Courier New"/>
              </a:rPr>
              <a:t>pric</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dirty="0">
                <a:solidFill>
                  <a:srgbClr val="0000FF"/>
                </a:solidFill>
                <a:latin typeface="Courier New"/>
                <a:cs typeface="Courier New"/>
              </a:rPr>
              <a:t>&gt;</a:t>
            </a:r>
            <a:r>
              <a:rPr sz="1800" b="1" spc="35" dirty="0">
                <a:solidFill>
                  <a:srgbClr val="0000FF"/>
                </a:solidFill>
                <a:latin typeface="Courier New"/>
                <a:cs typeface="Courier New"/>
              </a:rPr>
              <a:t> </a:t>
            </a:r>
            <a:r>
              <a:rPr sz="1800" b="1" spc="15" dirty="0">
                <a:solidFill>
                  <a:srgbClr val="0000FF"/>
                </a:solidFill>
                <a:latin typeface="Courier New"/>
                <a:cs typeface="Courier New"/>
              </a:rPr>
              <a:t>0.65 ORDE</a:t>
            </a:r>
            <a:r>
              <a:rPr sz="1800" b="1" dirty="0">
                <a:solidFill>
                  <a:srgbClr val="0000FF"/>
                </a:solidFill>
                <a:latin typeface="Courier New"/>
                <a:cs typeface="Courier New"/>
              </a:rPr>
              <a:t>R</a:t>
            </a:r>
            <a:r>
              <a:rPr sz="1800" b="1" spc="-160" dirty="0">
                <a:solidFill>
                  <a:srgbClr val="0000FF"/>
                </a:solidFill>
                <a:latin typeface="Courier New"/>
                <a:cs typeface="Courier New"/>
              </a:rPr>
              <a:t> </a:t>
            </a:r>
            <a:r>
              <a:rPr sz="1800" b="1" spc="15" dirty="0">
                <a:solidFill>
                  <a:srgbClr val="0000FF"/>
                </a:solidFill>
                <a:latin typeface="Courier New"/>
                <a:cs typeface="Courier New"/>
              </a:rPr>
              <a:t>B</a:t>
            </a:r>
            <a:r>
              <a:rPr sz="1800" b="1" dirty="0">
                <a:solidFill>
                  <a:srgbClr val="0000FF"/>
                </a:solidFill>
                <a:latin typeface="Courier New"/>
                <a:cs typeface="Courier New"/>
              </a:rPr>
              <a:t>Y</a:t>
            </a:r>
            <a:r>
              <a:rPr sz="1800" b="1" spc="-60" dirty="0">
                <a:solidFill>
                  <a:srgbClr val="0000FF"/>
                </a:solidFill>
                <a:latin typeface="Courier New"/>
                <a:cs typeface="Courier New"/>
              </a:rPr>
              <a:t> </a:t>
            </a:r>
            <a:r>
              <a:rPr sz="1800" b="1" spc="15" dirty="0">
                <a:solidFill>
                  <a:srgbClr val="0000FF"/>
                </a:solidFill>
                <a:latin typeface="Courier New"/>
                <a:cs typeface="Courier New"/>
              </a:rPr>
              <a:t>pric</a:t>
            </a:r>
            <a:r>
              <a:rPr sz="1800" b="1" dirty="0">
                <a:solidFill>
                  <a:srgbClr val="0000FF"/>
                </a:solidFill>
                <a:latin typeface="Courier New"/>
                <a:cs typeface="Courier New"/>
              </a:rPr>
              <a:t>e</a:t>
            </a:r>
            <a:r>
              <a:rPr sz="1800" b="1" spc="-65" dirty="0">
                <a:solidFill>
                  <a:srgbClr val="0000FF"/>
                </a:solidFill>
                <a:latin typeface="Courier New"/>
                <a:cs typeface="Courier New"/>
              </a:rPr>
              <a:t> </a:t>
            </a:r>
            <a:r>
              <a:rPr sz="1800" b="1" spc="15" dirty="0">
                <a:solidFill>
                  <a:srgbClr val="0000FF"/>
                </a:solidFill>
                <a:latin typeface="Courier New"/>
                <a:cs typeface="Courier New"/>
              </a:rPr>
              <a:t>DESC</a:t>
            </a:r>
            <a:endParaRPr sz="1800">
              <a:latin typeface="Courier New"/>
              <a:cs typeface="Courier New"/>
            </a:endParaRPr>
          </a:p>
          <a:p>
            <a:pPr marL="448945" marR="2387600" indent="1092200">
              <a:lnSpc>
                <a:spcPts val="2400"/>
              </a:lnSpc>
              <a:spcBef>
                <a:spcPts val="20"/>
              </a:spcBef>
            </a:pPr>
            <a:r>
              <a:rPr sz="1800" b="1" spc="15" dirty="0">
                <a:solidFill>
                  <a:srgbClr val="0000FF"/>
                </a:solidFill>
                <a:latin typeface="Courier New"/>
                <a:cs typeface="Courier New"/>
              </a:rPr>
              <a:t>LIMI</a:t>
            </a:r>
            <a:r>
              <a:rPr sz="1800" b="1" dirty="0">
                <a:solidFill>
                  <a:srgbClr val="0000FF"/>
                </a:solidFill>
                <a:latin typeface="Courier New"/>
                <a:cs typeface="Courier New"/>
              </a:rPr>
              <a:t>T</a:t>
            </a:r>
            <a:r>
              <a:rPr sz="1800" b="1" spc="-160" dirty="0">
                <a:solidFill>
                  <a:srgbClr val="0000FF"/>
                </a:solidFill>
                <a:latin typeface="Courier New"/>
                <a:cs typeface="Courier New"/>
              </a:rPr>
              <a:t> </a:t>
            </a:r>
            <a:r>
              <a:rPr sz="1800" b="1" spc="15" dirty="0">
                <a:solidFill>
                  <a:srgbClr val="0000FF"/>
                </a:solidFill>
                <a:latin typeface="Courier New"/>
                <a:cs typeface="Courier New"/>
              </a:rPr>
              <a:t>10</a:t>
            </a:r>
            <a:r>
              <a:rPr sz="1800" b="1" dirty="0">
                <a:solidFill>
                  <a:srgbClr val="0000FF"/>
                </a:solidFill>
                <a:latin typeface="Courier New"/>
                <a:cs typeface="Courier New"/>
              </a:rPr>
              <a:t>)</a:t>
            </a:r>
            <a:r>
              <a:rPr sz="1800" b="1" spc="-60" dirty="0">
                <a:solidFill>
                  <a:srgbClr val="0000FF"/>
                </a:solidFill>
                <a:latin typeface="Courier New"/>
                <a:cs typeface="Courier New"/>
              </a:rPr>
              <a:t> </a:t>
            </a:r>
            <a:r>
              <a:rPr sz="1800" b="1" spc="15" dirty="0">
                <a:solidFill>
                  <a:srgbClr val="0000FF"/>
                </a:solidFill>
                <a:latin typeface="Courier New"/>
                <a:cs typeface="Courier New"/>
              </a:rPr>
              <a:t>high_profits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pric</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&gt;</a:t>
            </a:r>
            <a:r>
              <a:rPr sz="1800" b="1" spc="-65" dirty="0">
                <a:solidFill>
                  <a:srgbClr val="010000"/>
                </a:solidFill>
                <a:latin typeface="Courier New"/>
                <a:cs typeface="Courier New"/>
              </a:rPr>
              <a:t> </a:t>
            </a:r>
            <a:r>
              <a:rPr sz="1800" b="1" spc="15" dirty="0">
                <a:solidFill>
                  <a:srgbClr val="010000"/>
                </a:solidFill>
                <a:latin typeface="Courier New"/>
                <a:cs typeface="Courier New"/>
              </a:rPr>
              <a:t>1000</a:t>
            </a:r>
            <a:endParaRPr sz="1800">
              <a:latin typeface="Courier New"/>
              <a:cs typeface="Courier New"/>
            </a:endParaRPr>
          </a:p>
          <a:p>
            <a:pPr marL="448945">
              <a:lnSpc>
                <a:spcPct val="100000"/>
              </a:lnSpc>
              <a:spcBef>
                <a:spcPts val="120"/>
              </a:spcBef>
            </a:pPr>
            <a:r>
              <a:rPr sz="1800" b="1" spc="15" dirty="0">
                <a:solidFill>
                  <a:srgbClr val="010000"/>
                </a:solidFill>
                <a:latin typeface="Courier New"/>
                <a:cs typeface="Courier New"/>
              </a:rPr>
              <a:t>ORDE</a:t>
            </a:r>
            <a:r>
              <a:rPr sz="1800" b="1" dirty="0">
                <a:solidFill>
                  <a:srgbClr val="010000"/>
                </a:solidFill>
                <a:latin typeface="Courier New"/>
                <a:cs typeface="Courier New"/>
              </a:rPr>
              <a:t>R</a:t>
            </a:r>
            <a:r>
              <a:rPr sz="1800" b="1" spc="-160" dirty="0">
                <a:solidFill>
                  <a:srgbClr val="010000"/>
                </a:solidFill>
                <a:latin typeface="Courier New"/>
                <a:cs typeface="Courier New"/>
              </a:rPr>
              <a:t> </a:t>
            </a:r>
            <a:r>
              <a:rPr sz="1800" b="1" spc="15" dirty="0">
                <a:solidFill>
                  <a:srgbClr val="010000"/>
                </a:solidFill>
                <a:latin typeface="Courier New"/>
                <a:cs typeface="Courier New"/>
              </a:rPr>
              <a:t>B</a:t>
            </a:r>
            <a:r>
              <a:rPr sz="1800" b="1" dirty="0">
                <a:solidFill>
                  <a:srgbClr val="010000"/>
                </a:solidFill>
                <a:latin typeface="Courier New"/>
                <a:cs typeface="Courier New"/>
              </a:rPr>
              <a:t>Y</a:t>
            </a:r>
            <a:r>
              <a:rPr sz="1800" b="1" spc="-65" dirty="0">
                <a:solidFill>
                  <a:srgbClr val="010000"/>
                </a:solidFill>
                <a:latin typeface="Courier New"/>
                <a:cs typeface="Courier New"/>
              </a:rPr>
              <a:t> </a:t>
            </a:r>
            <a:r>
              <a:rPr sz="1800" b="1" spc="15" dirty="0">
                <a:solidFill>
                  <a:srgbClr val="010000"/>
                </a:solidFill>
                <a:latin typeface="Courier New"/>
                <a:cs typeface="Courier New"/>
              </a:rPr>
              <a:t>brand</a:t>
            </a:r>
            <a:r>
              <a:rPr sz="1800" b="1" dirty="0">
                <a:solidFill>
                  <a:srgbClr val="010000"/>
                </a:solidFill>
                <a:latin typeface="Courier New"/>
                <a:cs typeface="Courier New"/>
              </a:rPr>
              <a:t>,</a:t>
            </a:r>
            <a:r>
              <a:rPr sz="1800" b="1" spc="-60" dirty="0">
                <a:solidFill>
                  <a:srgbClr val="010000"/>
                </a:solidFill>
                <a:latin typeface="Courier New"/>
                <a:cs typeface="Courier New"/>
              </a:rPr>
              <a:t> </a:t>
            </a:r>
            <a:r>
              <a:rPr sz="1800" b="1" spc="15" dirty="0">
                <a:solidFill>
                  <a:srgbClr val="010000"/>
                </a:solidFill>
                <a:latin typeface="Courier New"/>
                <a:cs typeface="Courier New"/>
              </a:rPr>
              <a:t>name;</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18</a:t>
            </a:fld>
            <a:endParaRPr spc="-5"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35" dirty="0">
                <a:latin typeface="Calibri"/>
                <a:cs typeface="Calibri"/>
              </a:rPr>
              <a:t>D</a:t>
            </a:r>
            <a:r>
              <a:rPr sz="2000" b="1" spc="1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95"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0"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19</a:t>
            </a:fld>
            <a:endParaRPr spc="-5"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203960"/>
            <a:ext cx="7118350" cy="1727200"/>
          </a:xfrm>
          <a:prstGeom prst="rect">
            <a:avLst/>
          </a:prstGeom>
        </p:spPr>
        <p:txBody>
          <a:bodyPr vert="horz" wrap="square" lIns="0" tIns="0" rIns="0" bIns="0" rtlCol="0">
            <a:spAutoFit/>
          </a:bodyPr>
          <a:lstStyle/>
          <a:p>
            <a:pPr marL="12700">
              <a:lnSpc>
                <a:spcPct val="100000"/>
              </a:lnSpc>
            </a:pPr>
            <a:r>
              <a:rPr sz="2000" b="1" spc="-40" dirty="0">
                <a:latin typeface="Calibri"/>
                <a:cs typeface="Calibri"/>
              </a:rPr>
              <a:t>I</a:t>
            </a:r>
            <a:r>
              <a:rPr sz="2000" b="1" spc="-5" dirty="0">
                <a:latin typeface="Calibri"/>
                <a:cs typeface="Calibri"/>
              </a:rPr>
              <a:t>n</a:t>
            </a:r>
            <a:r>
              <a:rPr sz="2000" b="1" spc="7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20" dirty="0">
                <a:latin typeface="Calibri"/>
                <a:cs typeface="Calibri"/>
              </a:rPr>
              <a:t>h</a:t>
            </a:r>
            <a:r>
              <a:rPr sz="2000" b="1" spc="0" dirty="0">
                <a:latin typeface="Calibri"/>
                <a:cs typeface="Calibri"/>
              </a:rPr>
              <a:t>a</a:t>
            </a:r>
            <a:r>
              <a:rPr sz="2000" b="1" spc="20" dirty="0">
                <a:latin typeface="Calibri"/>
                <a:cs typeface="Calibri"/>
              </a:rPr>
              <a:t>p</a:t>
            </a:r>
            <a:r>
              <a:rPr sz="2000" b="1" dirty="0">
                <a:latin typeface="Calibri"/>
                <a:cs typeface="Calibri"/>
              </a:rPr>
              <a:t>t</a:t>
            </a:r>
            <a:r>
              <a:rPr sz="2000" b="1" spc="-10" dirty="0">
                <a:latin typeface="Calibri"/>
                <a:cs typeface="Calibri"/>
              </a:rPr>
              <a:t>e</a:t>
            </a:r>
            <a:r>
              <a:rPr sz="2000" b="1" spc="-114" dirty="0">
                <a:latin typeface="Calibri"/>
                <a:cs typeface="Calibri"/>
              </a:rPr>
              <a:t>r</a:t>
            </a:r>
            <a:r>
              <a:rPr sz="2000" b="1" spc="-5" dirty="0">
                <a:latin typeface="Calibri"/>
                <a:cs typeface="Calibri"/>
              </a:rPr>
              <a:t>,</a:t>
            </a:r>
            <a:r>
              <a:rPr sz="2000" b="1" spc="-170"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5" dirty="0">
                <a:latin typeface="Calibri"/>
                <a:cs typeface="Calibri"/>
              </a:rPr>
              <a:t>w</a:t>
            </a:r>
            <a:r>
              <a:rPr sz="2000" b="1" dirty="0">
                <a:latin typeface="Calibri"/>
                <a:cs typeface="Calibri"/>
              </a:rPr>
              <a:t>il</a:t>
            </a:r>
            <a:r>
              <a:rPr sz="2000" b="1" spc="-5" dirty="0">
                <a:latin typeface="Calibri"/>
                <a:cs typeface="Calibri"/>
              </a:rPr>
              <a:t>l</a:t>
            </a:r>
            <a:r>
              <a:rPr sz="2000" b="1" spc="-45" dirty="0">
                <a:latin typeface="Calibri"/>
                <a:cs typeface="Calibri"/>
              </a:rPr>
              <a:t> </a:t>
            </a:r>
            <a:r>
              <a:rPr sz="2000" b="1" dirty="0">
                <a:latin typeface="Calibri"/>
                <a:cs typeface="Calibri"/>
              </a:rPr>
              <a:t>l</a:t>
            </a:r>
            <a:r>
              <a:rPr sz="2000" b="1" spc="-10" dirty="0">
                <a:latin typeface="Calibri"/>
                <a:cs typeface="Calibri"/>
              </a:rPr>
              <a:t>e</a:t>
            </a:r>
            <a:r>
              <a:rPr sz="2000" b="1" spc="0" dirty="0">
                <a:latin typeface="Calibri"/>
                <a:cs typeface="Calibri"/>
              </a:rPr>
              <a:t>a</a:t>
            </a:r>
            <a:r>
              <a:rPr sz="2000" b="1" spc="-15" dirty="0">
                <a:latin typeface="Calibri"/>
                <a:cs typeface="Calibri"/>
              </a:rPr>
              <a:t>r</a:t>
            </a:r>
            <a:r>
              <a:rPr sz="2000" b="1" spc="-5" dirty="0">
                <a:latin typeface="Calibri"/>
                <a:cs typeface="Calibri"/>
              </a:rPr>
              <a:t>n</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20" dirty="0">
                <a:latin typeface="Calibri"/>
                <a:cs typeface="Calibri"/>
              </a:rPr>
              <a:t>p</a:t>
            </a:r>
            <a:r>
              <a:rPr sz="2000" b="1" dirty="0">
                <a:latin typeface="Calibri"/>
                <a:cs typeface="Calibri"/>
              </a:rPr>
              <a:t>l</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wit</a:t>
            </a:r>
            <a:r>
              <a:rPr sz="2000" b="1" spc="-5" dirty="0">
                <a:latin typeface="Calibri"/>
                <a:cs typeface="Calibri"/>
              </a:rPr>
              <a:t>h</a:t>
            </a:r>
            <a:r>
              <a:rPr sz="2000" b="1" spc="-1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5" dirty="0">
                <a:latin typeface="Calibri"/>
                <a:cs typeface="Calibri"/>
              </a:rPr>
              <a:t>L</a:t>
            </a:r>
            <a:r>
              <a:rPr sz="2000" b="1" spc="-5" dirty="0">
                <a:latin typeface="Calibri"/>
                <a:cs typeface="Calibri"/>
              </a:rPr>
              <a:t>,</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5" dirty="0">
                <a:latin typeface="Calibri"/>
                <a:cs typeface="Calibri"/>
              </a:rPr>
              <a:t>S</a:t>
            </a:r>
            <a:r>
              <a:rPr sz="2000" b="1" spc="25" dirty="0">
                <a:latin typeface="Calibri"/>
                <a:cs typeface="Calibri"/>
              </a:rPr>
              <a:t>Q</a:t>
            </a:r>
            <a:r>
              <a:rPr sz="2000" b="1" spc="-55" dirty="0">
                <a:latin typeface="Calibri"/>
                <a:cs typeface="Calibri"/>
              </a:rPr>
              <a:t>L</a:t>
            </a:r>
            <a:r>
              <a:rPr sz="2000" b="1" spc="-5" dirty="0">
                <a:latin typeface="Calibri"/>
                <a:cs typeface="Calibri"/>
              </a:rPr>
              <a:t>,</a:t>
            </a:r>
            <a:r>
              <a:rPr sz="2000" b="1" spc="1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5" dirty="0">
                <a:latin typeface="Calibri"/>
                <a:cs typeface="Calibri"/>
              </a:rPr>
              <a:t>s</a:t>
            </a:r>
            <a:r>
              <a:rPr sz="2000" b="1" spc="-55" dirty="0">
                <a:latin typeface="Calibri"/>
                <a:cs typeface="Calibri"/>
              </a:rPr>
              <a:t>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r>
              <a:rPr sz="2000" b="1" spc="-75"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spc="-15" dirty="0">
                <a:latin typeface="Calibri"/>
                <a:cs typeface="Calibri"/>
              </a:rPr>
              <a:t>r</a:t>
            </a:r>
            <a:r>
              <a:rPr sz="2000" b="1" dirty="0">
                <a:latin typeface="Calibri"/>
                <a:cs typeface="Calibri"/>
              </a:rPr>
              <a:t>e</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15" dirty="0">
                <a:latin typeface="Calibri"/>
                <a:cs typeface="Calibri"/>
              </a:rPr>
              <a:t>W</a:t>
            </a:r>
            <a:r>
              <a:rPr sz="2000" b="1" spc="25" dirty="0">
                <a:latin typeface="Calibri"/>
                <a:cs typeface="Calibri"/>
              </a:rPr>
              <a:t>h</a:t>
            </a:r>
            <a:r>
              <a:rPr sz="2000" b="1" dirty="0">
                <a:latin typeface="Calibri"/>
                <a:cs typeface="Calibri"/>
              </a:rPr>
              <a:t>i</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55" dirty="0">
                <a:latin typeface="Calibri"/>
                <a:cs typeface="Calibri"/>
              </a:rPr>
              <a:t>y</a:t>
            </a:r>
            <a:r>
              <a:rPr sz="2000" b="1" spc="25" dirty="0">
                <a:latin typeface="Calibri"/>
                <a:cs typeface="Calibri"/>
              </a:rPr>
              <a:t>p</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spc="-10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spc="-5" dirty="0">
                <a:latin typeface="Calibri"/>
                <a:cs typeface="Calibri"/>
              </a:rPr>
              <a:t>t</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5"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0" dirty="0">
                <a:latin typeface="Calibri"/>
                <a:cs typeface="Calibri"/>
              </a:rPr>
              <a:t>y</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15" dirty="0">
                <a:latin typeface="Calibri"/>
                <a:cs typeface="Calibri"/>
              </a:rPr>
              <a:t>w</a:t>
            </a:r>
            <a:r>
              <a:rPr spc="45" dirty="0">
                <a:latin typeface="Calibri"/>
                <a:cs typeface="Calibri"/>
              </a:rPr>
              <a:t>i</a:t>
            </a:r>
            <a:r>
              <a:rPr spc="-5" dirty="0">
                <a:latin typeface="Calibri"/>
                <a:cs typeface="Calibri"/>
              </a:rPr>
              <a:t>t</a:t>
            </a:r>
            <a:r>
              <a:rPr dirty="0">
                <a:latin typeface="Calibri"/>
                <a:cs typeface="Calibri"/>
              </a:rPr>
              <a:t>h</a:t>
            </a:r>
            <a:r>
              <a:rPr spc="-105" dirty="0">
                <a:latin typeface="Calibri"/>
                <a:cs typeface="Calibri"/>
              </a:rPr>
              <a:t> </a:t>
            </a:r>
            <a:r>
              <a:rPr dirty="0">
                <a:latin typeface="Calibri"/>
                <a:cs typeface="Calibri"/>
              </a:rPr>
              <a:t>H</a:t>
            </a:r>
            <a:r>
              <a:rPr spc="45" dirty="0">
                <a:latin typeface="Calibri"/>
                <a:cs typeface="Calibri"/>
              </a:rPr>
              <a:t>i</a:t>
            </a:r>
            <a:r>
              <a:rPr spc="5" dirty="0">
                <a:latin typeface="Calibri"/>
                <a:cs typeface="Calibri"/>
              </a:rPr>
              <a:t>v</a:t>
            </a:r>
            <a:r>
              <a:rPr spc="-5" dirty="0">
                <a:latin typeface="Calibri"/>
                <a:cs typeface="Calibri"/>
              </a:rPr>
              <a:t>e</a:t>
            </a:r>
            <a:r>
              <a:rPr spc="-40" dirty="0">
                <a:latin typeface="Calibri"/>
                <a:cs typeface="Calibri"/>
              </a:rPr>
              <a:t> </a:t>
            </a:r>
            <a:r>
              <a:rPr spc="-50"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5" dirty="0">
                <a:latin typeface="Calibri"/>
                <a:cs typeface="Calibri"/>
              </a:rPr>
              <a:t>I</a:t>
            </a:r>
            <a:r>
              <a:rPr spc="-25" dirty="0">
                <a:latin typeface="Calibri"/>
                <a:cs typeface="Calibri"/>
              </a:rPr>
              <a:t>m</a:t>
            </a:r>
            <a:r>
              <a:rPr spc="35" dirty="0">
                <a:latin typeface="Calibri"/>
                <a:cs typeface="Calibri"/>
              </a:rPr>
              <a:t>p</a:t>
            </a:r>
            <a:r>
              <a:rPr spc="-50" dirty="0">
                <a:latin typeface="Calibri"/>
                <a:cs typeface="Calibri"/>
              </a:rPr>
              <a:t>a</a:t>
            </a:r>
            <a:r>
              <a:rPr spc="45" dirty="0">
                <a:latin typeface="Calibri"/>
                <a:cs typeface="Calibri"/>
              </a:rPr>
              <a:t>l</a:t>
            </a:r>
            <a:r>
              <a:rPr dirty="0">
                <a:latin typeface="Calibri"/>
                <a:cs typeface="Calibri"/>
              </a:rPr>
              <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2500" y="3162300"/>
            <a:ext cx="6616700" cy="30353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16000" y="3314700"/>
            <a:ext cx="4559300" cy="29845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96950" y="3206750"/>
            <a:ext cx="6477000" cy="2895600"/>
          </a:xfrm>
          <a:custGeom>
            <a:avLst/>
            <a:gdLst/>
            <a:ahLst/>
            <a:cxnLst/>
            <a:rect l="l" t="t" r="r" b="b"/>
            <a:pathLst>
              <a:path w="6477000" h="2895600">
                <a:moveTo>
                  <a:pt x="0" y="0"/>
                </a:moveTo>
                <a:lnTo>
                  <a:pt x="6477000" y="0"/>
                </a:lnTo>
                <a:lnTo>
                  <a:pt x="6477000" y="2895600"/>
                </a:lnTo>
                <a:lnTo>
                  <a:pt x="0" y="2895600"/>
                </a:lnTo>
                <a:lnTo>
                  <a:pt x="0" y="0"/>
                </a:lnTo>
                <a:close/>
              </a:path>
            </a:pathLst>
          </a:custGeom>
          <a:solidFill>
            <a:srgbClr val="F6FFC3"/>
          </a:solidFill>
        </p:spPr>
        <p:txBody>
          <a:bodyPr wrap="square" lIns="0" tIns="0" rIns="0" bIns="0" rtlCol="0"/>
          <a:lstStyle/>
          <a:p>
            <a:endParaRPr/>
          </a:p>
        </p:txBody>
      </p:sp>
      <p:sp>
        <p:nvSpPr>
          <p:cNvPr id="5" name="object 5"/>
          <p:cNvSpPr/>
          <p:nvPr/>
        </p:nvSpPr>
        <p:spPr>
          <a:xfrm>
            <a:off x="996950" y="3206750"/>
            <a:ext cx="6477000" cy="2895600"/>
          </a:xfrm>
          <a:custGeom>
            <a:avLst/>
            <a:gdLst/>
            <a:ahLst/>
            <a:cxnLst/>
            <a:rect l="l" t="t" r="r" b="b"/>
            <a:pathLst>
              <a:path w="6477000" h="2895600">
                <a:moveTo>
                  <a:pt x="0" y="0"/>
                </a:moveTo>
                <a:lnTo>
                  <a:pt x="6477000" y="0"/>
                </a:lnTo>
                <a:lnTo>
                  <a:pt x="6477000" y="2895600"/>
                </a:lnTo>
                <a:lnTo>
                  <a:pt x="0" y="2895600"/>
                </a:lnTo>
                <a:lnTo>
                  <a:pt x="0" y="0"/>
                </a:lnTo>
                <a:close/>
              </a:path>
            </a:pathLst>
          </a:custGeom>
          <a:ln w="12700">
            <a:solidFill>
              <a:srgbClr val="7F7F7F"/>
            </a:solidFill>
          </a:ln>
        </p:spPr>
        <p:txBody>
          <a:bodyPr wrap="square" lIns="0" tIns="0" rIns="0" bIns="0" rtlCol="0"/>
          <a:lstStyle/>
          <a:p>
            <a:endParaRPr/>
          </a:p>
        </p:txBody>
      </p:sp>
      <p:sp>
        <p:nvSpPr>
          <p:cNvPr id="6" name="object 6"/>
          <p:cNvSpPr txBox="1"/>
          <p:nvPr/>
        </p:nvSpPr>
        <p:spPr>
          <a:xfrm>
            <a:off x="527242" y="1196354"/>
            <a:ext cx="6477000" cy="3180715"/>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0" dirty="0">
                <a:latin typeface="Calibri"/>
                <a:cs typeface="Calibri"/>
              </a:rPr>
              <a:t>E</a:t>
            </a:r>
            <a:r>
              <a:rPr sz="2000" b="1" spc="0" dirty="0">
                <a:latin typeface="Calibri"/>
                <a:cs typeface="Calibri"/>
              </a:rPr>
              <a:t>a</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5" dirty="0">
                <a:latin typeface="Calibri"/>
                <a:cs typeface="Calibri"/>
              </a:rPr>
              <a:t>ss</a:t>
            </a:r>
            <a:r>
              <a:rPr sz="2000" b="1" spc="20" dirty="0">
                <a:latin typeface="Calibri"/>
                <a:cs typeface="Calibri"/>
              </a:rPr>
              <a:t>o</a:t>
            </a:r>
            <a:r>
              <a:rPr sz="2000" b="1" spc="-40" dirty="0">
                <a:latin typeface="Calibri"/>
                <a:cs typeface="Calibri"/>
              </a:rPr>
              <a:t>c</a:t>
            </a:r>
            <a:r>
              <a:rPr sz="2000" b="1" dirty="0">
                <a:latin typeface="Calibri"/>
                <a:cs typeface="Calibri"/>
              </a:rPr>
              <a:t>i</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dirty="0">
                <a:latin typeface="Calibri"/>
                <a:cs typeface="Calibri"/>
              </a:rPr>
              <a:t>e</a:t>
            </a:r>
            <a:endParaRPr sz="2000">
              <a:latin typeface="Calibri"/>
              <a:cs typeface="Calibri"/>
            </a:endParaRPr>
          </a:p>
          <a:p>
            <a:pPr marL="177800" marR="1034415" indent="-165100" algn="ctr">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spc="-5" dirty="0">
                <a:latin typeface="Calibri"/>
                <a:cs typeface="Calibri"/>
              </a:rPr>
              <a:t>t</a:t>
            </a:r>
            <a:r>
              <a:rPr sz="2000" b="1" spc="-150" dirty="0">
                <a:latin typeface="Calibri"/>
                <a:cs typeface="Calibri"/>
              </a:rPr>
              <a:t> </a:t>
            </a:r>
            <a:r>
              <a:rPr sz="2000" b="1" spc="-30" dirty="0">
                <a:latin typeface="Calibri"/>
                <a:cs typeface="Calibri"/>
              </a:rPr>
              <a:t>m</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d</a:t>
            </a:r>
            <a:r>
              <a:rPr sz="2000" b="1" spc="10" dirty="0">
                <a:latin typeface="Calibri"/>
                <a:cs typeface="Calibri"/>
              </a:rPr>
              <a:t>o</a:t>
            </a:r>
            <a:r>
              <a:rPr sz="2000" b="1" spc="5" dirty="0">
                <a:latin typeface="Calibri"/>
                <a:cs typeface="Calibri"/>
              </a:rPr>
              <a:t>z</a:t>
            </a:r>
            <a:r>
              <a:rPr sz="2000" b="1" spc="-10" dirty="0">
                <a:latin typeface="Calibri"/>
                <a:cs typeface="Calibri"/>
              </a:rPr>
              <a:t>e</a:t>
            </a:r>
            <a:r>
              <a:rPr sz="2000" b="1" spc="-5" dirty="0">
                <a:latin typeface="Calibri"/>
                <a:cs typeface="Calibri"/>
              </a:rPr>
              <a:t>n</a:t>
            </a:r>
            <a:r>
              <a:rPr sz="2000" b="1" spc="-130"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gn="ctr">
              <a:lnSpc>
                <a:spcPct val="100000"/>
              </a:lnSpc>
              <a:spcBef>
                <a:spcPts val="300"/>
              </a:spcBef>
              <a:buClr>
                <a:srgbClr val="107FA7"/>
              </a:buClr>
              <a:buFont typeface="Trebuchet MS"/>
              <a:buChar char="–"/>
              <a:tabLst>
                <a:tab pos="584200" algn="l"/>
              </a:tabLst>
            </a:pPr>
            <a:r>
              <a:rPr sz="2000" spc="-10" dirty="0">
                <a:latin typeface="Calibri"/>
                <a:cs typeface="Calibri"/>
              </a:rPr>
              <a:t>M</a:t>
            </a:r>
            <a:r>
              <a:rPr sz="2000" spc="45" dirty="0">
                <a:latin typeface="Calibri"/>
                <a:cs typeface="Calibri"/>
              </a:rPr>
              <a:t>o</a:t>
            </a:r>
            <a:r>
              <a:rPr sz="2000" spc="15" dirty="0">
                <a:latin typeface="Calibri"/>
                <a:cs typeface="Calibri"/>
              </a:rPr>
              <a:t>s</a:t>
            </a:r>
            <a:r>
              <a:rPr sz="2000" dirty="0">
                <a:latin typeface="Calibri"/>
                <a:cs typeface="Calibri"/>
              </a:rPr>
              <a:t>t</a:t>
            </a:r>
            <a:r>
              <a:rPr sz="2000" spc="-25" dirty="0">
                <a:latin typeface="Calibri"/>
                <a:cs typeface="Calibri"/>
              </a:rPr>
              <a:t> </a:t>
            </a:r>
            <a:r>
              <a:rPr sz="2000" spc="40" dirty="0">
                <a:latin typeface="Calibri"/>
                <a:cs typeface="Calibri"/>
              </a:rPr>
              <a:t>a</a:t>
            </a:r>
            <a:r>
              <a:rPr sz="2000" spc="-5" dirty="0">
                <a:latin typeface="Calibri"/>
                <a:cs typeface="Calibri"/>
              </a:rPr>
              <a:t>re</a:t>
            </a:r>
            <a:r>
              <a:rPr sz="2000" spc="-150" dirty="0">
                <a:latin typeface="Calibri"/>
                <a:cs typeface="Calibri"/>
              </a:rPr>
              <a:t> </a:t>
            </a:r>
            <a:r>
              <a:rPr sz="2000" spc="15" dirty="0">
                <a:latin typeface="Calibri"/>
                <a:cs typeface="Calibri"/>
              </a:rPr>
              <a:t>s</a:t>
            </a:r>
            <a:r>
              <a:rPr sz="2000" spc="40" dirty="0">
                <a:latin typeface="Calibri"/>
                <a:cs typeface="Calibri"/>
              </a:rPr>
              <a:t>i</a:t>
            </a:r>
            <a:r>
              <a:rPr sz="2000" spc="-5" dirty="0">
                <a:latin typeface="Calibri"/>
                <a:cs typeface="Calibri"/>
              </a:rPr>
              <a:t>m</a:t>
            </a:r>
            <a:r>
              <a:rPr sz="2000" spc="40" dirty="0">
                <a:latin typeface="Calibri"/>
                <a:cs typeface="Calibri"/>
              </a:rPr>
              <a:t>ila</a:t>
            </a:r>
            <a:r>
              <a:rPr sz="2000" spc="-5" dirty="0">
                <a:latin typeface="Calibri"/>
                <a:cs typeface="Calibri"/>
              </a:rPr>
              <a:t>r</a:t>
            </a:r>
            <a:r>
              <a:rPr sz="2000" spc="-150"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45" dirty="0">
                <a:latin typeface="Calibri"/>
                <a:cs typeface="Calibri"/>
              </a:rPr>
              <a:t>on</a:t>
            </a:r>
            <a:r>
              <a:rPr sz="2000" spc="-5" dirty="0">
                <a:latin typeface="Calibri"/>
                <a:cs typeface="Calibri"/>
              </a:rPr>
              <a:t>e</a:t>
            </a:r>
            <a:r>
              <a:rPr sz="2000" dirty="0">
                <a:latin typeface="Calibri"/>
                <a:cs typeface="Calibri"/>
              </a:rPr>
              <a:t>s</a:t>
            </a:r>
            <a:r>
              <a:rPr sz="2000" spc="-135" dirty="0">
                <a:latin typeface="Calibri"/>
                <a:cs typeface="Calibri"/>
              </a:rPr>
              <a:t> </a:t>
            </a:r>
            <a:r>
              <a:rPr sz="2000" spc="-15" dirty="0">
                <a:latin typeface="Calibri"/>
                <a:cs typeface="Calibri"/>
              </a:rPr>
              <a:t>f</a:t>
            </a:r>
            <a:r>
              <a:rPr sz="2000" spc="45" dirty="0">
                <a:latin typeface="Calibri"/>
                <a:cs typeface="Calibri"/>
              </a:rPr>
              <a:t>oun</a:t>
            </a:r>
            <a:r>
              <a:rPr sz="2000" dirty="0">
                <a:latin typeface="Calibri"/>
                <a:cs typeface="Calibri"/>
              </a:rPr>
              <a:t>d</a:t>
            </a:r>
            <a:r>
              <a:rPr sz="2000" spc="-10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 dirty="0">
                <a:latin typeface="Calibri"/>
                <a:cs typeface="Calibri"/>
              </a:rPr>
              <a:t>re</a:t>
            </a:r>
            <a:r>
              <a:rPr sz="2000" spc="40" dirty="0">
                <a:latin typeface="Calibri"/>
                <a:cs typeface="Calibri"/>
              </a:rPr>
              <a:t>la</a:t>
            </a:r>
            <a:r>
              <a:rPr sz="2000" spc="30" dirty="0">
                <a:latin typeface="Calibri"/>
                <a:cs typeface="Calibri"/>
              </a:rPr>
              <a:t>t</a:t>
            </a:r>
            <a:r>
              <a:rPr sz="2000" spc="40" dirty="0">
                <a:latin typeface="Calibri"/>
                <a:cs typeface="Calibri"/>
              </a:rPr>
              <a:t>i</a:t>
            </a:r>
            <a:r>
              <a:rPr sz="2000" spc="45" dirty="0">
                <a:latin typeface="Calibri"/>
                <a:cs typeface="Calibri"/>
              </a:rPr>
              <a:t>on</a:t>
            </a:r>
            <a:r>
              <a:rPr sz="2000" spc="40" dirty="0">
                <a:latin typeface="Calibri"/>
                <a:cs typeface="Calibri"/>
              </a:rPr>
              <a:t>a</a:t>
            </a:r>
            <a:r>
              <a:rPr sz="2000" dirty="0">
                <a:latin typeface="Calibri"/>
                <a:cs typeface="Calibri"/>
              </a:rPr>
              <a:t>l</a:t>
            </a:r>
            <a:r>
              <a:rPr sz="2000" spc="-114" dirty="0">
                <a:latin typeface="Calibri"/>
                <a:cs typeface="Calibri"/>
              </a:rPr>
              <a:t> </a:t>
            </a:r>
            <a:r>
              <a:rPr sz="2000" spc="45" dirty="0">
                <a:latin typeface="Calibri"/>
                <a:cs typeface="Calibri"/>
              </a:rPr>
              <a:t>d</a:t>
            </a:r>
            <a:r>
              <a:rPr sz="2000" spc="40" dirty="0">
                <a:latin typeface="Calibri"/>
                <a:cs typeface="Calibri"/>
              </a:rPr>
              <a:t>a</a:t>
            </a:r>
            <a:r>
              <a:rPr sz="2000" spc="-70" dirty="0">
                <a:latin typeface="Calibri"/>
                <a:cs typeface="Calibri"/>
              </a:rPr>
              <a:t>t</a:t>
            </a:r>
            <a:r>
              <a:rPr sz="2000" spc="40" dirty="0">
                <a:latin typeface="Calibri"/>
                <a:cs typeface="Calibri"/>
              </a:rPr>
              <a:t>a</a:t>
            </a:r>
            <a:r>
              <a:rPr sz="2000" spc="45" dirty="0">
                <a:latin typeface="Calibri"/>
                <a:cs typeface="Calibri"/>
              </a:rPr>
              <a:t>b</a:t>
            </a:r>
            <a:r>
              <a:rPr sz="2000" spc="-60" dirty="0">
                <a:latin typeface="Calibri"/>
                <a:cs typeface="Calibri"/>
              </a:rPr>
              <a:t>a</a:t>
            </a:r>
            <a:r>
              <a:rPr sz="2000" spc="15" dirty="0">
                <a:latin typeface="Calibri"/>
                <a:cs typeface="Calibri"/>
              </a:rPr>
              <a:t>s</a:t>
            </a:r>
            <a:r>
              <a:rPr sz="2000" spc="-5" dirty="0">
                <a:latin typeface="Calibri"/>
                <a:cs typeface="Calibri"/>
              </a:rPr>
              <a:t>e</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40" dirty="0">
                <a:latin typeface="Calibri"/>
                <a:cs typeface="Calibri"/>
              </a:rPr>
              <a:t>al</a:t>
            </a:r>
            <a:r>
              <a:rPr sz="2000" spc="15" dirty="0">
                <a:latin typeface="Calibri"/>
                <a:cs typeface="Calibri"/>
              </a:rPr>
              <a:t>s</a:t>
            </a:r>
            <a:r>
              <a:rPr sz="2000" dirty="0">
                <a:latin typeface="Calibri"/>
                <a:cs typeface="Calibri"/>
              </a:rPr>
              <a:t>o</a:t>
            </a:r>
            <a:r>
              <a:rPr sz="2000" spc="-10"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ree</a:t>
            </a:r>
            <a:r>
              <a:rPr sz="2000" spc="-150" dirty="0">
                <a:latin typeface="Calibri"/>
                <a:cs typeface="Calibri"/>
              </a:rPr>
              <a:t> </a:t>
            </a:r>
            <a:r>
              <a:rPr sz="2000" spc="-50" dirty="0">
                <a:latin typeface="Calibri"/>
                <a:cs typeface="Calibri"/>
              </a:rPr>
              <a:t>c</a:t>
            </a:r>
            <a:r>
              <a:rPr sz="2000" spc="45" dirty="0">
                <a:latin typeface="Calibri"/>
                <a:cs typeface="Calibri"/>
              </a:rPr>
              <a:t>o</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dirty="0">
                <a:latin typeface="Calibri"/>
                <a:cs typeface="Calibri"/>
              </a:rPr>
              <a:t>x</a:t>
            </a:r>
            <a:r>
              <a:rPr sz="2000" spc="-120"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r>
              <a:rPr sz="2000" dirty="0">
                <a:latin typeface="Calibri"/>
                <a:cs typeface="Calibri"/>
              </a:rPr>
              <a:t>s</a:t>
            </a:r>
            <a:r>
              <a:rPr sz="2000" spc="-135" dirty="0">
                <a:latin typeface="Calibri"/>
                <a:cs typeface="Calibri"/>
              </a:rPr>
              <a:t> </a:t>
            </a:r>
            <a:r>
              <a:rPr sz="2000" spc="-10" dirty="0">
                <a:latin typeface="Calibri"/>
                <a:cs typeface="Calibri"/>
              </a:rPr>
              <a:t>(</a:t>
            </a:r>
            <a:r>
              <a:rPr sz="2000" spc="-50" dirty="0">
                <a:latin typeface="Calibri"/>
                <a:cs typeface="Calibri"/>
              </a:rPr>
              <a:t>c</a:t>
            </a:r>
            <a:r>
              <a:rPr sz="2000" spc="45" dirty="0">
                <a:latin typeface="Calibri"/>
                <a:cs typeface="Calibri"/>
              </a:rPr>
              <a:t>o</a:t>
            </a:r>
            <a:r>
              <a:rPr sz="2000" spc="-10" dirty="0">
                <a:latin typeface="Calibri"/>
                <a:cs typeface="Calibri"/>
              </a:rPr>
              <a:t>v</a:t>
            </a:r>
            <a:r>
              <a:rPr sz="2000" spc="-5" dirty="0">
                <a:latin typeface="Calibri"/>
                <a:cs typeface="Calibri"/>
              </a:rPr>
              <a:t>ere</a:t>
            </a:r>
            <a:r>
              <a:rPr sz="2000" dirty="0">
                <a:latin typeface="Calibri"/>
                <a:cs typeface="Calibri"/>
              </a:rPr>
              <a:t>d</a:t>
            </a:r>
            <a:r>
              <a:rPr sz="2000" spc="-105" dirty="0">
                <a:latin typeface="Calibri"/>
                <a:cs typeface="Calibri"/>
              </a:rPr>
              <a:t> </a:t>
            </a:r>
            <a:r>
              <a:rPr sz="2000" spc="40" dirty="0">
                <a:latin typeface="Calibri"/>
                <a:cs typeface="Calibri"/>
              </a:rPr>
              <a:t>la</a:t>
            </a:r>
            <a:r>
              <a:rPr sz="2000" spc="30" dirty="0">
                <a:latin typeface="Calibri"/>
                <a:cs typeface="Calibri"/>
              </a:rPr>
              <a:t>t</a:t>
            </a:r>
            <a:r>
              <a:rPr sz="2000" spc="-5" dirty="0">
                <a:latin typeface="Calibri"/>
                <a:cs typeface="Calibri"/>
              </a:rPr>
              <a:t>er</a:t>
            </a:r>
            <a:r>
              <a:rPr sz="2000" dirty="0">
                <a:latin typeface="Calibri"/>
                <a:cs typeface="Calibri"/>
              </a:rPr>
              <a:t>)</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DESCRIB</a:t>
            </a:r>
            <a:r>
              <a:rPr sz="2000" b="1" dirty="0">
                <a:latin typeface="Courier New"/>
                <a:cs typeface="Courier New"/>
              </a:rPr>
              <a:t>E</a:t>
            </a:r>
            <a:r>
              <a:rPr sz="2000" b="1" spc="-8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7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10" dirty="0">
                <a:latin typeface="Calibri"/>
                <a:cs typeface="Calibri"/>
              </a:rPr>
              <a:t>e</a:t>
            </a:r>
            <a:r>
              <a:rPr sz="2000" b="1" dirty="0">
                <a:latin typeface="Calibri"/>
                <a:cs typeface="Calibri"/>
              </a:rPr>
              <a:t>e</a:t>
            </a:r>
            <a:r>
              <a:rPr sz="2000" b="1" spc="-60"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endParaRPr sz="2000">
              <a:latin typeface="Calibri"/>
              <a:cs typeface="Calibri"/>
            </a:endParaRPr>
          </a:p>
          <a:p>
            <a:pPr>
              <a:lnSpc>
                <a:spcPct val="100000"/>
              </a:lnSpc>
              <a:spcBef>
                <a:spcPts val="15"/>
              </a:spcBef>
            </a:pPr>
            <a:endParaRPr sz="1900">
              <a:latin typeface="Times New Roman"/>
              <a:cs typeface="Times New Roman"/>
            </a:endParaRPr>
          </a:p>
          <a:p>
            <a:pPr marL="645795">
              <a:lnSpc>
                <a:spcPts val="1910"/>
              </a:lnSpc>
            </a:pPr>
            <a:r>
              <a:rPr sz="1600" b="1" spc="35" dirty="0">
                <a:latin typeface="Courier New"/>
                <a:cs typeface="Courier New"/>
              </a:rPr>
              <a:t>DESCRIB</a:t>
            </a:r>
            <a:r>
              <a:rPr sz="1600" b="1" dirty="0">
                <a:latin typeface="Courier New"/>
                <a:cs typeface="Courier New"/>
              </a:rPr>
              <a:t>E</a:t>
            </a:r>
            <a:r>
              <a:rPr sz="1600" b="1" spc="-220" dirty="0">
                <a:latin typeface="Courier New"/>
                <a:cs typeface="Courier New"/>
              </a:rPr>
              <a:t> </a:t>
            </a:r>
            <a:r>
              <a:rPr sz="1600" b="1" spc="35" dirty="0">
                <a:latin typeface="Courier New"/>
                <a:cs typeface="Courier New"/>
              </a:rPr>
              <a:t>products;</a:t>
            </a:r>
            <a:endParaRPr sz="1600">
              <a:latin typeface="Courier New"/>
              <a:cs typeface="Courier New"/>
            </a:endParaRPr>
          </a:p>
          <a:p>
            <a:pPr marL="645795">
              <a:lnSpc>
                <a:spcPts val="190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645795">
              <a:lnSpc>
                <a:spcPts val="1910"/>
              </a:lnSpc>
              <a:tabLst>
                <a:tab pos="2360295" algn="l"/>
                <a:tab pos="3451860"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nam</a:t>
            </a:r>
            <a:r>
              <a:rPr sz="1600" b="1" dirty="0">
                <a:solidFill>
                  <a:srgbClr val="107FA7"/>
                </a:solidFill>
                <a:latin typeface="Courier New"/>
                <a:cs typeface="Courier New"/>
              </a:rPr>
              <a:t>e	|</a:t>
            </a:r>
            <a:r>
              <a:rPr sz="1600" b="1" spc="-25" dirty="0">
                <a:solidFill>
                  <a:srgbClr val="107FA7"/>
                </a:solidFill>
                <a:latin typeface="Courier New"/>
                <a:cs typeface="Courier New"/>
              </a:rPr>
              <a:t> </a:t>
            </a:r>
            <a:r>
              <a:rPr sz="1600" b="1" spc="35" dirty="0">
                <a:solidFill>
                  <a:srgbClr val="107FA7"/>
                </a:solidFill>
                <a:latin typeface="Courier New"/>
                <a:cs typeface="Courier New"/>
              </a:rPr>
              <a:t>typ</a:t>
            </a:r>
            <a:r>
              <a:rPr sz="1600" b="1" dirty="0">
                <a:solidFill>
                  <a:srgbClr val="107FA7"/>
                </a:solidFill>
                <a:latin typeface="Courier New"/>
                <a:cs typeface="Courier New"/>
              </a:rPr>
              <a:t>e	|</a:t>
            </a:r>
            <a:r>
              <a:rPr sz="1600" b="1" spc="75" dirty="0">
                <a:solidFill>
                  <a:srgbClr val="107FA7"/>
                </a:solidFill>
                <a:latin typeface="Courier New"/>
                <a:cs typeface="Courier New"/>
              </a:rPr>
              <a:t> </a:t>
            </a:r>
            <a:r>
              <a:rPr sz="1600" b="1" spc="35" dirty="0">
                <a:solidFill>
                  <a:srgbClr val="107FA7"/>
                </a:solidFill>
                <a:latin typeface="Courier New"/>
                <a:cs typeface="Courier New"/>
              </a:rPr>
              <a:t>commen</a:t>
            </a:r>
            <a:r>
              <a:rPr sz="1600" b="1" dirty="0">
                <a:solidFill>
                  <a:srgbClr val="107FA7"/>
                </a:solidFill>
                <a:latin typeface="Courier New"/>
                <a:cs typeface="Courier New"/>
              </a:rPr>
              <a:t>t</a:t>
            </a:r>
            <a:r>
              <a:rPr sz="1600" b="1" spc="-220" dirty="0">
                <a:solidFill>
                  <a:srgbClr val="107FA7"/>
                </a:solidFill>
                <a:latin typeface="Courier New"/>
                <a:cs typeface="Courier New"/>
              </a:rPr>
              <a:t> </a:t>
            </a:r>
            <a:r>
              <a:rPr sz="1600" b="1" dirty="0">
                <a:solidFill>
                  <a:srgbClr val="107FA7"/>
                </a:solidFill>
                <a:latin typeface="Courier New"/>
                <a:cs typeface="Courier New"/>
              </a:rPr>
              <a:t>|</a:t>
            </a:r>
            <a:endParaRPr sz="1600">
              <a:latin typeface="Courier New"/>
              <a:cs typeface="Courier New"/>
            </a:endParaRPr>
          </a:p>
          <a:p>
            <a:pPr marL="645795">
              <a:lnSpc>
                <a:spcPct val="100000"/>
              </a:lnSpc>
              <a:spcBef>
                <a:spcPts val="80"/>
              </a:spcBef>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5" name="object 15"/>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20</a:t>
            </a:r>
            <a:endParaRPr sz="1200">
              <a:latin typeface="Calibri"/>
              <a:cs typeface="Calibri"/>
            </a:endParaRPr>
          </a:p>
        </p:txBody>
      </p:sp>
      <p:sp>
        <p:nvSpPr>
          <p:cNvPr id="7" name="object 7"/>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D</a:t>
            </a:r>
            <a:r>
              <a:rPr spc="-55" dirty="0">
                <a:latin typeface="Calibri"/>
                <a:cs typeface="Calibri"/>
              </a:rPr>
              <a:t>a</a:t>
            </a:r>
            <a:r>
              <a:rPr spc="-5" dirty="0">
                <a:latin typeface="Calibri"/>
                <a:cs typeface="Calibri"/>
              </a:rPr>
              <a:t>t</a:t>
            </a:r>
            <a:r>
              <a:rPr dirty="0">
                <a:latin typeface="Calibri"/>
                <a:cs typeface="Calibri"/>
              </a:rPr>
              <a:t>a</a:t>
            </a:r>
            <a:r>
              <a:rPr spc="5" dirty="0">
                <a:latin typeface="Calibri"/>
                <a:cs typeface="Calibri"/>
              </a:rPr>
              <a:t> </a:t>
            </a:r>
            <a:r>
              <a:rPr spc="-75" dirty="0">
                <a:latin typeface="Calibri"/>
                <a:cs typeface="Calibri"/>
              </a:rPr>
              <a:t>T</a:t>
            </a:r>
            <a:r>
              <a:rPr spc="0" dirty="0">
                <a:latin typeface="Calibri"/>
                <a:cs typeface="Calibri"/>
              </a:rPr>
              <a:t>y</a:t>
            </a:r>
            <a:r>
              <a:rPr spc="35" dirty="0">
                <a:latin typeface="Calibri"/>
                <a:cs typeface="Calibri"/>
              </a:rPr>
              <a:t>p</a:t>
            </a:r>
            <a:r>
              <a:rPr dirty="0">
                <a:latin typeface="Calibri"/>
                <a:cs typeface="Calibri"/>
              </a:rPr>
              <a:t>es</a:t>
            </a:r>
          </a:p>
        </p:txBody>
      </p:sp>
      <p:sp>
        <p:nvSpPr>
          <p:cNvPr id="8" name="object 8"/>
          <p:cNvSpPr txBox="1"/>
          <p:nvPr/>
        </p:nvSpPr>
        <p:spPr>
          <a:xfrm>
            <a:off x="1173480" y="4415045"/>
            <a:ext cx="1130300" cy="1422400"/>
          </a:xfrm>
          <a:prstGeom prst="rect">
            <a:avLst/>
          </a:prstGeom>
        </p:spPr>
        <p:txBody>
          <a:bodyPr vert="horz" wrap="square" lIns="0" tIns="0" rIns="0" bIns="0" rtlCol="0">
            <a:spAutoFit/>
          </a:bodyPr>
          <a:lstStyle/>
          <a:p>
            <a:pPr>
              <a:lnSpc>
                <a:spcPts val="191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prod_id</a:t>
            </a:r>
            <a:endParaRPr sz="1600">
              <a:latin typeface="Courier New"/>
              <a:cs typeface="Courier New"/>
            </a:endParaRPr>
          </a:p>
          <a:p>
            <a:pPr>
              <a:lnSpc>
                <a:spcPts val="19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brand</a:t>
            </a:r>
            <a:endParaRPr sz="1600">
              <a:latin typeface="Courier New"/>
              <a:cs typeface="Courier New"/>
            </a:endParaRPr>
          </a:p>
          <a:p>
            <a:pPr>
              <a:lnSpc>
                <a:spcPts val="19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name</a:t>
            </a:r>
            <a:endParaRPr sz="1600">
              <a:latin typeface="Courier New"/>
              <a:cs typeface="Courier New"/>
            </a:endParaRPr>
          </a:p>
          <a:p>
            <a:pPr>
              <a:lnSpc>
                <a:spcPts val="191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price</a:t>
            </a:r>
            <a:endParaRPr sz="1600">
              <a:latin typeface="Courier New"/>
              <a:cs typeface="Courier New"/>
            </a:endParaRPr>
          </a:p>
          <a:p>
            <a:pPr>
              <a:lnSpc>
                <a:spcPts val="1910"/>
              </a:lnSpc>
              <a:spcBef>
                <a:spcPts val="80"/>
              </a:spcBef>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cost</a:t>
            </a:r>
            <a:endParaRPr sz="1600">
              <a:latin typeface="Courier New"/>
              <a:cs typeface="Courier New"/>
            </a:endParaRPr>
          </a:p>
          <a:p>
            <a:pPr>
              <a:lnSpc>
                <a:spcPts val="1910"/>
              </a:lnSpc>
            </a:pPr>
            <a:r>
              <a:rPr sz="1600" b="1" dirty="0">
                <a:solidFill>
                  <a:srgbClr val="107FA7"/>
                </a:solidFill>
                <a:latin typeface="Courier New"/>
                <a:cs typeface="Courier New"/>
              </a:rPr>
              <a:t>|</a:t>
            </a:r>
            <a:endParaRPr sz="1600">
              <a:latin typeface="Courier New"/>
              <a:cs typeface="Courier New"/>
            </a:endParaRPr>
          </a:p>
        </p:txBody>
      </p:sp>
      <p:sp>
        <p:nvSpPr>
          <p:cNvPr id="9" name="object 9"/>
          <p:cNvSpPr txBox="1"/>
          <p:nvPr/>
        </p:nvSpPr>
        <p:spPr>
          <a:xfrm>
            <a:off x="2887675" y="4415045"/>
            <a:ext cx="1227455" cy="1422400"/>
          </a:xfrm>
          <a:prstGeom prst="rect">
            <a:avLst/>
          </a:prstGeom>
        </p:spPr>
        <p:txBody>
          <a:bodyPr vert="horz" wrap="square" lIns="0" tIns="0" rIns="0" bIns="0" rtlCol="0">
            <a:spAutoFit/>
          </a:bodyPr>
          <a:lstStyle/>
          <a:p>
            <a:pPr>
              <a:lnSpc>
                <a:spcPts val="1910"/>
              </a:lnSpc>
              <a:tabLst>
                <a:tab pos="1104900"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in</a:t>
            </a:r>
            <a:r>
              <a:rPr sz="1600" b="1" dirty="0">
                <a:solidFill>
                  <a:srgbClr val="107FA7"/>
                </a:solidFill>
                <a:latin typeface="Courier New"/>
                <a:cs typeface="Courier New"/>
              </a:rPr>
              <a:t>t	|</a:t>
            </a:r>
            <a:endParaRPr sz="1600">
              <a:latin typeface="Courier New"/>
              <a:cs typeface="Courier New"/>
            </a:endParaRPr>
          </a:p>
          <a:p>
            <a:pPr>
              <a:lnSpc>
                <a:spcPts val="19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strin</a:t>
            </a:r>
            <a:r>
              <a:rPr sz="1600" b="1" dirty="0">
                <a:solidFill>
                  <a:srgbClr val="107FA7"/>
                </a:solidFill>
                <a:latin typeface="Courier New"/>
                <a:cs typeface="Courier New"/>
              </a:rPr>
              <a:t>g</a:t>
            </a:r>
            <a:r>
              <a:rPr sz="1600" b="1" spc="-225" dirty="0">
                <a:solidFill>
                  <a:srgbClr val="107FA7"/>
                </a:solidFill>
                <a:latin typeface="Courier New"/>
                <a:cs typeface="Courier New"/>
              </a:rPr>
              <a:t> </a:t>
            </a:r>
            <a:r>
              <a:rPr sz="1600" b="1" dirty="0">
                <a:solidFill>
                  <a:srgbClr val="107FA7"/>
                </a:solidFill>
                <a:latin typeface="Courier New"/>
                <a:cs typeface="Courier New"/>
              </a:rPr>
              <a:t>|</a:t>
            </a:r>
            <a:endParaRPr sz="1600">
              <a:latin typeface="Courier New"/>
              <a:cs typeface="Courier New"/>
            </a:endParaRPr>
          </a:p>
          <a:p>
            <a:pPr>
              <a:lnSpc>
                <a:spcPts val="19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strin</a:t>
            </a:r>
            <a:r>
              <a:rPr sz="1600" b="1" dirty="0">
                <a:solidFill>
                  <a:srgbClr val="107FA7"/>
                </a:solidFill>
                <a:latin typeface="Courier New"/>
                <a:cs typeface="Courier New"/>
              </a:rPr>
              <a:t>g</a:t>
            </a:r>
            <a:r>
              <a:rPr sz="1600" b="1" spc="-225" dirty="0">
                <a:solidFill>
                  <a:srgbClr val="107FA7"/>
                </a:solidFill>
                <a:latin typeface="Courier New"/>
                <a:cs typeface="Courier New"/>
              </a:rPr>
              <a:t> </a:t>
            </a:r>
            <a:r>
              <a:rPr sz="1600" b="1" dirty="0">
                <a:solidFill>
                  <a:srgbClr val="107FA7"/>
                </a:solidFill>
                <a:latin typeface="Courier New"/>
                <a:cs typeface="Courier New"/>
              </a:rPr>
              <a:t>|</a:t>
            </a:r>
            <a:endParaRPr sz="1600">
              <a:latin typeface="Courier New"/>
              <a:cs typeface="Courier New"/>
            </a:endParaRPr>
          </a:p>
          <a:p>
            <a:pPr>
              <a:lnSpc>
                <a:spcPts val="1910"/>
              </a:lnSpc>
            </a:pPr>
            <a:r>
              <a:rPr sz="1600" b="1" dirty="0">
                <a:solidFill>
                  <a:srgbClr val="107FA7"/>
                </a:solidFill>
                <a:latin typeface="Courier New"/>
                <a:cs typeface="Courier New"/>
              </a:rPr>
              <a:t>|</a:t>
            </a:r>
            <a:r>
              <a:rPr sz="1600" b="1" spc="-20" dirty="0">
                <a:solidFill>
                  <a:srgbClr val="107FA7"/>
                </a:solidFill>
                <a:latin typeface="Courier New"/>
                <a:cs typeface="Courier New"/>
              </a:rPr>
              <a:t> </a:t>
            </a:r>
            <a:r>
              <a:rPr sz="1600" b="1" spc="35" dirty="0">
                <a:solidFill>
                  <a:srgbClr val="107FA7"/>
                </a:solidFill>
                <a:latin typeface="Courier New"/>
                <a:cs typeface="Courier New"/>
              </a:rPr>
              <a:t>int</a:t>
            </a:r>
            <a:endParaRPr sz="1600">
              <a:latin typeface="Courier New"/>
              <a:cs typeface="Courier New"/>
            </a:endParaRPr>
          </a:p>
          <a:p>
            <a:pPr>
              <a:lnSpc>
                <a:spcPts val="1910"/>
              </a:lnSpc>
              <a:spcBef>
                <a:spcPts val="80"/>
              </a:spcBef>
            </a:pPr>
            <a:r>
              <a:rPr sz="1600" b="1" dirty="0">
                <a:solidFill>
                  <a:srgbClr val="107FA7"/>
                </a:solidFill>
                <a:latin typeface="Courier New"/>
                <a:cs typeface="Courier New"/>
              </a:rPr>
              <a:t>|</a:t>
            </a:r>
            <a:r>
              <a:rPr sz="1600" b="1" spc="-20" dirty="0">
                <a:solidFill>
                  <a:srgbClr val="107FA7"/>
                </a:solidFill>
                <a:latin typeface="Courier New"/>
                <a:cs typeface="Courier New"/>
              </a:rPr>
              <a:t> </a:t>
            </a:r>
            <a:r>
              <a:rPr sz="1600" b="1" spc="35" dirty="0">
                <a:solidFill>
                  <a:srgbClr val="107FA7"/>
                </a:solidFill>
                <a:latin typeface="Courier New"/>
                <a:cs typeface="Courier New"/>
              </a:rPr>
              <a:t>int</a:t>
            </a:r>
            <a:endParaRPr sz="1600">
              <a:latin typeface="Courier New"/>
              <a:cs typeface="Courier New"/>
            </a:endParaRPr>
          </a:p>
          <a:p>
            <a:pPr marL="241300">
              <a:lnSpc>
                <a:spcPts val="1910"/>
              </a:lnSpc>
            </a:pPr>
            <a:r>
              <a:rPr sz="1600" b="1" spc="35" dirty="0">
                <a:solidFill>
                  <a:srgbClr val="107FA7"/>
                </a:solidFill>
                <a:latin typeface="Courier New"/>
                <a:cs typeface="Courier New"/>
              </a:rPr>
              <a:t>int</a:t>
            </a:r>
            <a:endParaRPr sz="1600">
              <a:latin typeface="Courier New"/>
              <a:cs typeface="Courier New"/>
            </a:endParaRPr>
          </a:p>
        </p:txBody>
      </p:sp>
      <p:sp>
        <p:nvSpPr>
          <p:cNvPr id="10" name="object 10"/>
          <p:cNvSpPr txBox="1"/>
          <p:nvPr/>
        </p:nvSpPr>
        <p:spPr>
          <a:xfrm>
            <a:off x="5211267" y="4415045"/>
            <a:ext cx="122555" cy="1422400"/>
          </a:xfrm>
          <a:prstGeom prst="rect">
            <a:avLst/>
          </a:prstGeom>
        </p:spPr>
        <p:txBody>
          <a:bodyPr vert="horz" wrap="square" lIns="0" tIns="0" rIns="0" bIns="0" rtlCol="0">
            <a:spAutoFit/>
          </a:bodyPr>
          <a:lstStyle/>
          <a:p>
            <a:pPr>
              <a:lnSpc>
                <a:spcPts val="1910"/>
              </a:lnSpc>
            </a:pPr>
            <a:r>
              <a:rPr sz="1600" b="1" dirty="0">
                <a:solidFill>
                  <a:srgbClr val="107FA7"/>
                </a:solidFill>
                <a:latin typeface="Courier New"/>
                <a:cs typeface="Courier New"/>
              </a:rPr>
              <a:t>|</a:t>
            </a:r>
            <a:endParaRPr sz="1600">
              <a:latin typeface="Courier New"/>
              <a:cs typeface="Courier New"/>
            </a:endParaRPr>
          </a:p>
          <a:p>
            <a:pPr>
              <a:lnSpc>
                <a:spcPts val="1900"/>
              </a:lnSpc>
            </a:pPr>
            <a:r>
              <a:rPr sz="1600" b="1" dirty="0">
                <a:solidFill>
                  <a:srgbClr val="107FA7"/>
                </a:solidFill>
                <a:latin typeface="Courier New"/>
                <a:cs typeface="Courier New"/>
              </a:rPr>
              <a:t>|</a:t>
            </a:r>
            <a:endParaRPr sz="1600">
              <a:latin typeface="Courier New"/>
              <a:cs typeface="Courier New"/>
            </a:endParaRPr>
          </a:p>
          <a:p>
            <a:pPr>
              <a:lnSpc>
                <a:spcPts val="1900"/>
              </a:lnSpc>
            </a:pPr>
            <a:r>
              <a:rPr sz="1600" b="1" dirty="0">
                <a:solidFill>
                  <a:srgbClr val="107FA7"/>
                </a:solidFill>
                <a:latin typeface="Courier New"/>
                <a:cs typeface="Courier New"/>
              </a:rPr>
              <a:t>|</a:t>
            </a:r>
            <a:endParaRPr sz="1600">
              <a:latin typeface="Courier New"/>
              <a:cs typeface="Courier New"/>
            </a:endParaRPr>
          </a:p>
          <a:p>
            <a:pPr>
              <a:lnSpc>
                <a:spcPts val="1910"/>
              </a:lnSpc>
            </a:pPr>
            <a:r>
              <a:rPr sz="1600" b="1" dirty="0">
                <a:solidFill>
                  <a:srgbClr val="107FA7"/>
                </a:solidFill>
                <a:latin typeface="Courier New"/>
                <a:cs typeface="Courier New"/>
              </a:rPr>
              <a:t>|</a:t>
            </a:r>
            <a:endParaRPr sz="1600">
              <a:latin typeface="Courier New"/>
              <a:cs typeface="Courier New"/>
            </a:endParaRPr>
          </a:p>
          <a:p>
            <a:pPr>
              <a:lnSpc>
                <a:spcPts val="1910"/>
              </a:lnSpc>
              <a:spcBef>
                <a:spcPts val="80"/>
              </a:spcBef>
            </a:pPr>
            <a:r>
              <a:rPr sz="1600" b="1" dirty="0">
                <a:solidFill>
                  <a:srgbClr val="107FA7"/>
                </a:solidFill>
                <a:latin typeface="Courier New"/>
                <a:cs typeface="Courier New"/>
              </a:rPr>
              <a:t>|</a:t>
            </a:r>
            <a:endParaRPr sz="1600">
              <a:latin typeface="Courier New"/>
              <a:cs typeface="Courier New"/>
            </a:endParaRPr>
          </a:p>
          <a:p>
            <a:pPr>
              <a:lnSpc>
                <a:spcPts val="1910"/>
              </a:lnSpc>
            </a:pPr>
            <a:r>
              <a:rPr sz="1600" b="1" dirty="0">
                <a:solidFill>
                  <a:srgbClr val="107FA7"/>
                </a:solidFill>
                <a:latin typeface="Courier New"/>
                <a:cs typeface="Courier New"/>
              </a:rPr>
              <a:t>|</a:t>
            </a:r>
            <a:endParaRPr sz="1600">
              <a:latin typeface="Courier New"/>
              <a:cs typeface="Courier New"/>
            </a:endParaRPr>
          </a:p>
        </p:txBody>
      </p:sp>
      <p:sp>
        <p:nvSpPr>
          <p:cNvPr id="11" name="object 11"/>
          <p:cNvSpPr txBox="1"/>
          <p:nvPr/>
        </p:nvSpPr>
        <p:spPr>
          <a:xfrm>
            <a:off x="3992879" y="5138945"/>
            <a:ext cx="122555" cy="698500"/>
          </a:xfrm>
          <a:prstGeom prst="rect">
            <a:avLst/>
          </a:prstGeom>
        </p:spPr>
        <p:txBody>
          <a:bodyPr vert="horz" wrap="square" lIns="0" tIns="0" rIns="0" bIns="0" rtlCol="0">
            <a:spAutoFit/>
          </a:bodyPr>
          <a:lstStyle/>
          <a:p>
            <a:pPr>
              <a:lnSpc>
                <a:spcPct val="100000"/>
              </a:lnSpc>
            </a:pPr>
            <a:r>
              <a:rPr sz="1600" b="1" dirty="0">
                <a:solidFill>
                  <a:srgbClr val="107FA7"/>
                </a:solidFill>
                <a:latin typeface="Courier New"/>
                <a:cs typeface="Courier New"/>
              </a:rPr>
              <a:t>|</a:t>
            </a:r>
            <a:endParaRPr sz="1600">
              <a:latin typeface="Courier New"/>
              <a:cs typeface="Courier New"/>
            </a:endParaRPr>
          </a:p>
          <a:p>
            <a:pPr>
              <a:lnSpc>
                <a:spcPts val="1910"/>
              </a:lnSpc>
              <a:spcBef>
                <a:spcPts val="80"/>
              </a:spcBef>
            </a:pPr>
            <a:r>
              <a:rPr sz="1600" b="1" dirty="0">
                <a:solidFill>
                  <a:srgbClr val="107FA7"/>
                </a:solidFill>
                <a:latin typeface="Courier New"/>
                <a:cs typeface="Courier New"/>
              </a:rPr>
              <a:t>|</a:t>
            </a:r>
            <a:endParaRPr sz="1600">
              <a:latin typeface="Courier New"/>
              <a:cs typeface="Courier New"/>
            </a:endParaRPr>
          </a:p>
          <a:p>
            <a:pPr>
              <a:lnSpc>
                <a:spcPts val="1910"/>
              </a:lnSpc>
            </a:pPr>
            <a:r>
              <a:rPr sz="1600" b="1" dirty="0">
                <a:solidFill>
                  <a:srgbClr val="107FA7"/>
                </a:solidFill>
                <a:latin typeface="Courier New"/>
                <a:cs typeface="Courier New"/>
              </a:rPr>
              <a:t>|</a:t>
            </a:r>
            <a:endParaRPr sz="1600">
              <a:latin typeface="Courier New"/>
              <a:cs typeface="Courier New"/>
            </a:endParaRPr>
          </a:p>
        </p:txBody>
      </p:sp>
      <p:sp>
        <p:nvSpPr>
          <p:cNvPr id="12" name="object 12"/>
          <p:cNvSpPr txBox="1"/>
          <p:nvPr/>
        </p:nvSpPr>
        <p:spPr>
          <a:xfrm>
            <a:off x="1414780" y="5634245"/>
            <a:ext cx="1595755" cy="203200"/>
          </a:xfrm>
          <a:prstGeom prst="rect">
            <a:avLst/>
          </a:prstGeom>
        </p:spPr>
        <p:txBody>
          <a:bodyPr vert="horz" wrap="square" lIns="0" tIns="0" rIns="0" bIns="0" rtlCol="0">
            <a:spAutoFit/>
          </a:bodyPr>
          <a:lstStyle/>
          <a:p>
            <a:pPr>
              <a:lnSpc>
                <a:spcPct val="100000"/>
              </a:lnSpc>
            </a:pPr>
            <a:r>
              <a:rPr sz="1600" b="1" spc="35" dirty="0">
                <a:solidFill>
                  <a:srgbClr val="107FA7"/>
                </a:solidFill>
                <a:latin typeface="Courier New"/>
                <a:cs typeface="Courier New"/>
              </a:rPr>
              <a:t>shipping_w</a:t>
            </a:r>
            <a:r>
              <a:rPr sz="1600" b="1" dirty="0">
                <a:solidFill>
                  <a:srgbClr val="107FA7"/>
                </a:solidFill>
                <a:latin typeface="Courier New"/>
                <a:cs typeface="Courier New"/>
              </a:rPr>
              <a:t>t</a:t>
            </a:r>
            <a:r>
              <a:rPr sz="1600" b="1" spc="-325" dirty="0">
                <a:solidFill>
                  <a:srgbClr val="107FA7"/>
                </a:solidFill>
                <a:latin typeface="Courier New"/>
                <a:cs typeface="Courier New"/>
              </a:rPr>
              <a:t> </a:t>
            </a:r>
            <a:r>
              <a:rPr sz="1600" b="1" dirty="0">
                <a:solidFill>
                  <a:srgbClr val="107FA7"/>
                </a:solidFill>
                <a:latin typeface="Courier New"/>
                <a:cs typeface="Courier New"/>
              </a:rPr>
              <a:t>|</a:t>
            </a:r>
            <a:endParaRPr sz="1600">
              <a:latin typeface="Courier New"/>
              <a:cs typeface="Courier New"/>
            </a:endParaRPr>
          </a:p>
        </p:txBody>
      </p:sp>
      <p:sp>
        <p:nvSpPr>
          <p:cNvPr id="13" name="object 13"/>
          <p:cNvSpPr txBox="1"/>
          <p:nvPr/>
        </p:nvSpPr>
        <p:spPr>
          <a:xfrm>
            <a:off x="1173480" y="5875545"/>
            <a:ext cx="4199255" cy="203200"/>
          </a:xfrm>
          <a:prstGeom prst="rect">
            <a:avLst/>
          </a:prstGeom>
        </p:spPr>
        <p:txBody>
          <a:bodyPr vert="horz" wrap="square" lIns="0" tIns="0" rIns="0" bIns="0" rtlCol="0">
            <a:spAutoFit/>
          </a:bodyPr>
          <a:lstStyle/>
          <a:p>
            <a:pPr>
              <a:lnSpc>
                <a:spcPct val="10000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p:txBody>
      </p:sp>
      <p:sp>
        <p:nvSpPr>
          <p:cNvPr id="16" name="Slide Number Placeholder 1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20</a:t>
            </a:fld>
            <a:endParaRPr spc="-5"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346700" cy="629920"/>
          </a:xfrm>
          <a:prstGeom prst="rect">
            <a:avLst/>
          </a:prstGeom>
        </p:spPr>
        <p:txBody>
          <a:bodyPr vert="horz" wrap="square" lIns="0" tIns="0" rIns="0" bIns="0" rtlCol="0">
            <a:spAutoFit/>
          </a:bodyPr>
          <a:lstStyle/>
          <a:p>
            <a:pPr marL="177800" indent="-165100" algn="ctr">
              <a:lnSpc>
                <a:spcPct val="100000"/>
              </a:lnSpc>
              <a:buClr>
                <a:srgbClr val="2DA6C9"/>
              </a:buClr>
              <a:buFont typeface="Malgun Gothic"/>
              <a:buChar char="▪"/>
              <a:tabLst>
                <a:tab pos="177800" algn="l"/>
              </a:tabLst>
            </a:pPr>
            <a:r>
              <a:rPr sz="2000" b="1" spc="-40" dirty="0">
                <a:latin typeface="Calibri"/>
                <a:cs typeface="Calibri"/>
              </a:rPr>
              <a:t>I</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spc="-50" dirty="0">
                <a:latin typeface="Calibri"/>
                <a:cs typeface="Calibri"/>
              </a:rPr>
              <a:t>g</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pp</a:t>
            </a:r>
            <a:r>
              <a:rPr sz="2000" b="1" spc="-15" dirty="0">
                <a:latin typeface="Calibri"/>
                <a:cs typeface="Calibri"/>
              </a:rPr>
              <a:t>r</a:t>
            </a:r>
            <a:r>
              <a:rPr sz="2000" b="1" spc="10" dirty="0">
                <a:latin typeface="Calibri"/>
                <a:cs typeface="Calibri"/>
              </a:rPr>
              <a:t>o</a:t>
            </a:r>
            <a:r>
              <a:rPr sz="2000" b="1" spc="20" dirty="0">
                <a:latin typeface="Calibri"/>
                <a:cs typeface="Calibri"/>
              </a:rPr>
              <a:t>p</a:t>
            </a:r>
            <a:r>
              <a:rPr sz="2000" b="1" spc="-15" dirty="0">
                <a:latin typeface="Calibri"/>
                <a:cs typeface="Calibri"/>
              </a:rPr>
              <a:t>r</a:t>
            </a:r>
            <a:r>
              <a:rPr sz="2000" b="1" dirty="0">
                <a:latin typeface="Calibri"/>
                <a:cs typeface="Calibri"/>
              </a:rPr>
              <a:t>i</a:t>
            </a:r>
            <a:r>
              <a:rPr sz="2000" b="1" spc="0" dirty="0">
                <a:latin typeface="Calibri"/>
                <a:cs typeface="Calibri"/>
              </a:rPr>
              <a:t>a</a:t>
            </a:r>
            <a:r>
              <a:rPr sz="2000" b="1" dirty="0">
                <a:latin typeface="Calibri"/>
                <a:cs typeface="Calibri"/>
              </a:rPr>
              <a:t>te</a:t>
            </a:r>
            <a:r>
              <a:rPr sz="2000" b="1" spc="-1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5" dirty="0">
                <a:latin typeface="Calibri"/>
                <a:cs typeface="Calibri"/>
              </a:rPr>
              <a:t>w</a:t>
            </a:r>
            <a:r>
              <a:rPr sz="2000" b="1" spc="20" dirty="0">
                <a:latin typeface="Calibri"/>
                <a:cs typeface="Calibri"/>
              </a:rPr>
              <a:t>h</a:t>
            </a:r>
            <a:r>
              <a:rPr sz="2000" b="1" spc="10" dirty="0">
                <a:latin typeface="Calibri"/>
                <a:cs typeface="Calibri"/>
              </a:rPr>
              <a:t>o</a:t>
            </a:r>
            <a:r>
              <a:rPr sz="2000" b="1" dirty="0">
                <a:latin typeface="Calibri"/>
                <a:cs typeface="Calibri"/>
              </a:rPr>
              <a:t>le</a:t>
            </a:r>
            <a:r>
              <a:rPr sz="2000" b="1" spc="-60" dirty="0">
                <a:latin typeface="Calibri"/>
                <a:cs typeface="Calibri"/>
              </a:rPr>
              <a:t> </a:t>
            </a:r>
            <a:r>
              <a:rPr sz="2000" b="1" spc="20" dirty="0">
                <a:latin typeface="Calibri"/>
                <a:cs typeface="Calibri"/>
              </a:rPr>
              <a:t>nu</a:t>
            </a:r>
            <a:r>
              <a:rPr sz="2000" b="1" spc="-30" dirty="0">
                <a:latin typeface="Calibri"/>
                <a:cs typeface="Calibri"/>
              </a:rPr>
              <a:t>m</a:t>
            </a:r>
            <a:r>
              <a:rPr sz="2000" b="1" spc="20" dirty="0">
                <a:latin typeface="Calibri"/>
                <a:cs typeface="Calibri"/>
              </a:rPr>
              <a:t>b</a:t>
            </a:r>
            <a:r>
              <a:rPr sz="2000" b="1" spc="-10" dirty="0">
                <a:latin typeface="Calibri"/>
                <a:cs typeface="Calibri"/>
              </a:rPr>
              <a:t>e</a:t>
            </a:r>
            <a:r>
              <a:rPr sz="2000" b="1" spc="-15" dirty="0">
                <a:latin typeface="Calibri"/>
                <a:cs typeface="Calibri"/>
              </a:rPr>
              <a:t>r</a:t>
            </a:r>
            <a:r>
              <a:rPr sz="2000" b="1" spc="-5" dirty="0">
                <a:latin typeface="Calibri"/>
                <a:cs typeface="Calibri"/>
              </a:rPr>
              <a:t>s</a:t>
            </a:r>
            <a:endParaRPr sz="2000">
              <a:latin typeface="Calibri"/>
              <a:cs typeface="Calibri"/>
            </a:endParaRPr>
          </a:p>
          <a:p>
            <a:pPr marL="6350" algn="ctr">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10" dirty="0">
                <a:latin typeface="Calibri"/>
                <a:cs typeface="Calibri"/>
              </a:rPr>
              <a:t>B</a:t>
            </a:r>
            <a:r>
              <a:rPr sz="2000" spc="45" dirty="0">
                <a:latin typeface="Calibri"/>
                <a:cs typeface="Calibri"/>
              </a:rPr>
              <a:t>o</a:t>
            </a:r>
            <a:r>
              <a:rPr sz="2000" spc="30" dirty="0">
                <a:latin typeface="Calibri"/>
                <a:cs typeface="Calibri"/>
              </a:rPr>
              <a:t>t</a:t>
            </a:r>
            <a:r>
              <a:rPr sz="2000" dirty="0">
                <a:latin typeface="Calibri"/>
                <a:cs typeface="Calibri"/>
              </a:rPr>
              <a:t>h</a:t>
            </a:r>
            <a:r>
              <a:rPr sz="2000" spc="-105" dirty="0">
                <a:latin typeface="Calibri"/>
                <a:cs typeface="Calibri"/>
              </a:rPr>
              <a:t> </a:t>
            </a:r>
            <a:r>
              <a:rPr sz="2000" spc="45" dirty="0">
                <a:latin typeface="Calibri"/>
                <a:cs typeface="Calibri"/>
              </a:rPr>
              <a:t>po</a:t>
            </a:r>
            <a:r>
              <a:rPr sz="2000" spc="15" dirty="0">
                <a:latin typeface="Calibri"/>
                <a:cs typeface="Calibri"/>
              </a:rPr>
              <a:t>s</a:t>
            </a:r>
            <a:r>
              <a:rPr sz="2000" spc="40" dirty="0">
                <a:latin typeface="Calibri"/>
                <a:cs typeface="Calibri"/>
              </a:rPr>
              <a:t>i</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n</a:t>
            </a:r>
            <a:r>
              <a:rPr sz="2000" spc="-5" dirty="0">
                <a:latin typeface="Calibri"/>
                <a:cs typeface="Calibri"/>
              </a:rPr>
              <a:t>e</a:t>
            </a:r>
            <a:r>
              <a:rPr sz="2000" spc="-50" dirty="0">
                <a:latin typeface="Calibri"/>
                <a:cs typeface="Calibri"/>
              </a:rPr>
              <a:t>g</a:t>
            </a:r>
            <a:r>
              <a:rPr sz="2000" spc="40" dirty="0">
                <a:latin typeface="Calibri"/>
                <a:cs typeface="Calibri"/>
              </a:rPr>
              <a:t>a</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10" dirty="0">
                <a:latin typeface="Calibri"/>
                <a:cs typeface="Calibri"/>
              </a:rPr>
              <a:t>v</a:t>
            </a:r>
            <a:r>
              <a:rPr sz="2000" spc="40" dirty="0">
                <a:latin typeface="Calibri"/>
                <a:cs typeface="Calibri"/>
              </a:rPr>
              <a:t>al</a:t>
            </a:r>
            <a:r>
              <a:rPr sz="2000" spc="45" dirty="0">
                <a:latin typeface="Calibri"/>
                <a:cs typeface="Calibri"/>
              </a:rPr>
              <a:t>u</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all</a:t>
            </a:r>
            <a:r>
              <a:rPr sz="2000" spc="45" dirty="0">
                <a:latin typeface="Calibri"/>
                <a:cs typeface="Calibri"/>
              </a:rPr>
              <a:t>o</a:t>
            </a:r>
            <a:r>
              <a:rPr sz="2000" spc="-35" dirty="0">
                <a:latin typeface="Calibri"/>
                <a:cs typeface="Calibri"/>
              </a:rPr>
              <a:t>w</a:t>
            </a:r>
            <a:r>
              <a:rPr sz="2000" spc="-5" dirty="0">
                <a:latin typeface="Calibri"/>
                <a:cs typeface="Calibri"/>
              </a:rPr>
              <a:t>e</a:t>
            </a:r>
            <a:r>
              <a:rPr sz="2000" dirty="0">
                <a:latin typeface="Calibri"/>
                <a:cs typeface="Calibri"/>
              </a:rPr>
              <a:t>d</a:t>
            </a:r>
            <a:endParaRPr sz="20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21</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I</a:t>
            </a:r>
            <a:r>
              <a:rPr spc="35" dirty="0">
                <a:latin typeface="Calibri"/>
                <a:cs typeface="Calibri"/>
              </a:rPr>
              <a:t>n</a:t>
            </a:r>
            <a:r>
              <a:rPr spc="-10" dirty="0">
                <a:latin typeface="Calibri"/>
                <a:cs typeface="Calibri"/>
              </a:rPr>
              <a:t>t</a:t>
            </a:r>
            <a:r>
              <a:rPr dirty="0">
                <a:latin typeface="Calibri"/>
                <a:cs typeface="Calibri"/>
              </a:rPr>
              <a:t>e</a:t>
            </a:r>
            <a:r>
              <a:rPr spc="-40" dirty="0">
                <a:latin typeface="Calibri"/>
                <a:cs typeface="Calibri"/>
              </a:rPr>
              <a:t>g</a:t>
            </a:r>
            <a:r>
              <a:rPr dirty="0">
                <a:latin typeface="Calibri"/>
                <a:cs typeface="Calibri"/>
              </a:rPr>
              <a:t>e</a:t>
            </a:r>
            <a:r>
              <a:rPr spc="-5" dirty="0">
                <a:latin typeface="Calibri"/>
                <a:cs typeface="Calibri"/>
              </a:rPr>
              <a:t>r</a:t>
            </a:r>
            <a:r>
              <a:rPr spc="-85" dirty="0">
                <a:latin typeface="Calibri"/>
                <a:cs typeface="Calibri"/>
              </a:rPr>
              <a:t> </a:t>
            </a:r>
            <a:r>
              <a:rPr spc="-75" dirty="0">
                <a:latin typeface="Calibri"/>
                <a:cs typeface="Calibri"/>
              </a:rPr>
              <a:t>T</a:t>
            </a:r>
            <a:r>
              <a:rPr spc="0" dirty="0">
                <a:latin typeface="Calibri"/>
                <a:cs typeface="Calibri"/>
              </a:rPr>
              <a:t>y</a:t>
            </a:r>
            <a:r>
              <a:rPr spc="35" dirty="0">
                <a:latin typeface="Calibri"/>
                <a:cs typeface="Calibri"/>
              </a:rPr>
              <a:t>p</a:t>
            </a:r>
            <a:r>
              <a:rPr dirty="0">
                <a:latin typeface="Calibri"/>
                <a:cs typeface="Calibri"/>
              </a:rPr>
              <a:t>es</a:t>
            </a:r>
          </a:p>
        </p:txBody>
      </p:sp>
      <p:graphicFrame>
        <p:nvGraphicFramePr>
          <p:cNvPr id="4" name="object 4"/>
          <p:cNvGraphicFramePr>
            <a:graphicFrameLocks noGrp="1"/>
          </p:cNvGraphicFramePr>
          <p:nvPr/>
        </p:nvGraphicFramePr>
        <p:xfrm>
          <a:off x="528637" y="2128837"/>
          <a:ext cx="8156176" cy="2193495"/>
        </p:xfrm>
        <a:graphic>
          <a:graphicData uri="http://schemas.openxmlformats.org/drawingml/2006/table">
            <a:tbl>
              <a:tblPr firstRow="1" bandRow="1">
                <a:tableStyleId>{2D5ABB26-0587-4C30-8999-92F81FD0307C}</a:tableStyleId>
              </a:tblPr>
              <a:tblGrid>
                <a:gridCol w="1447800"/>
                <a:gridCol w="4419600"/>
                <a:gridCol w="2288776"/>
              </a:tblGrid>
              <a:tr h="456934">
                <a:tc>
                  <a:txBody>
                    <a:bodyPr/>
                    <a:lstStyle/>
                    <a:p>
                      <a:pPr marL="404495">
                        <a:lnSpc>
                          <a:spcPct val="100000"/>
                        </a:lnSpc>
                      </a:pPr>
                      <a:r>
                        <a:rPr sz="2000" b="1" spc="-20" dirty="0">
                          <a:solidFill>
                            <a:srgbClr val="FFFFFF"/>
                          </a:solidFill>
                          <a:latin typeface="Calibri"/>
                          <a:cs typeface="Calibri"/>
                        </a:rPr>
                        <a:t>N</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dirty="0">
                          <a:solidFill>
                            <a:srgbClr val="FFFFFF"/>
                          </a:solidFill>
                          <a:latin typeface="Calibri"/>
                          <a:cs typeface="Calibri"/>
                        </a:rPr>
                        <a:t>e</a:t>
                      </a:r>
                      <a:endParaRPr sz="2000">
                        <a:latin typeface="Calibri"/>
                        <a:cs typeface="Calibri"/>
                      </a:endParaRPr>
                    </a:p>
                  </a:txBody>
                  <a:tcPr marL="0" marR="0" marT="0" marB="0">
                    <a:lnL w="9525">
                      <a:solidFill>
                        <a:srgbClr val="28A4C8"/>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2540" algn="ctr">
                        <a:lnSpc>
                          <a:spcPct val="100000"/>
                        </a:lnSpc>
                      </a:pPr>
                      <a:r>
                        <a:rPr sz="2000" b="1" spc="35" dirty="0">
                          <a:solidFill>
                            <a:srgbClr val="FFFFFF"/>
                          </a:solidFill>
                          <a:latin typeface="Calibri"/>
                          <a:cs typeface="Calibri"/>
                        </a:rPr>
                        <a:t>D</a:t>
                      </a:r>
                      <a:r>
                        <a:rPr sz="2000" b="1" spc="-10" dirty="0">
                          <a:solidFill>
                            <a:srgbClr val="FFFFFF"/>
                          </a:solidFill>
                          <a:latin typeface="Calibri"/>
                          <a:cs typeface="Calibri"/>
                        </a:rPr>
                        <a:t>e</a:t>
                      </a:r>
                      <a:r>
                        <a:rPr sz="2000" b="1" dirty="0">
                          <a:solidFill>
                            <a:srgbClr val="FFFFFF"/>
                          </a:solidFill>
                          <a:latin typeface="Calibri"/>
                          <a:cs typeface="Calibri"/>
                        </a:rPr>
                        <a:t>s</a:t>
                      </a:r>
                      <a:r>
                        <a:rPr sz="2000" b="1" spc="-40" dirty="0">
                          <a:solidFill>
                            <a:srgbClr val="FFFFFF"/>
                          </a:solidFill>
                          <a:latin typeface="Calibri"/>
                          <a:cs typeface="Calibri"/>
                        </a:rPr>
                        <a:t>c</a:t>
                      </a:r>
                      <a:r>
                        <a:rPr sz="2000" b="1" spc="-15" dirty="0">
                          <a:solidFill>
                            <a:srgbClr val="FFFFFF"/>
                          </a:solidFill>
                          <a:latin typeface="Calibri"/>
                          <a:cs typeface="Calibri"/>
                        </a:rPr>
                        <a:t>r</a:t>
                      </a:r>
                      <a:r>
                        <a:rPr sz="2000" b="1" spc="5" dirty="0">
                          <a:solidFill>
                            <a:srgbClr val="FFFFFF"/>
                          </a:solidFill>
                          <a:latin typeface="Calibri"/>
                          <a:cs typeface="Calibri"/>
                        </a:rPr>
                        <a:t>i</a:t>
                      </a:r>
                      <a:r>
                        <a:rPr sz="2000" b="1" spc="25" dirty="0">
                          <a:solidFill>
                            <a:srgbClr val="FFFFFF"/>
                          </a:solidFill>
                          <a:latin typeface="Calibri"/>
                          <a:cs typeface="Calibri"/>
                        </a:rPr>
                        <a:t>p</a:t>
                      </a:r>
                      <a:r>
                        <a:rPr sz="2000" b="1" spc="5" dirty="0">
                          <a:solidFill>
                            <a:srgbClr val="FFFFFF"/>
                          </a:solidFill>
                          <a:latin typeface="Calibri"/>
                          <a:cs typeface="Calibri"/>
                        </a:rPr>
                        <a:t>ti</a:t>
                      </a:r>
                      <a:r>
                        <a:rPr sz="2000" b="1" spc="20" dirty="0">
                          <a:solidFill>
                            <a:srgbClr val="FFFFFF"/>
                          </a:solidFill>
                          <a:latin typeface="Calibri"/>
                          <a:cs typeface="Calibri"/>
                        </a:rPr>
                        <a:t>o</a:t>
                      </a:r>
                      <a:r>
                        <a:rPr sz="2000" b="1" dirty="0">
                          <a:solidFill>
                            <a:srgbClr val="FFFFFF"/>
                          </a:solidFill>
                          <a:latin typeface="Calibri"/>
                          <a:cs typeface="Calibri"/>
                        </a:rPr>
                        <a:t>n</a:t>
                      </a:r>
                      <a:endParaRPr sz="2000">
                        <a:latin typeface="Calibri"/>
                        <a:cs typeface="Calibri"/>
                      </a:endParaRPr>
                    </a:p>
                  </a:txBody>
                  <a:tcPr marL="0" marR="0" marT="0" marB="0">
                    <a:lnL w="12700">
                      <a:solidFill>
                        <a:srgbClr val="A6A6A6"/>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364490">
                        <a:lnSpc>
                          <a:spcPct val="100000"/>
                        </a:lnSpc>
                      </a:pPr>
                      <a:r>
                        <a:rPr sz="2000" b="1" spc="20" dirty="0">
                          <a:solidFill>
                            <a:srgbClr val="FFFFFF"/>
                          </a:solidFill>
                          <a:latin typeface="Calibri"/>
                          <a:cs typeface="Calibri"/>
                        </a:rPr>
                        <a:t>E</a:t>
                      </a:r>
                      <a:r>
                        <a:rPr sz="2000" b="1" spc="-20" dirty="0">
                          <a:solidFill>
                            <a:srgbClr val="FFFFFF"/>
                          </a:solidFill>
                          <a:latin typeface="Calibri"/>
                          <a:cs typeface="Calibri"/>
                        </a:rPr>
                        <a:t>x</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spc="25" dirty="0">
                          <a:solidFill>
                            <a:srgbClr val="FFFFFF"/>
                          </a:solidFill>
                          <a:latin typeface="Calibri"/>
                          <a:cs typeface="Calibri"/>
                        </a:rPr>
                        <a:t>p</a:t>
                      </a:r>
                      <a:r>
                        <a:rPr sz="2000" b="1" spc="5" dirty="0">
                          <a:solidFill>
                            <a:srgbClr val="FFFFFF"/>
                          </a:solidFill>
                          <a:latin typeface="Calibri"/>
                          <a:cs typeface="Calibri"/>
                        </a:rPr>
                        <a:t>l</a:t>
                      </a:r>
                      <a:r>
                        <a:rPr sz="2000" b="1" dirty="0">
                          <a:solidFill>
                            <a:srgbClr val="FFFFFF"/>
                          </a:solidFill>
                          <a:latin typeface="Calibri"/>
                          <a:cs typeface="Calibri"/>
                        </a:rPr>
                        <a:t>e</a:t>
                      </a:r>
                      <a:r>
                        <a:rPr sz="2000" b="1" spc="-60" dirty="0">
                          <a:solidFill>
                            <a:srgbClr val="FFFFFF"/>
                          </a:solidFill>
                          <a:latin typeface="Calibri"/>
                          <a:cs typeface="Calibri"/>
                        </a:rPr>
                        <a:t> </a:t>
                      </a:r>
                      <a:r>
                        <a:rPr sz="2000" b="1" spc="-85" dirty="0">
                          <a:solidFill>
                            <a:srgbClr val="FFFFFF"/>
                          </a:solidFill>
                          <a:latin typeface="Calibri"/>
                          <a:cs typeface="Calibri"/>
                        </a:rPr>
                        <a:t>V</a:t>
                      </a:r>
                      <a:r>
                        <a:rPr sz="2000" b="1" spc="10" dirty="0">
                          <a:solidFill>
                            <a:srgbClr val="FFFFFF"/>
                          </a:solidFill>
                          <a:latin typeface="Calibri"/>
                          <a:cs typeface="Calibri"/>
                        </a:rPr>
                        <a:t>a</a:t>
                      </a:r>
                      <a:r>
                        <a:rPr sz="2000" b="1" spc="5" dirty="0">
                          <a:solidFill>
                            <a:srgbClr val="FFFFFF"/>
                          </a:solidFill>
                          <a:latin typeface="Calibri"/>
                          <a:cs typeface="Calibri"/>
                        </a:rPr>
                        <a:t>l</a:t>
                      </a:r>
                      <a:r>
                        <a:rPr sz="2000" b="1" spc="25" dirty="0">
                          <a:solidFill>
                            <a:srgbClr val="FFFFFF"/>
                          </a:solidFill>
                          <a:latin typeface="Calibri"/>
                          <a:cs typeface="Calibri"/>
                        </a:rPr>
                        <a:t>u</a:t>
                      </a:r>
                      <a:r>
                        <a:rPr sz="2000" b="1" dirty="0">
                          <a:solidFill>
                            <a:srgbClr val="FFFFFF"/>
                          </a:solidFill>
                          <a:latin typeface="Calibri"/>
                          <a:cs typeface="Calibri"/>
                        </a:rPr>
                        <a:t>e</a:t>
                      </a:r>
                      <a:endParaRPr sz="2000">
                        <a:latin typeface="Calibri"/>
                        <a:cs typeface="Calibri"/>
                      </a:endParaRPr>
                    </a:p>
                  </a:txBody>
                  <a:tcPr marL="0" marR="0" marT="0" marB="0">
                    <a:lnL w="12700">
                      <a:solidFill>
                        <a:srgbClr val="A6A6A6"/>
                      </a:solidFill>
                      <a:prstDash val="solid"/>
                    </a:lnL>
                    <a:lnR w="9525">
                      <a:solidFill>
                        <a:srgbClr val="28A4C8"/>
                      </a:solidFill>
                      <a:prstDash val="solid"/>
                    </a:lnR>
                    <a:lnT w="9525">
                      <a:solidFill>
                        <a:srgbClr val="28A4C8"/>
                      </a:solidFill>
                      <a:prstDash val="solid"/>
                    </a:lnT>
                    <a:lnB w="12700">
                      <a:solidFill>
                        <a:srgbClr val="A6A6A6"/>
                      </a:solidFill>
                      <a:prstDash val="solid"/>
                    </a:lnB>
                    <a:solidFill>
                      <a:srgbClr val="2DA6C9"/>
                    </a:solidFill>
                  </a:tcPr>
                </a:tc>
              </a:tr>
              <a:tr h="456933">
                <a:tc>
                  <a:txBody>
                    <a:bodyPr/>
                    <a:lstStyle/>
                    <a:p>
                      <a:pPr marL="86360">
                        <a:lnSpc>
                          <a:spcPct val="100000"/>
                        </a:lnSpc>
                      </a:pPr>
                      <a:r>
                        <a:rPr sz="1800" b="1" spc="15" dirty="0">
                          <a:latin typeface="Courier New"/>
                          <a:cs typeface="Courier New"/>
                        </a:rPr>
                        <a:t>TINYINT</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20" dirty="0">
                          <a:latin typeface="Calibri"/>
                          <a:cs typeface="Calibri"/>
                        </a:rPr>
                        <a:t>R</a:t>
                      </a:r>
                      <a:r>
                        <a:rPr sz="1800" spc="35" dirty="0">
                          <a:latin typeface="Calibri"/>
                          <a:cs typeface="Calibri"/>
                        </a:rPr>
                        <a:t>a</a:t>
                      </a:r>
                      <a:r>
                        <a:rPr sz="1800" spc="-50" dirty="0">
                          <a:latin typeface="Calibri"/>
                          <a:cs typeface="Calibri"/>
                        </a:rPr>
                        <a:t>ng</a:t>
                      </a:r>
                      <a:r>
                        <a:rPr sz="1800" dirty="0">
                          <a:latin typeface="Calibri"/>
                          <a:cs typeface="Calibri"/>
                        </a:rPr>
                        <a:t>e:</a:t>
                      </a:r>
                      <a:r>
                        <a:rPr sz="1800" spc="10" dirty="0">
                          <a:latin typeface="Calibri"/>
                          <a:cs typeface="Calibri"/>
                        </a:rPr>
                        <a:t> </a:t>
                      </a:r>
                      <a:r>
                        <a:rPr sz="1800" spc="45" dirty="0">
                          <a:latin typeface="Calibri"/>
                          <a:cs typeface="Calibri"/>
                        </a:rPr>
                        <a:t>-</a:t>
                      </a:r>
                      <a:r>
                        <a:rPr sz="1800" spc="-15" dirty="0">
                          <a:latin typeface="Calibri"/>
                          <a:cs typeface="Calibri"/>
                        </a:rPr>
                        <a:t>12</a:t>
                      </a:r>
                      <a:r>
                        <a:rPr sz="1800" dirty="0">
                          <a:latin typeface="Calibri"/>
                          <a:cs typeface="Calibri"/>
                        </a:rPr>
                        <a:t>8</a:t>
                      </a:r>
                      <a:r>
                        <a:rPr sz="1800" spc="-20" dirty="0">
                          <a:latin typeface="Calibri"/>
                          <a:cs typeface="Calibri"/>
                        </a:rPr>
                        <a:t> </a:t>
                      </a:r>
                      <a:r>
                        <a:rPr sz="1800" spc="-5" dirty="0">
                          <a:latin typeface="Calibri"/>
                          <a:cs typeface="Calibri"/>
                        </a:rPr>
                        <a:t>t</a:t>
                      </a:r>
                      <a:r>
                        <a:rPr sz="1800" dirty="0">
                          <a:latin typeface="Calibri"/>
                          <a:cs typeface="Calibri"/>
                        </a:rPr>
                        <a:t>o</a:t>
                      </a:r>
                      <a:r>
                        <a:rPr sz="1800" spc="40" dirty="0">
                          <a:latin typeface="Calibri"/>
                          <a:cs typeface="Calibri"/>
                        </a:rPr>
                        <a:t> </a:t>
                      </a:r>
                      <a:r>
                        <a:rPr sz="1800" spc="-15" dirty="0">
                          <a:latin typeface="Calibri"/>
                          <a:cs typeface="Calibri"/>
                        </a:rPr>
                        <a:t>127</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17</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456934">
                <a:tc>
                  <a:txBody>
                    <a:bodyPr/>
                    <a:lstStyle/>
                    <a:p>
                      <a:pPr marL="86360">
                        <a:lnSpc>
                          <a:spcPct val="100000"/>
                        </a:lnSpc>
                      </a:pPr>
                      <a:r>
                        <a:rPr sz="1800" b="1" spc="15" dirty="0">
                          <a:latin typeface="Courier New"/>
                          <a:cs typeface="Courier New"/>
                        </a:rPr>
                        <a:t>SMALLINT</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20" dirty="0">
                          <a:latin typeface="Calibri"/>
                          <a:cs typeface="Calibri"/>
                        </a:rPr>
                        <a:t>R</a:t>
                      </a:r>
                      <a:r>
                        <a:rPr sz="1800" spc="35" dirty="0">
                          <a:latin typeface="Calibri"/>
                          <a:cs typeface="Calibri"/>
                        </a:rPr>
                        <a:t>a</a:t>
                      </a:r>
                      <a:r>
                        <a:rPr sz="1800" spc="-50" dirty="0">
                          <a:latin typeface="Calibri"/>
                          <a:cs typeface="Calibri"/>
                        </a:rPr>
                        <a:t>ng</a:t>
                      </a:r>
                      <a:r>
                        <a:rPr sz="1800" dirty="0">
                          <a:latin typeface="Calibri"/>
                          <a:cs typeface="Calibri"/>
                        </a:rPr>
                        <a:t>e:</a:t>
                      </a:r>
                      <a:r>
                        <a:rPr sz="1800" spc="10" dirty="0">
                          <a:latin typeface="Calibri"/>
                          <a:cs typeface="Calibri"/>
                        </a:rPr>
                        <a:t> </a:t>
                      </a:r>
                      <a:r>
                        <a:rPr sz="1800" spc="45" dirty="0">
                          <a:latin typeface="Calibri"/>
                          <a:cs typeface="Calibri"/>
                        </a:rPr>
                        <a:t>-</a:t>
                      </a:r>
                      <a:r>
                        <a:rPr sz="1800" spc="-15" dirty="0">
                          <a:latin typeface="Calibri"/>
                          <a:cs typeface="Calibri"/>
                        </a:rPr>
                        <a:t>32</a:t>
                      </a:r>
                      <a:r>
                        <a:rPr sz="1800" spc="-50" dirty="0">
                          <a:latin typeface="Calibri"/>
                          <a:cs typeface="Calibri"/>
                        </a:rPr>
                        <a:t>,</a:t>
                      </a:r>
                      <a:r>
                        <a:rPr sz="1800" spc="-15" dirty="0">
                          <a:latin typeface="Calibri"/>
                          <a:cs typeface="Calibri"/>
                        </a:rPr>
                        <a:t>76</a:t>
                      </a:r>
                      <a:r>
                        <a:rPr sz="1800" dirty="0">
                          <a:latin typeface="Calibri"/>
                          <a:cs typeface="Calibri"/>
                        </a:rPr>
                        <a:t>8</a:t>
                      </a:r>
                      <a:r>
                        <a:rPr sz="1800" spc="80" dirty="0">
                          <a:latin typeface="Calibri"/>
                          <a:cs typeface="Calibri"/>
                        </a:rPr>
                        <a:t> </a:t>
                      </a:r>
                      <a:r>
                        <a:rPr sz="1800" spc="-5" dirty="0">
                          <a:latin typeface="Calibri"/>
                          <a:cs typeface="Calibri"/>
                        </a:rPr>
                        <a:t>t</a:t>
                      </a:r>
                      <a:r>
                        <a:rPr sz="1800" dirty="0">
                          <a:latin typeface="Calibri"/>
                          <a:cs typeface="Calibri"/>
                        </a:rPr>
                        <a:t>o</a:t>
                      </a:r>
                      <a:r>
                        <a:rPr sz="1800" spc="-60" dirty="0">
                          <a:latin typeface="Calibri"/>
                          <a:cs typeface="Calibri"/>
                        </a:rPr>
                        <a:t> </a:t>
                      </a:r>
                      <a:r>
                        <a:rPr sz="1800" spc="-15" dirty="0">
                          <a:latin typeface="Calibri"/>
                          <a:cs typeface="Calibri"/>
                        </a:rPr>
                        <a:t>32</a:t>
                      </a:r>
                      <a:r>
                        <a:rPr sz="1800" spc="-50" dirty="0">
                          <a:latin typeface="Calibri"/>
                          <a:cs typeface="Calibri"/>
                        </a:rPr>
                        <a:t>,</a:t>
                      </a:r>
                      <a:r>
                        <a:rPr sz="1800" spc="-15" dirty="0">
                          <a:latin typeface="Calibri"/>
                          <a:cs typeface="Calibri"/>
                        </a:rPr>
                        <a:t>767</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5842</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456934">
                <a:tc>
                  <a:txBody>
                    <a:bodyPr/>
                    <a:lstStyle/>
                    <a:p>
                      <a:pPr marL="86360">
                        <a:lnSpc>
                          <a:spcPct val="100000"/>
                        </a:lnSpc>
                      </a:pPr>
                      <a:r>
                        <a:rPr sz="1800" b="1" spc="15" dirty="0">
                          <a:latin typeface="Courier New"/>
                          <a:cs typeface="Courier New"/>
                        </a:rPr>
                        <a:t>INT</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20" dirty="0">
                          <a:latin typeface="Calibri"/>
                          <a:cs typeface="Calibri"/>
                        </a:rPr>
                        <a:t>R</a:t>
                      </a:r>
                      <a:r>
                        <a:rPr sz="1800" spc="35" dirty="0">
                          <a:latin typeface="Calibri"/>
                          <a:cs typeface="Calibri"/>
                        </a:rPr>
                        <a:t>a</a:t>
                      </a:r>
                      <a:r>
                        <a:rPr sz="1800" spc="-50" dirty="0">
                          <a:latin typeface="Calibri"/>
                          <a:cs typeface="Calibri"/>
                        </a:rPr>
                        <a:t>ng</a:t>
                      </a:r>
                      <a:r>
                        <a:rPr sz="1800" dirty="0">
                          <a:latin typeface="Calibri"/>
                          <a:cs typeface="Calibri"/>
                        </a:rPr>
                        <a:t>e:</a:t>
                      </a:r>
                      <a:r>
                        <a:rPr sz="1800" spc="10" dirty="0">
                          <a:latin typeface="Calibri"/>
                          <a:cs typeface="Calibri"/>
                        </a:rPr>
                        <a:t> </a:t>
                      </a:r>
                      <a:r>
                        <a:rPr sz="1800" spc="45" dirty="0">
                          <a:latin typeface="Calibri"/>
                          <a:cs typeface="Calibri"/>
                        </a:rPr>
                        <a:t>-</a:t>
                      </a:r>
                      <a:r>
                        <a:rPr sz="1800" spc="-15" dirty="0">
                          <a:latin typeface="Calibri"/>
                          <a:cs typeface="Calibri"/>
                        </a:rPr>
                        <a:t>2</a:t>
                      </a:r>
                      <a:r>
                        <a:rPr sz="1800" spc="-50" dirty="0">
                          <a:latin typeface="Calibri"/>
                          <a:cs typeface="Calibri"/>
                        </a:rPr>
                        <a:t>,</a:t>
                      </a:r>
                      <a:r>
                        <a:rPr sz="1800" spc="-15" dirty="0">
                          <a:latin typeface="Calibri"/>
                          <a:cs typeface="Calibri"/>
                        </a:rPr>
                        <a:t>147</a:t>
                      </a:r>
                      <a:r>
                        <a:rPr sz="1800" spc="-50" dirty="0">
                          <a:latin typeface="Calibri"/>
                          <a:cs typeface="Calibri"/>
                        </a:rPr>
                        <a:t>,</a:t>
                      </a:r>
                      <a:r>
                        <a:rPr sz="1800" spc="-15" dirty="0">
                          <a:latin typeface="Calibri"/>
                          <a:cs typeface="Calibri"/>
                        </a:rPr>
                        <a:t>483</a:t>
                      </a:r>
                      <a:r>
                        <a:rPr sz="1800" spc="-50" dirty="0">
                          <a:latin typeface="Calibri"/>
                          <a:cs typeface="Calibri"/>
                        </a:rPr>
                        <a:t>,</a:t>
                      </a:r>
                      <a:r>
                        <a:rPr sz="1800" spc="-15" dirty="0">
                          <a:latin typeface="Calibri"/>
                          <a:cs typeface="Calibri"/>
                        </a:rPr>
                        <a:t>64</a:t>
                      </a:r>
                      <a:r>
                        <a:rPr sz="1800" dirty="0">
                          <a:latin typeface="Calibri"/>
                          <a:cs typeface="Calibri"/>
                        </a:rPr>
                        <a:t>8 </a:t>
                      </a:r>
                      <a:r>
                        <a:rPr sz="1800" spc="-130" dirty="0">
                          <a:latin typeface="Calibri"/>
                          <a:cs typeface="Calibri"/>
                        </a:rPr>
                        <a:t> </a:t>
                      </a:r>
                      <a:r>
                        <a:rPr sz="1800" spc="-5" dirty="0">
                          <a:latin typeface="Calibri"/>
                          <a:cs typeface="Calibri"/>
                        </a:rPr>
                        <a:t>t</a:t>
                      </a:r>
                      <a:r>
                        <a:rPr sz="1800" dirty="0">
                          <a:latin typeface="Calibri"/>
                          <a:cs typeface="Calibri"/>
                        </a:rPr>
                        <a:t>o</a:t>
                      </a:r>
                      <a:r>
                        <a:rPr sz="1800" spc="-60" dirty="0">
                          <a:latin typeface="Calibri"/>
                          <a:cs typeface="Calibri"/>
                        </a:rPr>
                        <a:t> </a:t>
                      </a:r>
                      <a:r>
                        <a:rPr sz="1800" spc="-15" dirty="0">
                          <a:latin typeface="Calibri"/>
                          <a:cs typeface="Calibri"/>
                        </a:rPr>
                        <a:t>2</a:t>
                      </a:r>
                      <a:r>
                        <a:rPr sz="1800" spc="-50" dirty="0">
                          <a:latin typeface="Calibri"/>
                          <a:cs typeface="Calibri"/>
                        </a:rPr>
                        <a:t>,</a:t>
                      </a:r>
                      <a:r>
                        <a:rPr sz="1800" spc="-15" dirty="0">
                          <a:latin typeface="Calibri"/>
                          <a:cs typeface="Calibri"/>
                        </a:rPr>
                        <a:t>147</a:t>
                      </a:r>
                      <a:r>
                        <a:rPr sz="1800" spc="-50" dirty="0">
                          <a:latin typeface="Calibri"/>
                          <a:cs typeface="Calibri"/>
                        </a:rPr>
                        <a:t>,</a:t>
                      </a:r>
                      <a:r>
                        <a:rPr sz="1800" spc="-15" dirty="0">
                          <a:latin typeface="Calibri"/>
                          <a:cs typeface="Calibri"/>
                        </a:rPr>
                        <a:t>483</a:t>
                      </a:r>
                      <a:r>
                        <a:rPr sz="1800" spc="-50" dirty="0">
                          <a:latin typeface="Calibri"/>
                          <a:cs typeface="Calibri"/>
                        </a:rPr>
                        <a:t>,</a:t>
                      </a:r>
                      <a:r>
                        <a:rPr sz="1800" spc="-15" dirty="0">
                          <a:latin typeface="Calibri"/>
                          <a:cs typeface="Calibri"/>
                        </a:rPr>
                        <a:t>647</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84127213</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365760">
                <a:tc>
                  <a:txBody>
                    <a:bodyPr/>
                    <a:lstStyle/>
                    <a:p>
                      <a:pPr marL="86360">
                        <a:lnSpc>
                          <a:spcPct val="100000"/>
                        </a:lnSpc>
                      </a:pPr>
                      <a:r>
                        <a:rPr sz="1800" b="1" spc="15" dirty="0">
                          <a:latin typeface="Courier New"/>
                          <a:cs typeface="Courier New"/>
                        </a:rPr>
                        <a:t>BIGINT</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spc="20" dirty="0">
                          <a:latin typeface="Calibri"/>
                          <a:cs typeface="Calibri"/>
                        </a:rPr>
                        <a:t>R</a:t>
                      </a:r>
                      <a:r>
                        <a:rPr sz="1800" spc="35" dirty="0">
                          <a:latin typeface="Calibri"/>
                          <a:cs typeface="Calibri"/>
                        </a:rPr>
                        <a:t>a</a:t>
                      </a:r>
                      <a:r>
                        <a:rPr sz="1800" spc="-50" dirty="0">
                          <a:latin typeface="Calibri"/>
                          <a:cs typeface="Calibri"/>
                        </a:rPr>
                        <a:t>ng</a:t>
                      </a:r>
                      <a:r>
                        <a:rPr sz="1800" dirty="0">
                          <a:latin typeface="Calibri"/>
                          <a:cs typeface="Calibri"/>
                        </a:rPr>
                        <a:t>e:</a:t>
                      </a:r>
                      <a:r>
                        <a:rPr sz="1800" spc="10" dirty="0">
                          <a:latin typeface="Calibri"/>
                          <a:cs typeface="Calibri"/>
                        </a:rPr>
                        <a:t> </a:t>
                      </a:r>
                      <a:r>
                        <a:rPr sz="1800" dirty="0">
                          <a:latin typeface="Calibri"/>
                          <a:cs typeface="Calibri"/>
                        </a:rPr>
                        <a:t>~</a:t>
                      </a:r>
                      <a:r>
                        <a:rPr sz="1800" spc="-5" dirty="0">
                          <a:latin typeface="Calibri"/>
                          <a:cs typeface="Calibri"/>
                        </a:rPr>
                        <a:t> </a:t>
                      </a:r>
                      <a:r>
                        <a:rPr sz="1800" spc="45" dirty="0">
                          <a:latin typeface="Calibri"/>
                          <a:cs typeface="Calibri"/>
                        </a:rPr>
                        <a:t>-</a:t>
                      </a:r>
                      <a:r>
                        <a:rPr sz="1800" spc="-15" dirty="0">
                          <a:latin typeface="Calibri"/>
                          <a:cs typeface="Calibri"/>
                        </a:rPr>
                        <a:t>9</a:t>
                      </a:r>
                      <a:r>
                        <a:rPr sz="1800" spc="45" dirty="0">
                          <a:latin typeface="Calibri"/>
                          <a:cs typeface="Calibri"/>
                        </a:rPr>
                        <a:t>.</a:t>
                      </a:r>
                      <a:r>
                        <a:rPr sz="1800" dirty="0">
                          <a:latin typeface="Calibri"/>
                          <a:cs typeface="Calibri"/>
                        </a:rPr>
                        <a:t>2</a:t>
                      </a:r>
                      <a:r>
                        <a:rPr sz="1800" spc="-20" dirty="0">
                          <a:latin typeface="Calibri"/>
                          <a:cs typeface="Calibri"/>
                        </a:rPr>
                        <a:t> </a:t>
                      </a:r>
                      <a:r>
                        <a:rPr sz="1800" spc="-50" dirty="0">
                          <a:latin typeface="Calibri"/>
                          <a:cs typeface="Calibri"/>
                        </a:rPr>
                        <a:t>qu</a:t>
                      </a:r>
                      <a:r>
                        <a:rPr sz="1800" spc="-15" dirty="0">
                          <a:latin typeface="Calibri"/>
                          <a:cs typeface="Calibri"/>
                        </a:rPr>
                        <a:t>i</a:t>
                      </a:r>
                      <a:r>
                        <a:rPr sz="1800" spc="-50" dirty="0">
                          <a:latin typeface="Calibri"/>
                          <a:cs typeface="Calibri"/>
                        </a:rPr>
                        <a:t>n</a:t>
                      </a:r>
                      <a:r>
                        <a:rPr sz="1800" spc="-5" dirty="0">
                          <a:latin typeface="Calibri"/>
                          <a:cs typeface="Calibri"/>
                        </a:rPr>
                        <a:t>t</a:t>
                      </a:r>
                      <a:r>
                        <a:rPr sz="1800" spc="-15" dirty="0">
                          <a:latin typeface="Calibri"/>
                          <a:cs typeface="Calibri"/>
                        </a:rPr>
                        <a:t>illi</a:t>
                      </a:r>
                      <a:r>
                        <a:rPr sz="1800" spc="-50" dirty="0">
                          <a:latin typeface="Calibri"/>
                          <a:cs typeface="Calibri"/>
                        </a:rPr>
                        <a:t>o</a:t>
                      </a:r>
                      <a:r>
                        <a:rPr sz="1800" dirty="0">
                          <a:latin typeface="Calibri"/>
                          <a:cs typeface="Calibri"/>
                        </a:rPr>
                        <a:t>n </a:t>
                      </a:r>
                      <a:r>
                        <a:rPr sz="1800" spc="-160" dirty="0">
                          <a:latin typeface="Calibri"/>
                          <a:cs typeface="Calibri"/>
                        </a:rPr>
                        <a:t> </a:t>
                      </a:r>
                      <a:r>
                        <a:rPr sz="1800" spc="-5" dirty="0">
                          <a:latin typeface="Calibri"/>
                          <a:cs typeface="Calibri"/>
                        </a:rPr>
                        <a:t>t</a:t>
                      </a:r>
                      <a:r>
                        <a:rPr sz="1800" dirty="0">
                          <a:latin typeface="Calibri"/>
                          <a:cs typeface="Calibri"/>
                        </a:rPr>
                        <a:t>o</a:t>
                      </a:r>
                      <a:r>
                        <a:rPr sz="1800" spc="-60" dirty="0">
                          <a:latin typeface="Calibri"/>
                          <a:cs typeface="Calibri"/>
                        </a:rPr>
                        <a:t> </a:t>
                      </a:r>
                      <a:r>
                        <a:rPr sz="1800" dirty="0">
                          <a:latin typeface="Calibri"/>
                          <a:cs typeface="Calibri"/>
                        </a:rPr>
                        <a:t>~</a:t>
                      </a:r>
                      <a:r>
                        <a:rPr sz="1800" spc="-5" dirty="0">
                          <a:latin typeface="Calibri"/>
                          <a:cs typeface="Calibri"/>
                        </a:rPr>
                        <a:t> </a:t>
                      </a:r>
                      <a:r>
                        <a:rPr sz="1800" spc="-15" dirty="0">
                          <a:latin typeface="Calibri"/>
                          <a:cs typeface="Calibri"/>
                        </a:rPr>
                        <a:t>9</a:t>
                      </a:r>
                      <a:r>
                        <a:rPr sz="1800" spc="45" dirty="0">
                          <a:latin typeface="Calibri"/>
                          <a:cs typeface="Calibri"/>
                        </a:rPr>
                        <a:t>.</a:t>
                      </a:r>
                      <a:r>
                        <a:rPr sz="1800" dirty="0">
                          <a:latin typeface="Calibri"/>
                          <a:cs typeface="Calibri"/>
                        </a:rPr>
                        <a:t>2</a:t>
                      </a:r>
                      <a:r>
                        <a:rPr sz="1800" spc="-20" dirty="0">
                          <a:latin typeface="Calibri"/>
                          <a:cs typeface="Calibri"/>
                        </a:rPr>
                        <a:t> </a:t>
                      </a:r>
                      <a:r>
                        <a:rPr sz="1800" spc="-50" dirty="0">
                          <a:latin typeface="Calibri"/>
                          <a:cs typeface="Calibri"/>
                        </a:rPr>
                        <a:t>qu</a:t>
                      </a:r>
                      <a:r>
                        <a:rPr sz="1800" spc="-15" dirty="0">
                          <a:latin typeface="Calibri"/>
                          <a:cs typeface="Calibri"/>
                        </a:rPr>
                        <a:t>i</a:t>
                      </a:r>
                      <a:r>
                        <a:rPr sz="1800" spc="-50" dirty="0">
                          <a:latin typeface="Calibri"/>
                          <a:cs typeface="Calibri"/>
                        </a:rPr>
                        <a:t>n</a:t>
                      </a:r>
                      <a:r>
                        <a:rPr sz="1800" spc="-5" dirty="0">
                          <a:latin typeface="Calibri"/>
                          <a:cs typeface="Calibri"/>
                        </a:rPr>
                        <a:t>t</a:t>
                      </a:r>
                      <a:r>
                        <a:rPr sz="1800" spc="-15" dirty="0">
                          <a:latin typeface="Calibri"/>
                          <a:cs typeface="Calibri"/>
                        </a:rPr>
                        <a:t>illi</a:t>
                      </a:r>
                      <a:r>
                        <a:rPr sz="1800" spc="-50" dirty="0">
                          <a:latin typeface="Calibri"/>
                          <a:cs typeface="Calibri"/>
                        </a:rPr>
                        <a:t>o</a:t>
                      </a:r>
                      <a:r>
                        <a:rPr sz="1800" dirty="0">
                          <a:latin typeface="Calibri"/>
                          <a:cs typeface="Calibri"/>
                        </a:rPr>
                        <a:t>n</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b="1" spc="15" dirty="0">
                          <a:latin typeface="Courier New"/>
                          <a:cs typeface="Courier New"/>
                        </a:rPr>
                        <a:t>632197432180964</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9525">
                      <a:solidFill>
                        <a:srgbClr val="28A4C8"/>
                      </a:solidFill>
                      <a:prstDash val="soli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5"/>
            <a:ext cx="6210300" cy="9728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D</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0" dirty="0">
                <a:latin typeface="Calibri"/>
                <a:cs typeface="Calibri"/>
              </a:rPr>
              <a:t>m</a:t>
            </a:r>
            <a:r>
              <a:rPr sz="2000" b="1" spc="0" dirty="0">
                <a:latin typeface="Calibri"/>
                <a:cs typeface="Calibri"/>
              </a:rPr>
              <a:t>a</a:t>
            </a:r>
            <a:r>
              <a:rPr sz="2000" b="1" spc="-5" dirty="0">
                <a:latin typeface="Calibri"/>
                <a:cs typeface="Calibri"/>
              </a:rPr>
              <a:t>l</a:t>
            </a:r>
            <a:r>
              <a:rPr sz="2000" b="1" spc="55"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0" dirty="0">
                <a:latin typeface="Calibri"/>
                <a:cs typeface="Calibri"/>
              </a:rPr>
              <a:t>a</a:t>
            </a:r>
            <a:r>
              <a:rPr sz="2000" b="1" spc="20" dirty="0">
                <a:latin typeface="Calibri"/>
                <a:cs typeface="Calibri"/>
              </a:rPr>
              <a:t>pp</a:t>
            </a:r>
            <a:r>
              <a:rPr sz="2000" b="1" spc="-15" dirty="0">
                <a:latin typeface="Calibri"/>
                <a:cs typeface="Calibri"/>
              </a:rPr>
              <a:t>r</a:t>
            </a:r>
            <a:r>
              <a:rPr sz="2000" b="1" spc="10" dirty="0">
                <a:latin typeface="Calibri"/>
                <a:cs typeface="Calibri"/>
              </a:rPr>
              <a:t>o</a:t>
            </a:r>
            <a:r>
              <a:rPr sz="2000" b="1" spc="20" dirty="0">
                <a:latin typeface="Calibri"/>
                <a:cs typeface="Calibri"/>
              </a:rPr>
              <a:t>p</a:t>
            </a:r>
            <a:r>
              <a:rPr sz="2000" b="1" spc="-15" dirty="0">
                <a:latin typeface="Calibri"/>
                <a:cs typeface="Calibri"/>
              </a:rPr>
              <a:t>r</a:t>
            </a:r>
            <a:r>
              <a:rPr sz="2000" b="1" dirty="0">
                <a:latin typeface="Calibri"/>
                <a:cs typeface="Calibri"/>
              </a:rPr>
              <a:t>i</a:t>
            </a:r>
            <a:r>
              <a:rPr sz="2000" b="1" spc="0" dirty="0">
                <a:latin typeface="Calibri"/>
                <a:cs typeface="Calibri"/>
              </a:rPr>
              <a:t>a</a:t>
            </a:r>
            <a:r>
              <a:rPr sz="2000" b="1" dirty="0">
                <a:latin typeface="Calibri"/>
                <a:cs typeface="Calibri"/>
              </a:rPr>
              <a:t>te</a:t>
            </a:r>
            <a:r>
              <a:rPr sz="2000" b="1" spc="-1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35" dirty="0">
                <a:latin typeface="Calibri"/>
                <a:cs typeface="Calibri"/>
              </a:rPr>
              <a:t>f</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p</a:t>
            </a:r>
            <a:r>
              <a:rPr sz="2000" b="1" spc="10" dirty="0">
                <a:latin typeface="Calibri"/>
                <a:cs typeface="Calibri"/>
              </a:rPr>
              <a:t>o</a:t>
            </a:r>
            <a:r>
              <a:rPr sz="2000" b="1" dirty="0">
                <a:latin typeface="Calibri"/>
                <a:cs typeface="Calibri"/>
              </a:rPr>
              <a:t>i</a:t>
            </a:r>
            <a:r>
              <a:rPr sz="2000" b="1" spc="20" dirty="0">
                <a:latin typeface="Calibri"/>
                <a:cs typeface="Calibri"/>
              </a:rPr>
              <a:t>n</a:t>
            </a:r>
            <a:r>
              <a:rPr sz="2000" b="1" spc="-5" dirty="0">
                <a:latin typeface="Calibri"/>
                <a:cs typeface="Calibri"/>
              </a:rPr>
              <a:t>t</a:t>
            </a:r>
            <a:r>
              <a:rPr sz="2000" b="1" spc="-150" dirty="0">
                <a:latin typeface="Calibri"/>
                <a:cs typeface="Calibri"/>
              </a:rPr>
              <a:t> </a:t>
            </a:r>
            <a:r>
              <a:rPr sz="2000" b="1" spc="20" dirty="0">
                <a:latin typeface="Calibri"/>
                <a:cs typeface="Calibri"/>
              </a:rPr>
              <a:t>nu</a:t>
            </a:r>
            <a:r>
              <a:rPr sz="2000" b="1" spc="-30" dirty="0">
                <a:latin typeface="Calibri"/>
                <a:cs typeface="Calibri"/>
              </a:rPr>
              <a:t>m</a:t>
            </a:r>
            <a:r>
              <a:rPr sz="2000" b="1" spc="20" dirty="0">
                <a:latin typeface="Calibri"/>
                <a:cs typeface="Calibri"/>
              </a:rPr>
              <a:t>b</a:t>
            </a:r>
            <a:r>
              <a:rPr sz="2000" b="1" spc="-10" dirty="0">
                <a:latin typeface="Calibri"/>
                <a:cs typeface="Calibri"/>
              </a:rPr>
              <a:t>e</a:t>
            </a:r>
            <a:r>
              <a:rPr sz="2000" b="1" spc="-15" dirty="0">
                <a:latin typeface="Calibri"/>
                <a:cs typeface="Calibri"/>
              </a:rPr>
              <a:t>r</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B</a:t>
            </a:r>
            <a:r>
              <a:rPr sz="2000" spc="45" dirty="0">
                <a:latin typeface="Calibri"/>
                <a:cs typeface="Calibri"/>
              </a:rPr>
              <a:t>o</a:t>
            </a:r>
            <a:r>
              <a:rPr sz="2000" spc="30" dirty="0">
                <a:latin typeface="Calibri"/>
                <a:cs typeface="Calibri"/>
              </a:rPr>
              <a:t>t</a:t>
            </a:r>
            <a:r>
              <a:rPr sz="2000" dirty="0">
                <a:latin typeface="Calibri"/>
                <a:cs typeface="Calibri"/>
              </a:rPr>
              <a:t>h</a:t>
            </a:r>
            <a:r>
              <a:rPr sz="2000" spc="-105" dirty="0">
                <a:latin typeface="Calibri"/>
                <a:cs typeface="Calibri"/>
              </a:rPr>
              <a:t> </a:t>
            </a:r>
            <a:r>
              <a:rPr sz="2000" spc="45" dirty="0">
                <a:latin typeface="Calibri"/>
                <a:cs typeface="Calibri"/>
              </a:rPr>
              <a:t>po</a:t>
            </a:r>
            <a:r>
              <a:rPr sz="2000" spc="15" dirty="0">
                <a:latin typeface="Calibri"/>
                <a:cs typeface="Calibri"/>
              </a:rPr>
              <a:t>s</a:t>
            </a:r>
            <a:r>
              <a:rPr sz="2000" spc="40" dirty="0">
                <a:latin typeface="Calibri"/>
                <a:cs typeface="Calibri"/>
              </a:rPr>
              <a:t>i</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n</a:t>
            </a:r>
            <a:r>
              <a:rPr sz="2000" spc="-5" dirty="0">
                <a:latin typeface="Calibri"/>
                <a:cs typeface="Calibri"/>
              </a:rPr>
              <a:t>e</a:t>
            </a:r>
            <a:r>
              <a:rPr sz="2000" spc="-50" dirty="0">
                <a:latin typeface="Calibri"/>
                <a:cs typeface="Calibri"/>
              </a:rPr>
              <a:t>g</a:t>
            </a:r>
            <a:r>
              <a:rPr sz="2000" spc="40" dirty="0">
                <a:latin typeface="Calibri"/>
                <a:cs typeface="Calibri"/>
              </a:rPr>
              <a:t>a</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10" dirty="0">
                <a:latin typeface="Calibri"/>
                <a:cs typeface="Calibri"/>
              </a:rPr>
              <a:t>v</a:t>
            </a:r>
            <a:r>
              <a:rPr sz="2000" spc="40" dirty="0">
                <a:latin typeface="Calibri"/>
                <a:cs typeface="Calibri"/>
              </a:rPr>
              <a:t>al</a:t>
            </a:r>
            <a:r>
              <a:rPr sz="2000" spc="45" dirty="0">
                <a:latin typeface="Calibri"/>
                <a:cs typeface="Calibri"/>
              </a:rPr>
              <a:t>u</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all</a:t>
            </a:r>
            <a:r>
              <a:rPr sz="2000" spc="45" dirty="0">
                <a:latin typeface="Calibri"/>
                <a:cs typeface="Calibri"/>
              </a:rPr>
              <a:t>o</a:t>
            </a:r>
            <a:r>
              <a:rPr sz="2000" spc="-35" dirty="0">
                <a:latin typeface="Calibri"/>
                <a:cs typeface="Calibri"/>
              </a:rPr>
              <a:t>w</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alibri"/>
                <a:cs typeface="Calibri"/>
              </a:rPr>
              <a:t>Us</a:t>
            </a:r>
            <a:r>
              <a:rPr sz="2000" spc="-5" dirty="0">
                <a:latin typeface="Calibri"/>
                <a:cs typeface="Calibri"/>
              </a:rPr>
              <a:t>e</a:t>
            </a:r>
            <a:r>
              <a:rPr sz="2000" spc="-50" dirty="0">
                <a:latin typeface="Calibri"/>
                <a:cs typeface="Calibri"/>
              </a:rPr>
              <a:t> </a:t>
            </a:r>
            <a:r>
              <a:rPr sz="2000" spc="-35" dirty="0">
                <a:latin typeface="Calibri"/>
                <a:cs typeface="Calibri"/>
              </a:rPr>
              <a:t>D</a:t>
            </a:r>
            <a:r>
              <a:rPr sz="2000" spc="20" dirty="0">
                <a:latin typeface="Calibri"/>
                <a:cs typeface="Calibri"/>
              </a:rPr>
              <a:t>E</a:t>
            </a:r>
            <a:r>
              <a:rPr sz="2000" spc="30" dirty="0">
                <a:latin typeface="Calibri"/>
                <a:cs typeface="Calibri"/>
              </a:rPr>
              <a:t>C</a:t>
            </a:r>
            <a:r>
              <a:rPr sz="2000" spc="-5" dirty="0">
                <a:latin typeface="Calibri"/>
                <a:cs typeface="Calibri"/>
              </a:rPr>
              <a:t>I</a:t>
            </a:r>
            <a:r>
              <a:rPr sz="2000" spc="-10" dirty="0">
                <a:latin typeface="Calibri"/>
                <a:cs typeface="Calibri"/>
              </a:rPr>
              <a:t>M</a:t>
            </a:r>
            <a:r>
              <a:rPr sz="2000" spc="30" dirty="0">
                <a:latin typeface="Calibri"/>
                <a:cs typeface="Calibri"/>
              </a:rPr>
              <a:t>A</a:t>
            </a:r>
            <a:r>
              <a:rPr sz="2000" dirty="0">
                <a:latin typeface="Calibri"/>
                <a:cs typeface="Calibri"/>
              </a:rPr>
              <a:t>L</a:t>
            </a:r>
            <a:r>
              <a:rPr sz="2000" spc="-95" dirty="0">
                <a:latin typeface="Calibri"/>
                <a:cs typeface="Calibri"/>
              </a:rPr>
              <a:t> </a:t>
            </a:r>
            <a:r>
              <a:rPr sz="2000" spc="-35" dirty="0">
                <a:latin typeface="Calibri"/>
                <a:cs typeface="Calibri"/>
              </a:rPr>
              <a:t>w</a:t>
            </a:r>
            <a:r>
              <a:rPr sz="2000" spc="45" dirty="0">
                <a:latin typeface="Calibri"/>
                <a:cs typeface="Calibri"/>
              </a:rPr>
              <a:t>h</a:t>
            </a:r>
            <a:r>
              <a:rPr sz="2000" spc="-5" dirty="0">
                <a:latin typeface="Calibri"/>
                <a:cs typeface="Calibri"/>
              </a:rPr>
              <a:t>e</a:t>
            </a:r>
            <a:r>
              <a:rPr sz="2000" dirty="0">
                <a:latin typeface="Calibri"/>
                <a:cs typeface="Calibri"/>
              </a:rPr>
              <a:t>n</a:t>
            </a:r>
            <a:r>
              <a:rPr sz="2000" spc="-5" dirty="0">
                <a:latin typeface="Calibri"/>
                <a:cs typeface="Calibri"/>
              </a:rPr>
              <a:t> e</a:t>
            </a:r>
            <a:r>
              <a:rPr sz="2000" spc="30" dirty="0">
                <a:latin typeface="Calibri"/>
                <a:cs typeface="Calibri"/>
              </a:rPr>
              <a:t>x</a:t>
            </a:r>
            <a:r>
              <a:rPr sz="2000" spc="40" dirty="0">
                <a:latin typeface="Calibri"/>
                <a:cs typeface="Calibri"/>
              </a:rPr>
              <a:t>a</a:t>
            </a:r>
            <a:r>
              <a:rPr sz="2000" spc="-55" dirty="0">
                <a:latin typeface="Calibri"/>
                <a:cs typeface="Calibri"/>
              </a:rPr>
              <a:t>c</a:t>
            </a:r>
            <a:r>
              <a:rPr sz="2000" dirty="0">
                <a:latin typeface="Calibri"/>
                <a:cs typeface="Calibri"/>
              </a:rPr>
              <a:t>t</a:t>
            </a:r>
            <a:r>
              <a:rPr sz="2000" spc="-125" dirty="0">
                <a:latin typeface="Calibri"/>
                <a:cs typeface="Calibri"/>
              </a:rPr>
              <a:t> </a:t>
            </a:r>
            <a:r>
              <a:rPr sz="2000" spc="-10" dirty="0">
                <a:latin typeface="Calibri"/>
                <a:cs typeface="Calibri"/>
              </a:rPr>
              <a:t>v</a:t>
            </a:r>
            <a:r>
              <a:rPr sz="2000" spc="40" dirty="0">
                <a:latin typeface="Calibri"/>
                <a:cs typeface="Calibri"/>
              </a:rPr>
              <a:t>al</a:t>
            </a:r>
            <a:r>
              <a:rPr sz="2000" spc="45" dirty="0">
                <a:latin typeface="Calibri"/>
                <a:cs typeface="Calibri"/>
              </a:rPr>
              <a:t>u</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5" dirty="0">
                <a:latin typeface="Calibri"/>
                <a:cs typeface="Calibri"/>
              </a:rPr>
              <a:t>re</a:t>
            </a:r>
            <a:r>
              <a:rPr sz="2000" spc="45" dirty="0">
                <a:latin typeface="Calibri"/>
                <a:cs typeface="Calibri"/>
              </a:rPr>
              <a:t>qu</a:t>
            </a:r>
            <a:r>
              <a:rPr sz="2000" spc="40" dirty="0">
                <a:latin typeface="Calibri"/>
                <a:cs typeface="Calibri"/>
              </a:rPr>
              <a:t>i</a:t>
            </a:r>
            <a:r>
              <a:rPr sz="2000" spc="-5" dirty="0">
                <a:latin typeface="Calibri"/>
                <a:cs typeface="Calibri"/>
              </a:rPr>
              <a:t>re</a:t>
            </a:r>
            <a:r>
              <a:rPr sz="2000" spc="45" dirty="0">
                <a:latin typeface="Calibri"/>
                <a:cs typeface="Calibri"/>
              </a:rPr>
              <a:t>d</a:t>
            </a:r>
            <a:r>
              <a:rPr sz="2000" spc="-5" dirty="0">
                <a:latin typeface="Calibri"/>
                <a:cs typeface="Calibri"/>
              </a:rPr>
              <a:t>!</a:t>
            </a:r>
            <a:endParaRPr sz="20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22</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D</a:t>
            </a:r>
            <a:r>
              <a:rPr dirty="0">
                <a:latin typeface="Calibri"/>
                <a:cs typeface="Calibri"/>
              </a:rPr>
              <a:t>e</a:t>
            </a:r>
            <a:r>
              <a:rPr spc="-20" dirty="0">
                <a:latin typeface="Calibri"/>
                <a:cs typeface="Calibri"/>
              </a:rPr>
              <a:t>c</a:t>
            </a:r>
            <a:r>
              <a:rPr spc="45" dirty="0">
                <a:latin typeface="Calibri"/>
                <a:cs typeface="Calibri"/>
              </a:rPr>
              <a:t>i</a:t>
            </a:r>
            <a:r>
              <a:rPr spc="-25" dirty="0">
                <a:latin typeface="Calibri"/>
                <a:cs typeface="Calibri"/>
              </a:rPr>
              <a:t>m</a:t>
            </a:r>
            <a:r>
              <a:rPr spc="-55" dirty="0">
                <a:latin typeface="Calibri"/>
                <a:cs typeface="Calibri"/>
              </a:rPr>
              <a:t>a</a:t>
            </a:r>
            <a:r>
              <a:rPr dirty="0">
                <a:latin typeface="Calibri"/>
                <a:cs typeface="Calibri"/>
              </a:rPr>
              <a:t>l</a:t>
            </a:r>
            <a:r>
              <a:rPr spc="5" dirty="0">
                <a:latin typeface="Calibri"/>
                <a:cs typeface="Calibri"/>
              </a:rPr>
              <a:t> </a:t>
            </a:r>
            <a:r>
              <a:rPr spc="-75" dirty="0">
                <a:latin typeface="Calibri"/>
                <a:cs typeface="Calibri"/>
              </a:rPr>
              <a:t>T</a:t>
            </a:r>
            <a:r>
              <a:rPr spc="0" dirty="0">
                <a:latin typeface="Calibri"/>
                <a:cs typeface="Calibri"/>
              </a:rPr>
              <a:t>y</a:t>
            </a:r>
            <a:r>
              <a:rPr spc="35" dirty="0">
                <a:latin typeface="Calibri"/>
                <a:cs typeface="Calibri"/>
              </a:rPr>
              <a:t>p</a:t>
            </a:r>
            <a:r>
              <a:rPr dirty="0">
                <a:latin typeface="Calibri"/>
                <a:cs typeface="Calibri"/>
              </a:rPr>
              <a:t>es</a:t>
            </a:r>
          </a:p>
        </p:txBody>
      </p:sp>
      <p:sp>
        <p:nvSpPr>
          <p:cNvPr id="5" name="object 5"/>
          <p:cNvSpPr txBox="1"/>
          <p:nvPr/>
        </p:nvSpPr>
        <p:spPr>
          <a:xfrm>
            <a:off x="840739" y="4775453"/>
            <a:ext cx="3209925" cy="242570"/>
          </a:xfrm>
          <a:prstGeom prst="rect">
            <a:avLst/>
          </a:prstGeom>
        </p:spPr>
        <p:txBody>
          <a:bodyPr vert="horz" wrap="square" lIns="0" tIns="0" rIns="0" bIns="0" rtlCol="0">
            <a:spAutoFit/>
          </a:bodyPr>
          <a:lstStyle/>
          <a:p>
            <a:pPr marL="12700">
              <a:lnSpc>
                <a:spcPct val="100000"/>
              </a:lnSpc>
            </a:pPr>
            <a:r>
              <a:rPr sz="1650" baseline="25252" dirty="0">
                <a:solidFill>
                  <a:srgbClr val="A40040"/>
                </a:solidFill>
                <a:latin typeface="Calibri"/>
                <a:cs typeface="Calibri"/>
              </a:rPr>
              <a:t>* </a:t>
            </a:r>
            <a:r>
              <a:rPr sz="1600" spc="-35" dirty="0">
                <a:latin typeface="Calibri"/>
                <a:cs typeface="Calibri"/>
              </a:rPr>
              <a:t>A</a:t>
            </a:r>
            <a:r>
              <a:rPr sz="1600" spc="-30" dirty="0">
                <a:latin typeface="Calibri"/>
                <a:cs typeface="Calibri"/>
              </a:rPr>
              <a:t>v</a:t>
            </a:r>
            <a:r>
              <a:rPr sz="1600" spc="30" dirty="0">
                <a:latin typeface="Calibri"/>
                <a:cs typeface="Calibri"/>
              </a:rPr>
              <a:t>aila</a:t>
            </a:r>
            <a:r>
              <a:rPr sz="1600" spc="-45" dirty="0">
                <a:latin typeface="Calibri"/>
                <a:cs typeface="Calibri"/>
              </a:rPr>
              <a:t>b</a:t>
            </a:r>
            <a:r>
              <a:rPr sz="1600" spc="30" dirty="0">
                <a:latin typeface="Calibri"/>
                <a:cs typeface="Calibri"/>
              </a:rPr>
              <a:t>l</a:t>
            </a:r>
            <a:r>
              <a:rPr sz="1600" spc="-5" dirty="0">
                <a:latin typeface="Calibri"/>
                <a:cs typeface="Calibri"/>
              </a:rPr>
              <a:t>e</a:t>
            </a:r>
            <a:r>
              <a:rPr sz="1600" spc="-60" dirty="0">
                <a:latin typeface="Calibri"/>
                <a:cs typeface="Calibri"/>
              </a:rPr>
              <a:t> </a:t>
            </a:r>
            <a:r>
              <a:rPr sz="1600" spc="30" dirty="0">
                <a:latin typeface="Calibri"/>
                <a:cs typeface="Calibri"/>
              </a:rPr>
              <a:t>i</a:t>
            </a:r>
            <a:r>
              <a:rPr sz="1600" dirty="0">
                <a:latin typeface="Calibri"/>
                <a:cs typeface="Calibri"/>
              </a:rPr>
              <a:t>n</a:t>
            </a:r>
            <a:r>
              <a:rPr sz="1600" spc="-105" dirty="0">
                <a:latin typeface="Calibri"/>
                <a:cs typeface="Calibri"/>
              </a:rPr>
              <a:t> </a:t>
            </a:r>
            <a:r>
              <a:rPr sz="1600" spc="-30" dirty="0">
                <a:latin typeface="Calibri"/>
                <a:cs typeface="Calibri"/>
              </a:rPr>
              <a:t>v</a:t>
            </a:r>
            <a:r>
              <a:rPr sz="1600" spc="-5" dirty="0">
                <a:latin typeface="Calibri"/>
                <a:cs typeface="Calibri"/>
              </a:rPr>
              <a:t>e</a:t>
            </a:r>
            <a:r>
              <a:rPr sz="1600" spc="30" dirty="0">
                <a:latin typeface="Calibri"/>
                <a:cs typeface="Calibri"/>
              </a:rPr>
              <a:t>r</a:t>
            </a:r>
            <a:r>
              <a:rPr sz="1600" spc="-25" dirty="0">
                <a:latin typeface="Calibri"/>
                <a:cs typeface="Calibri"/>
              </a:rPr>
              <a:t>s</a:t>
            </a:r>
            <a:r>
              <a:rPr sz="1600" spc="30" dirty="0">
                <a:latin typeface="Calibri"/>
                <a:cs typeface="Calibri"/>
              </a:rPr>
              <a:t>i</a:t>
            </a:r>
            <a:r>
              <a:rPr sz="1600" spc="-45" dirty="0">
                <a:latin typeface="Calibri"/>
                <a:cs typeface="Calibri"/>
              </a:rPr>
              <a:t>o</a:t>
            </a:r>
            <a:r>
              <a:rPr sz="1600" dirty="0">
                <a:latin typeface="Calibri"/>
                <a:cs typeface="Calibri"/>
              </a:rPr>
              <a:t>n</a:t>
            </a:r>
            <a:r>
              <a:rPr sz="1600" spc="-105" dirty="0">
                <a:latin typeface="Calibri"/>
                <a:cs typeface="Calibri"/>
              </a:rPr>
              <a:t> </a:t>
            </a:r>
            <a:r>
              <a:rPr sz="1600" spc="45" dirty="0">
                <a:latin typeface="Calibri"/>
                <a:cs typeface="Calibri"/>
              </a:rPr>
              <a:t>C</a:t>
            </a:r>
            <a:r>
              <a:rPr sz="1600" spc="15" dirty="0">
                <a:latin typeface="Calibri"/>
                <a:cs typeface="Calibri"/>
              </a:rPr>
              <a:t>D</a:t>
            </a:r>
            <a:r>
              <a:rPr sz="1600" dirty="0">
                <a:latin typeface="Calibri"/>
                <a:cs typeface="Calibri"/>
              </a:rPr>
              <a:t>H</a:t>
            </a:r>
            <a:r>
              <a:rPr sz="1600" spc="-60" dirty="0">
                <a:latin typeface="Calibri"/>
                <a:cs typeface="Calibri"/>
              </a:rPr>
              <a:t> </a:t>
            </a:r>
            <a:r>
              <a:rPr sz="1600" spc="-20" dirty="0">
                <a:latin typeface="Calibri"/>
                <a:cs typeface="Calibri"/>
              </a:rPr>
              <a:t>5</a:t>
            </a:r>
            <a:r>
              <a:rPr sz="1600" spc="-5" dirty="0">
                <a:latin typeface="Calibri"/>
                <a:cs typeface="Calibri"/>
              </a:rPr>
              <a:t>.1</a:t>
            </a:r>
            <a:r>
              <a:rPr sz="1600" spc="25" dirty="0">
                <a:latin typeface="Calibri"/>
                <a:cs typeface="Calibri"/>
              </a:rPr>
              <a:t> </a:t>
            </a:r>
            <a:r>
              <a:rPr sz="1600" spc="30" dirty="0">
                <a:latin typeface="Calibri"/>
                <a:cs typeface="Calibri"/>
              </a:rPr>
              <a:t>a</a:t>
            </a:r>
            <a:r>
              <a:rPr sz="1600" spc="-45" dirty="0">
                <a:latin typeface="Calibri"/>
                <a:cs typeface="Calibri"/>
              </a:rPr>
              <a:t>n</a:t>
            </a:r>
            <a:r>
              <a:rPr sz="1600" dirty="0">
                <a:latin typeface="Calibri"/>
                <a:cs typeface="Calibri"/>
              </a:rPr>
              <a:t>d</a:t>
            </a:r>
            <a:r>
              <a:rPr sz="1600" spc="-5" dirty="0">
                <a:latin typeface="Calibri"/>
                <a:cs typeface="Calibri"/>
              </a:rPr>
              <a:t> </a:t>
            </a:r>
            <a:r>
              <a:rPr sz="1600" spc="30" dirty="0">
                <a:latin typeface="Calibri"/>
                <a:cs typeface="Calibri"/>
              </a:rPr>
              <a:t>la</a:t>
            </a:r>
            <a:r>
              <a:rPr sz="1600" spc="-40" dirty="0">
                <a:latin typeface="Calibri"/>
                <a:cs typeface="Calibri"/>
              </a:rPr>
              <a:t>t</a:t>
            </a:r>
            <a:r>
              <a:rPr sz="1600" spc="-5" dirty="0">
                <a:latin typeface="Calibri"/>
                <a:cs typeface="Calibri"/>
              </a:rPr>
              <a:t>er</a:t>
            </a:r>
            <a:endParaRPr sz="1600">
              <a:latin typeface="Calibri"/>
              <a:cs typeface="Calibri"/>
            </a:endParaRPr>
          </a:p>
        </p:txBody>
      </p:sp>
      <p:graphicFrame>
        <p:nvGraphicFramePr>
          <p:cNvPr id="4" name="object 4"/>
          <p:cNvGraphicFramePr>
            <a:graphicFrameLocks noGrp="1"/>
          </p:cNvGraphicFramePr>
          <p:nvPr/>
        </p:nvGraphicFramePr>
        <p:xfrm>
          <a:off x="757237" y="2509837"/>
          <a:ext cx="7543801" cy="1827735"/>
        </p:xfrm>
        <a:graphic>
          <a:graphicData uri="http://schemas.openxmlformats.org/drawingml/2006/table">
            <a:tbl>
              <a:tblPr firstRow="1" bandRow="1">
                <a:tableStyleId>{2D5ABB26-0587-4C30-8999-92F81FD0307C}</a:tableStyleId>
              </a:tblPr>
              <a:tblGrid>
                <a:gridCol w="2057400"/>
                <a:gridCol w="2286000"/>
                <a:gridCol w="3200401"/>
              </a:tblGrid>
              <a:tr h="456934">
                <a:tc>
                  <a:txBody>
                    <a:bodyPr/>
                    <a:lstStyle/>
                    <a:p>
                      <a:pPr algn="ctr">
                        <a:lnSpc>
                          <a:spcPct val="100000"/>
                        </a:lnSpc>
                      </a:pPr>
                      <a:r>
                        <a:rPr sz="2000" b="1" spc="-20" dirty="0">
                          <a:solidFill>
                            <a:srgbClr val="FFFFFF"/>
                          </a:solidFill>
                          <a:latin typeface="Calibri"/>
                          <a:cs typeface="Calibri"/>
                        </a:rPr>
                        <a:t>N</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dirty="0">
                          <a:solidFill>
                            <a:srgbClr val="FFFFFF"/>
                          </a:solidFill>
                          <a:latin typeface="Calibri"/>
                          <a:cs typeface="Calibri"/>
                        </a:rPr>
                        <a:t>e</a:t>
                      </a:r>
                      <a:endParaRPr sz="2000">
                        <a:latin typeface="Calibri"/>
                        <a:cs typeface="Calibri"/>
                      </a:endParaRPr>
                    </a:p>
                  </a:txBody>
                  <a:tcPr marL="0" marR="0" marT="0" marB="0">
                    <a:lnL w="9525">
                      <a:solidFill>
                        <a:srgbClr val="28A4C8"/>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530225">
                        <a:lnSpc>
                          <a:spcPct val="100000"/>
                        </a:lnSpc>
                      </a:pPr>
                      <a:r>
                        <a:rPr sz="2000" b="1" spc="35" dirty="0">
                          <a:solidFill>
                            <a:srgbClr val="FFFFFF"/>
                          </a:solidFill>
                          <a:latin typeface="Calibri"/>
                          <a:cs typeface="Calibri"/>
                        </a:rPr>
                        <a:t>D</a:t>
                      </a:r>
                      <a:r>
                        <a:rPr sz="2000" b="1" spc="-10" dirty="0">
                          <a:solidFill>
                            <a:srgbClr val="FFFFFF"/>
                          </a:solidFill>
                          <a:latin typeface="Calibri"/>
                          <a:cs typeface="Calibri"/>
                        </a:rPr>
                        <a:t>e</a:t>
                      </a:r>
                      <a:r>
                        <a:rPr sz="2000" b="1" dirty="0">
                          <a:solidFill>
                            <a:srgbClr val="FFFFFF"/>
                          </a:solidFill>
                          <a:latin typeface="Calibri"/>
                          <a:cs typeface="Calibri"/>
                        </a:rPr>
                        <a:t>s</a:t>
                      </a:r>
                      <a:r>
                        <a:rPr sz="2000" b="1" spc="-40" dirty="0">
                          <a:solidFill>
                            <a:srgbClr val="FFFFFF"/>
                          </a:solidFill>
                          <a:latin typeface="Calibri"/>
                          <a:cs typeface="Calibri"/>
                        </a:rPr>
                        <a:t>c</a:t>
                      </a:r>
                      <a:r>
                        <a:rPr sz="2000" b="1" spc="-15" dirty="0">
                          <a:solidFill>
                            <a:srgbClr val="FFFFFF"/>
                          </a:solidFill>
                          <a:latin typeface="Calibri"/>
                          <a:cs typeface="Calibri"/>
                        </a:rPr>
                        <a:t>r</a:t>
                      </a:r>
                      <a:r>
                        <a:rPr sz="2000" b="1" spc="5" dirty="0">
                          <a:solidFill>
                            <a:srgbClr val="FFFFFF"/>
                          </a:solidFill>
                          <a:latin typeface="Calibri"/>
                          <a:cs typeface="Calibri"/>
                        </a:rPr>
                        <a:t>i</a:t>
                      </a:r>
                      <a:r>
                        <a:rPr sz="2000" b="1" spc="25" dirty="0">
                          <a:solidFill>
                            <a:srgbClr val="FFFFFF"/>
                          </a:solidFill>
                          <a:latin typeface="Calibri"/>
                          <a:cs typeface="Calibri"/>
                        </a:rPr>
                        <a:t>p</a:t>
                      </a:r>
                      <a:r>
                        <a:rPr sz="2000" b="1" spc="5" dirty="0">
                          <a:solidFill>
                            <a:srgbClr val="FFFFFF"/>
                          </a:solidFill>
                          <a:latin typeface="Calibri"/>
                          <a:cs typeface="Calibri"/>
                        </a:rPr>
                        <a:t>ti</a:t>
                      </a:r>
                      <a:r>
                        <a:rPr sz="2000" b="1" spc="20" dirty="0">
                          <a:solidFill>
                            <a:srgbClr val="FFFFFF"/>
                          </a:solidFill>
                          <a:latin typeface="Calibri"/>
                          <a:cs typeface="Calibri"/>
                        </a:rPr>
                        <a:t>o</a:t>
                      </a:r>
                      <a:r>
                        <a:rPr sz="2000" b="1" dirty="0">
                          <a:solidFill>
                            <a:srgbClr val="FFFFFF"/>
                          </a:solidFill>
                          <a:latin typeface="Calibri"/>
                          <a:cs typeface="Calibri"/>
                        </a:rPr>
                        <a:t>n</a:t>
                      </a:r>
                      <a:endParaRPr sz="2000">
                        <a:latin typeface="Calibri"/>
                        <a:cs typeface="Calibri"/>
                      </a:endParaRPr>
                    </a:p>
                  </a:txBody>
                  <a:tcPr marL="0" marR="0" marT="0" marB="0">
                    <a:lnL w="12700">
                      <a:solidFill>
                        <a:srgbClr val="A6A6A6"/>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822325">
                        <a:lnSpc>
                          <a:spcPct val="100000"/>
                        </a:lnSpc>
                      </a:pPr>
                      <a:r>
                        <a:rPr sz="2000" b="1" spc="20" dirty="0">
                          <a:solidFill>
                            <a:srgbClr val="FFFFFF"/>
                          </a:solidFill>
                          <a:latin typeface="Calibri"/>
                          <a:cs typeface="Calibri"/>
                        </a:rPr>
                        <a:t>E</a:t>
                      </a:r>
                      <a:r>
                        <a:rPr sz="2000" b="1" spc="-20" dirty="0">
                          <a:solidFill>
                            <a:srgbClr val="FFFFFF"/>
                          </a:solidFill>
                          <a:latin typeface="Calibri"/>
                          <a:cs typeface="Calibri"/>
                        </a:rPr>
                        <a:t>x</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spc="25" dirty="0">
                          <a:solidFill>
                            <a:srgbClr val="FFFFFF"/>
                          </a:solidFill>
                          <a:latin typeface="Calibri"/>
                          <a:cs typeface="Calibri"/>
                        </a:rPr>
                        <a:t>p</a:t>
                      </a:r>
                      <a:r>
                        <a:rPr sz="2000" b="1" spc="5" dirty="0">
                          <a:solidFill>
                            <a:srgbClr val="FFFFFF"/>
                          </a:solidFill>
                          <a:latin typeface="Calibri"/>
                          <a:cs typeface="Calibri"/>
                        </a:rPr>
                        <a:t>l</a:t>
                      </a:r>
                      <a:r>
                        <a:rPr sz="2000" b="1" dirty="0">
                          <a:solidFill>
                            <a:srgbClr val="FFFFFF"/>
                          </a:solidFill>
                          <a:latin typeface="Calibri"/>
                          <a:cs typeface="Calibri"/>
                        </a:rPr>
                        <a:t>e</a:t>
                      </a:r>
                      <a:r>
                        <a:rPr sz="2000" b="1" spc="-60" dirty="0">
                          <a:solidFill>
                            <a:srgbClr val="FFFFFF"/>
                          </a:solidFill>
                          <a:latin typeface="Calibri"/>
                          <a:cs typeface="Calibri"/>
                        </a:rPr>
                        <a:t> </a:t>
                      </a:r>
                      <a:r>
                        <a:rPr sz="2000" b="1" spc="-85" dirty="0">
                          <a:solidFill>
                            <a:srgbClr val="FFFFFF"/>
                          </a:solidFill>
                          <a:latin typeface="Calibri"/>
                          <a:cs typeface="Calibri"/>
                        </a:rPr>
                        <a:t>V</a:t>
                      </a:r>
                      <a:r>
                        <a:rPr sz="2000" b="1" spc="10" dirty="0">
                          <a:solidFill>
                            <a:srgbClr val="FFFFFF"/>
                          </a:solidFill>
                          <a:latin typeface="Calibri"/>
                          <a:cs typeface="Calibri"/>
                        </a:rPr>
                        <a:t>a</a:t>
                      </a:r>
                      <a:r>
                        <a:rPr sz="2000" b="1" spc="5" dirty="0">
                          <a:solidFill>
                            <a:srgbClr val="FFFFFF"/>
                          </a:solidFill>
                          <a:latin typeface="Calibri"/>
                          <a:cs typeface="Calibri"/>
                        </a:rPr>
                        <a:t>l</a:t>
                      </a:r>
                      <a:r>
                        <a:rPr sz="2000" b="1" spc="25" dirty="0">
                          <a:solidFill>
                            <a:srgbClr val="FFFFFF"/>
                          </a:solidFill>
                          <a:latin typeface="Calibri"/>
                          <a:cs typeface="Calibri"/>
                        </a:rPr>
                        <a:t>u</a:t>
                      </a:r>
                      <a:r>
                        <a:rPr sz="2000" b="1" dirty="0">
                          <a:solidFill>
                            <a:srgbClr val="FFFFFF"/>
                          </a:solidFill>
                          <a:latin typeface="Calibri"/>
                          <a:cs typeface="Calibri"/>
                        </a:rPr>
                        <a:t>e</a:t>
                      </a:r>
                      <a:endParaRPr sz="2000">
                        <a:latin typeface="Calibri"/>
                        <a:cs typeface="Calibri"/>
                      </a:endParaRPr>
                    </a:p>
                  </a:txBody>
                  <a:tcPr marL="0" marR="0" marT="0" marB="0">
                    <a:lnL w="12700">
                      <a:solidFill>
                        <a:srgbClr val="A6A6A6"/>
                      </a:solidFill>
                      <a:prstDash val="solid"/>
                    </a:lnL>
                    <a:lnR w="9525">
                      <a:solidFill>
                        <a:srgbClr val="28A4C8"/>
                      </a:solidFill>
                      <a:prstDash val="solid"/>
                    </a:lnR>
                    <a:lnT w="9525">
                      <a:solidFill>
                        <a:srgbClr val="28A4C8"/>
                      </a:solidFill>
                      <a:prstDash val="solid"/>
                    </a:lnT>
                    <a:lnB w="12700">
                      <a:solidFill>
                        <a:srgbClr val="A6A6A6"/>
                      </a:solidFill>
                      <a:prstDash val="solid"/>
                    </a:lnB>
                    <a:solidFill>
                      <a:srgbClr val="2DA6C9"/>
                    </a:solidFill>
                  </a:tcPr>
                </a:tc>
              </a:tr>
              <a:tr h="456933">
                <a:tc>
                  <a:txBody>
                    <a:bodyPr/>
                    <a:lstStyle/>
                    <a:p>
                      <a:pPr marL="86360">
                        <a:lnSpc>
                          <a:spcPct val="100000"/>
                        </a:lnSpc>
                      </a:pPr>
                      <a:r>
                        <a:rPr sz="1800" b="1" spc="15" dirty="0">
                          <a:latin typeface="Courier New"/>
                          <a:cs typeface="Courier New"/>
                        </a:rPr>
                        <a:t>FLOAT</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10" dirty="0">
                          <a:latin typeface="Calibri"/>
                          <a:cs typeface="Calibri"/>
                        </a:rPr>
                        <a:t>D</a:t>
                      </a:r>
                      <a:r>
                        <a:rPr sz="1800" dirty="0">
                          <a:latin typeface="Calibri"/>
                          <a:cs typeface="Calibri"/>
                        </a:rPr>
                        <a:t>e</a:t>
                      </a:r>
                      <a:r>
                        <a:rPr sz="1800" spc="35" dirty="0">
                          <a:latin typeface="Calibri"/>
                          <a:cs typeface="Calibri"/>
                        </a:rPr>
                        <a:t>c</a:t>
                      </a:r>
                      <a:r>
                        <a:rPr sz="1800" spc="-15" dirty="0">
                          <a:latin typeface="Calibri"/>
                          <a:cs typeface="Calibri"/>
                        </a:rPr>
                        <a:t>i</a:t>
                      </a:r>
                      <a:r>
                        <a:rPr sz="1800" spc="-40" dirty="0">
                          <a:latin typeface="Calibri"/>
                          <a:cs typeface="Calibri"/>
                        </a:rPr>
                        <a:t>m</a:t>
                      </a:r>
                      <a:r>
                        <a:rPr sz="1800" spc="35" dirty="0">
                          <a:latin typeface="Calibri"/>
                          <a:cs typeface="Calibri"/>
                        </a:rPr>
                        <a:t>a</a:t>
                      </a:r>
                      <a:r>
                        <a:rPr sz="1800" spc="-15" dirty="0">
                          <a:latin typeface="Calibri"/>
                          <a:cs typeface="Calibri"/>
                        </a:rPr>
                        <a:t>l</a:t>
                      </a:r>
                      <a:r>
                        <a:rPr sz="1800" dirty="0">
                          <a:latin typeface="Calibri"/>
                          <a:cs typeface="Calibri"/>
                        </a:rPr>
                        <a:t>s</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3.14159</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456934">
                <a:tc>
                  <a:txBody>
                    <a:bodyPr/>
                    <a:lstStyle/>
                    <a:p>
                      <a:pPr marL="86360">
                        <a:lnSpc>
                          <a:spcPct val="100000"/>
                        </a:lnSpc>
                      </a:pPr>
                      <a:r>
                        <a:rPr sz="1800" b="1" spc="15" dirty="0">
                          <a:latin typeface="Courier New"/>
                          <a:cs typeface="Courier New"/>
                        </a:rPr>
                        <a:t>DOUBLE</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125" dirty="0">
                          <a:latin typeface="Calibri"/>
                          <a:cs typeface="Calibri"/>
                        </a:rPr>
                        <a:t>V</a:t>
                      </a:r>
                      <a:r>
                        <a:rPr sz="1800" dirty="0">
                          <a:latin typeface="Calibri"/>
                          <a:cs typeface="Calibri"/>
                        </a:rPr>
                        <a:t>e</a:t>
                      </a:r>
                      <a:r>
                        <a:rPr sz="1800" spc="-30" dirty="0">
                          <a:latin typeface="Calibri"/>
                          <a:cs typeface="Calibri"/>
                        </a:rPr>
                        <a:t>r</a:t>
                      </a:r>
                      <a:r>
                        <a:rPr sz="1800" dirty="0">
                          <a:latin typeface="Calibri"/>
                          <a:cs typeface="Calibri"/>
                        </a:rPr>
                        <a:t>y</a:t>
                      </a:r>
                      <a:r>
                        <a:rPr sz="1800" spc="75" dirty="0">
                          <a:latin typeface="Calibri"/>
                          <a:cs typeface="Calibri"/>
                        </a:rPr>
                        <a:t> </a:t>
                      </a:r>
                      <a:r>
                        <a:rPr sz="1800" spc="-50" dirty="0">
                          <a:latin typeface="Calibri"/>
                          <a:cs typeface="Calibri"/>
                        </a:rPr>
                        <a:t>p</a:t>
                      </a:r>
                      <a:r>
                        <a:rPr sz="1800" spc="-30" dirty="0">
                          <a:latin typeface="Calibri"/>
                          <a:cs typeface="Calibri"/>
                        </a:rPr>
                        <a:t>r</a:t>
                      </a:r>
                      <a:r>
                        <a:rPr sz="1800" dirty="0">
                          <a:latin typeface="Calibri"/>
                          <a:cs typeface="Calibri"/>
                        </a:rPr>
                        <a:t>e</a:t>
                      </a:r>
                      <a:r>
                        <a:rPr sz="1800" spc="35" dirty="0">
                          <a:latin typeface="Calibri"/>
                          <a:cs typeface="Calibri"/>
                        </a:rPr>
                        <a:t>c</a:t>
                      </a:r>
                      <a:r>
                        <a:rPr sz="1800" spc="-15" dirty="0">
                          <a:latin typeface="Calibri"/>
                          <a:cs typeface="Calibri"/>
                        </a:rPr>
                        <a:t>i</a:t>
                      </a:r>
                      <a:r>
                        <a:rPr sz="1800" spc="-5" dirty="0">
                          <a:latin typeface="Calibri"/>
                          <a:cs typeface="Calibri"/>
                        </a:rPr>
                        <a:t>s</a:t>
                      </a:r>
                      <a:r>
                        <a:rPr sz="1800" dirty="0">
                          <a:latin typeface="Calibri"/>
                          <a:cs typeface="Calibri"/>
                        </a:rPr>
                        <a:t>e</a:t>
                      </a:r>
                      <a:r>
                        <a:rPr sz="1800" spc="-5" dirty="0">
                          <a:latin typeface="Calibri"/>
                          <a:cs typeface="Calibri"/>
                        </a:rPr>
                        <a:t> </a:t>
                      </a:r>
                      <a:r>
                        <a:rPr sz="1800" spc="-50" dirty="0">
                          <a:latin typeface="Calibri"/>
                          <a:cs typeface="Calibri"/>
                        </a:rPr>
                        <a:t>d</a:t>
                      </a:r>
                      <a:r>
                        <a:rPr sz="1800" dirty="0">
                          <a:latin typeface="Calibri"/>
                          <a:cs typeface="Calibri"/>
                        </a:rPr>
                        <a:t>e</a:t>
                      </a:r>
                      <a:r>
                        <a:rPr sz="1800" spc="35" dirty="0">
                          <a:latin typeface="Calibri"/>
                          <a:cs typeface="Calibri"/>
                        </a:rPr>
                        <a:t>c</a:t>
                      </a:r>
                      <a:r>
                        <a:rPr sz="1800" spc="-15" dirty="0">
                          <a:latin typeface="Calibri"/>
                          <a:cs typeface="Calibri"/>
                        </a:rPr>
                        <a:t>i</a:t>
                      </a:r>
                      <a:r>
                        <a:rPr sz="1800" spc="-40" dirty="0">
                          <a:latin typeface="Calibri"/>
                          <a:cs typeface="Calibri"/>
                        </a:rPr>
                        <a:t>m</a:t>
                      </a:r>
                      <a:r>
                        <a:rPr sz="1800" spc="35" dirty="0">
                          <a:latin typeface="Calibri"/>
                          <a:cs typeface="Calibri"/>
                        </a:rPr>
                        <a:t>a</a:t>
                      </a:r>
                      <a:r>
                        <a:rPr sz="1800" spc="-15" dirty="0">
                          <a:latin typeface="Calibri"/>
                          <a:cs typeface="Calibri"/>
                        </a:rPr>
                        <a:t>l</a:t>
                      </a:r>
                      <a:r>
                        <a:rPr sz="1800" dirty="0">
                          <a:latin typeface="Calibri"/>
                          <a:cs typeface="Calibri"/>
                        </a:rPr>
                        <a:t>s</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3.141592653589</a:t>
                      </a:r>
                      <a:r>
                        <a:rPr sz="1800" b="1" spc="-80" dirty="0">
                          <a:latin typeface="Courier New"/>
                          <a:cs typeface="Courier New"/>
                        </a:rPr>
                        <a:t>7</a:t>
                      </a:r>
                      <a:r>
                        <a:rPr sz="1800" b="1" spc="15" dirty="0">
                          <a:latin typeface="Courier New"/>
                          <a:cs typeface="Courier New"/>
                        </a:rPr>
                        <a:t>932</a:t>
                      </a:r>
                      <a:r>
                        <a:rPr sz="1800" b="1" spc="-85" dirty="0">
                          <a:latin typeface="Courier New"/>
                          <a:cs typeface="Courier New"/>
                        </a:rPr>
                        <a:t>3</a:t>
                      </a:r>
                      <a:r>
                        <a:rPr sz="1800" b="1" spc="15" dirty="0">
                          <a:latin typeface="Courier New"/>
                          <a:cs typeface="Courier New"/>
                        </a:rPr>
                        <a:t>8</a:t>
                      </a:r>
                      <a:r>
                        <a:rPr sz="1800" b="1" spc="-85" dirty="0">
                          <a:latin typeface="Courier New"/>
                          <a:cs typeface="Courier New"/>
                        </a:rPr>
                        <a:t>4</a:t>
                      </a:r>
                      <a:r>
                        <a:rPr sz="1800" b="1" dirty="0">
                          <a:latin typeface="Courier New"/>
                          <a:cs typeface="Courier New"/>
                        </a:rPr>
                        <a:t>6</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456934">
                <a:tc>
                  <a:txBody>
                    <a:bodyPr/>
                    <a:lstStyle/>
                    <a:p>
                      <a:pPr marL="86360">
                        <a:lnSpc>
                          <a:spcPct val="100000"/>
                        </a:lnSpc>
                      </a:pPr>
                      <a:r>
                        <a:rPr sz="1800" b="1" spc="15" dirty="0">
                          <a:latin typeface="Courier New"/>
                          <a:cs typeface="Courier New"/>
                        </a:rPr>
                        <a:t>DECIMAL</a:t>
                      </a:r>
                      <a:r>
                        <a:rPr sz="1800" b="1" spc="20" dirty="0">
                          <a:latin typeface="Courier New"/>
                          <a:cs typeface="Courier New"/>
                        </a:rPr>
                        <a:t>(</a:t>
                      </a:r>
                      <a:r>
                        <a:rPr sz="1800" b="1" spc="15" dirty="0">
                          <a:latin typeface="Courier New"/>
                          <a:cs typeface="Courier New"/>
                        </a:rPr>
                        <a:t>p,s)</a:t>
                      </a:r>
                      <a:r>
                        <a:rPr sz="1800" baseline="23148" dirty="0">
                          <a:solidFill>
                            <a:srgbClr val="A40040"/>
                          </a:solidFill>
                          <a:latin typeface="Courier New"/>
                          <a:cs typeface="Courier New"/>
                        </a:rPr>
                        <a:t>*</a:t>
                      </a:r>
                      <a:endParaRPr sz="1800" baseline="23148">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spc="20" dirty="0">
                          <a:latin typeface="Calibri"/>
                          <a:cs typeface="Calibri"/>
                        </a:rPr>
                        <a:t>E</a:t>
                      </a:r>
                      <a:r>
                        <a:rPr sz="1800" spc="15" dirty="0">
                          <a:latin typeface="Calibri"/>
                          <a:cs typeface="Calibri"/>
                        </a:rPr>
                        <a:t>x</a:t>
                      </a:r>
                      <a:r>
                        <a:rPr sz="1800" spc="35" dirty="0">
                          <a:latin typeface="Calibri"/>
                          <a:cs typeface="Calibri"/>
                        </a:rPr>
                        <a:t>ac</a:t>
                      </a:r>
                      <a:r>
                        <a:rPr sz="1800" dirty="0">
                          <a:latin typeface="Calibri"/>
                          <a:cs typeface="Calibri"/>
                        </a:rPr>
                        <a:t>t</a:t>
                      </a:r>
                      <a:r>
                        <a:rPr sz="1800" spc="-110" dirty="0">
                          <a:latin typeface="Calibri"/>
                          <a:cs typeface="Calibri"/>
                        </a:rPr>
                        <a:t> </a:t>
                      </a:r>
                      <a:r>
                        <a:rPr sz="1800" spc="-50" dirty="0">
                          <a:latin typeface="Calibri"/>
                          <a:cs typeface="Calibri"/>
                        </a:rPr>
                        <a:t>p</a:t>
                      </a:r>
                      <a:r>
                        <a:rPr sz="1800" spc="-30" dirty="0">
                          <a:latin typeface="Calibri"/>
                          <a:cs typeface="Calibri"/>
                        </a:rPr>
                        <a:t>r</a:t>
                      </a:r>
                      <a:r>
                        <a:rPr sz="1800" dirty="0">
                          <a:latin typeface="Calibri"/>
                          <a:cs typeface="Calibri"/>
                        </a:rPr>
                        <a:t>e</a:t>
                      </a:r>
                      <a:r>
                        <a:rPr sz="1800" spc="35" dirty="0">
                          <a:latin typeface="Calibri"/>
                          <a:cs typeface="Calibri"/>
                        </a:rPr>
                        <a:t>c</a:t>
                      </a:r>
                      <a:r>
                        <a:rPr sz="1800" spc="-15" dirty="0">
                          <a:latin typeface="Calibri"/>
                          <a:cs typeface="Calibri"/>
                        </a:rPr>
                        <a:t>i</a:t>
                      </a:r>
                      <a:r>
                        <a:rPr sz="1800" spc="-5" dirty="0">
                          <a:latin typeface="Calibri"/>
                          <a:cs typeface="Calibri"/>
                        </a:rPr>
                        <a:t>s</a:t>
                      </a:r>
                      <a:r>
                        <a:rPr sz="1800" spc="-15" dirty="0">
                          <a:latin typeface="Calibri"/>
                          <a:cs typeface="Calibri"/>
                        </a:rPr>
                        <a:t>i</a:t>
                      </a:r>
                      <a:r>
                        <a:rPr sz="1800" spc="-50" dirty="0">
                          <a:latin typeface="Calibri"/>
                          <a:cs typeface="Calibri"/>
                        </a:rPr>
                        <a:t>o</a:t>
                      </a:r>
                      <a:r>
                        <a:rPr sz="1800" dirty="0">
                          <a:latin typeface="Calibri"/>
                          <a:cs typeface="Calibri"/>
                        </a:rPr>
                        <a:t>n</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b="1" spc="15" dirty="0">
                          <a:latin typeface="Courier New"/>
                          <a:cs typeface="Courier New"/>
                        </a:rPr>
                        <a:t>3.1</a:t>
                      </a:r>
                      <a:r>
                        <a:rPr sz="1800" b="1" dirty="0">
                          <a:latin typeface="Courier New"/>
                          <a:cs typeface="Courier New"/>
                        </a:rPr>
                        <a:t>4</a:t>
                      </a:r>
                      <a:r>
                        <a:rPr sz="1800" b="1" spc="-65" dirty="0">
                          <a:latin typeface="Courier New"/>
                          <a:cs typeface="Courier New"/>
                        </a:rPr>
                        <a:t> </a:t>
                      </a:r>
                      <a:r>
                        <a:rPr sz="1800" spc="-50" dirty="0">
                          <a:latin typeface="Calibri"/>
                          <a:cs typeface="Calibri"/>
                        </a:rPr>
                        <a:t>(p</a:t>
                      </a:r>
                      <a:r>
                        <a:rPr sz="1800" dirty="0">
                          <a:latin typeface="Calibri"/>
                          <a:cs typeface="Calibri"/>
                        </a:rPr>
                        <a:t>=</a:t>
                      </a:r>
                      <a:r>
                        <a:rPr sz="1800" spc="-15" dirty="0">
                          <a:latin typeface="Calibri"/>
                          <a:cs typeface="Calibri"/>
                        </a:rPr>
                        <a:t>3</a:t>
                      </a:r>
                      <a:r>
                        <a:rPr sz="1800" dirty="0">
                          <a:latin typeface="Calibri"/>
                          <a:cs typeface="Calibri"/>
                        </a:rPr>
                        <a:t>,</a:t>
                      </a:r>
                      <a:r>
                        <a:rPr sz="1800" spc="140" dirty="0">
                          <a:latin typeface="Calibri"/>
                          <a:cs typeface="Calibri"/>
                        </a:rPr>
                        <a:t> </a:t>
                      </a:r>
                      <a:r>
                        <a:rPr sz="1800" spc="-5" dirty="0">
                          <a:latin typeface="Calibri"/>
                          <a:cs typeface="Calibri"/>
                        </a:rPr>
                        <a:t>s</a:t>
                      </a:r>
                      <a:r>
                        <a:rPr sz="1800" dirty="0">
                          <a:latin typeface="Calibri"/>
                          <a:cs typeface="Calibri"/>
                        </a:rPr>
                        <a:t>=</a:t>
                      </a:r>
                      <a:r>
                        <a:rPr sz="1800" spc="-15" dirty="0">
                          <a:latin typeface="Calibri"/>
                          <a:cs typeface="Calibri"/>
                        </a:rPr>
                        <a:t>2</a:t>
                      </a:r>
                      <a:r>
                        <a:rPr sz="1800" dirty="0">
                          <a:latin typeface="Calibri"/>
                          <a:cs typeface="Calibri"/>
                        </a:rPr>
                        <a:t>)</a:t>
                      </a:r>
                      <a:endParaRPr sz="1800">
                        <a:latin typeface="Calibri"/>
                        <a:cs typeface="Calibri"/>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9525">
                      <a:solidFill>
                        <a:srgbClr val="28A4C8"/>
                      </a:solidFill>
                      <a:prstDash val="soli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5"/>
            <a:ext cx="186690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25" dirty="0">
                <a:latin typeface="Calibri"/>
                <a:cs typeface="Calibri"/>
              </a:rPr>
              <a:t>h</a:t>
            </a:r>
            <a:r>
              <a:rPr sz="2000" b="1" spc="0" dirty="0">
                <a:latin typeface="Calibri"/>
                <a:cs typeface="Calibri"/>
              </a:rPr>
              <a:t>a</a:t>
            </a:r>
            <a:r>
              <a:rPr sz="2000" b="1" spc="-15" dirty="0">
                <a:latin typeface="Calibri"/>
                <a:cs typeface="Calibri"/>
              </a:rPr>
              <a:t>r</a:t>
            </a:r>
            <a:r>
              <a:rPr sz="2000" b="1" spc="0" dirty="0">
                <a:latin typeface="Calibri"/>
                <a:cs typeface="Calibri"/>
              </a:rPr>
              <a:t>a</a:t>
            </a:r>
            <a:r>
              <a:rPr sz="2000" b="1" spc="-40" dirty="0">
                <a:latin typeface="Calibri"/>
                <a:cs typeface="Calibri"/>
              </a:rPr>
              <a:t>c</a:t>
            </a:r>
            <a:r>
              <a:rPr sz="2000" b="1" dirty="0">
                <a:latin typeface="Calibri"/>
                <a:cs typeface="Calibri"/>
              </a:rPr>
              <a:t>t</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95"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23</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45" dirty="0">
                <a:latin typeface="Calibri"/>
                <a:cs typeface="Calibri"/>
              </a:rPr>
              <a:t>r</a:t>
            </a:r>
            <a:r>
              <a:rPr spc="-50" dirty="0">
                <a:latin typeface="Calibri"/>
                <a:cs typeface="Calibri"/>
              </a:rPr>
              <a:t>a</a:t>
            </a:r>
            <a:r>
              <a:rPr spc="-20" dirty="0">
                <a:latin typeface="Calibri"/>
                <a:cs typeface="Calibri"/>
              </a:rPr>
              <a:t>c</a:t>
            </a:r>
            <a:r>
              <a:rPr spc="-5" dirty="0">
                <a:latin typeface="Calibri"/>
                <a:cs typeface="Calibri"/>
              </a:rPr>
              <a:t>t</a:t>
            </a:r>
            <a:r>
              <a:rPr dirty="0">
                <a:latin typeface="Calibri"/>
                <a:cs typeface="Calibri"/>
              </a:rPr>
              <a:t>e</a:t>
            </a:r>
            <a:r>
              <a:rPr spc="-5" dirty="0">
                <a:latin typeface="Calibri"/>
                <a:cs typeface="Calibri"/>
              </a:rPr>
              <a:t>r</a:t>
            </a:r>
            <a:r>
              <a:rPr spc="20" dirty="0">
                <a:latin typeface="Calibri"/>
                <a:cs typeface="Calibri"/>
              </a:rPr>
              <a:t> </a:t>
            </a:r>
            <a:r>
              <a:rPr spc="-70" dirty="0">
                <a:latin typeface="Calibri"/>
                <a:cs typeface="Calibri"/>
              </a:rPr>
              <a:t>T</a:t>
            </a:r>
            <a:r>
              <a:rPr spc="0" dirty="0">
                <a:latin typeface="Calibri"/>
                <a:cs typeface="Calibri"/>
              </a:rPr>
              <a:t>y</a:t>
            </a:r>
            <a:r>
              <a:rPr spc="35" dirty="0">
                <a:latin typeface="Calibri"/>
                <a:cs typeface="Calibri"/>
              </a:rPr>
              <a:t>p</a:t>
            </a:r>
            <a:r>
              <a:rPr dirty="0">
                <a:latin typeface="Calibri"/>
                <a:cs typeface="Calibri"/>
              </a:rPr>
              <a:t>es</a:t>
            </a:r>
          </a:p>
        </p:txBody>
      </p:sp>
      <p:sp>
        <p:nvSpPr>
          <p:cNvPr id="5" name="object 5"/>
          <p:cNvSpPr txBox="1"/>
          <p:nvPr/>
        </p:nvSpPr>
        <p:spPr>
          <a:xfrm>
            <a:off x="701040" y="4239019"/>
            <a:ext cx="2612390" cy="245745"/>
          </a:xfrm>
          <a:prstGeom prst="rect">
            <a:avLst/>
          </a:prstGeom>
        </p:spPr>
        <p:txBody>
          <a:bodyPr vert="horz" wrap="square" lIns="0" tIns="0" rIns="0" bIns="0" rtlCol="0">
            <a:spAutoFit/>
          </a:bodyPr>
          <a:lstStyle/>
          <a:p>
            <a:pPr marL="12700">
              <a:lnSpc>
                <a:spcPct val="100000"/>
              </a:lnSpc>
            </a:pPr>
            <a:r>
              <a:rPr sz="1800" baseline="23148" dirty="0">
                <a:solidFill>
                  <a:srgbClr val="A40040"/>
                </a:solidFill>
                <a:latin typeface="Courier New"/>
                <a:cs typeface="Courier New"/>
              </a:rPr>
              <a:t>*</a:t>
            </a:r>
            <a:r>
              <a:rPr sz="1800" spc="-517" baseline="23148" dirty="0">
                <a:solidFill>
                  <a:srgbClr val="A40040"/>
                </a:solidFill>
                <a:latin typeface="Courier New"/>
                <a:cs typeface="Courier New"/>
              </a:rPr>
              <a:t> </a:t>
            </a:r>
            <a:r>
              <a:rPr sz="1600" spc="-35" dirty="0">
                <a:latin typeface="Calibri"/>
                <a:cs typeface="Calibri"/>
              </a:rPr>
              <a:t>A</a:t>
            </a:r>
            <a:r>
              <a:rPr sz="1600" spc="-30" dirty="0">
                <a:latin typeface="Calibri"/>
                <a:cs typeface="Calibri"/>
              </a:rPr>
              <a:t>v</a:t>
            </a:r>
            <a:r>
              <a:rPr sz="1600" spc="30" dirty="0">
                <a:latin typeface="Calibri"/>
                <a:cs typeface="Calibri"/>
              </a:rPr>
              <a:t>aila</a:t>
            </a:r>
            <a:r>
              <a:rPr sz="1600" spc="-45" dirty="0">
                <a:latin typeface="Calibri"/>
                <a:cs typeface="Calibri"/>
              </a:rPr>
              <a:t>b</a:t>
            </a:r>
            <a:r>
              <a:rPr sz="1600" spc="30" dirty="0">
                <a:latin typeface="Calibri"/>
                <a:cs typeface="Calibri"/>
              </a:rPr>
              <a:t>l</a:t>
            </a:r>
            <a:r>
              <a:rPr sz="1600" spc="-5" dirty="0">
                <a:latin typeface="Calibri"/>
                <a:cs typeface="Calibri"/>
              </a:rPr>
              <a:t>e</a:t>
            </a:r>
            <a:r>
              <a:rPr sz="1600" spc="-60" dirty="0">
                <a:latin typeface="Calibri"/>
                <a:cs typeface="Calibri"/>
              </a:rPr>
              <a:t> </a:t>
            </a:r>
            <a:r>
              <a:rPr sz="1600" spc="30" dirty="0">
                <a:latin typeface="Calibri"/>
                <a:cs typeface="Calibri"/>
              </a:rPr>
              <a:t>i</a:t>
            </a:r>
            <a:r>
              <a:rPr sz="1600" dirty="0">
                <a:latin typeface="Calibri"/>
                <a:cs typeface="Calibri"/>
              </a:rPr>
              <a:t>n</a:t>
            </a:r>
            <a:r>
              <a:rPr sz="1600" spc="-105" dirty="0">
                <a:latin typeface="Calibri"/>
                <a:cs typeface="Calibri"/>
              </a:rPr>
              <a:t> </a:t>
            </a:r>
            <a:r>
              <a:rPr sz="1600" spc="45" dirty="0">
                <a:latin typeface="Calibri"/>
                <a:cs typeface="Calibri"/>
              </a:rPr>
              <a:t>C</a:t>
            </a:r>
            <a:r>
              <a:rPr sz="1600" spc="15" dirty="0">
                <a:latin typeface="Calibri"/>
                <a:cs typeface="Calibri"/>
              </a:rPr>
              <a:t>D</a:t>
            </a:r>
            <a:r>
              <a:rPr sz="1600" dirty="0">
                <a:latin typeface="Calibri"/>
                <a:cs typeface="Calibri"/>
              </a:rPr>
              <a:t>H</a:t>
            </a:r>
            <a:r>
              <a:rPr sz="1600" spc="-60" dirty="0">
                <a:latin typeface="Calibri"/>
                <a:cs typeface="Calibri"/>
              </a:rPr>
              <a:t> </a:t>
            </a:r>
            <a:r>
              <a:rPr sz="1600" spc="-20" dirty="0">
                <a:latin typeface="Calibri"/>
                <a:cs typeface="Calibri"/>
              </a:rPr>
              <a:t>5</a:t>
            </a:r>
            <a:r>
              <a:rPr sz="1600" spc="-5" dirty="0">
                <a:latin typeface="Calibri"/>
                <a:cs typeface="Calibri"/>
              </a:rPr>
              <a:t>.2</a:t>
            </a:r>
            <a:r>
              <a:rPr sz="1600" spc="25" dirty="0">
                <a:latin typeface="Calibri"/>
                <a:cs typeface="Calibri"/>
              </a:rPr>
              <a:t> </a:t>
            </a:r>
            <a:r>
              <a:rPr sz="1600" spc="30" dirty="0">
                <a:latin typeface="Calibri"/>
                <a:cs typeface="Calibri"/>
              </a:rPr>
              <a:t>a</a:t>
            </a:r>
            <a:r>
              <a:rPr sz="1600" spc="-45" dirty="0">
                <a:latin typeface="Calibri"/>
                <a:cs typeface="Calibri"/>
              </a:rPr>
              <a:t>n</a:t>
            </a:r>
            <a:r>
              <a:rPr sz="1600" dirty="0">
                <a:latin typeface="Calibri"/>
                <a:cs typeface="Calibri"/>
              </a:rPr>
              <a:t>d</a:t>
            </a:r>
            <a:r>
              <a:rPr sz="1600" spc="-5" dirty="0">
                <a:latin typeface="Calibri"/>
                <a:cs typeface="Calibri"/>
              </a:rPr>
              <a:t> </a:t>
            </a:r>
            <a:r>
              <a:rPr sz="1600" spc="30" dirty="0">
                <a:latin typeface="Calibri"/>
                <a:cs typeface="Calibri"/>
              </a:rPr>
              <a:t>la</a:t>
            </a:r>
            <a:r>
              <a:rPr sz="1600" spc="-40" dirty="0">
                <a:latin typeface="Calibri"/>
                <a:cs typeface="Calibri"/>
              </a:rPr>
              <a:t>t</a:t>
            </a:r>
            <a:r>
              <a:rPr sz="1600" spc="-5" dirty="0">
                <a:latin typeface="Calibri"/>
                <a:cs typeface="Calibri"/>
              </a:rPr>
              <a:t>er</a:t>
            </a:r>
            <a:endParaRPr sz="1600">
              <a:latin typeface="Calibri"/>
              <a:cs typeface="Calibri"/>
            </a:endParaRPr>
          </a:p>
        </p:txBody>
      </p:sp>
      <p:graphicFrame>
        <p:nvGraphicFramePr>
          <p:cNvPr id="4" name="object 4"/>
          <p:cNvGraphicFramePr>
            <a:graphicFrameLocks noGrp="1"/>
          </p:cNvGraphicFramePr>
          <p:nvPr/>
        </p:nvGraphicFramePr>
        <p:xfrm>
          <a:off x="604837" y="1671637"/>
          <a:ext cx="7924800" cy="2194027"/>
        </p:xfrm>
        <a:graphic>
          <a:graphicData uri="http://schemas.openxmlformats.org/drawingml/2006/table">
            <a:tbl>
              <a:tblPr firstRow="1" bandRow="1">
                <a:tableStyleId>{2D5ABB26-0587-4C30-8999-92F81FD0307C}</a:tableStyleId>
              </a:tblPr>
              <a:tblGrid>
                <a:gridCol w="1905000"/>
                <a:gridCol w="3124200"/>
                <a:gridCol w="2895600"/>
              </a:tblGrid>
              <a:tr h="456934">
                <a:tc>
                  <a:txBody>
                    <a:bodyPr/>
                    <a:lstStyle/>
                    <a:p>
                      <a:pPr algn="ctr">
                        <a:lnSpc>
                          <a:spcPct val="100000"/>
                        </a:lnSpc>
                      </a:pPr>
                      <a:r>
                        <a:rPr sz="2000" b="1" spc="-20" dirty="0">
                          <a:solidFill>
                            <a:srgbClr val="FFFFFF"/>
                          </a:solidFill>
                          <a:latin typeface="Calibri"/>
                          <a:cs typeface="Calibri"/>
                        </a:rPr>
                        <a:t>N</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dirty="0">
                          <a:solidFill>
                            <a:srgbClr val="FFFFFF"/>
                          </a:solidFill>
                          <a:latin typeface="Calibri"/>
                          <a:cs typeface="Calibri"/>
                        </a:rPr>
                        <a:t>e</a:t>
                      </a:r>
                      <a:endParaRPr sz="2000">
                        <a:latin typeface="Calibri"/>
                        <a:cs typeface="Calibri"/>
                      </a:endParaRPr>
                    </a:p>
                  </a:txBody>
                  <a:tcPr marL="0" marR="0" marT="0" marB="0">
                    <a:lnL w="9525">
                      <a:solidFill>
                        <a:srgbClr val="28A4C8"/>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949325">
                        <a:lnSpc>
                          <a:spcPct val="100000"/>
                        </a:lnSpc>
                      </a:pPr>
                      <a:r>
                        <a:rPr sz="2000" b="1" spc="35" dirty="0">
                          <a:solidFill>
                            <a:srgbClr val="FFFFFF"/>
                          </a:solidFill>
                          <a:latin typeface="Calibri"/>
                          <a:cs typeface="Calibri"/>
                        </a:rPr>
                        <a:t>D</a:t>
                      </a:r>
                      <a:r>
                        <a:rPr sz="2000" b="1" spc="-10" dirty="0">
                          <a:solidFill>
                            <a:srgbClr val="FFFFFF"/>
                          </a:solidFill>
                          <a:latin typeface="Calibri"/>
                          <a:cs typeface="Calibri"/>
                        </a:rPr>
                        <a:t>e</a:t>
                      </a:r>
                      <a:r>
                        <a:rPr sz="2000" b="1" dirty="0">
                          <a:solidFill>
                            <a:srgbClr val="FFFFFF"/>
                          </a:solidFill>
                          <a:latin typeface="Calibri"/>
                          <a:cs typeface="Calibri"/>
                        </a:rPr>
                        <a:t>s</a:t>
                      </a:r>
                      <a:r>
                        <a:rPr sz="2000" b="1" spc="-40" dirty="0">
                          <a:solidFill>
                            <a:srgbClr val="FFFFFF"/>
                          </a:solidFill>
                          <a:latin typeface="Calibri"/>
                          <a:cs typeface="Calibri"/>
                        </a:rPr>
                        <a:t>c</a:t>
                      </a:r>
                      <a:r>
                        <a:rPr sz="2000" b="1" spc="-15" dirty="0">
                          <a:solidFill>
                            <a:srgbClr val="FFFFFF"/>
                          </a:solidFill>
                          <a:latin typeface="Calibri"/>
                          <a:cs typeface="Calibri"/>
                        </a:rPr>
                        <a:t>r</a:t>
                      </a:r>
                      <a:r>
                        <a:rPr sz="2000" b="1" spc="5" dirty="0">
                          <a:solidFill>
                            <a:srgbClr val="FFFFFF"/>
                          </a:solidFill>
                          <a:latin typeface="Calibri"/>
                          <a:cs typeface="Calibri"/>
                        </a:rPr>
                        <a:t>i</a:t>
                      </a:r>
                      <a:r>
                        <a:rPr sz="2000" b="1" spc="25" dirty="0">
                          <a:solidFill>
                            <a:srgbClr val="FFFFFF"/>
                          </a:solidFill>
                          <a:latin typeface="Calibri"/>
                          <a:cs typeface="Calibri"/>
                        </a:rPr>
                        <a:t>p</a:t>
                      </a:r>
                      <a:r>
                        <a:rPr sz="2000" b="1" spc="5" dirty="0">
                          <a:solidFill>
                            <a:srgbClr val="FFFFFF"/>
                          </a:solidFill>
                          <a:latin typeface="Calibri"/>
                          <a:cs typeface="Calibri"/>
                        </a:rPr>
                        <a:t>ti</a:t>
                      </a:r>
                      <a:r>
                        <a:rPr sz="2000" b="1" spc="20" dirty="0">
                          <a:solidFill>
                            <a:srgbClr val="FFFFFF"/>
                          </a:solidFill>
                          <a:latin typeface="Calibri"/>
                          <a:cs typeface="Calibri"/>
                        </a:rPr>
                        <a:t>o</a:t>
                      </a:r>
                      <a:r>
                        <a:rPr sz="2000" b="1" dirty="0">
                          <a:solidFill>
                            <a:srgbClr val="FFFFFF"/>
                          </a:solidFill>
                          <a:latin typeface="Calibri"/>
                          <a:cs typeface="Calibri"/>
                        </a:rPr>
                        <a:t>n</a:t>
                      </a:r>
                      <a:endParaRPr sz="2000">
                        <a:latin typeface="Calibri"/>
                        <a:cs typeface="Calibri"/>
                      </a:endParaRPr>
                    </a:p>
                  </a:txBody>
                  <a:tcPr marL="0" marR="0" marT="0" marB="0">
                    <a:lnL w="12700">
                      <a:solidFill>
                        <a:srgbClr val="A6A6A6"/>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669925">
                        <a:lnSpc>
                          <a:spcPct val="100000"/>
                        </a:lnSpc>
                      </a:pPr>
                      <a:r>
                        <a:rPr sz="2000" b="1" spc="20" dirty="0">
                          <a:solidFill>
                            <a:srgbClr val="FFFFFF"/>
                          </a:solidFill>
                          <a:latin typeface="Calibri"/>
                          <a:cs typeface="Calibri"/>
                        </a:rPr>
                        <a:t>E</a:t>
                      </a:r>
                      <a:r>
                        <a:rPr sz="2000" b="1" spc="-20" dirty="0">
                          <a:solidFill>
                            <a:srgbClr val="FFFFFF"/>
                          </a:solidFill>
                          <a:latin typeface="Calibri"/>
                          <a:cs typeface="Calibri"/>
                        </a:rPr>
                        <a:t>x</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spc="25" dirty="0">
                          <a:solidFill>
                            <a:srgbClr val="FFFFFF"/>
                          </a:solidFill>
                          <a:latin typeface="Calibri"/>
                          <a:cs typeface="Calibri"/>
                        </a:rPr>
                        <a:t>p</a:t>
                      </a:r>
                      <a:r>
                        <a:rPr sz="2000" b="1" spc="5" dirty="0">
                          <a:solidFill>
                            <a:srgbClr val="FFFFFF"/>
                          </a:solidFill>
                          <a:latin typeface="Calibri"/>
                          <a:cs typeface="Calibri"/>
                        </a:rPr>
                        <a:t>l</a:t>
                      </a:r>
                      <a:r>
                        <a:rPr sz="2000" b="1" dirty="0">
                          <a:solidFill>
                            <a:srgbClr val="FFFFFF"/>
                          </a:solidFill>
                          <a:latin typeface="Calibri"/>
                          <a:cs typeface="Calibri"/>
                        </a:rPr>
                        <a:t>e</a:t>
                      </a:r>
                      <a:r>
                        <a:rPr sz="2000" b="1" spc="-60" dirty="0">
                          <a:solidFill>
                            <a:srgbClr val="FFFFFF"/>
                          </a:solidFill>
                          <a:latin typeface="Calibri"/>
                          <a:cs typeface="Calibri"/>
                        </a:rPr>
                        <a:t> </a:t>
                      </a:r>
                      <a:r>
                        <a:rPr sz="2000" b="1" spc="-85" dirty="0">
                          <a:solidFill>
                            <a:srgbClr val="FFFFFF"/>
                          </a:solidFill>
                          <a:latin typeface="Calibri"/>
                          <a:cs typeface="Calibri"/>
                        </a:rPr>
                        <a:t>V</a:t>
                      </a:r>
                      <a:r>
                        <a:rPr sz="2000" b="1" spc="10" dirty="0">
                          <a:solidFill>
                            <a:srgbClr val="FFFFFF"/>
                          </a:solidFill>
                          <a:latin typeface="Calibri"/>
                          <a:cs typeface="Calibri"/>
                        </a:rPr>
                        <a:t>a</a:t>
                      </a:r>
                      <a:r>
                        <a:rPr sz="2000" b="1" spc="5" dirty="0">
                          <a:solidFill>
                            <a:srgbClr val="FFFFFF"/>
                          </a:solidFill>
                          <a:latin typeface="Calibri"/>
                          <a:cs typeface="Calibri"/>
                        </a:rPr>
                        <a:t>l</a:t>
                      </a:r>
                      <a:r>
                        <a:rPr sz="2000" b="1" spc="25" dirty="0">
                          <a:solidFill>
                            <a:srgbClr val="FFFFFF"/>
                          </a:solidFill>
                          <a:latin typeface="Calibri"/>
                          <a:cs typeface="Calibri"/>
                        </a:rPr>
                        <a:t>u</a:t>
                      </a:r>
                      <a:r>
                        <a:rPr sz="2000" b="1" dirty="0">
                          <a:solidFill>
                            <a:srgbClr val="FFFFFF"/>
                          </a:solidFill>
                          <a:latin typeface="Calibri"/>
                          <a:cs typeface="Calibri"/>
                        </a:rPr>
                        <a:t>e</a:t>
                      </a:r>
                      <a:endParaRPr sz="2000">
                        <a:latin typeface="Calibri"/>
                        <a:cs typeface="Calibri"/>
                      </a:endParaRPr>
                    </a:p>
                  </a:txBody>
                  <a:tcPr marL="0" marR="0" marT="0" marB="0">
                    <a:lnL w="12700">
                      <a:solidFill>
                        <a:srgbClr val="A6A6A6"/>
                      </a:solidFill>
                      <a:prstDash val="solid"/>
                    </a:lnL>
                    <a:lnR w="9525">
                      <a:solidFill>
                        <a:srgbClr val="28A4C8"/>
                      </a:solidFill>
                      <a:prstDash val="solid"/>
                    </a:lnR>
                    <a:lnT w="9525">
                      <a:solidFill>
                        <a:srgbClr val="28A4C8"/>
                      </a:solidFill>
                      <a:prstDash val="solid"/>
                    </a:lnT>
                    <a:lnB w="12700">
                      <a:solidFill>
                        <a:srgbClr val="A6A6A6"/>
                      </a:solidFill>
                      <a:prstDash val="solid"/>
                    </a:lnB>
                    <a:solidFill>
                      <a:srgbClr val="2DA6C9"/>
                    </a:solidFill>
                  </a:tcPr>
                </a:tc>
              </a:tr>
              <a:tr h="456933">
                <a:tc>
                  <a:txBody>
                    <a:bodyPr/>
                    <a:lstStyle/>
                    <a:p>
                      <a:pPr marL="86360">
                        <a:lnSpc>
                          <a:spcPct val="100000"/>
                        </a:lnSpc>
                      </a:pPr>
                      <a:r>
                        <a:rPr sz="1800" b="1" spc="15" dirty="0">
                          <a:latin typeface="Courier New"/>
                          <a:cs typeface="Courier New"/>
                        </a:rPr>
                        <a:t>STRING</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40" dirty="0">
                          <a:latin typeface="Calibri"/>
                          <a:cs typeface="Calibri"/>
                        </a:rPr>
                        <a:t>C</a:t>
                      </a:r>
                      <a:r>
                        <a:rPr sz="1800" spc="-50" dirty="0">
                          <a:latin typeface="Calibri"/>
                          <a:cs typeface="Calibri"/>
                        </a:rPr>
                        <a:t>h</a:t>
                      </a:r>
                      <a:r>
                        <a:rPr sz="1800" spc="35" dirty="0">
                          <a:latin typeface="Calibri"/>
                          <a:cs typeface="Calibri"/>
                        </a:rPr>
                        <a:t>a</a:t>
                      </a:r>
                      <a:r>
                        <a:rPr sz="1800" spc="-30" dirty="0">
                          <a:latin typeface="Calibri"/>
                          <a:cs typeface="Calibri"/>
                        </a:rPr>
                        <a:t>r</a:t>
                      </a:r>
                      <a:r>
                        <a:rPr sz="1800" spc="35" dirty="0">
                          <a:latin typeface="Calibri"/>
                          <a:cs typeface="Calibri"/>
                        </a:rPr>
                        <a:t>ac</a:t>
                      </a:r>
                      <a:r>
                        <a:rPr sz="1800" spc="-5" dirty="0">
                          <a:latin typeface="Calibri"/>
                          <a:cs typeface="Calibri"/>
                        </a:rPr>
                        <a:t>t</a:t>
                      </a:r>
                      <a:r>
                        <a:rPr sz="1800" dirty="0">
                          <a:latin typeface="Calibri"/>
                          <a:cs typeface="Calibri"/>
                        </a:rPr>
                        <a:t>er</a:t>
                      </a:r>
                      <a:r>
                        <a:rPr sz="1800" spc="-135" dirty="0">
                          <a:latin typeface="Calibri"/>
                          <a:cs typeface="Calibri"/>
                        </a:rPr>
                        <a:t> </a:t>
                      </a:r>
                      <a:r>
                        <a:rPr sz="1800" spc="-5" dirty="0">
                          <a:latin typeface="Calibri"/>
                          <a:cs typeface="Calibri"/>
                        </a:rPr>
                        <a:t>s</a:t>
                      </a:r>
                      <a:r>
                        <a:rPr sz="1800" dirty="0">
                          <a:latin typeface="Calibri"/>
                          <a:cs typeface="Calibri"/>
                        </a:rPr>
                        <a:t>e</a:t>
                      </a:r>
                      <a:r>
                        <a:rPr sz="1800" spc="-50" dirty="0">
                          <a:latin typeface="Calibri"/>
                          <a:cs typeface="Calibri"/>
                        </a:rPr>
                        <a:t>qu</a:t>
                      </a:r>
                      <a:r>
                        <a:rPr sz="1800" dirty="0">
                          <a:latin typeface="Calibri"/>
                          <a:cs typeface="Calibri"/>
                        </a:rPr>
                        <a:t>e</a:t>
                      </a:r>
                      <a:r>
                        <a:rPr sz="1800" spc="-50" dirty="0">
                          <a:latin typeface="Calibri"/>
                          <a:cs typeface="Calibri"/>
                        </a:rPr>
                        <a:t>n</a:t>
                      </a:r>
                      <a:r>
                        <a:rPr sz="1800" spc="35" dirty="0">
                          <a:latin typeface="Calibri"/>
                          <a:cs typeface="Calibri"/>
                        </a:rPr>
                        <a:t>c</a:t>
                      </a:r>
                      <a:r>
                        <a:rPr sz="1800" dirty="0">
                          <a:latin typeface="Calibri"/>
                          <a:cs typeface="Calibri"/>
                        </a:rPr>
                        <a:t>e</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Impal</a:t>
                      </a:r>
                      <a:r>
                        <a:rPr sz="1800" b="1" dirty="0">
                          <a:latin typeface="Courier New"/>
                          <a:cs typeface="Courier New"/>
                        </a:rPr>
                        <a:t>a</a:t>
                      </a:r>
                      <a:r>
                        <a:rPr sz="1800" b="1" spc="-160" dirty="0">
                          <a:latin typeface="Courier New"/>
                          <a:cs typeface="Courier New"/>
                        </a:rPr>
                        <a:t> </a:t>
                      </a:r>
                      <a:r>
                        <a:rPr sz="1800" b="1" spc="15" dirty="0">
                          <a:latin typeface="Courier New"/>
                          <a:cs typeface="Courier New"/>
                        </a:rPr>
                        <a:t>rules!</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640080">
                <a:tc>
                  <a:txBody>
                    <a:bodyPr/>
                    <a:lstStyle/>
                    <a:p>
                      <a:pPr marL="86360">
                        <a:lnSpc>
                          <a:spcPct val="100000"/>
                        </a:lnSpc>
                      </a:pPr>
                      <a:r>
                        <a:rPr sz="1800" b="1" spc="15" dirty="0">
                          <a:latin typeface="Courier New"/>
                          <a:cs typeface="Courier New"/>
                        </a:rPr>
                        <a:t>CHAR</a:t>
                      </a:r>
                      <a:r>
                        <a:rPr sz="1800" b="1" spc="20" dirty="0">
                          <a:latin typeface="Courier New"/>
                          <a:cs typeface="Courier New"/>
                        </a:rPr>
                        <a:t>(</a:t>
                      </a:r>
                      <a:r>
                        <a:rPr sz="1800" b="1" i="1" spc="15" dirty="0">
                          <a:latin typeface="Courier New"/>
                          <a:cs typeface="Courier New"/>
                        </a:rPr>
                        <a:t>n</a:t>
                      </a:r>
                      <a:r>
                        <a:rPr sz="1800" b="1" dirty="0">
                          <a:latin typeface="Courier New"/>
                          <a:cs typeface="Courier New"/>
                        </a:rPr>
                        <a:t>)</a:t>
                      </a:r>
                      <a:r>
                        <a:rPr sz="1800" b="1" spc="-865" dirty="0">
                          <a:latin typeface="Courier New"/>
                          <a:cs typeface="Courier New"/>
                        </a:rPr>
                        <a:t> </a:t>
                      </a:r>
                      <a:r>
                        <a:rPr sz="1800" baseline="23148" dirty="0">
                          <a:solidFill>
                            <a:srgbClr val="A40040"/>
                          </a:solidFill>
                          <a:latin typeface="Calibri"/>
                          <a:cs typeface="Calibri"/>
                        </a:rPr>
                        <a:t>*</a:t>
                      </a:r>
                      <a:endParaRPr sz="1800" baseline="23148">
                        <a:latin typeface="Calibri"/>
                        <a:cs typeface="Calibri"/>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marR="944880">
                        <a:lnSpc>
                          <a:spcPts val="2100"/>
                        </a:lnSpc>
                      </a:pPr>
                      <a:r>
                        <a:rPr sz="1800" spc="-30" dirty="0">
                          <a:latin typeface="Calibri"/>
                          <a:cs typeface="Calibri"/>
                        </a:rPr>
                        <a:t>F</a:t>
                      </a:r>
                      <a:r>
                        <a:rPr sz="1800" spc="-15" dirty="0">
                          <a:latin typeface="Calibri"/>
                          <a:cs typeface="Calibri"/>
                        </a:rPr>
                        <a:t>i</a:t>
                      </a:r>
                      <a:r>
                        <a:rPr sz="1800" spc="20" dirty="0">
                          <a:latin typeface="Calibri"/>
                          <a:cs typeface="Calibri"/>
                        </a:rPr>
                        <a:t>x</a:t>
                      </a:r>
                      <a:r>
                        <a:rPr sz="1800" spc="5" dirty="0">
                          <a:latin typeface="Calibri"/>
                          <a:cs typeface="Calibri"/>
                        </a:rPr>
                        <a:t>e</a:t>
                      </a:r>
                      <a:r>
                        <a:rPr sz="1800" dirty="0">
                          <a:latin typeface="Calibri"/>
                          <a:cs typeface="Calibri"/>
                        </a:rPr>
                        <a:t>d</a:t>
                      </a:r>
                      <a:r>
                        <a:rPr sz="1800" spc="-55" dirty="0">
                          <a:latin typeface="Calibri"/>
                          <a:cs typeface="Calibri"/>
                        </a:rPr>
                        <a:t> </a:t>
                      </a:r>
                      <a:r>
                        <a:rPr sz="1800" spc="-15" dirty="0">
                          <a:latin typeface="Calibri"/>
                          <a:cs typeface="Calibri"/>
                        </a:rPr>
                        <a:t>l</a:t>
                      </a:r>
                      <a:r>
                        <a:rPr sz="1800" spc="5" dirty="0">
                          <a:latin typeface="Calibri"/>
                          <a:cs typeface="Calibri"/>
                        </a:rPr>
                        <a:t>e</a:t>
                      </a:r>
                      <a:r>
                        <a:rPr sz="1800" spc="-45" dirty="0">
                          <a:latin typeface="Calibri"/>
                          <a:cs typeface="Calibri"/>
                        </a:rPr>
                        <a:t>n</a:t>
                      </a:r>
                      <a:r>
                        <a:rPr sz="1800" spc="-50" dirty="0">
                          <a:latin typeface="Calibri"/>
                          <a:cs typeface="Calibri"/>
                        </a:rPr>
                        <a:t>g</a:t>
                      </a:r>
                      <a:r>
                        <a:rPr sz="1800" spc="-5" dirty="0">
                          <a:latin typeface="Calibri"/>
                          <a:cs typeface="Calibri"/>
                        </a:rPr>
                        <a:t>t</a:t>
                      </a:r>
                      <a:r>
                        <a:rPr sz="1800" dirty="0">
                          <a:latin typeface="Calibri"/>
                          <a:cs typeface="Calibri"/>
                        </a:rPr>
                        <a:t>h</a:t>
                      </a:r>
                      <a:r>
                        <a:rPr sz="1800" spc="145" dirty="0">
                          <a:latin typeface="Calibri"/>
                          <a:cs typeface="Calibri"/>
                        </a:rPr>
                        <a:t> </a:t>
                      </a:r>
                      <a:r>
                        <a:rPr sz="1800" spc="35" dirty="0">
                          <a:latin typeface="Calibri"/>
                          <a:cs typeface="Calibri"/>
                        </a:rPr>
                        <a:t>c</a:t>
                      </a:r>
                      <a:r>
                        <a:rPr sz="1800" spc="-45" dirty="0">
                          <a:latin typeface="Calibri"/>
                          <a:cs typeface="Calibri"/>
                        </a:rPr>
                        <a:t>h</a:t>
                      </a:r>
                      <a:r>
                        <a:rPr sz="1800" spc="35" dirty="0">
                          <a:latin typeface="Calibri"/>
                          <a:cs typeface="Calibri"/>
                        </a:rPr>
                        <a:t>a</a:t>
                      </a:r>
                      <a:r>
                        <a:rPr sz="1800" spc="-30" dirty="0">
                          <a:latin typeface="Calibri"/>
                          <a:cs typeface="Calibri"/>
                        </a:rPr>
                        <a:t>r</a:t>
                      </a:r>
                      <a:r>
                        <a:rPr sz="1800" spc="35" dirty="0">
                          <a:latin typeface="Calibri"/>
                          <a:cs typeface="Calibri"/>
                        </a:rPr>
                        <a:t>ac</a:t>
                      </a:r>
                      <a:r>
                        <a:rPr sz="1800" spc="-5" dirty="0">
                          <a:latin typeface="Calibri"/>
                          <a:cs typeface="Calibri"/>
                        </a:rPr>
                        <a:t>t</a:t>
                      </a:r>
                      <a:r>
                        <a:rPr sz="1800" spc="5" dirty="0">
                          <a:latin typeface="Calibri"/>
                          <a:cs typeface="Calibri"/>
                        </a:rPr>
                        <a:t>e</a:t>
                      </a:r>
                      <a:r>
                        <a:rPr sz="1800" dirty="0">
                          <a:latin typeface="Calibri"/>
                          <a:cs typeface="Calibri"/>
                        </a:rPr>
                        <a:t>r </a:t>
                      </a:r>
                      <a:r>
                        <a:rPr sz="1800" spc="-5" dirty="0">
                          <a:latin typeface="Calibri"/>
                          <a:cs typeface="Calibri"/>
                        </a:rPr>
                        <a:t>s</a:t>
                      </a:r>
                      <a:r>
                        <a:rPr sz="1800" dirty="0">
                          <a:latin typeface="Calibri"/>
                          <a:cs typeface="Calibri"/>
                        </a:rPr>
                        <a:t>e</a:t>
                      </a:r>
                      <a:r>
                        <a:rPr sz="1800" spc="-50" dirty="0">
                          <a:latin typeface="Calibri"/>
                          <a:cs typeface="Calibri"/>
                        </a:rPr>
                        <a:t>qu</a:t>
                      </a:r>
                      <a:r>
                        <a:rPr sz="1800" dirty="0">
                          <a:latin typeface="Calibri"/>
                          <a:cs typeface="Calibri"/>
                        </a:rPr>
                        <a:t>e</a:t>
                      </a:r>
                      <a:r>
                        <a:rPr sz="1800" spc="-50" dirty="0">
                          <a:latin typeface="Calibri"/>
                          <a:cs typeface="Calibri"/>
                        </a:rPr>
                        <a:t>n</a:t>
                      </a:r>
                      <a:r>
                        <a:rPr sz="1800" spc="35" dirty="0">
                          <a:latin typeface="Calibri"/>
                          <a:cs typeface="Calibri"/>
                        </a:rPr>
                        <a:t>c</a:t>
                      </a:r>
                      <a:r>
                        <a:rPr sz="1800" dirty="0">
                          <a:latin typeface="Calibri"/>
                          <a:cs typeface="Calibri"/>
                        </a:rPr>
                        <a:t>e</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Impal</a:t>
                      </a:r>
                      <a:r>
                        <a:rPr sz="1800" b="1" dirty="0">
                          <a:latin typeface="Courier New"/>
                          <a:cs typeface="Courier New"/>
                        </a:rPr>
                        <a:t>a</a:t>
                      </a:r>
                      <a:r>
                        <a:rPr sz="1800" b="1" spc="-160" dirty="0">
                          <a:latin typeface="Courier New"/>
                          <a:cs typeface="Courier New"/>
                        </a:rPr>
                        <a:t> </a:t>
                      </a:r>
                      <a:r>
                        <a:rPr sz="1800" b="1" spc="15" dirty="0">
                          <a:latin typeface="Courier New"/>
                          <a:cs typeface="Courier New"/>
                        </a:rPr>
                        <a:t>rules!</a:t>
                      </a:r>
                      <a:r>
                        <a:rPr sz="1350" spc="-50" dirty="0">
                          <a:solidFill>
                            <a:srgbClr val="A6A6A6"/>
                          </a:solidFill>
                          <a:latin typeface="Verdana"/>
                          <a:cs typeface="Verdana"/>
                        </a:rPr>
                        <a:t>nnn</a:t>
                      </a:r>
                      <a:endParaRPr sz="1350">
                        <a:latin typeface="Verdana"/>
                        <a:cs typeface="Verdana"/>
                      </a:endParaRPr>
                    </a:p>
                    <a:p>
                      <a:pPr marL="84455">
                        <a:lnSpc>
                          <a:spcPct val="100000"/>
                        </a:lnSpc>
                        <a:spcBef>
                          <a:spcPts val="40"/>
                        </a:spcBef>
                      </a:pPr>
                      <a:r>
                        <a:rPr sz="1800" spc="-50" dirty="0">
                          <a:latin typeface="Calibri"/>
                          <a:cs typeface="Calibri"/>
                        </a:rPr>
                        <a:t>(n</a:t>
                      </a:r>
                      <a:r>
                        <a:rPr sz="1800" dirty="0">
                          <a:latin typeface="Calibri"/>
                          <a:cs typeface="Calibri"/>
                        </a:rPr>
                        <a:t>=</a:t>
                      </a:r>
                      <a:r>
                        <a:rPr sz="1800" spc="-15" dirty="0">
                          <a:latin typeface="Calibri"/>
                          <a:cs typeface="Calibri"/>
                        </a:rPr>
                        <a:t>15</a:t>
                      </a:r>
                      <a:r>
                        <a:rPr sz="1800" dirty="0">
                          <a:latin typeface="Calibri"/>
                          <a:cs typeface="Calibri"/>
                        </a:rPr>
                        <a:t>)</a:t>
                      </a:r>
                      <a:endParaRPr sz="1800">
                        <a:latin typeface="Calibri"/>
                        <a:cs typeface="Calibri"/>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640080">
                <a:tc>
                  <a:txBody>
                    <a:bodyPr/>
                    <a:lstStyle/>
                    <a:p>
                      <a:pPr marL="86360">
                        <a:lnSpc>
                          <a:spcPct val="100000"/>
                        </a:lnSpc>
                      </a:pPr>
                      <a:r>
                        <a:rPr sz="1800" b="1" spc="15" dirty="0">
                          <a:latin typeface="Courier New"/>
                          <a:cs typeface="Courier New"/>
                        </a:rPr>
                        <a:t>VARCHAR</a:t>
                      </a:r>
                      <a:r>
                        <a:rPr sz="1800" b="1" spc="20" dirty="0">
                          <a:latin typeface="Courier New"/>
                          <a:cs typeface="Courier New"/>
                        </a:rPr>
                        <a:t>(</a:t>
                      </a:r>
                      <a:r>
                        <a:rPr sz="1800" b="1" i="1" spc="15" dirty="0">
                          <a:latin typeface="Courier New"/>
                          <a:cs typeface="Courier New"/>
                        </a:rPr>
                        <a:t>n</a:t>
                      </a:r>
                      <a:r>
                        <a:rPr sz="1800" b="1" dirty="0">
                          <a:latin typeface="Courier New"/>
                          <a:cs typeface="Courier New"/>
                        </a:rPr>
                        <a:t>)</a:t>
                      </a:r>
                      <a:r>
                        <a:rPr sz="1800" b="1" spc="-865" dirty="0">
                          <a:latin typeface="Courier New"/>
                          <a:cs typeface="Courier New"/>
                        </a:rPr>
                        <a:t> </a:t>
                      </a:r>
                      <a:r>
                        <a:rPr sz="1800" baseline="23148" dirty="0">
                          <a:solidFill>
                            <a:srgbClr val="A40040"/>
                          </a:solidFill>
                          <a:latin typeface="Calibri"/>
                          <a:cs typeface="Calibri"/>
                        </a:rPr>
                        <a:t>*</a:t>
                      </a:r>
                      <a:endParaRPr sz="1800" baseline="23148">
                        <a:latin typeface="Calibri"/>
                        <a:cs typeface="Calibri"/>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marR="678180">
                        <a:lnSpc>
                          <a:spcPts val="2100"/>
                        </a:lnSpc>
                      </a:pPr>
                      <a:r>
                        <a:rPr sz="1800" spc="-125" dirty="0">
                          <a:latin typeface="Calibri"/>
                          <a:cs typeface="Calibri"/>
                        </a:rPr>
                        <a:t>V</a:t>
                      </a:r>
                      <a:r>
                        <a:rPr sz="1800" spc="35" dirty="0">
                          <a:latin typeface="Calibri"/>
                          <a:cs typeface="Calibri"/>
                        </a:rPr>
                        <a:t>a</a:t>
                      </a:r>
                      <a:r>
                        <a:rPr sz="1800" spc="-30" dirty="0">
                          <a:latin typeface="Calibri"/>
                          <a:cs typeface="Calibri"/>
                        </a:rPr>
                        <a:t>r</a:t>
                      </a:r>
                      <a:r>
                        <a:rPr sz="1800" spc="-15" dirty="0">
                          <a:latin typeface="Calibri"/>
                          <a:cs typeface="Calibri"/>
                        </a:rPr>
                        <a:t>i</a:t>
                      </a:r>
                      <a:r>
                        <a:rPr sz="1800" spc="35" dirty="0">
                          <a:latin typeface="Calibri"/>
                          <a:cs typeface="Calibri"/>
                        </a:rPr>
                        <a:t>a</a:t>
                      </a:r>
                      <a:r>
                        <a:rPr sz="1800" spc="-50" dirty="0">
                          <a:latin typeface="Calibri"/>
                          <a:cs typeface="Calibri"/>
                        </a:rPr>
                        <a:t>b</a:t>
                      </a:r>
                      <a:r>
                        <a:rPr sz="1800" spc="-15" dirty="0">
                          <a:latin typeface="Calibri"/>
                          <a:cs typeface="Calibri"/>
                        </a:rPr>
                        <a:t>l</a:t>
                      </a:r>
                      <a:r>
                        <a:rPr sz="1800" dirty="0">
                          <a:latin typeface="Calibri"/>
                          <a:cs typeface="Calibri"/>
                        </a:rPr>
                        <a:t>e</a:t>
                      </a:r>
                      <a:r>
                        <a:rPr sz="1800" spc="95" dirty="0">
                          <a:latin typeface="Calibri"/>
                          <a:cs typeface="Calibri"/>
                        </a:rPr>
                        <a:t> </a:t>
                      </a:r>
                      <a:r>
                        <a:rPr sz="1800" spc="-15" dirty="0">
                          <a:latin typeface="Calibri"/>
                          <a:cs typeface="Calibri"/>
                        </a:rPr>
                        <a:t>l</a:t>
                      </a:r>
                      <a:r>
                        <a:rPr sz="1800" dirty="0">
                          <a:latin typeface="Calibri"/>
                          <a:cs typeface="Calibri"/>
                        </a:rPr>
                        <a:t>e</a:t>
                      </a:r>
                      <a:r>
                        <a:rPr sz="1800" spc="-50" dirty="0">
                          <a:latin typeface="Calibri"/>
                          <a:cs typeface="Calibri"/>
                        </a:rPr>
                        <a:t>ng</a:t>
                      </a:r>
                      <a:r>
                        <a:rPr sz="1800" spc="-5" dirty="0">
                          <a:latin typeface="Calibri"/>
                          <a:cs typeface="Calibri"/>
                        </a:rPr>
                        <a:t>t</a:t>
                      </a:r>
                      <a:r>
                        <a:rPr sz="1800" dirty="0">
                          <a:latin typeface="Calibri"/>
                          <a:cs typeface="Calibri"/>
                        </a:rPr>
                        <a:t>h</a:t>
                      </a:r>
                      <a:r>
                        <a:rPr sz="1800" spc="45" dirty="0">
                          <a:latin typeface="Calibri"/>
                          <a:cs typeface="Calibri"/>
                        </a:rPr>
                        <a:t> </a:t>
                      </a:r>
                      <a:r>
                        <a:rPr sz="1800" spc="35" dirty="0">
                          <a:latin typeface="Calibri"/>
                          <a:cs typeface="Calibri"/>
                        </a:rPr>
                        <a:t>c</a:t>
                      </a:r>
                      <a:r>
                        <a:rPr sz="1800" spc="-50" dirty="0">
                          <a:latin typeface="Calibri"/>
                          <a:cs typeface="Calibri"/>
                        </a:rPr>
                        <a:t>h</a:t>
                      </a:r>
                      <a:r>
                        <a:rPr sz="1800" spc="35" dirty="0">
                          <a:latin typeface="Calibri"/>
                          <a:cs typeface="Calibri"/>
                        </a:rPr>
                        <a:t>a</a:t>
                      </a:r>
                      <a:r>
                        <a:rPr sz="1800" spc="-30" dirty="0">
                          <a:latin typeface="Calibri"/>
                          <a:cs typeface="Calibri"/>
                        </a:rPr>
                        <a:t>r</a:t>
                      </a:r>
                      <a:r>
                        <a:rPr sz="1800" spc="35" dirty="0">
                          <a:latin typeface="Calibri"/>
                          <a:cs typeface="Calibri"/>
                        </a:rPr>
                        <a:t>ac</a:t>
                      </a:r>
                      <a:r>
                        <a:rPr sz="1800" spc="-5" dirty="0">
                          <a:latin typeface="Calibri"/>
                          <a:cs typeface="Calibri"/>
                        </a:rPr>
                        <a:t>t</a:t>
                      </a:r>
                      <a:r>
                        <a:rPr sz="1800" dirty="0">
                          <a:latin typeface="Calibri"/>
                          <a:cs typeface="Calibri"/>
                        </a:rPr>
                        <a:t>er </a:t>
                      </a:r>
                      <a:r>
                        <a:rPr sz="1800" spc="-5" dirty="0">
                          <a:latin typeface="Calibri"/>
                          <a:cs typeface="Calibri"/>
                        </a:rPr>
                        <a:t>s</a:t>
                      </a:r>
                      <a:r>
                        <a:rPr sz="1800" dirty="0">
                          <a:latin typeface="Calibri"/>
                          <a:cs typeface="Calibri"/>
                        </a:rPr>
                        <a:t>e</a:t>
                      </a:r>
                      <a:r>
                        <a:rPr sz="1800" spc="-50" dirty="0">
                          <a:latin typeface="Calibri"/>
                          <a:cs typeface="Calibri"/>
                        </a:rPr>
                        <a:t>qu</a:t>
                      </a:r>
                      <a:r>
                        <a:rPr sz="1800" dirty="0">
                          <a:latin typeface="Calibri"/>
                          <a:cs typeface="Calibri"/>
                        </a:rPr>
                        <a:t>e</a:t>
                      </a:r>
                      <a:r>
                        <a:rPr sz="1800" spc="-50" dirty="0">
                          <a:latin typeface="Calibri"/>
                          <a:cs typeface="Calibri"/>
                        </a:rPr>
                        <a:t>n</a:t>
                      </a:r>
                      <a:r>
                        <a:rPr sz="1800" spc="35" dirty="0">
                          <a:latin typeface="Calibri"/>
                          <a:cs typeface="Calibri"/>
                        </a:rPr>
                        <a:t>c</a:t>
                      </a:r>
                      <a:r>
                        <a:rPr sz="1800" dirty="0">
                          <a:latin typeface="Calibri"/>
                          <a:cs typeface="Calibri"/>
                        </a:rPr>
                        <a:t>e</a:t>
                      </a:r>
                      <a:r>
                        <a:rPr sz="1800" spc="95" dirty="0">
                          <a:latin typeface="Calibri"/>
                          <a:cs typeface="Calibri"/>
                        </a:rPr>
                        <a:t> </a:t>
                      </a:r>
                      <a:r>
                        <a:rPr sz="1800" spc="-50" dirty="0">
                          <a:latin typeface="Calibri"/>
                          <a:cs typeface="Calibri"/>
                        </a:rPr>
                        <a:t>(</a:t>
                      </a:r>
                      <a:r>
                        <a:rPr sz="1800" spc="-40" dirty="0">
                          <a:latin typeface="Calibri"/>
                          <a:cs typeface="Calibri"/>
                        </a:rPr>
                        <a:t>m</a:t>
                      </a:r>
                      <a:r>
                        <a:rPr sz="1800" spc="35" dirty="0">
                          <a:latin typeface="Calibri"/>
                          <a:cs typeface="Calibri"/>
                        </a:rPr>
                        <a:t>a</a:t>
                      </a:r>
                      <a:r>
                        <a:rPr sz="1800" dirty="0">
                          <a:latin typeface="Calibri"/>
                          <a:cs typeface="Calibri"/>
                        </a:rPr>
                        <a:t>x</a:t>
                      </a:r>
                      <a:r>
                        <a:rPr sz="1800" spc="10" dirty="0">
                          <a:latin typeface="Calibri"/>
                          <a:cs typeface="Calibri"/>
                        </a:rPr>
                        <a:t> </a:t>
                      </a:r>
                      <a:r>
                        <a:rPr sz="1800" spc="-15" dirty="0">
                          <a:latin typeface="Calibri"/>
                          <a:cs typeface="Calibri"/>
                        </a:rPr>
                        <a:t>l</a:t>
                      </a:r>
                      <a:r>
                        <a:rPr sz="1800" dirty="0">
                          <a:latin typeface="Calibri"/>
                          <a:cs typeface="Calibri"/>
                        </a:rPr>
                        <a:t>e</a:t>
                      </a:r>
                      <a:r>
                        <a:rPr sz="1800" spc="-50" dirty="0">
                          <a:latin typeface="Calibri"/>
                          <a:cs typeface="Calibri"/>
                        </a:rPr>
                        <a:t>ng</a:t>
                      </a:r>
                      <a:r>
                        <a:rPr sz="1800" spc="-5" dirty="0">
                          <a:latin typeface="Calibri"/>
                          <a:cs typeface="Calibri"/>
                        </a:rPr>
                        <a:t>t</a:t>
                      </a:r>
                      <a:r>
                        <a:rPr sz="1800" dirty="0">
                          <a:latin typeface="Calibri"/>
                          <a:cs typeface="Calibri"/>
                        </a:rPr>
                        <a:t>h</a:t>
                      </a:r>
                      <a:r>
                        <a:rPr sz="1800" spc="145" dirty="0">
                          <a:latin typeface="Calibri"/>
                          <a:cs typeface="Calibri"/>
                        </a:rPr>
                        <a:t> </a:t>
                      </a:r>
                      <a:r>
                        <a:rPr sz="1800" i="1" spc="-30" dirty="0">
                          <a:latin typeface="Calibri"/>
                          <a:cs typeface="Calibri"/>
                        </a:rPr>
                        <a:t>n</a:t>
                      </a:r>
                      <a:r>
                        <a:rPr sz="1800" dirty="0">
                          <a:latin typeface="Calibri"/>
                          <a:cs typeface="Calibri"/>
                        </a:rPr>
                        <a:t>)</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Impal</a:t>
                      </a:r>
                      <a:r>
                        <a:rPr sz="1800" b="1" dirty="0">
                          <a:latin typeface="Courier New"/>
                          <a:cs typeface="Courier New"/>
                        </a:rPr>
                        <a:t>a</a:t>
                      </a:r>
                      <a:r>
                        <a:rPr sz="1800" b="1" spc="-160" dirty="0">
                          <a:latin typeface="Courier New"/>
                          <a:cs typeface="Courier New"/>
                        </a:rPr>
                        <a:t> </a:t>
                      </a:r>
                      <a:r>
                        <a:rPr sz="1800" b="1" spc="15" dirty="0">
                          <a:latin typeface="Courier New"/>
                          <a:cs typeface="Courier New"/>
                        </a:rPr>
                        <a:t>rul</a:t>
                      </a:r>
                      <a:endParaRPr sz="1800">
                        <a:latin typeface="Courier New"/>
                        <a:cs typeface="Courier New"/>
                      </a:endParaRPr>
                    </a:p>
                    <a:p>
                      <a:pPr marL="84455">
                        <a:lnSpc>
                          <a:spcPct val="100000"/>
                        </a:lnSpc>
                        <a:spcBef>
                          <a:spcPts val="40"/>
                        </a:spcBef>
                      </a:pPr>
                      <a:r>
                        <a:rPr sz="1800" spc="-50" dirty="0">
                          <a:latin typeface="Calibri"/>
                          <a:cs typeface="Calibri"/>
                        </a:rPr>
                        <a:t>(n</a:t>
                      </a:r>
                      <a:r>
                        <a:rPr sz="1800" dirty="0">
                          <a:latin typeface="Calibri"/>
                          <a:cs typeface="Calibri"/>
                        </a:rPr>
                        <a:t>=</a:t>
                      </a:r>
                      <a:r>
                        <a:rPr sz="1800" spc="-15" dirty="0">
                          <a:latin typeface="Calibri"/>
                          <a:cs typeface="Calibri"/>
                        </a:rPr>
                        <a:t>10</a:t>
                      </a:r>
                      <a:r>
                        <a:rPr sz="1800" dirty="0">
                          <a:latin typeface="Calibri"/>
                          <a:cs typeface="Calibri"/>
                        </a:rPr>
                        <a:t>)</a:t>
                      </a:r>
                      <a:endParaRPr sz="1800">
                        <a:latin typeface="Calibri"/>
                        <a:cs typeface="Calibri"/>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143510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5" dirty="0">
                <a:latin typeface="Calibri"/>
                <a:cs typeface="Calibri"/>
              </a:rPr>
              <a:t>O</a:t>
            </a:r>
            <a:r>
              <a:rPr sz="2000" b="1" spc="5" dirty="0">
                <a:latin typeface="Calibri"/>
                <a:cs typeface="Calibri"/>
              </a:rPr>
              <a:t>t</a:t>
            </a:r>
            <a:r>
              <a:rPr sz="2000" b="1" spc="20" dirty="0">
                <a:latin typeface="Calibri"/>
                <a:cs typeface="Calibri"/>
              </a:rPr>
              <a:t>h</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24</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O</a:t>
            </a:r>
            <a:r>
              <a:rPr spc="-5" dirty="0">
                <a:latin typeface="Calibri"/>
                <a:cs typeface="Calibri"/>
              </a:rPr>
              <a:t>t</a:t>
            </a:r>
            <a:r>
              <a:rPr spc="35" dirty="0">
                <a:latin typeface="Calibri"/>
                <a:cs typeface="Calibri"/>
              </a:rPr>
              <a:t>h</a:t>
            </a:r>
            <a:r>
              <a:rPr dirty="0">
                <a:latin typeface="Calibri"/>
                <a:cs typeface="Calibri"/>
              </a:rPr>
              <a:t>e</a:t>
            </a:r>
            <a:r>
              <a:rPr spc="-5" dirty="0">
                <a:latin typeface="Calibri"/>
                <a:cs typeface="Calibri"/>
              </a:rPr>
              <a:t>r</a:t>
            </a:r>
            <a:r>
              <a:rPr spc="-80" dirty="0">
                <a:latin typeface="Calibri"/>
                <a:cs typeface="Calibri"/>
              </a:rPr>
              <a:t> </a:t>
            </a:r>
            <a:r>
              <a:rPr spc="-5" dirty="0">
                <a:latin typeface="Calibri"/>
                <a:cs typeface="Calibri"/>
              </a:rPr>
              <a:t>S</a:t>
            </a:r>
            <a:r>
              <a:rPr spc="45" dirty="0">
                <a:latin typeface="Calibri"/>
                <a:cs typeface="Calibri"/>
              </a:rPr>
              <a:t>i</a:t>
            </a:r>
            <a:r>
              <a:rPr spc="-25" dirty="0">
                <a:latin typeface="Calibri"/>
                <a:cs typeface="Calibri"/>
              </a:rPr>
              <a:t>m</a:t>
            </a:r>
            <a:r>
              <a:rPr spc="35" dirty="0">
                <a:latin typeface="Calibri"/>
                <a:cs typeface="Calibri"/>
              </a:rPr>
              <a:t>p</a:t>
            </a:r>
            <a:r>
              <a:rPr spc="45" dirty="0">
                <a:latin typeface="Calibri"/>
                <a:cs typeface="Calibri"/>
              </a:rPr>
              <a:t>l</a:t>
            </a:r>
            <a:r>
              <a:rPr spc="-5" dirty="0">
                <a:latin typeface="Calibri"/>
                <a:cs typeface="Calibri"/>
              </a:rPr>
              <a:t>e</a:t>
            </a:r>
            <a:r>
              <a:rPr spc="-140" dirty="0">
                <a:latin typeface="Calibri"/>
                <a:cs typeface="Calibri"/>
              </a:rPr>
              <a:t> </a:t>
            </a:r>
            <a:r>
              <a:rPr spc="-70" dirty="0">
                <a:latin typeface="Calibri"/>
                <a:cs typeface="Calibri"/>
              </a:rPr>
              <a:t>T</a:t>
            </a:r>
            <a:r>
              <a:rPr spc="0" dirty="0">
                <a:latin typeface="Calibri"/>
                <a:cs typeface="Calibri"/>
              </a:rPr>
              <a:t>y</a:t>
            </a:r>
            <a:r>
              <a:rPr spc="35" dirty="0">
                <a:latin typeface="Calibri"/>
                <a:cs typeface="Calibri"/>
              </a:rPr>
              <a:t>p</a:t>
            </a:r>
            <a:r>
              <a:rPr dirty="0">
                <a:latin typeface="Calibri"/>
                <a:cs typeface="Calibri"/>
              </a:rPr>
              <a:t>es</a:t>
            </a:r>
          </a:p>
        </p:txBody>
      </p:sp>
      <p:sp>
        <p:nvSpPr>
          <p:cNvPr id="5" name="object 5"/>
          <p:cNvSpPr txBox="1"/>
          <p:nvPr/>
        </p:nvSpPr>
        <p:spPr>
          <a:xfrm>
            <a:off x="701040" y="3934219"/>
            <a:ext cx="2612390" cy="245745"/>
          </a:xfrm>
          <a:prstGeom prst="rect">
            <a:avLst/>
          </a:prstGeom>
        </p:spPr>
        <p:txBody>
          <a:bodyPr vert="horz" wrap="square" lIns="0" tIns="0" rIns="0" bIns="0" rtlCol="0">
            <a:spAutoFit/>
          </a:bodyPr>
          <a:lstStyle/>
          <a:p>
            <a:pPr marL="12700">
              <a:lnSpc>
                <a:spcPct val="100000"/>
              </a:lnSpc>
            </a:pPr>
            <a:r>
              <a:rPr sz="1800" baseline="23148" dirty="0">
                <a:solidFill>
                  <a:srgbClr val="A40040"/>
                </a:solidFill>
                <a:latin typeface="Courier New"/>
                <a:cs typeface="Courier New"/>
              </a:rPr>
              <a:t>*</a:t>
            </a:r>
            <a:r>
              <a:rPr sz="1800" spc="-517" baseline="23148" dirty="0">
                <a:solidFill>
                  <a:srgbClr val="A40040"/>
                </a:solidFill>
                <a:latin typeface="Courier New"/>
                <a:cs typeface="Courier New"/>
              </a:rPr>
              <a:t> </a:t>
            </a:r>
            <a:r>
              <a:rPr sz="1600" spc="-35" dirty="0">
                <a:latin typeface="Calibri"/>
                <a:cs typeface="Calibri"/>
              </a:rPr>
              <a:t>A</a:t>
            </a:r>
            <a:r>
              <a:rPr sz="1600" spc="-30" dirty="0">
                <a:latin typeface="Calibri"/>
                <a:cs typeface="Calibri"/>
              </a:rPr>
              <a:t>v</a:t>
            </a:r>
            <a:r>
              <a:rPr sz="1600" spc="30" dirty="0">
                <a:latin typeface="Calibri"/>
                <a:cs typeface="Calibri"/>
              </a:rPr>
              <a:t>aila</a:t>
            </a:r>
            <a:r>
              <a:rPr sz="1600" spc="-45" dirty="0">
                <a:latin typeface="Calibri"/>
                <a:cs typeface="Calibri"/>
              </a:rPr>
              <a:t>b</a:t>
            </a:r>
            <a:r>
              <a:rPr sz="1600" spc="30" dirty="0">
                <a:latin typeface="Calibri"/>
                <a:cs typeface="Calibri"/>
              </a:rPr>
              <a:t>l</a:t>
            </a:r>
            <a:r>
              <a:rPr sz="1600" spc="-5" dirty="0">
                <a:latin typeface="Calibri"/>
                <a:cs typeface="Calibri"/>
              </a:rPr>
              <a:t>e</a:t>
            </a:r>
            <a:r>
              <a:rPr sz="1600" spc="-60" dirty="0">
                <a:latin typeface="Calibri"/>
                <a:cs typeface="Calibri"/>
              </a:rPr>
              <a:t> </a:t>
            </a:r>
            <a:r>
              <a:rPr sz="1600" spc="30" dirty="0">
                <a:latin typeface="Calibri"/>
                <a:cs typeface="Calibri"/>
              </a:rPr>
              <a:t>i</a:t>
            </a:r>
            <a:r>
              <a:rPr sz="1600" dirty="0">
                <a:latin typeface="Calibri"/>
                <a:cs typeface="Calibri"/>
              </a:rPr>
              <a:t>n</a:t>
            </a:r>
            <a:r>
              <a:rPr sz="1600" spc="-105" dirty="0">
                <a:latin typeface="Calibri"/>
                <a:cs typeface="Calibri"/>
              </a:rPr>
              <a:t> </a:t>
            </a:r>
            <a:r>
              <a:rPr sz="1600" dirty="0">
                <a:latin typeface="Calibri"/>
                <a:cs typeface="Calibri"/>
              </a:rPr>
              <a:t>H</a:t>
            </a:r>
            <a:r>
              <a:rPr sz="1600" spc="30" dirty="0">
                <a:latin typeface="Calibri"/>
                <a:cs typeface="Calibri"/>
              </a:rPr>
              <a:t>i</a:t>
            </a:r>
            <a:r>
              <a:rPr sz="1600" spc="-30" dirty="0">
                <a:latin typeface="Calibri"/>
                <a:cs typeface="Calibri"/>
              </a:rPr>
              <a:t>v</a:t>
            </a:r>
            <a:r>
              <a:rPr sz="1600" spc="-5" dirty="0">
                <a:latin typeface="Calibri"/>
                <a:cs typeface="Calibri"/>
              </a:rPr>
              <a:t>e</a:t>
            </a:r>
            <a:r>
              <a:rPr sz="1600" spc="-60" dirty="0">
                <a:latin typeface="Calibri"/>
                <a:cs typeface="Calibri"/>
              </a:rPr>
              <a:t> </a:t>
            </a:r>
            <a:r>
              <a:rPr sz="1600" spc="-20" dirty="0">
                <a:latin typeface="Calibri"/>
                <a:cs typeface="Calibri"/>
              </a:rPr>
              <a:t>0</a:t>
            </a:r>
            <a:r>
              <a:rPr sz="1600" spc="-5" dirty="0">
                <a:latin typeface="Calibri"/>
                <a:cs typeface="Calibri"/>
              </a:rPr>
              <a:t>.8</a:t>
            </a:r>
            <a:r>
              <a:rPr sz="1600" spc="25" dirty="0">
                <a:latin typeface="Calibri"/>
                <a:cs typeface="Calibri"/>
              </a:rPr>
              <a:t> </a:t>
            </a:r>
            <a:r>
              <a:rPr sz="1600" spc="30" dirty="0">
                <a:latin typeface="Calibri"/>
                <a:cs typeface="Calibri"/>
              </a:rPr>
              <a:t>a</a:t>
            </a:r>
            <a:r>
              <a:rPr sz="1600" spc="-45" dirty="0">
                <a:latin typeface="Calibri"/>
                <a:cs typeface="Calibri"/>
              </a:rPr>
              <a:t>n</a:t>
            </a:r>
            <a:r>
              <a:rPr sz="1600" dirty="0">
                <a:latin typeface="Calibri"/>
                <a:cs typeface="Calibri"/>
              </a:rPr>
              <a:t>d</a:t>
            </a:r>
            <a:r>
              <a:rPr sz="1600" spc="-5" dirty="0">
                <a:latin typeface="Calibri"/>
                <a:cs typeface="Calibri"/>
              </a:rPr>
              <a:t> </a:t>
            </a:r>
            <a:r>
              <a:rPr sz="1600" spc="30" dirty="0">
                <a:latin typeface="Calibri"/>
                <a:cs typeface="Calibri"/>
              </a:rPr>
              <a:t>la</a:t>
            </a:r>
            <a:r>
              <a:rPr sz="1600" spc="-40" dirty="0">
                <a:latin typeface="Calibri"/>
                <a:cs typeface="Calibri"/>
              </a:rPr>
              <a:t>t</a:t>
            </a:r>
            <a:r>
              <a:rPr sz="1600" spc="-5" dirty="0">
                <a:latin typeface="Calibri"/>
                <a:cs typeface="Calibri"/>
              </a:rPr>
              <a:t>er</a:t>
            </a:r>
            <a:endParaRPr sz="1600">
              <a:latin typeface="Calibri"/>
              <a:cs typeface="Calibri"/>
            </a:endParaRPr>
          </a:p>
        </p:txBody>
      </p:sp>
      <p:graphicFrame>
        <p:nvGraphicFramePr>
          <p:cNvPr id="4" name="object 4"/>
          <p:cNvGraphicFramePr>
            <a:graphicFrameLocks noGrp="1"/>
          </p:cNvGraphicFramePr>
          <p:nvPr/>
        </p:nvGraphicFramePr>
        <p:xfrm>
          <a:off x="604837" y="1671637"/>
          <a:ext cx="7924800" cy="1980401"/>
        </p:xfrm>
        <a:graphic>
          <a:graphicData uri="http://schemas.openxmlformats.org/drawingml/2006/table">
            <a:tbl>
              <a:tblPr firstRow="1" bandRow="1">
                <a:tableStyleId>{2D5ABB26-0587-4C30-8999-92F81FD0307C}</a:tableStyleId>
              </a:tblPr>
              <a:tblGrid>
                <a:gridCol w="1676400"/>
                <a:gridCol w="3124200"/>
                <a:gridCol w="3124200"/>
              </a:tblGrid>
              <a:tr h="456934">
                <a:tc>
                  <a:txBody>
                    <a:bodyPr/>
                    <a:lstStyle/>
                    <a:p>
                      <a:pPr marL="518795">
                        <a:lnSpc>
                          <a:spcPct val="100000"/>
                        </a:lnSpc>
                      </a:pPr>
                      <a:r>
                        <a:rPr sz="2000" b="1" spc="-20" dirty="0">
                          <a:solidFill>
                            <a:srgbClr val="FFFFFF"/>
                          </a:solidFill>
                          <a:latin typeface="Calibri"/>
                          <a:cs typeface="Calibri"/>
                        </a:rPr>
                        <a:t>N</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dirty="0">
                          <a:solidFill>
                            <a:srgbClr val="FFFFFF"/>
                          </a:solidFill>
                          <a:latin typeface="Calibri"/>
                          <a:cs typeface="Calibri"/>
                        </a:rPr>
                        <a:t>e</a:t>
                      </a:r>
                      <a:endParaRPr sz="2000">
                        <a:latin typeface="Calibri"/>
                        <a:cs typeface="Calibri"/>
                      </a:endParaRPr>
                    </a:p>
                  </a:txBody>
                  <a:tcPr marL="0" marR="0" marT="0" marB="0">
                    <a:lnL w="9525">
                      <a:solidFill>
                        <a:srgbClr val="28A4C8"/>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949325">
                        <a:lnSpc>
                          <a:spcPct val="100000"/>
                        </a:lnSpc>
                      </a:pPr>
                      <a:r>
                        <a:rPr sz="2000" b="1" spc="35" dirty="0">
                          <a:solidFill>
                            <a:srgbClr val="FFFFFF"/>
                          </a:solidFill>
                          <a:latin typeface="Calibri"/>
                          <a:cs typeface="Calibri"/>
                        </a:rPr>
                        <a:t>D</a:t>
                      </a:r>
                      <a:r>
                        <a:rPr sz="2000" b="1" spc="-10" dirty="0">
                          <a:solidFill>
                            <a:srgbClr val="FFFFFF"/>
                          </a:solidFill>
                          <a:latin typeface="Calibri"/>
                          <a:cs typeface="Calibri"/>
                        </a:rPr>
                        <a:t>e</a:t>
                      </a:r>
                      <a:r>
                        <a:rPr sz="2000" b="1" dirty="0">
                          <a:solidFill>
                            <a:srgbClr val="FFFFFF"/>
                          </a:solidFill>
                          <a:latin typeface="Calibri"/>
                          <a:cs typeface="Calibri"/>
                        </a:rPr>
                        <a:t>s</a:t>
                      </a:r>
                      <a:r>
                        <a:rPr sz="2000" b="1" spc="-40" dirty="0">
                          <a:solidFill>
                            <a:srgbClr val="FFFFFF"/>
                          </a:solidFill>
                          <a:latin typeface="Calibri"/>
                          <a:cs typeface="Calibri"/>
                        </a:rPr>
                        <a:t>c</a:t>
                      </a:r>
                      <a:r>
                        <a:rPr sz="2000" b="1" spc="-15" dirty="0">
                          <a:solidFill>
                            <a:srgbClr val="FFFFFF"/>
                          </a:solidFill>
                          <a:latin typeface="Calibri"/>
                          <a:cs typeface="Calibri"/>
                        </a:rPr>
                        <a:t>r</a:t>
                      </a:r>
                      <a:r>
                        <a:rPr sz="2000" b="1" spc="5" dirty="0">
                          <a:solidFill>
                            <a:srgbClr val="FFFFFF"/>
                          </a:solidFill>
                          <a:latin typeface="Calibri"/>
                          <a:cs typeface="Calibri"/>
                        </a:rPr>
                        <a:t>i</a:t>
                      </a:r>
                      <a:r>
                        <a:rPr sz="2000" b="1" spc="25" dirty="0">
                          <a:solidFill>
                            <a:srgbClr val="FFFFFF"/>
                          </a:solidFill>
                          <a:latin typeface="Calibri"/>
                          <a:cs typeface="Calibri"/>
                        </a:rPr>
                        <a:t>p</a:t>
                      </a:r>
                      <a:r>
                        <a:rPr sz="2000" b="1" spc="5" dirty="0">
                          <a:solidFill>
                            <a:srgbClr val="FFFFFF"/>
                          </a:solidFill>
                          <a:latin typeface="Calibri"/>
                          <a:cs typeface="Calibri"/>
                        </a:rPr>
                        <a:t>ti</a:t>
                      </a:r>
                      <a:r>
                        <a:rPr sz="2000" b="1" spc="20" dirty="0">
                          <a:solidFill>
                            <a:srgbClr val="FFFFFF"/>
                          </a:solidFill>
                          <a:latin typeface="Calibri"/>
                          <a:cs typeface="Calibri"/>
                        </a:rPr>
                        <a:t>o</a:t>
                      </a:r>
                      <a:r>
                        <a:rPr sz="2000" b="1" dirty="0">
                          <a:solidFill>
                            <a:srgbClr val="FFFFFF"/>
                          </a:solidFill>
                          <a:latin typeface="Calibri"/>
                          <a:cs typeface="Calibri"/>
                        </a:rPr>
                        <a:t>n</a:t>
                      </a:r>
                      <a:endParaRPr sz="2000">
                        <a:latin typeface="Calibri"/>
                        <a:cs typeface="Calibri"/>
                      </a:endParaRPr>
                    </a:p>
                  </a:txBody>
                  <a:tcPr marL="0" marR="0" marT="0" marB="0">
                    <a:lnL w="12700">
                      <a:solidFill>
                        <a:srgbClr val="A6A6A6"/>
                      </a:solidFill>
                      <a:prstDash val="solid"/>
                    </a:lnL>
                    <a:lnR w="12700">
                      <a:solidFill>
                        <a:srgbClr val="A6A6A6"/>
                      </a:solidFill>
                      <a:prstDash val="solid"/>
                    </a:lnR>
                    <a:lnT w="9525">
                      <a:solidFill>
                        <a:srgbClr val="28A4C8"/>
                      </a:solidFill>
                      <a:prstDash val="solid"/>
                    </a:lnT>
                    <a:lnB w="12700">
                      <a:solidFill>
                        <a:srgbClr val="A6A6A6"/>
                      </a:solidFill>
                      <a:prstDash val="solid"/>
                    </a:lnB>
                    <a:solidFill>
                      <a:srgbClr val="2DA6C9"/>
                    </a:solidFill>
                  </a:tcPr>
                </a:tc>
                <a:tc>
                  <a:txBody>
                    <a:bodyPr/>
                    <a:lstStyle/>
                    <a:p>
                      <a:pPr marL="784225">
                        <a:lnSpc>
                          <a:spcPct val="100000"/>
                        </a:lnSpc>
                      </a:pPr>
                      <a:r>
                        <a:rPr sz="2000" b="1" spc="20" dirty="0">
                          <a:solidFill>
                            <a:srgbClr val="FFFFFF"/>
                          </a:solidFill>
                          <a:latin typeface="Calibri"/>
                          <a:cs typeface="Calibri"/>
                        </a:rPr>
                        <a:t>E</a:t>
                      </a:r>
                      <a:r>
                        <a:rPr sz="2000" b="1" spc="-20" dirty="0">
                          <a:solidFill>
                            <a:srgbClr val="FFFFFF"/>
                          </a:solidFill>
                          <a:latin typeface="Calibri"/>
                          <a:cs typeface="Calibri"/>
                        </a:rPr>
                        <a:t>x</a:t>
                      </a:r>
                      <a:r>
                        <a:rPr sz="2000" b="1" spc="10" dirty="0">
                          <a:solidFill>
                            <a:srgbClr val="FFFFFF"/>
                          </a:solidFill>
                          <a:latin typeface="Calibri"/>
                          <a:cs typeface="Calibri"/>
                        </a:rPr>
                        <a:t>a</a:t>
                      </a:r>
                      <a:r>
                        <a:rPr sz="2000" b="1" spc="-30" dirty="0">
                          <a:solidFill>
                            <a:srgbClr val="FFFFFF"/>
                          </a:solidFill>
                          <a:latin typeface="Calibri"/>
                          <a:cs typeface="Calibri"/>
                        </a:rPr>
                        <a:t>m</a:t>
                      </a:r>
                      <a:r>
                        <a:rPr sz="2000" b="1" spc="25" dirty="0">
                          <a:solidFill>
                            <a:srgbClr val="FFFFFF"/>
                          </a:solidFill>
                          <a:latin typeface="Calibri"/>
                          <a:cs typeface="Calibri"/>
                        </a:rPr>
                        <a:t>p</a:t>
                      </a:r>
                      <a:r>
                        <a:rPr sz="2000" b="1" spc="5" dirty="0">
                          <a:solidFill>
                            <a:srgbClr val="FFFFFF"/>
                          </a:solidFill>
                          <a:latin typeface="Calibri"/>
                          <a:cs typeface="Calibri"/>
                        </a:rPr>
                        <a:t>l</a:t>
                      </a:r>
                      <a:r>
                        <a:rPr sz="2000" b="1" dirty="0">
                          <a:solidFill>
                            <a:srgbClr val="FFFFFF"/>
                          </a:solidFill>
                          <a:latin typeface="Calibri"/>
                          <a:cs typeface="Calibri"/>
                        </a:rPr>
                        <a:t>e</a:t>
                      </a:r>
                      <a:r>
                        <a:rPr sz="2000" b="1" spc="-60" dirty="0">
                          <a:solidFill>
                            <a:srgbClr val="FFFFFF"/>
                          </a:solidFill>
                          <a:latin typeface="Calibri"/>
                          <a:cs typeface="Calibri"/>
                        </a:rPr>
                        <a:t> </a:t>
                      </a:r>
                      <a:r>
                        <a:rPr sz="2000" b="1" spc="-85" dirty="0">
                          <a:solidFill>
                            <a:srgbClr val="FFFFFF"/>
                          </a:solidFill>
                          <a:latin typeface="Calibri"/>
                          <a:cs typeface="Calibri"/>
                        </a:rPr>
                        <a:t>V</a:t>
                      </a:r>
                      <a:r>
                        <a:rPr sz="2000" b="1" spc="10" dirty="0">
                          <a:solidFill>
                            <a:srgbClr val="FFFFFF"/>
                          </a:solidFill>
                          <a:latin typeface="Calibri"/>
                          <a:cs typeface="Calibri"/>
                        </a:rPr>
                        <a:t>a</a:t>
                      </a:r>
                      <a:r>
                        <a:rPr sz="2000" b="1" spc="5" dirty="0">
                          <a:solidFill>
                            <a:srgbClr val="FFFFFF"/>
                          </a:solidFill>
                          <a:latin typeface="Calibri"/>
                          <a:cs typeface="Calibri"/>
                        </a:rPr>
                        <a:t>l</a:t>
                      </a:r>
                      <a:r>
                        <a:rPr sz="2000" b="1" spc="25" dirty="0">
                          <a:solidFill>
                            <a:srgbClr val="FFFFFF"/>
                          </a:solidFill>
                          <a:latin typeface="Calibri"/>
                          <a:cs typeface="Calibri"/>
                        </a:rPr>
                        <a:t>u</a:t>
                      </a:r>
                      <a:r>
                        <a:rPr sz="2000" b="1" dirty="0">
                          <a:solidFill>
                            <a:srgbClr val="FFFFFF"/>
                          </a:solidFill>
                          <a:latin typeface="Calibri"/>
                          <a:cs typeface="Calibri"/>
                        </a:rPr>
                        <a:t>e</a:t>
                      </a:r>
                      <a:endParaRPr sz="2000">
                        <a:latin typeface="Calibri"/>
                        <a:cs typeface="Calibri"/>
                      </a:endParaRPr>
                    </a:p>
                  </a:txBody>
                  <a:tcPr marL="0" marR="0" marT="0" marB="0">
                    <a:lnL w="12700">
                      <a:solidFill>
                        <a:srgbClr val="A6A6A6"/>
                      </a:solidFill>
                      <a:prstDash val="solid"/>
                    </a:lnL>
                    <a:lnR w="9525">
                      <a:solidFill>
                        <a:srgbClr val="28A4C8"/>
                      </a:solidFill>
                      <a:prstDash val="solid"/>
                    </a:lnR>
                    <a:lnT w="9525">
                      <a:solidFill>
                        <a:srgbClr val="28A4C8"/>
                      </a:solidFill>
                      <a:prstDash val="solid"/>
                    </a:lnT>
                    <a:lnB w="12700">
                      <a:solidFill>
                        <a:srgbClr val="A6A6A6"/>
                      </a:solidFill>
                      <a:prstDash val="solid"/>
                    </a:lnB>
                    <a:solidFill>
                      <a:srgbClr val="2DA6C9"/>
                    </a:solidFill>
                  </a:tcPr>
                </a:tc>
              </a:tr>
              <a:tr h="456933">
                <a:tc>
                  <a:txBody>
                    <a:bodyPr/>
                    <a:lstStyle/>
                    <a:p>
                      <a:pPr marL="86360">
                        <a:lnSpc>
                          <a:spcPct val="100000"/>
                        </a:lnSpc>
                      </a:pPr>
                      <a:r>
                        <a:rPr sz="1800" b="1" spc="15" dirty="0">
                          <a:latin typeface="Courier New"/>
                          <a:cs typeface="Courier New"/>
                        </a:rPr>
                        <a:t>BOOLEAN</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80" dirty="0">
                          <a:latin typeface="Calibri"/>
                          <a:cs typeface="Calibri"/>
                        </a:rPr>
                        <a:t>T</a:t>
                      </a:r>
                      <a:r>
                        <a:rPr sz="1800" spc="-30" dirty="0">
                          <a:latin typeface="Calibri"/>
                          <a:cs typeface="Calibri"/>
                        </a:rPr>
                        <a:t>r</a:t>
                      </a:r>
                      <a:r>
                        <a:rPr sz="1800" spc="-45" dirty="0">
                          <a:latin typeface="Calibri"/>
                          <a:cs typeface="Calibri"/>
                        </a:rPr>
                        <a:t>u</a:t>
                      </a:r>
                      <a:r>
                        <a:rPr sz="1800" dirty="0">
                          <a:latin typeface="Calibri"/>
                          <a:cs typeface="Calibri"/>
                        </a:rPr>
                        <a:t>e</a:t>
                      </a:r>
                      <a:r>
                        <a:rPr sz="1800" spc="95" dirty="0">
                          <a:latin typeface="Calibri"/>
                          <a:cs typeface="Calibri"/>
                        </a:rPr>
                        <a:t> </a:t>
                      </a:r>
                      <a:r>
                        <a:rPr sz="1800" spc="-50" dirty="0">
                          <a:latin typeface="Calibri"/>
                          <a:cs typeface="Calibri"/>
                        </a:rPr>
                        <a:t>o</a:t>
                      </a:r>
                      <a:r>
                        <a:rPr sz="1800" dirty="0">
                          <a:latin typeface="Calibri"/>
                          <a:cs typeface="Calibri"/>
                        </a:rPr>
                        <a:t>r</a:t>
                      </a:r>
                      <a:r>
                        <a:rPr sz="1800" spc="-35" dirty="0">
                          <a:latin typeface="Calibri"/>
                          <a:cs typeface="Calibri"/>
                        </a:rPr>
                        <a:t> </a:t>
                      </a:r>
                      <a:r>
                        <a:rPr sz="1800" spc="-30" dirty="0">
                          <a:latin typeface="Calibri"/>
                          <a:cs typeface="Calibri"/>
                        </a:rPr>
                        <a:t>F</a:t>
                      </a:r>
                      <a:r>
                        <a:rPr sz="1800" spc="35" dirty="0">
                          <a:latin typeface="Calibri"/>
                          <a:cs typeface="Calibri"/>
                        </a:rPr>
                        <a:t>a</a:t>
                      </a:r>
                      <a:r>
                        <a:rPr sz="1800" spc="-15" dirty="0">
                          <a:latin typeface="Calibri"/>
                          <a:cs typeface="Calibri"/>
                        </a:rPr>
                        <a:t>l</a:t>
                      </a:r>
                      <a:r>
                        <a:rPr sz="1800" spc="-5" dirty="0">
                          <a:latin typeface="Calibri"/>
                          <a:cs typeface="Calibri"/>
                        </a:rPr>
                        <a:t>s</a:t>
                      </a:r>
                      <a:r>
                        <a:rPr sz="1800" dirty="0">
                          <a:latin typeface="Calibri"/>
                          <a:cs typeface="Calibri"/>
                        </a:rPr>
                        <a:t>e</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TRUE</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456934">
                <a:tc>
                  <a:txBody>
                    <a:bodyPr/>
                    <a:lstStyle/>
                    <a:p>
                      <a:pPr marL="86360">
                        <a:lnSpc>
                          <a:spcPct val="100000"/>
                        </a:lnSpc>
                      </a:pPr>
                      <a:r>
                        <a:rPr sz="1800" b="1" spc="15" dirty="0">
                          <a:latin typeface="Courier New"/>
                          <a:cs typeface="Courier New"/>
                        </a:rPr>
                        <a:t>TIMESTAMP</a:t>
                      </a:r>
                      <a:endParaRPr sz="1800">
                        <a:latin typeface="Courier New"/>
                        <a:cs typeface="Courier New"/>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spc="45" dirty="0">
                          <a:latin typeface="Calibri"/>
                          <a:cs typeface="Calibri"/>
                        </a:rPr>
                        <a:t>I</a:t>
                      </a:r>
                      <a:r>
                        <a:rPr sz="1800" spc="-50" dirty="0">
                          <a:latin typeface="Calibri"/>
                          <a:cs typeface="Calibri"/>
                        </a:rPr>
                        <a:t>n</a:t>
                      </a:r>
                      <a:r>
                        <a:rPr sz="1800" spc="-5" dirty="0">
                          <a:latin typeface="Calibri"/>
                          <a:cs typeface="Calibri"/>
                        </a:rPr>
                        <a:t>st</a:t>
                      </a:r>
                      <a:r>
                        <a:rPr sz="1800" spc="35" dirty="0">
                          <a:latin typeface="Calibri"/>
                          <a:cs typeface="Calibri"/>
                        </a:rPr>
                        <a:t>a</a:t>
                      </a:r>
                      <a:r>
                        <a:rPr sz="1800" spc="-50" dirty="0">
                          <a:latin typeface="Calibri"/>
                          <a:cs typeface="Calibri"/>
                        </a:rPr>
                        <a:t>n</a:t>
                      </a:r>
                      <a:r>
                        <a:rPr sz="1800" dirty="0">
                          <a:latin typeface="Calibri"/>
                          <a:cs typeface="Calibri"/>
                        </a:rPr>
                        <a:t>t</a:t>
                      </a:r>
                      <a:r>
                        <a:rPr sz="1800" spc="-15" dirty="0">
                          <a:latin typeface="Calibri"/>
                          <a:cs typeface="Calibri"/>
                        </a:rPr>
                        <a:t> i</a:t>
                      </a:r>
                      <a:r>
                        <a:rPr sz="1800" dirty="0">
                          <a:latin typeface="Calibri"/>
                          <a:cs typeface="Calibri"/>
                        </a:rPr>
                        <a:t>n</a:t>
                      </a:r>
                      <a:r>
                        <a:rPr sz="1800" spc="-55" dirty="0">
                          <a:latin typeface="Calibri"/>
                          <a:cs typeface="Calibri"/>
                        </a:rPr>
                        <a:t> </a:t>
                      </a:r>
                      <a:r>
                        <a:rPr sz="1800" spc="-5" dirty="0">
                          <a:latin typeface="Calibri"/>
                          <a:cs typeface="Calibri"/>
                        </a:rPr>
                        <a:t>t</a:t>
                      </a:r>
                      <a:r>
                        <a:rPr sz="1800" spc="-15" dirty="0">
                          <a:latin typeface="Calibri"/>
                          <a:cs typeface="Calibri"/>
                        </a:rPr>
                        <a:t>i</a:t>
                      </a:r>
                      <a:r>
                        <a:rPr sz="1800" spc="-40" dirty="0">
                          <a:latin typeface="Calibri"/>
                          <a:cs typeface="Calibri"/>
                        </a:rPr>
                        <a:t>m</a:t>
                      </a:r>
                      <a:r>
                        <a:rPr sz="1800" dirty="0">
                          <a:latin typeface="Calibri"/>
                          <a:cs typeface="Calibri"/>
                        </a:rPr>
                        <a:t>e</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84455">
                        <a:lnSpc>
                          <a:spcPct val="100000"/>
                        </a:lnSpc>
                      </a:pPr>
                      <a:r>
                        <a:rPr sz="1800" b="1" spc="15" dirty="0">
                          <a:latin typeface="Courier New"/>
                          <a:cs typeface="Courier New"/>
                        </a:rPr>
                        <a:t>2013-06-1</a:t>
                      </a:r>
                      <a:r>
                        <a:rPr sz="1800" b="1" dirty="0">
                          <a:latin typeface="Courier New"/>
                          <a:cs typeface="Courier New"/>
                        </a:rPr>
                        <a:t>4</a:t>
                      </a:r>
                      <a:r>
                        <a:rPr sz="1800" b="1" spc="-265" dirty="0">
                          <a:latin typeface="Courier New"/>
                          <a:cs typeface="Courier New"/>
                        </a:rPr>
                        <a:t> </a:t>
                      </a:r>
                      <a:r>
                        <a:rPr sz="1800" b="1" spc="15" dirty="0">
                          <a:latin typeface="Courier New"/>
                          <a:cs typeface="Courier New"/>
                        </a:rPr>
                        <a:t>16:51:05</a:t>
                      </a:r>
                      <a:endParaRPr sz="1800">
                        <a:latin typeface="Courier New"/>
                        <a:cs typeface="Courier New"/>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12700">
                      <a:solidFill>
                        <a:srgbClr val="A6A6A6"/>
                      </a:solidFill>
                      <a:prstDash val="solid"/>
                    </a:lnB>
                  </a:tcPr>
                </a:tc>
              </a:tr>
              <a:tr h="609600">
                <a:tc>
                  <a:txBody>
                    <a:bodyPr/>
                    <a:lstStyle/>
                    <a:p>
                      <a:pPr marL="86360">
                        <a:lnSpc>
                          <a:spcPct val="100000"/>
                        </a:lnSpc>
                      </a:pPr>
                      <a:r>
                        <a:rPr sz="1800" b="1" spc="15" dirty="0">
                          <a:latin typeface="Courier New"/>
                          <a:cs typeface="Courier New"/>
                        </a:rPr>
                        <a:t>BINAR</a:t>
                      </a:r>
                      <a:r>
                        <a:rPr sz="1800" b="1" spc="20" dirty="0">
                          <a:latin typeface="Courier New"/>
                          <a:cs typeface="Courier New"/>
                        </a:rPr>
                        <a:t>Y</a:t>
                      </a:r>
                      <a:r>
                        <a:rPr sz="1800" baseline="23148" dirty="0">
                          <a:solidFill>
                            <a:srgbClr val="A40040"/>
                          </a:solidFill>
                          <a:latin typeface="Calibri"/>
                          <a:cs typeface="Calibri"/>
                        </a:rPr>
                        <a:t>*</a:t>
                      </a:r>
                      <a:endParaRPr sz="1800" baseline="23148">
                        <a:latin typeface="Calibri"/>
                        <a:cs typeface="Calibri"/>
                      </a:endParaRPr>
                    </a:p>
                    <a:p>
                      <a:pPr marL="86360">
                        <a:lnSpc>
                          <a:spcPct val="100000"/>
                        </a:lnSpc>
                        <a:spcBef>
                          <a:spcPts val="140"/>
                        </a:spcBef>
                      </a:pPr>
                      <a:r>
                        <a:rPr sz="1600" spc="10" dirty="0">
                          <a:latin typeface="Calibri"/>
                          <a:cs typeface="Calibri"/>
                        </a:rPr>
                        <a:t>(</a:t>
                      </a:r>
                      <a:r>
                        <a:rPr sz="1600" dirty="0">
                          <a:latin typeface="Calibri"/>
                          <a:cs typeface="Calibri"/>
                        </a:rPr>
                        <a:t>H</a:t>
                      </a:r>
                      <a:r>
                        <a:rPr sz="1600" spc="30" dirty="0">
                          <a:latin typeface="Calibri"/>
                          <a:cs typeface="Calibri"/>
                        </a:rPr>
                        <a:t>i</a:t>
                      </a:r>
                      <a:r>
                        <a:rPr sz="1600" spc="-25" dirty="0">
                          <a:latin typeface="Calibri"/>
                          <a:cs typeface="Calibri"/>
                        </a:rPr>
                        <a:t>v</a:t>
                      </a:r>
                      <a:r>
                        <a:rPr sz="1600" dirty="0">
                          <a:latin typeface="Calibri"/>
                          <a:cs typeface="Calibri"/>
                        </a:rPr>
                        <a:t>e</a:t>
                      </a:r>
                      <a:r>
                        <a:rPr sz="1600" spc="-60" dirty="0">
                          <a:latin typeface="Calibri"/>
                          <a:cs typeface="Calibri"/>
                        </a:rPr>
                        <a:t> </a:t>
                      </a:r>
                      <a:r>
                        <a:rPr sz="1600" spc="40" dirty="0">
                          <a:latin typeface="Calibri"/>
                          <a:cs typeface="Calibri"/>
                        </a:rPr>
                        <a:t>O</a:t>
                      </a:r>
                      <a:r>
                        <a:rPr sz="1600" spc="-45" dirty="0">
                          <a:latin typeface="Calibri"/>
                          <a:cs typeface="Calibri"/>
                        </a:rPr>
                        <a:t>n</a:t>
                      </a:r>
                      <a:r>
                        <a:rPr sz="1600" spc="30" dirty="0">
                          <a:latin typeface="Calibri"/>
                          <a:cs typeface="Calibri"/>
                        </a:rPr>
                        <a:t>l</a:t>
                      </a:r>
                      <a:r>
                        <a:rPr sz="1600" spc="-25" dirty="0">
                          <a:latin typeface="Calibri"/>
                          <a:cs typeface="Calibri"/>
                        </a:rPr>
                        <a:t>y</a:t>
                      </a:r>
                      <a:r>
                        <a:rPr sz="1600" dirty="0">
                          <a:latin typeface="Calibri"/>
                          <a:cs typeface="Calibri"/>
                        </a:rPr>
                        <a:t>)</a:t>
                      </a:r>
                      <a:endParaRPr sz="1600">
                        <a:latin typeface="Calibri"/>
                        <a:cs typeface="Calibri"/>
                      </a:endParaRPr>
                    </a:p>
                  </a:txBody>
                  <a:tcPr marL="0" marR="0" marT="0" marB="0">
                    <a:lnL w="9525">
                      <a:solidFill>
                        <a:srgbClr val="28A4C8"/>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spc="20" dirty="0">
                          <a:latin typeface="Calibri"/>
                          <a:cs typeface="Calibri"/>
                        </a:rPr>
                        <a:t>R</a:t>
                      </a:r>
                      <a:r>
                        <a:rPr sz="1800" spc="35" dirty="0">
                          <a:latin typeface="Calibri"/>
                          <a:cs typeface="Calibri"/>
                        </a:rPr>
                        <a:t>a</a:t>
                      </a:r>
                      <a:r>
                        <a:rPr sz="1800" dirty="0">
                          <a:latin typeface="Calibri"/>
                          <a:cs typeface="Calibri"/>
                        </a:rPr>
                        <a:t>w</a:t>
                      </a:r>
                      <a:r>
                        <a:rPr sz="1800" spc="-95" dirty="0">
                          <a:latin typeface="Calibri"/>
                          <a:cs typeface="Calibri"/>
                        </a:rPr>
                        <a:t> </a:t>
                      </a:r>
                      <a:r>
                        <a:rPr sz="1800" spc="-50" dirty="0">
                          <a:latin typeface="Calibri"/>
                          <a:cs typeface="Calibri"/>
                        </a:rPr>
                        <a:t>b</a:t>
                      </a:r>
                      <a:r>
                        <a:rPr sz="1800" spc="-15" dirty="0">
                          <a:latin typeface="Calibri"/>
                          <a:cs typeface="Calibri"/>
                        </a:rPr>
                        <a:t>y</a:t>
                      </a:r>
                      <a:r>
                        <a:rPr sz="1800" spc="-5" dirty="0">
                          <a:latin typeface="Calibri"/>
                          <a:cs typeface="Calibri"/>
                        </a:rPr>
                        <a:t>t</a:t>
                      </a:r>
                      <a:r>
                        <a:rPr sz="1800" dirty="0">
                          <a:latin typeface="Calibri"/>
                          <a:cs typeface="Calibri"/>
                        </a:rPr>
                        <a:t>es</a:t>
                      </a:r>
                      <a:endParaRPr sz="1800">
                        <a:latin typeface="Calibri"/>
                        <a:cs typeface="Calibri"/>
                      </a:endParaRPr>
                    </a:p>
                  </a:txBody>
                  <a:tcPr marL="0" marR="0" marT="0" marB="0">
                    <a:lnL w="12700">
                      <a:solidFill>
                        <a:srgbClr val="A6A6A6"/>
                      </a:solidFill>
                      <a:prstDash val="solid"/>
                    </a:lnL>
                    <a:lnR w="12700">
                      <a:solidFill>
                        <a:srgbClr val="A6A6A6"/>
                      </a:solidFill>
                      <a:prstDash val="solid"/>
                    </a:lnR>
                    <a:lnT w="12700">
                      <a:solidFill>
                        <a:srgbClr val="A6A6A6"/>
                      </a:solidFill>
                      <a:prstDash val="solid"/>
                    </a:lnT>
                    <a:lnB w="9525">
                      <a:solidFill>
                        <a:srgbClr val="28A4C8"/>
                      </a:solidFill>
                      <a:prstDash val="solid"/>
                    </a:lnB>
                  </a:tcPr>
                </a:tc>
                <a:tc>
                  <a:txBody>
                    <a:bodyPr/>
                    <a:lstStyle/>
                    <a:p>
                      <a:pPr marL="84455">
                        <a:lnSpc>
                          <a:spcPct val="100000"/>
                        </a:lnSpc>
                      </a:pPr>
                      <a:r>
                        <a:rPr sz="1800" spc="35" dirty="0">
                          <a:latin typeface="Calibri"/>
                          <a:cs typeface="Calibri"/>
                        </a:rPr>
                        <a:t>N</a:t>
                      </a:r>
                      <a:r>
                        <a:rPr sz="1800" spc="-100" dirty="0">
                          <a:latin typeface="Calibri"/>
                          <a:cs typeface="Calibri"/>
                        </a:rPr>
                        <a:t>/</a:t>
                      </a:r>
                      <a:r>
                        <a:rPr sz="1800" dirty="0">
                          <a:latin typeface="Calibri"/>
                          <a:cs typeface="Calibri"/>
                        </a:rPr>
                        <a:t>A</a:t>
                      </a:r>
                      <a:endParaRPr sz="1800">
                        <a:latin typeface="Calibri"/>
                        <a:cs typeface="Calibri"/>
                      </a:endParaRPr>
                    </a:p>
                  </a:txBody>
                  <a:tcPr marL="0" marR="0" marT="0" marB="0">
                    <a:lnL w="12700">
                      <a:solidFill>
                        <a:srgbClr val="A6A6A6"/>
                      </a:solidFill>
                      <a:prstDash val="solid"/>
                    </a:lnL>
                    <a:lnR w="9525">
                      <a:solidFill>
                        <a:srgbClr val="28A4C8"/>
                      </a:solidFill>
                      <a:prstDash val="solid"/>
                    </a:lnR>
                    <a:lnT w="12700">
                      <a:solidFill>
                        <a:srgbClr val="A6A6A6"/>
                      </a:solidFill>
                      <a:prstDash val="solid"/>
                    </a:lnT>
                    <a:lnB w="9525">
                      <a:solidFill>
                        <a:srgbClr val="28A4C8"/>
                      </a:solidFill>
                      <a:prstDash val="soli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35" dirty="0">
                <a:latin typeface="Calibri"/>
                <a:cs typeface="Calibri"/>
              </a:rPr>
              <a:t>D</a:t>
            </a:r>
            <a:r>
              <a:rPr sz="2000" b="1" spc="5" dirty="0">
                <a:latin typeface="Calibri"/>
                <a:cs typeface="Calibri"/>
              </a:rPr>
              <a:t>i</a:t>
            </a:r>
            <a:r>
              <a:rPr sz="2000" b="1" spc="-35" dirty="0">
                <a:latin typeface="Calibri"/>
                <a:cs typeface="Calibri"/>
              </a:rPr>
              <a:t>ff</a:t>
            </a:r>
            <a:r>
              <a:rPr sz="2000" b="1" spc="-10" dirty="0">
                <a:latin typeface="Calibri"/>
                <a:cs typeface="Calibri"/>
              </a:rPr>
              <a:t>e</a:t>
            </a:r>
            <a:r>
              <a:rPr sz="2000" b="1" spc="-15" dirty="0">
                <a:latin typeface="Calibri"/>
                <a:cs typeface="Calibri"/>
              </a:rPr>
              <a:t>r</a:t>
            </a:r>
            <a:r>
              <a:rPr sz="2000" b="1" spc="-10" dirty="0">
                <a:latin typeface="Calibri"/>
                <a:cs typeface="Calibri"/>
              </a:rPr>
              <a:t>e</a:t>
            </a:r>
            <a:r>
              <a:rPr sz="2000" b="1" spc="20" dirty="0">
                <a:latin typeface="Calibri"/>
                <a:cs typeface="Calibri"/>
              </a:rPr>
              <a:t>n</a:t>
            </a:r>
            <a:r>
              <a:rPr sz="2000" b="1" spc="-40" dirty="0">
                <a:latin typeface="Calibri"/>
                <a:cs typeface="Calibri"/>
              </a:rPr>
              <a:t>c</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30" dirty="0">
                <a:latin typeface="Calibri"/>
                <a:cs typeface="Calibri"/>
              </a:rPr>
              <a:t>B</a:t>
            </a:r>
            <a:r>
              <a:rPr sz="2000" b="1" spc="-10" dirty="0">
                <a:latin typeface="Calibri"/>
                <a:cs typeface="Calibri"/>
              </a:rPr>
              <a:t>e</a:t>
            </a:r>
            <a:r>
              <a:rPr sz="2000" b="1" dirty="0">
                <a:latin typeface="Calibri"/>
                <a:cs typeface="Calibri"/>
              </a:rPr>
              <a:t>t</a:t>
            </a:r>
            <a:r>
              <a:rPr sz="2000" b="1" spc="5" dirty="0">
                <a:latin typeface="Calibri"/>
                <a:cs typeface="Calibri"/>
              </a:rPr>
              <a:t>w</a:t>
            </a:r>
            <a:r>
              <a:rPr sz="2000" b="1" spc="-10" dirty="0">
                <a:latin typeface="Calibri"/>
                <a:cs typeface="Calibri"/>
              </a:rPr>
              <a:t>ee</a:t>
            </a:r>
            <a:r>
              <a:rPr sz="2000" b="1" spc="-5" dirty="0">
                <a:latin typeface="Calibri"/>
                <a:cs typeface="Calibri"/>
              </a:rPr>
              <a:t>n</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55" dirty="0">
                <a:latin typeface="Calibri"/>
                <a:cs typeface="Calibri"/>
              </a:rPr>
              <a:t>Sy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5"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25</a:t>
            </a:fld>
            <a:endParaRPr spc="-5"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200265" cy="15951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l</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dirty="0">
                <a:latin typeface="Calibri"/>
                <a:cs typeface="Calibri"/>
              </a:rPr>
              <a:t>il</a:t>
            </a:r>
            <a:r>
              <a:rPr sz="2000" b="1" spc="0" dirty="0">
                <a:latin typeface="Calibri"/>
                <a:cs typeface="Calibri"/>
              </a:rPr>
              <a:t>a</a:t>
            </a:r>
            <a:r>
              <a:rPr sz="2000" b="1" dirty="0">
                <a:latin typeface="Calibri"/>
                <a:cs typeface="Calibri"/>
              </a:rPr>
              <a:t>r</a:t>
            </a:r>
            <a:r>
              <a:rPr sz="2000" b="1" spc="35" dirty="0">
                <a:latin typeface="Calibri"/>
                <a:cs typeface="Calibri"/>
              </a:rPr>
              <a:t> </a:t>
            </a:r>
            <a:r>
              <a:rPr sz="2000" b="1" spc="20" dirty="0">
                <a:latin typeface="Calibri"/>
                <a:cs typeface="Calibri"/>
              </a:rPr>
              <a:t>bu</a:t>
            </a:r>
            <a:r>
              <a:rPr sz="2000" b="1" spc="-5" dirty="0">
                <a:latin typeface="Calibri"/>
                <a:cs typeface="Calibri"/>
              </a:rPr>
              <a:t>t</a:t>
            </a:r>
            <a:r>
              <a:rPr sz="2000" b="1" spc="-5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150" dirty="0">
                <a:latin typeface="Calibri"/>
                <a:cs typeface="Calibri"/>
              </a:rPr>
              <a:t> </a:t>
            </a:r>
            <a:r>
              <a:rPr sz="2000" b="1" dirty="0">
                <a:latin typeface="Calibri"/>
                <a:cs typeface="Calibri"/>
              </a:rPr>
              <a:t>i</a:t>
            </a:r>
            <a:r>
              <a:rPr sz="2000" b="1" spc="20" dirty="0">
                <a:latin typeface="Calibri"/>
                <a:cs typeface="Calibri"/>
              </a:rPr>
              <a:t>d</a:t>
            </a:r>
            <a:r>
              <a:rPr sz="2000" b="1" spc="-10" dirty="0">
                <a:latin typeface="Calibri"/>
                <a:cs typeface="Calibri"/>
              </a:rPr>
              <a:t>e</a:t>
            </a:r>
            <a:r>
              <a:rPr sz="2000" b="1" spc="20" dirty="0">
                <a:latin typeface="Calibri"/>
                <a:cs typeface="Calibri"/>
              </a:rPr>
              <a:t>n</a:t>
            </a:r>
            <a:r>
              <a:rPr sz="2000" b="1" dirty="0">
                <a:latin typeface="Calibri"/>
                <a:cs typeface="Calibri"/>
              </a:rPr>
              <a:t>ti</a:t>
            </a:r>
            <a:r>
              <a:rPr sz="2000" b="1" spc="-40" dirty="0">
                <a:latin typeface="Calibri"/>
                <a:cs typeface="Calibri"/>
              </a:rPr>
              <a:t>c</a:t>
            </a:r>
            <a:r>
              <a:rPr sz="2000" b="1" spc="0" dirty="0">
                <a:latin typeface="Calibri"/>
                <a:cs typeface="Calibri"/>
              </a:rPr>
              <a:t>a</a:t>
            </a:r>
            <a:r>
              <a:rPr sz="2000" b="1" spc="-5" dirty="0">
                <a:latin typeface="Calibri"/>
                <a:cs typeface="Calibri"/>
              </a:rPr>
              <a:t>l</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spc="10" dirty="0">
                <a:latin typeface="Calibri"/>
                <a:cs typeface="Calibri"/>
              </a:rPr>
              <a:t>o</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35" dirty="0">
                <a:latin typeface="Calibri"/>
                <a:cs typeface="Calibri"/>
              </a:rPr>
              <a:t>f</a:t>
            </a:r>
            <a:r>
              <a:rPr sz="2000" b="1" spc="-10" dirty="0">
                <a:latin typeface="Calibri"/>
                <a:cs typeface="Calibri"/>
              </a:rPr>
              <a:t>e</a:t>
            </a:r>
            <a:r>
              <a:rPr sz="2000" b="1" spc="0" dirty="0">
                <a:latin typeface="Calibri"/>
                <a:cs typeface="Calibri"/>
              </a:rPr>
              <a:t>a</a:t>
            </a:r>
            <a:r>
              <a:rPr sz="2000" b="1" dirty="0">
                <a:latin typeface="Calibri"/>
                <a:cs typeface="Calibri"/>
              </a:rPr>
              <a:t>t</a:t>
            </a:r>
            <a:r>
              <a:rPr sz="2000" b="1" spc="20" dirty="0">
                <a:latin typeface="Calibri"/>
                <a:cs typeface="Calibri"/>
              </a:rPr>
              <a:t>u</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50" dirty="0">
                <a:latin typeface="Calibri"/>
                <a:cs typeface="Calibri"/>
              </a:rPr>
              <a:t> </a:t>
            </a:r>
            <a:r>
              <a:rPr sz="2000" b="1" spc="0" dirty="0">
                <a:latin typeface="Calibri"/>
                <a:cs typeface="Calibri"/>
              </a:rPr>
              <a:t>a</a:t>
            </a:r>
            <a:r>
              <a:rPr sz="2000" b="1" spc="-55" dirty="0">
                <a:latin typeface="Calibri"/>
                <a:cs typeface="Calibri"/>
              </a:rPr>
              <a:t>v</a:t>
            </a:r>
            <a:r>
              <a:rPr sz="2000" b="1" spc="0" dirty="0">
                <a:latin typeface="Calibri"/>
                <a:cs typeface="Calibri"/>
              </a:rPr>
              <a:t>a</a:t>
            </a:r>
            <a:r>
              <a:rPr sz="2000" b="1" dirty="0">
                <a:latin typeface="Calibri"/>
                <a:cs typeface="Calibri"/>
              </a:rPr>
              <a:t>il</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160" dirty="0">
                <a:latin typeface="Calibri"/>
                <a:cs typeface="Calibri"/>
              </a:rPr>
              <a:t> </a:t>
            </a:r>
            <a:r>
              <a:rPr sz="2000" b="1" dirty="0">
                <a:latin typeface="Calibri"/>
                <a:cs typeface="Calibri"/>
              </a:rPr>
              <a:t>i</a:t>
            </a:r>
            <a:r>
              <a:rPr sz="2000" b="1" spc="-5" dirty="0">
                <a:latin typeface="Calibri"/>
                <a:cs typeface="Calibri"/>
              </a:rPr>
              <a:t>n</a:t>
            </a:r>
            <a:r>
              <a:rPr sz="2000" b="1" spc="7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endParaRPr sz="2000">
              <a:latin typeface="Calibri"/>
              <a:cs typeface="Calibri"/>
            </a:endParaRPr>
          </a:p>
          <a:p>
            <a:pPr marR="2137410" algn="ctr">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5" dirty="0">
                <a:latin typeface="Calibri"/>
                <a:cs typeface="Calibri"/>
              </a:rPr>
              <a:t>T</a:t>
            </a:r>
            <a:r>
              <a:rPr sz="2000" spc="45" dirty="0">
                <a:latin typeface="Calibri"/>
                <a:cs typeface="Calibri"/>
              </a:rPr>
              <a:t>h</a:t>
            </a:r>
            <a:r>
              <a:rPr sz="2000" spc="-5" dirty="0">
                <a:latin typeface="Calibri"/>
                <a:cs typeface="Calibri"/>
              </a:rPr>
              <a:t>e</a:t>
            </a:r>
            <a:r>
              <a:rPr sz="2000" spc="15" dirty="0">
                <a:latin typeface="Calibri"/>
                <a:cs typeface="Calibri"/>
              </a:rPr>
              <a:t>s</a:t>
            </a:r>
            <a:r>
              <a:rPr sz="2000" spc="-5" dirty="0">
                <a:latin typeface="Calibri"/>
                <a:cs typeface="Calibri"/>
              </a:rPr>
              <a:t>e</a:t>
            </a:r>
            <a:r>
              <a:rPr sz="2000" spc="-50"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14"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55" dirty="0">
                <a:latin typeface="Calibri"/>
                <a:cs typeface="Calibri"/>
              </a:rPr>
              <a:t>c</a:t>
            </a:r>
            <a:r>
              <a:rPr sz="2000" spc="45" dirty="0">
                <a:latin typeface="Calibri"/>
                <a:cs typeface="Calibri"/>
              </a:rPr>
              <a:t>o</a:t>
            </a:r>
            <a:r>
              <a:rPr sz="2000" spc="-10" dirty="0">
                <a:latin typeface="Calibri"/>
                <a:cs typeface="Calibri"/>
              </a:rPr>
              <a:t>v</a:t>
            </a:r>
            <a:r>
              <a:rPr sz="2000" spc="-5" dirty="0">
                <a:latin typeface="Calibri"/>
                <a:cs typeface="Calibri"/>
              </a:rPr>
              <a:t>ere</a:t>
            </a:r>
            <a:r>
              <a:rPr sz="2000" dirty="0">
                <a:latin typeface="Calibri"/>
                <a:cs typeface="Calibri"/>
              </a:rPr>
              <a:t>d</a:t>
            </a:r>
            <a:r>
              <a:rPr sz="2000" spc="-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dirty="0">
                <a:latin typeface="Calibri"/>
                <a:cs typeface="Calibri"/>
              </a:rPr>
              <a:t>a</a:t>
            </a:r>
            <a:r>
              <a:rPr sz="2000" spc="-10" dirty="0">
                <a:latin typeface="Calibri"/>
                <a:cs typeface="Calibri"/>
              </a:rPr>
              <a:t> </a:t>
            </a:r>
            <a:r>
              <a:rPr sz="2000" spc="40" dirty="0">
                <a:latin typeface="Calibri"/>
                <a:cs typeface="Calibri"/>
              </a:rPr>
              <a:t>la</a:t>
            </a:r>
            <a:r>
              <a:rPr sz="2000" spc="30" dirty="0">
                <a:latin typeface="Calibri"/>
                <a:cs typeface="Calibri"/>
              </a:rPr>
              <a:t>t</a:t>
            </a:r>
            <a:r>
              <a:rPr sz="2000" spc="-5" dirty="0">
                <a:latin typeface="Calibri"/>
                <a:cs typeface="Calibri"/>
              </a:rPr>
              <a:t>er</a:t>
            </a:r>
            <a:r>
              <a:rPr sz="2000" spc="-150" dirty="0">
                <a:latin typeface="Calibri"/>
                <a:cs typeface="Calibri"/>
              </a:rPr>
              <a:t> </a:t>
            </a:r>
            <a:r>
              <a:rPr sz="2000" spc="-55" dirty="0">
                <a:latin typeface="Calibri"/>
                <a:cs typeface="Calibri"/>
              </a:rPr>
              <a:t>c</a:t>
            </a:r>
            <a:r>
              <a:rPr sz="2000" spc="45" dirty="0">
                <a:latin typeface="Calibri"/>
                <a:cs typeface="Calibri"/>
              </a:rPr>
              <a:t>h</a:t>
            </a:r>
            <a:r>
              <a:rPr sz="2000" spc="40" dirty="0">
                <a:latin typeface="Calibri"/>
                <a:cs typeface="Calibri"/>
              </a:rPr>
              <a:t>a</a:t>
            </a:r>
            <a:r>
              <a:rPr sz="2000" spc="45" dirty="0">
                <a:latin typeface="Calibri"/>
                <a:cs typeface="Calibri"/>
              </a:rPr>
              <a:t>p</a:t>
            </a:r>
            <a:r>
              <a:rPr sz="2000" spc="30" dirty="0">
                <a:latin typeface="Calibri"/>
                <a:cs typeface="Calibri"/>
              </a:rPr>
              <a:t>t</a:t>
            </a:r>
            <a:r>
              <a:rPr sz="2000" spc="-5" dirty="0">
                <a:latin typeface="Calibri"/>
                <a:cs typeface="Calibri"/>
              </a:rPr>
              <a:t>er</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spc="-10" dirty="0">
                <a:latin typeface="Calibri"/>
                <a:cs typeface="Calibri"/>
              </a:rPr>
              <a:t>e</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35" dirty="0">
                <a:latin typeface="Calibri"/>
                <a:cs typeface="Calibri"/>
              </a:rPr>
              <a:t>f</a:t>
            </a:r>
            <a:r>
              <a:rPr sz="2000" b="1" spc="-10" dirty="0">
                <a:latin typeface="Calibri"/>
                <a:cs typeface="Calibri"/>
              </a:rPr>
              <a:t>e</a:t>
            </a:r>
            <a:r>
              <a:rPr sz="2000" b="1" dirty="0">
                <a:latin typeface="Calibri"/>
                <a:cs typeface="Calibri"/>
              </a:rPr>
              <a:t>w</a:t>
            </a:r>
            <a:r>
              <a:rPr sz="2000" b="1" spc="55" dirty="0">
                <a:latin typeface="Calibri"/>
                <a:cs typeface="Calibri"/>
              </a:rPr>
              <a:t> </a:t>
            </a:r>
            <a:r>
              <a:rPr sz="2000" b="1" spc="-30" dirty="0">
                <a:latin typeface="Calibri"/>
                <a:cs typeface="Calibri"/>
              </a:rPr>
              <a:t>m</a:t>
            </a:r>
            <a:r>
              <a:rPr sz="2000" b="1" dirty="0">
                <a:latin typeface="Calibri"/>
                <a:cs typeface="Calibri"/>
              </a:rPr>
              <a:t>i</a:t>
            </a:r>
            <a:r>
              <a:rPr sz="2000" b="1" spc="20" dirty="0">
                <a:latin typeface="Calibri"/>
                <a:cs typeface="Calibri"/>
              </a:rPr>
              <a:t>n</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5" dirty="0">
                <a:latin typeface="Calibri"/>
                <a:cs typeface="Calibri"/>
              </a:rPr>
              <a:t>s</a:t>
            </a:r>
            <a:r>
              <a:rPr sz="2000" b="1" spc="-55" dirty="0">
                <a:latin typeface="Calibri"/>
                <a:cs typeface="Calibri"/>
              </a:rPr>
              <a:t>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r>
              <a:rPr sz="2000" b="1" spc="-75" dirty="0">
                <a:latin typeface="Calibri"/>
                <a:cs typeface="Calibri"/>
              </a:rPr>
              <a:t> </a:t>
            </a:r>
            <a:r>
              <a:rPr sz="2000" b="1" spc="20" dirty="0">
                <a:latin typeface="Calibri"/>
                <a:cs typeface="Calibri"/>
              </a:rPr>
              <a:t>d</a:t>
            </a:r>
            <a:r>
              <a:rPr sz="2000" b="1" dirty="0">
                <a:latin typeface="Calibri"/>
                <a:cs typeface="Calibri"/>
              </a:rPr>
              <a:t>i</a:t>
            </a:r>
            <a:r>
              <a:rPr sz="2000" b="1" spc="-35" dirty="0">
                <a:latin typeface="Calibri"/>
                <a:cs typeface="Calibri"/>
              </a:rPr>
              <a:t>ff</a:t>
            </a:r>
            <a:r>
              <a:rPr sz="2000" b="1" spc="-10" dirty="0">
                <a:latin typeface="Calibri"/>
                <a:cs typeface="Calibri"/>
              </a:rPr>
              <a:t>e</a:t>
            </a:r>
            <a:r>
              <a:rPr sz="2000" b="1" spc="-15" dirty="0">
                <a:latin typeface="Calibri"/>
                <a:cs typeface="Calibri"/>
              </a:rPr>
              <a:t>r</a:t>
            </a:r>
            <a:r>
              <a:rPr sz="2000" b="1" spc="-10" dirty="0">
                <a:latin typeface="Calibri"/>
                <a:cs typeface="Calibri"/>
              </a:rPr>
              <a:t>e</a:t>
            </a:r>
            <a:r>
              <a:rPr sz="2000" b="1" spc="20" dirty="0">
                <a:latin typeface="Calibri"/>
                <a:cs typeface="Calibri"/>
              </a:rPr>
              <a:t>n</a:t>
            </a:r>
            <a:r>
              <a:rPr sz="2000" b="1" spc="-40" dirty="0">
                <a:latin typeface="Calibri"/>
                <a:cs typeface="Calibri"/>
              </a:rPr>
              <a:t>c</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26</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D</a:t>
            </a:r>
            <a:r>
              <a:rPr spc="45" dirty="0">
                <a:latin typeface="Calibri"/>
                <a:cs typeface="Calibri"/>
              </a:rPr>
              <a:t>i</a:t>
            </a:r>
            <a:r>
              <a:rPr spc="-35" dirty="0">
                <a:latin typeface="Calibri"/>
                <a:cs typeface="Calibri"/>
              </a:rPr>
              <a:t>f</a:t>
            </a:r>
            <a:r>
              <a:rPr spc="-135" dirty="0">
                <a:latin typeface="Calibri"/>
                <a:cs typeface="Calibri"/>
              </a:rPr>
              <a:t>f</a:t>
            </a:r>
            <a:r>
              <a:rPr dirty="0">
                <a:latin typeface="Calibri"/>
                <a:cs typeface="Calibri"/>
              </a:rPr>
              <a:t>e</a:t>
            </a:r>
            <a:r>
              <a:rPr spc="-45" dirty="0">
                <a:latin typeface="Calibri"/>
                <a:cs typeface="Calibri"/>
              </a:rPr>
              <a:t>r</a:t>
            </a:r>
            <a:r>
              <a:rPr dirty="0">
                <a:latin typeface="Calibri"/>
                <a:cs typeface="Calibri"/>
              </a:rPr>
              <a:t>e</a:t>
            </a:r>
            <a:r>
              <a:rPr spc="35" dirty="0">
                <a:latin typeface="Calibri"/>
                <a:cs typeface="Calibri"/>
              </a:rPr>
              <a:t>n</a:t>
            </a:r>
            <a:r>
              <a:rPr spc="-20" dirty="0">
                <a:latin typeface="Calibri"/>
                <a:cs typeface="Calibri"/>
              </a:rPr>
              <a:t>c</a:t>
            </a:r>
            <a:r>
              <a:rPr dirty="0">
                <a:latin typeface="Calibri"/>
                <a:cs typeface="Calibri"/>
              </a:rPr>
              <a:t>es</a:t>
            </a:r>
            <a:r>
              <a:rPr spc="15" dirty="0">
                <a:latin typeface="Calibri"/>
                <a:cs typeface="Calibri"/>
              </a:rPr>
              <a:t> </a:t>
            </a:r>
            <a:r>
              <a:rPr spc="-10" dirty="0">
                <a:latin typeface="Calibri"/>
                <a:cs typeface="Calibri"/>
              </a:rPr>
              <a:t>B</a:t>
            </a:r>
            <a:r>
              <a:rPr dirty="0">
                <a:latin typeface="Calibri"/>
                <a:cs typeface="Calibri"/>
              </a:rPr>
              <a:t>e</a:t>
            </a:r>
            <a:r>
              <a:rPr spc="-5" dirty="0">
                <a:latin typeface="Calibri"/>
                <a:cs typeface="Calibri"/>
              </a:rPr>
              <a:t>t</a:t>
            </a:r>
            <a:r>
              <a:rPr spc="-25" dirty="0">
                <a:latin typeface="Calibri"/>
                <a:cs typeface="Calibri"/>
              </a:rPr>
              <a:t>w</a:t>
            </a:r>
            <a:r>
              <a:rPr dirty="0">
                <a:latin typeface="Calibri"/>
                <a:cs typeface="Calibri"/>
              </a:rPr>
              <a:t>een</a:t>
            </a:r>
            <a:r>
              <a:rPr spc="-5"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r>
              <a:rPr spc="-95"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H</a:t>
            </a:r>
            <a:r>
              <a:rPr spc="45" dirty="0">
                <a:latin typeface="Calibri"/>
                <a:cs typeface="Calibri"/>
              </a:rPr>
              <a:t>i</a:t>
            </a:r>
            <a:r>
              <a:rPr spc="5" dirty="0">
                <a:latin typeface="Calibri"/>
                <a:cs typeface="Calibri"/>
              </a:rPr>
              <a:t>v</a:t>
            </a:r>
            <a:r>
              <a:rPr spc="-5" dirty="0">
                <a:latin typeface="Calibri"/>
                <a:cs typeface="Calibri"/>
              </a:rPr>
              <a:t>e</a:t>
            </a:r>
            <a:r>
              <a:rPr spc="-40"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5" dirty="0">
                <a:latin typeface="Calibri"/>
                <a:cs typeface="Calibri"/>
              </a:rPr>
              <a:t> </a:t>
            </a:r>
            <a:r>
              <a:rPr spc="-5" dirty="0">
                <a:latin typeface="Calibri"/>
                <a:cs typeface="Calibri"/>
              </a:rPr>
              <a:t>S</a:t>
            </a:r>
            <a:r>
              <a:rPr spc="0" dirty="0">
                <a:latin typeface="Calibri"/>
                <a:cs typeface="Calibri"/>
              </a:rPr>
              <a:t>y</a:t>
            </a:r>
            <a:r>
              <a:rPr spc="35" dirty="0">
                <a:latin typeface="Calibri"/>
                <a:cs typeface="Calibri"/>
              </a:rPr>
              <a:t>n</a:t>
            </a:r>
            <a:r>
              <a:rPr spc="-5" dirty="0">
                <a:latin typeface="Calibri"/>
                <a:cs typeface="Calibri"/>
              </a:rPr>
              <a:t>t</a:t>
            </a:r>
            <a:r>
              <a:rPr spc="-55" dirty="0">
                <a:latin typeface="Calibri"/>
                <a:cs typeface="Calibri"/>
              </a:rPr>
              <a:t>a</a:t>
            </a:r>
            <a:r>
              <a:rPr dirty="0">
                <a:latin typeface="Calibri"/>
                <a:cs typeface="Calibri"/>
              </a:rPr>
              <a:t>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639684" cy="629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25" dirty="0">
                <a:latin typeface="Calibri"/>
                <a:cs typeface="Calibri"/>
              </a:rPr>
              <a:t>h</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30" dirty="0">
                <a:latin typeface="Calibri"/>
                <a:cs typeface="Calibri"/>
              </a:rPr>
              <a:t>m</a:t>
            </a:r>
            <a:r>
              <a:rPr sz="2000" b="1" spc="0" dirty="0">
                <a:latin typeface="Calibri"/>
                <a:cs typeface="Calibri"/>
              </a:rPr>
              <a:t>a</a:t>
            </a:r>
            <a:r>
              <a:rPr sz="2000" b="1" spc="20" dirty="0">
                <a:latin typeface="Calibri"/>
                <a:cs typeface="Calibri"/>
              </a:rPr>
              <a:t>d</a:t>
            </a:r>
            <a:r>
              <a:rPr sz="2000" b="1" dirty="0">
                <a:latin typeface="Calibri"/>
                <a:cs typeface="Calibri"/>
              </a:rPr>
              <a:t>e</a:t>
            </a:r>
            <a:r>
              <a:rPr sz="2000" b="1" spc="-6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5" dirty="0">
                <a:latin typeface="Calibri"/>
                <a:cs typeface="Calibri"/>
              </a:rPr>
              <a:t>s</a:t>
            </a:r>
            <a:r>
              <a:rPr sz="2000" b="1" dirty="0">
                <a:latin typeface="Calibri"/>
                <a:cs typeface="Calibri"/>
              </a:rPr>
              <a:t>i</a:t>
            </a:r>
            <a:r>
              <a:rPr sz="2000" b="1" spc="20" dirty="0">
                <a:latin typeface="Calibri"/>
                <a:cs typeface="Calibri"/>
              </a:rPr>
              <a:t>d</a:t>
            </a:r>
            <a:r>
              <a:rPr sz="2000" b="1" dirty="0">
                <a:latin typeface="Calibri"/>
                <a:cs typeface="Calibri"/>
              </a:rPr>
              <a:t>e</a:t>
            </a:r>
            <a:r>
              <a:rPr sz="2000" b="1" spc="-6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15" dirty="0">
                <a:latin typeface="Calibri"/>
                <a:cs typeface="Calibri"/>
              </a:rPr>
              <a:t>r</a:t>
            </a:r>
            <a:r>
              <a:rPr sz="2000" b="1" spc="-10" dirty="0">
                <a:latin typeface="Calibri"/>
                <a:cs typeface="Calibri"/>
              </a:rPr>
              <a:t>e</a:t>
            </a:r>
            <a:r>
              <a:rPr sz="2000" b="1" spc="20" dirty="0">
                <a:latin typeface="Calibri"/>
                <a:cs typeface="Calibri"/>
              </a:rPr>
              <a:t>qu</a:t>
            </a:r>
            <a:r>
              <a:rPr sz="2000" b="1" dirty="0">
                <a:latin typeface="Calibri"/>
                <a:cs typeface="Calibri"/>
              </a:rPr>
              <a:t>i</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0" dirty="0">
                <a:latin typeface="Calibri"/>
                <a:cs typeface="Calibri"/>
              </a:rPr>
              <a:t>a</a:t>
            </a:r>
            <a:r>
              <a:rPr sz="2000" b="1" spc="-40" dirty="0">
                <a:latin typeface="Calibri"/>
                <a:cs typeface="Calibri"/>
              </a:rPr>
              <a:t>c</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dirty="0">
                <a:latin typeface="Calibri"/>
                <a:cs typeface="Calibri"/>
              </a:rPr>
              <a:t>i</a:t>
            </a:r>
            <a:r>
              <a:rPr sz="2000" b="1" spc="20" dirty="0">
                <a:latin typeface="Calibri"/>
                <a:cs typeface="Calibri"/>
              </a:rPr>
              <a:t>n</a:t>
            </a:r>
            <a:r>
              <a:rPr sz="2000" b="1" spc="-50" dirty="0">
                <a:latin typeface="Calibri"/>
                <a:cs typeface="Calibri"/>
              </a:rPr>
              <a:t>v</a:t>
            </a:r>
            <a:r>
              <a:rPr sz="2000" b="1" spc="0" dirty="0">
                <a:latin typeface="Calibri"/>
                <a:cs typeface="Calibri"/>
              </a:rPr>
              <a:t>a</a:t>
            </a:r>
            <a:r>
              <a:rPr sz="2000" b="1" dirty="0">
                <a:latin typeface="Calibri"/>
                <a:cs typeface="Calibri"/>
              </a:rPr>
              <a:t>li</a:t>
            </a:r>
            <a:r>
              <a:rPr sz="2000" b="1" spc="20" dirty="0">
                <a:latin typeface="Calibri"/>
                <a:cs typeface="Calibri"/>
              </a:rPr>
              <a:t>d</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F</a:t>
            </a:r>
            <a:r>
              <a:rPr sz="2000" spc="45" dirty="0">
                <a:latin typeface="Calibri"/>
                <a:cs typeface="Calibri"/>
              </a:rPr>
              <a:t>o</a:t>
            </a:r>
            <a:r>
              <a:rPr sz="2000" spc="-5" dirty="0">
                <a:latin typeface="Calibri"/>
                <a:cs typeface="Calibri"/>
              </a:rPr>
              <a:t>r</a:t>
            </a:r>
            <a:r>
              <a:rPr sz="2000" spc="-50" dirty="0">
                <a:latin typeface="Calibri"/>
                <a:cs typeface="Calibri"/>
              </a:rPr>
              <a:t> </a:t>
            </a:r>
            <a:r>
              <a:rPr sz="2000" spc="-5" dirty="0">
                <a:latin typeface="Calibri"/>
                <a:cs typeface="Calibri"/>
              </a:rPr>
              <a:t>e</a:t>
            </a:r>
            <a:r>
              <a:rPr sz="2000" spc="30" dirty="0">
                <a:latin typeface="Calibri"/>
                <a:cs typeface="Calibri"/>
              </a:rPr>
              <a:t>x</a:t>
            </a:r>
            <a:r>
              <a:rPr sz="2000" spc="40" dirty="0">
                <a:latin typeface="Calibri"/>
                <a:cs typeface="Calibri"/>
              </a:rPr>
              <a:t>a</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spc="-155" dirty="0">
                <a:latin typeface="Calibri"/>
                <a:cs typeface="Calibri"/>
              </a:rPr>
              <a:t> </a:t>
            </a:r>
            <a:r>
              <a:rPr sz="2000" spc="-55"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r>
              <a:rPr sz="2000" spc="-135"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 </a:t>
            </a:r>
            <a:r>
              <a:rPr sz="2000" spc="40" dirty="0">
                <a:latin typeface="Calibri"/>
                <a:cs typeface="Calibri"/>
              </a:rPr>
              <a:t>i</a:t>
            </a:r>
            <a:r>
              <a:rPr sz="2000" spc="-5" dirty="0">
                <a:latin typeface="Calibri"/>
                <a:cs typeface="Calibri"/>
              </a:rPr>
              <a:t>m</a:t>
            </a:r>
            <a:r>
              <a:rPr sz="2000" spc="45" dirty="0">
                <a:latin typeface="Calibri"/>
                <a:cs typeface="Calibri"/>
              </a:rPr>
              <a:t>po</a:t>
            </a:r>
            <a:r>
              <a:rPr sz="2000" spc="-5" dirty="0">
                <a:latin typeface="Calibri"/>
                <a:cs typeface="Calibri"/>
              </a:rPr>
              <a:t>r</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spc="-20" dirty="0">
                <a:latin typeface="Calibri"/>
                <a:cs typeface="Calibri"/>
              </a:rPr>
              <a:t>S</a:t>
            </a:r>
            <a:r>
              <a:rPr sz="2000" spc="45" dirty="0">
                <a:latin typeface="Calibri"/>
                <a:cs typeface="Calibri"/>
              </a:rPr>
              <a:t>qoo</a:t>
            </a:r>
            <a:r>
              <a:rPr sz="2000" dirty="0">
                <a:latin typeface="Calibri"/>
                <a:cs typeface="Calibri"/>
              </a:rPr>
              <a:t>p</a:t>
            </a:r>
            <a:endParaRPr sz="2000">
              <a:latin typeface="Calibri"/>
              <a:cs typeface="Calibri"/>
            </a:endParaRPr>
          </a:p>
        </p:txBody>
      </p:sp>
      <p:sp>
        <p:nvSpPr>
          <p:cNvPr id="3" name="object 3"/>
          <p:cNvSpPr txBox="1"/>
          <p:nvPr/>
        </p:nvSpPr>
        <p:spPr>
          <a:xfrm>
            <a:off x="527242" y="4701554"/>
            <a:ext cx="7990205" cy="591820"/>
          </a:xfrm>
          <a:prstGeom prst="rect">
            <a:avLst/>
          </a:prstGeom>
        </p:spPr>
        <p:txBody>
          <a:bodyPr vert="horz" wrap="square" lIns="0" tIns="0" rIns="0" bIns="0" rtlCol="0">
            <a:spAutoFit/>
          </a:bodyPr>
          <a:lstStyle/>
          <a:p>
            <a:pPr marL="177800" marR="5080" indent="-165100">
              <a:lnSpc>
                <a:spcPct val="100000"/>
              </a:lnSpc>
              <a:buClr>
                <a:srgbClr val="2DA6C9"/>
              </a:buClr>
              <a:buFont typeface="Malgun Gothic"/>
              <a:buChar char="▪"/>
              <a:tabLst>
                <a:tab pos="177800" algn="l"/>
              </a:tabLst>
            </a:pPr>
            <a:r>
              <a:rPr sz="2000" b="1" spc="35" dirty="0">
                <a:latin typeface="Calibri"/>
                <a:cs typeface="Calibri"/>
              </a:rPr>
              <a:t>D</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dirty="0">
                <a:latin typeface="Calibri"/>
                <a:cs typeface="Calibri"/>
              </a:rPr>
              <a:t>il</a:t>
            </a:r>
            <a:r>
              <a:rPr sz="2000" b="1" spc="-5" dirty="0">
                <a:latin typeface="Calibri"/>
                <a:cs typeface="Calibri"/>
              </a:rPr>
              <a:t>s</a:t>
            </a:r>
            <a:r>
              <a:rPr sz="2000" b="1" spc="-15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3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40" dirty="0">
                <a:latin typeface="Calibri"/>
                <a:cs typeface="Calibri"/>
              </a:rPr>
              <a:t>c</a:t>
            </a:r>
            <a:r>
              <a:rPr sz="2000" b="1" spc="0" dirty="0">
                <a:latin typeface="Calibri"/>
                <a:cs typeface="Calibri"/>
              </a:rPr>
              <a:t>a</a:t>
            </a:r>
            <a:r>
              <a:rPr sz="2000" b="1" spc="-40" dirty="0">
                <a:latin typeface="Calibri"/>
                <a:cs typeface="Calibri"/>
              </a:rPr>
              <a:t>c</a:t>
            </a:r>
            <a:r>
              <a:rPr sz="2000" b="1" spc="20" dirty="0">
                <a:latin typeface="Calibri"/>
                <a:cs typeface="Calibri"/>
              </a:rPr>
              <a:t>h</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i</a:t>
            </a:r>
            <a:r>
              <a:rPr sz="2000" b="1" spc="20" dirty="0">
                <a:latin typeface="Calibri"/>
                <a:cs typeface="Calibri"/>
              </a:rPr>
              <a:t>n</a:t>
            </a:r>
            <a:r>
              <a:rPr sz="2000" b="1" spc="-50" dirty="0">
                <a:latin typeface="Calibri"/>
                <a:cs typeface="Calibri"/>
              </a:rPr>
              <a:t>v</a:t>
            </a:r>
            <a:r>
              <a:rPr sz="2000" b="1" spc="0" dirty="0">
                <a:latin typeface="Calibri"/>
                <a:cs typeface="Calibri"/>
              </a:rPr>
              <a:t>a</a:t>
            </a:r>
            <a:r>
              <a:rPr sz="2000" b="1" dirty="0">
                <a:latin typeface="Calibri"/>
                <a:cs typeface="Calibri"/>
              </a:rPr>
              <a:t>li</a:t>
            </a:r>
            <a:r>
              <a:rPr sz="2000" b="1" spc="20" dirty="0">
                <a:latin typeface="Calibri"/>
                <a:cs typeface="Calibri"/>
              </a:rPr>
              <a:t>d</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10" dirty="0">
                <a:latin typeface="Calibri"/>
                <a:cs typeface="Calibri"/>
              </a:rPr>
              <a:t>e</a:t>
            </a:r>
            <a:r>
              <a:rPr sz="2000" b="1" spc="-5" dirty="0">
                <a:latin typeface="Calibri"/>
                <a:cs typeface="Calibri"/>
              </a:rPr>
              <a:t>d</a:t>
            </a:r>
            <a:r>
              <a:rPr sz="2000" b="1" spc="7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l</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dirty="0">
                <a:latin typeface="Calibri"/>
                <a:cs typeface="Calibri"/>
              </a:rPr>
              <a:t>r </a:t>
            </a:r>
            <a:r>
              <a:rPr sz="2000" b="1" spc="-40" dirty="0">
                <a:latin typeface="Calibri"/>
                <a:cs typeface="Calibri"/>
              </a:rPr>
              <a:t>c</a:t>
            </a:r>
            <a:r>
              <a:rPr sz="2000" b="1" spc="25" dirty="0">
                <a:latin typeface="Calibri"/>
                <a:cs typeface="Calibri"/>
              </a:rPr>
              <a:t>h</a:t>
            </a:r>
            <a:r>
              <a:rPr sz="2000" b="1" spc="0" dirty="0">
                <a:latin typeface="Calibri"/>
                <a:cs typeface="Calibri"/>
              </a:rPr>
              <a:t>a</a:t>
            </a:r>
            <a:r>
              <a:rPr sz="2000" b="1" spc="20" dirty="0">
                <a:latin typeface="Calibri"/>
                <a:cs typeface="Calibri"/>
              </a:rPr>
              <a:t>p</a:t>
            </a:r>
            <a:r>
              <a:rPr sz="2000" b="1" dirty="0">
                <a:latin typeface="Calibri"/>
                <a:cs typeface="Calibri"/>
              </a:rPr>
              <a:t>t</a:t>
            </a:r>
            <a:r>
              <a:rPr sz="2000" b="1" spc="-10" dirty="0">
                <a:latin typeface="Calibri"/>
                <a:cs typeface="Calibri"/>
              </a:rPr>
              <a:t>e</a:t>
            </a:r>
            <a:r>
              <a:rPr sz="2000" b="1" dirty="0">
                <a:latin typeface="Calibri"/>
                <a:cs typeface="Calibri"/>
              </a:rPr>
              <a:t>r</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r>
              <a:rPr spc="5" dirty="0">
                <a:latin typeface="Calibri"/>
                <a:cs typeface="Calibri"/>
              </a:rPr>
              <a:t> </a:t>
            </a:r>
            <a:r>
              <a:rPr spc="45" dirty="0">
                <a:latin typeface="Calibri"/>
                <a:cs typeface="Calibri"/>
              </a:rPr>
              <a:t>M</a:t>
            </a:r>
            <a:r>
              <a:rPr dirty="0">
                <a:latin typeface="Calibri"/>
                <a:cs typeface="Calibri"/>
              </a:rPr>
              <a:t>e</a:t>
            </a:r>
            <a:r>
              <a:rPr spc="-5" dirty="0">
                <a:latin typeface="Calibri"/>
                <a:cs typeface="Calibri"/>
              </a:rPr>
              <a:t>t</a:t>
            </a:r>
            <a:r>
              <a:rPr spc="-55" dirty="0">
                <a:latin typeface="Calibri"/>
                <a:cs typeface="Calibri"/>
              </a:rPr>
              <a:t>a</a:t>
            </a:r>
            <a:r>
              <a:rPr spc="35" dirty="0">
                <a:latin typeface="Calibri"/>
                <a:cs typeface="Calibri"/>
              </a:rPr>
              <a:t>d</a:t>
            </a:r>
            <a:r>
              <a:rPr spc="-55" dirty="0">
                <a:latin typeface="Calibri"/>
                <a:cs typeface="Calibri"/>
              </a:rPr>
              <a:t>a</a:t>
            </a:r>
            <a:r>
              <a:rPr spc="-5" dirty="0">
                <a:latin typeface="Calibri"/>
                <a:cs typeface="Calibri"/>
              </a:rPr>
              <a:t>t</a:t>
            </a:r>
            <a:r>
              <a:rPr dirty="0">
                <a:latin typeface="Calibri"/>
                <a:cs typeface="Calibri"/>
              </a:rPr>
              <a:t>a</a:t>
            </a:r>
            <a:r>
              <a:rPr spc="-95" dirty="0">
                <a:latin typeface="Calibri"/>
                <a:cs typeface="Calibri"/>
              </a:rPr>
              <a:t> </a:t>
            </a:r>
            <a:r>
              <a:rPr spc="20" dirty="0">
                <a:latin typeface="Calibri"/>
                <a:cs typeface="Calibri"/>
              </a:rPr>
              <a:t>C</a:t>
            </a:r>
            <a:r>
              <a:rPr spc="-55" dirty="0">
                <a:latin typeface="Calibri"/>
                <a:cs typeface="Calibri"/>
              </a:rPr>
              <a:t>a</a:t>
            </a:r>
            <a:r>
              <a:rPr spc="-20" dirty="0">
                <a:latin typeface="Calibri"/>
                <a:cs typeface="Calibri"/>
              </a:rPr>
              <a:t>c</a:t>
            </a:r>
            <a:r>
              <a:rPr spc="35" dirty="0">
                <a:latin typeface="Calibri"/>
                <a:cs typeface="Calibri"/>
              </a:rPr>
              <a:t>h</a:t>
            </a:r>
            <a:r>
              <a:rPr spc="-5" dirty="0">
                <a:latin typeface="Calibri"/>
                <a:cs typeface="Calibri"/>
              </a:rPr>
              <a:t>e</a:t>
            </a:r>
            <a:r>
              <a:rPr spc="-40" dirty="0">
                <a:latin typeface="Calibri"/>
                <a:cs typeface="Calibri"/>
              </a:rPr>
              <a:t> </a:t>
            </a:r>
            <a:r>
              <a:rPr spc="-5" dirty="0">
                <a:latin typeface="Calibri"/>
                <a:cs typeface="Calibri"/>
              </a:rPr>
              <a:t>I</a:t>
            </a:r>
            <a:r>
              <a:rPr spc="35" dirty="0">
                <a:latin typeface="Calibri"/>
                <a:cs typeface="Calibri"/>
              </a:rPr>
              <a:t>n</a:t>
            </a:r>
            <a:r>
              <a:rPr spc="5" dirty="0">
                <a:latin typeface="Calibri"/>
                <a:cs typeface="Calibri"/>
              </a:rPr>
              <a:t>v</a:t>
            </a:r>
            <a:r>
              <a:rPr spc="-55" dirty="0">
                <a:latin typeface="Calibri"/>
                <a:cs typeface="Calibri"/>
              </a:rPr>
              <a:t>a</a:t>
            </a:r>
            <a:r>
              <a:rPr spc="45" dirty="0">
                <a:latin typeface="Calibri"/>
                <a:cs typeface="Calibri"/>
              </a:rPr>
              <a:t>li</a:t>
            </a:r>
            <a:r>
              <a:rPr spc="35" dirty="0">
                <a:latin typeface="Calibri"/>
                <a:cs typeface="Calibri"/>
              </a:rPr>
              <a:t>d</a:t>
            </a:r>
            <a:r>
              <a:rPr spc="-55" dirty="0">
                <a:latin typeface="Calibri"/>
                <a:cs typeface="Calibri"/>
              </a:rPr>
              <a:t>a</a:t>
            </a:r>
            <a:r>
              <a:rPr spc="-5" dirty="0">
                <a:latin typeface="Calibri"/>
                <a:cs typeface="Calibri"/>
              </a:rPr>
              <a:t>t</a:t>
            </a:r>
            <a:r>
              <a:rPr spc="45" dirty="0">
                <a:latin typeface="Calibri"/>
                <a:cs typeface="Calibri"/>
              </a:rPr>
              <a:t>i</a:t>
            </a:r>
            <a:r>
              <a:rPr spc="35" dirty="0">
                <a:latin typeface="Calibri"/>
                <a:cs typeface="Calibri"/>
              </a:rPr>
              <a:t>o</a:t>
            </a:r>
            <a:r>
              <a:rPr dirty="0">
                <a:latin typeface="Calibri"/>
                <a:cs typeface="Calibri"/>
              </a:rPr>
              <a:t>n</a:t>
            </a:r>
          </a:p>
        </p:txBody>
      </p:sp>
      <p:sp>
        <p:nvSpPr>
          <p:cNvPr id="5" name="object 5"/>
          <p:cNvSpPr/>
          <p:nvPr/>
        </p:nvSpPr>
        <p:spPr>
          <a:xfrm>
            <a:off x="1409700" y="2247900"/>
            <a:ext cx="6616700" cy="9017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454150" y="2292350"/>
            <a:ext cx="6477000" cy="7620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INVALIDAT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METADATA;</a:t>
            </a:r>
            <a:endParaRPr sz="1800">
              <a:latin typeface="Courier New"/>
              <a:cs typeface="Courier New"/>
            </a:endParaRPr>
          </a:p>
        </p:txBody>
      </p:sp>
      <p:sp>
        <p:nvSpPr>
          <p:cNvPr id="7" name="object 7"/>
          <p:cNvSpPr/>
          <p:nvPr/>
        </p:nvSpPr>
        <p:spPr>
          <a:xfrm>
            <a:off x="685800" y="2514600"/>
            <a:ext cx="685800" cy="11303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09700" y="3314700"/>
            <a:ext cx="6616700" cy="9017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454150" y="3359150"/>
            <a:ext cx="6477000" cy="7620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REFRES</a:t>
            </a:r>
            <a:r>
              <a:rPr sz="1800" b="1" dirty="0">
                <a:solidFill>
                  <a:srgbClr val="010000"/>
                </a:solidFill>
                <a:latin typeface="Courier New"/>
                <a:cs typeface="Courier New"/>
              </a:rPr>
              <a:t>H</a:t>
            </a:r>
            <a:r>
              <a:rPr sz="1800" b="1" spc="-160" dirty="0">
                <a:solidFill>
                  <a:srgbClr val="010000"/>
                </a:solidFill>
                <a:latin typeface="Courier New"/>
                <a:cs typeface="Courier New"/>
              </a:rPr>
              <a:t> </a:t>
            </a:r>
            <a:r>
              <a:rPr sz="1800" b="1" i="1" spc="15" dirty="0">
                <a:solidFill>
                  <a:srgbClr val="010000"/>
                </a:solidFill>
                <a:latin typeface="Courier New"/>
                <a:cs typeface="Courier New"/>
              </a:rPr>
              <a:t>tablenam</a:t>
            </a:r>
            <a:r>
              <a:rPr sz="1800" b="1" i="1" spc="20" dirty="0">
                <a:solidFill>
                  <a:srgbClr val="010000"/>
                </a:solidFill>
                <a:latin typeface="Courier New"/>
                <a:cs typeface="Courier New"/>
              </a:rPr>
              <a:t>e</a:t>
            </a:r>
            <a:r>
              <a:rPr sz="1800" b="1" dirty="0">
                <a:solidFill>
                  <a:srgbClr val="010000"/>
                </a:solidFill>
                <a:latin typeface="Courier New"/>
                <a:cs typeface="Courier New"/>
              </a:rPr>
              <a:t>;</a:t>
            </a:r>
            <a:endParaRPr sz="18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27</a:t>
            </a:fld>
            <a:endParaRPr spc="-5"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5"/>
            <a:ext cx="428117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0" dirty="0">
                <a:latin typeface="Calibri"/>
                <a:cs typeface="Calibri"/>
              </a:rPr>
              <a:t>d</a:t>
            </a:r>
            <a:r>
              <a:rPr sz="2000" b="1" spc="10" dirty="0">
                <a:latin typeface="Calibri"/>
                <a:cs typeface="Calibri"/>
              </a:rPr>
              <a:t>o</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50" dirty="0">
                <a:latin typeface="Calibri"/>
                <a:cs typeface="Calibri"/>
              </a:rPr>
              <a:t> </a:t>
            </a:r>
            <a:r>
              <a:rPr sz="2000" b="1" spc="-15" dirty="0">
                <a:latin typeface="Calibri"/>
                <a:cs typeface="Calibri"/>
              </a:rPr>
              <a:t>r</a:t>
            </a:r>
            <a:r>
              <a:rPr sz="2000" b="1" spc="-10" dirty="0">
                <a:latin typeface="Calibri"/>
                <a:cs typeface="Calibri"/>
              </a:rPr>
              <a:t>e</a:t>
            </a:r>
            <a:r>
              <a:rPr sz="2000" b="1" spc="20" dirty="0">
                <a:latin typeface="Calibri"/>
                <a:cs typeface="Calibri"/>
              </a:rPr>
              <a:t>qu</a:t>
            </a:r>
            <a:r>
              <a:rPr sz="2000" b="1" dirty="0">
                <a:latin typeface="Calibri"/>
                <a:cs typeface="Calibri"/>
              </a:rPr>
              <a:t>i</a:t>
            </a:r>
            <a:r>
              <a:rPr sz="2000" b="1" spc="-15" dirty="0">
                <a:latin typeface="Calibri"/>
                <a:cs typeface="Calibri"/>
              </a:rPr>
              <a:t>r</a:t>
            </a:r>
            <a:r>
              <a:rPr sz="2000" b="1" dirty="0">
                <a:latin typeface="Calibri"/>
                <a:cs typeface="Calibri"/>
              </a:rPr>
              <a:t>e</a:t>
            </a:r>
            <a:r>
              <a:rPr sz="2000" b="1" spc="-16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ourier New"/>
                <a:cs typeface="Courier New"/>
              </a:rPr>
              <a:t>FRO</a:t>
            </a:r>
            <a:r>
              <a:rPr sz="2000" b="1" dirty="0">
                <a:latin typeface="Courier New"/>
                <a:cs typeface="Courier New"/>
              </a:rPr>
              <a:t>M</a:t>
            </a:r>
            <a:r>
              <a:rPr sz="2000" b="1" spc="-805" dirty="0">
                <a:latin typeface="Courier New"/>
                <a:cs typeface="Courier New"/>
              </a:rPr>
              <a:t> </a:t>
            </a:r>
            <a:r>
              <a:rPr sz="2000" b="1" spc="-40" dirty="0">
                <a:latin typeface="Calibri"/>
                <a:cs typeface="Calibri"/>
              </a:rPr>
              <a:t>c</a:t>
            </a:r>
            <a:r>
              <a:rPr sz="2000" b="1" spc="5" dirty="0">
                <a:latin typeface="Calibri"/>
                <a:cs typeface="Calibri"/>
              </a:rPr>
              <a:t>l</a:t>
            </a:r>
            <a:r>
              <a:rPr sz="2000" b="1" spc="0" dirty="0">
                <a:latin typeface="Calibri"/>
                <a:cs typeface="Calibri"/>
              </a:rPr>
              <a:t>a</a:t>
            </a:r>
            <a:r>
              <a:rPr sz="2000" b="1" spc="20" dirty="0">
                <a:latin typeface="Calibri"/>
                <a:cs typeface="Calibri"/>
              </a:rPr>
              <a:t>u</a:t>
            </a:r>
            <a:r>
              <a:rPr sz="2000" b="1" spc="-5" dirty="0">
                <a:latin typeface="Calibri"/>
                <a:cs typeface="Calibri"/>
              </a:rPr>
              <a:t>s</a:t>
            </a:r>
            <a:r>
              <a:rPr sz="2000" b="1" dirty="0">
                <a:latin typeface="Calibri"/>
                <a:cs typeface="Calibri"/>
              </a:rPr>
              <a:t>e</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a:t>
            </a:r>
            <a:r>
              <a:rPr spc="5" dirty="0">
                <a:latin typeface="Calibri"/>
                <a:cs typeface="Calibri"/>
              </a:rPr>
              <a:t>e</a:t>
            </a:r>
            <a:r>
              <a:rPr spc="50" dirty="0">
                <a:latin typeface="Calibri"/>
                <a:cs typeface="Calibri"/>
              </a:rPr>
              <a:t>l</a:t>
            </a:r>
            <a:r>
              <a:rPr dirty="0">
                <a:latin typeface="Calibri"/>
                <a:cs typeface="Calibri"/>
              </a:rPr>
              <a:t>e</a:t>
            </a:r>
            <a:r>
              <a:rPr spc="-25" dirty="0">
                <a:latin typeface="Calibri"/>
                <a:cs typeface="Calibri"/>
              </a:rPr>
              <a:t>c</a:t>
            </a:r>
            <a:r>
              <a:rPr spc="-5" dirty="0">
                <a:latin typeface="Calibri"/>
                <a:cs typeface="Calibri"/>
              </a:rPr>
              <a:t>t</a:t>
            </a:r>
            <a:r>
              <a:rPr spc="50"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0" dirty="0">
                <a:latin typeface="Calibri"/>
                <a:cs typeface="Calibri"/>
              </a:rPr>
              <a:t>a</a:t>
            </a:r>
            <a:r>
              <a:rPr spc="-5" dirty="0">
                <a:latin typeface="Calibri"/>
                <a:cs typeface="Calibri"/>
              </a:rPr>
              <a:t>t</a:t>
            </a:r>
            <a:r>
              <a:rPr dirty="0">
                <a:latin typeface="Calibri"/>
                <a:cs typeface="Calibri"/>
              </a:rPr>
              <a:t>a</a:t>
            </a:r>
            <a:r>
              <a:rPr spc="5" dirty="0">
                <a:latin typeface="Calibri"/>
                <a:cs typeface="Calibri"/>
              </a:rPr>
              <a:t> </a:t>
            </a:r>
            <a:r>
              <a:rPr spc="50" dirty="0">
                <a:latin typeface="Calibri"/>
                <a:cs typeface="Calibri"/>
              </a:rPr>
              <a:t>i</a:t>
            </a:r>
            <a:r>
              <a:rPr dirty="0">
                <a:latin typeface="Calibri"/>
                <a:cs typeface="Calibri"/>
              </a:rPr>
              <a:t>n</a:t>
            </a:r>
            <a:r>
              <a:rPr spc="-105"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0" dirty="0">
                <a:latin typeface="Calibri"/>
                <a:cs typeface="Calibri"/>
              </a:rPr>
              <a:t>a</a:t>
            </a:r>
            <a:r>
              <a:rPr spc="50" dirty="0">
                <a:latin typeface="Calibri"/>
                <a:cs typeface="Calibri"/>
              </a:rPr>
              <a:t>l</a:t>
            </a:r>
            <a:r>
              <a:rPr dirty="0">
                <a:latin typeface="Calibri"/>
                <a:cs typeface="Calibri"/>
              </a:rPr>
              <a:t>a</a:t>
            </a:r>
          </a:p>
        </p:txBody>
      </p:sp>
      <p:sp>
        <p:nvSpPr>
          <p:cNvPr id="4" name="object 4"/>
          <p:cNvSpPr/>
          <p:nvPr/>
        </p:nvSpPr>
        <p:spPr>
          <a:xfrm>
            <a:off x="1409700" y="1714500"/>
            <a:ext cx="6235700" cy="901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54150" y="1758950"/>
            <a:ext cx="6096000" cy="7620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SQRT(64</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A</a:t>
            </a:r>
            <a:r>
              <a:rPr sz="1800" b="1" dirty="0">
                <a:solidFill>
                  <a:srgbClr val="010000"/>
                </a:solidFill>
                <a:latin typeface="Courier New"/>
                <a:cs typeface="Courier New"/>
              </a:rPr>
              <a:t>S</a:t>
            </a:r>
            <a:r>
              <a:rPr sz="1800" b="1" spc="-60" dirty="0">
                <a:solidFill>
                  <a:srgbClr val="010000"/>
                </a:solidFill>
                <a:latin typeface="Courier New"/>
                <a:cs typeface="Courier New"/>
              </a:rPr>
              <a:t> </a:t>
            </a:r>
            <a:r>
              <a:rPr sz="1800" b="1" spc="15" dirty="0">
                <a:solidFill>
                  <a:srgbClr val="010000"/>
                </a:solidFill>
                <a:latin typeface="Courier New"/>
                <a:cs typeface="Courier New"/>
              </a:rPr>
              <a:t>square_roo</a:t>
            </a:r>
            <a:r>
              <a:rPr sz="1800" b="1" spc="20" dirty="0">
                <a:solidFill>
                  <a:srgbClr val="010000"/>
                </a:solidFill>
                <a:latin typeface="Courier New"/>
                <a:cs typeface="Courier New"/>
              </a:rPr>
              <a:t>t</a:t>
            </a:r>
            <a:r>
              <a:rPr sz="1800" b="1" dirty="0">
                <a:solidFill>
                  <a:srgbClr val="010000"/>
                </a:solidFill>
                <a:latin typeface="Courier New"/>
                <a:cs typeface="Courier New"/>
              </a:rPr>
              <a:t>;</a:t>
            </a:r>
            <a:endParaRPr sz="1800">
              <a:latin typeface="Courier New"/>
              <a:cs typeface="Courier New"/>
            </a:endParaRPr>
          </a:p>
        </p:txBody>
      </p:sp>
      <p:sp>
        <p:nvSpPr>
          <p:cNvPr id="6" name="object 6"/>
          <p:cNvSpPr/>
          <p:nvPr/>
        </p:nvSpPr>
        <p:spPr>
          <a:xfrm>
            <a:off x="609600" y="1676400"/>
            <a:ext cx="558800" cy="914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28</a:t>
            </a:fld>
            <a:endParaRPr spc="-5"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76846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u</a:t>
            </a:r>
            <a:r>
              <a:rPr sz="2000" b="1" dirty="0">
                <a:latin typeface="Calibri"/>
                <a:cs typeface="Calibri"/>
              </a:rPr>
              <a:t>t</a:t>
            </a:r>
            <a:r>
              <a:rPr sz="2000" b="1" spc="10" dirty="0">
                <a:latin typeface="Calibri"/>
                <a:cs typeface="Calibri"/>
              </a:rPr>
              <a:t>o</a:t>
            </a:r>
            <a:r>
              <a:rPr sz="2000" b="1" spc="-15" dirty="0">
                <a:latin typeface="Calibri"/>
                <a:cs typeface="Calibri"/>
              </a:rPr>
              <a:t>-</a:t>
            </a:r>
            <a:r>
              <a:rPr sz="2000" b="1" spc="-40" dirty="0">
                <a:latin typeface="Calibri"/>
                <a:cs typeface="Calibri"/>
              </a:rPr>
              <a:t>c</a:t>
            </a:r>
            <a:r>
              <a:rPr sz="2000" b="1" spc="20" dirty="0">
                <a:latin typeface="Calibri"/>
                <a:cs typeface="Calibri"/>
              </a:rPr>
              <a:t>on</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5" dirty="0">
                <a:latin typeface="Calibri"/>
                <a:cs typeface="Calibri"/>
              </a:rPr>
              <a:t>a</a:t>
            </a:r>
            <a:r>
              <a:rPr sz="2000" b="1" spc="-40" dirty="0">
                <a:latin typeface="Calibri"/>
                <a:cs typeface="Calibri"/>
              </a:rPr>
              <a:t> </a:t>
            </a:r>
            <a:r>
              <a:rPr sz="2000" b="1" spc="-5" dirty="0">
                <a:latin typeface="Courier New"/>
                <a:cs typeface="Courier New"/>
              </a:rPr>
              <a:t>STRIN</a:t>
            </a:r>
            <a:r>
              <a:rPr sz="2000" b="1" dirty="0">
                <a:latin typeface="Courier New"/>
                <a:cs typeface="Courier New"/>
              </a:rPr>
              <a:t>G</a:t>
            </a:r>
            <a:r>
              <a:rPr sz="2000" b="1" spc="-705" dirty="0">
                <a:latin typeface="Courier New"/>
                <a:cs typeface="Courier New"/>
              </a:rPr>
              <a:t> </a:t>
            </a: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spc="20" dirty="0">
                <a:latin typeface="Calibri"/>
                <a:cs typeface="Calibri"/>
              </a:rPr>
              <a:t>u</a:t>
            </a:r>
            <a:r>
              <a:rPr sz="2000" b="1" spc="-5" dirty="0">
                <a:latin typeface="Calibri"/>
                <a:cs typeface="Calibri"/>
              </a:rPr>
              <a:t>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20" dirty="0">
                <a:latin typeface="Calibri"/>
                <a:cs typeface="Calibri"/>
              </a:rPr>
              <a:t>nu</a:t>
            </a:r>
            <a:r>
              <a:rPr sz="2000" b="1" spc="-30" dirty="0">
                <a:latin typeface="Calibri"/>
                <a:cs typeface="Calibri"/>
              </a:rPr>
              <a:t>m</a:t>
            </a:r>
            <a:r>
              <a:rPr sz="2000" b="1" spc="-10" dirty="0">
                <a:latin typeface="Calibri"/>
                <a:cs typeface="Calibri"/>
              </a:rPr>
              <a:t>e</a:t>
            </a:r>
            <a:r>
              <a:rPr sz="2000" b="1" spc="-15" dirty="0">
                <a:latin typeface="Calibri"/>
                <a:cs typeface="Calibri"/>
              </a:rPr>
              <a:t>r</a:t>
            </a:r>
            <a:r>
              <a:rPr sz="2000" b="1" dirty="0">
                <a:latin typeface="Calibri"/>
                <a:cs typeface="Calibri"/>
              </a:rPr>
              <a:t>ic</a:t>
            </a:r>
            <a:r>
              <a:rPr sz="2000" b="1" spc="10" dirty="0">
                <a:latin typeface="Calibri"/>
                <a:cs typeface="Calibri"/>
              </a:rPr>
              <a:t> </a:t>
            </a:r>
            <a:r>
              <a:rPr sz="2000" b="1" spc="-40" dirty="0">
                <a:latin typeface="Calibri"/>
                <a:cs typeface="Calibri"/>
              </a:rPr>
              <a:t>c</a:t>
            </a:r>
            <a:r>
              <a:rPr sz="2000" b="1" spc="20" dirty="0">
                <a:latin typeface="Calibri"/>
                <a:cs typeface="Calibri"/>
              </a:rPr>
              <a:t>on</a:t>
            </a:r>
            <a:r>
              <a:rPr sz="2000" b="1" dirty="0">
                <a:latin typeface="Calibri"/>
                <a:cs typeface="Calibri"/>
              </a:rPr>
              <a:t>t</a:t>
            </a:r>
            <a:r>
              <a:rPr sz="2000" b="1" spc="-10" dirty="0">
                <a:latin typeface="Calibri"/>
                <a:cs typeface="Calibri"/>
              </a:rPr>
              <a:t>e</a:t>
            </a:r>
            <a:r>
              <a:rPr sz="2000" b="1" spc="-20" dirty="0">
                <a:latin typeface="Calibri"/>
                <a:cs typeface="Calibri"/>
              </a:rPr>
              <a:t>x</a:t>
            </a:r>
            <a:r>
              <a:rPr sz="2000" b="1" spc="-5" dirty="0">
                <a:latin typeface="Calibri"/>
                <a:cs typeface="Calibri"/>
              </a:rPr>
              <a:t>t</a:t>
            </a:r>
            <a:endParaRPr sz="2000">
              <a:latin typeface="Calibri"/>
              <a:cs typeface="Calibri"/>
            </a:endParaRPr>
          </a:p>
        </p:txBody>
      </p:sp>
      <p:sp>
        <p:nvSpPr>
          <p:cNvPr id="3" name="object 3"/>
          <p:cNvSpPr txBox="1"/>
          <p:nvPr/>
        </p:nvSpPr>
        <p:spPr>
          <a:xfrm>
            <a:off x="527242" y="3380754"/>
            <a:ext cx="55372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spc="20" dirty="0">
                <a:latin typeface="Calibri"/>
                <a:cs typeface="Calibri"/>
              </a:rPr>
              <a:t>qu</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5" dirty="0">
                <a:latin typeface="Calibri"/>
                <a:cs typeface="Calibri"/>
              </a:rPr>
              <a:t>n</a:t>
            </a:r>
            <a:r>
              <a:rPr sz="2000" b="1" spc="70" dirty="0">
                <a:latin typeface="Calibri"/>
                <a:cs typeface="Calibri"/>
              </a:rPr>
              <a:t> </a:t>
            </a:r>
            <a:r>
              <a:rPr sz="2000" b="1" spc="-10" dirty="0">
                <a:latin typeface="Calibri"/>
                <a:cs typeface="Calibri"/>
              </a:rPr>
              <a:t>e</a:t>
            </a:r>
            <a:r>
              <a:rPr sz="2000" b="1" spc="-20" dirty="0">
                <a:latin typeface="Calibri"/>
                <a:cs typeface="Calibri"/>
              </a:rPr>
              <a:t>x</a:t>
            </a:r>
            <a:r>
              <a:rPr sz="2000" b="1" spc="20" dirty="0">
                <a:latin typeface="Calibri"/>
                <a:cs typeface="Calibri"/>
              </a:rPr>
              <a:t>p</a:t>
            </a:r>
            <a:r>
              <a:rPr sz="2000" b="1" dirty="0">
                <a:latin typeface="Calibri"/>
                <a:cs typeface="Calibri"/>
              </a:rPr>
              <a:t>li</a:t>
            </a:r>
            <a:r>
              <a:rPr sz="2000" b="1" spc="-40" dirty="0">
                <a:latin typeface="Calibri"/>
                <a:cs typeface="Calibri"/>
              </a:rPr>
              <a:t>c</a:t>
            </a:r>
            <a:r>
              <a:rPr sz="2000" b="1" dirty="0">
                <a:latin typeface="Calibri"/>
                <a:cs typeface="Calibri"/>
              </a:rPr>
              <a:t>i</a:t>
            </a:r>
            <a:r>
              <a:rPr sz="2000" b="1" spc="-5" dirty="0">
                <a:latin typeface="Calibri"/>
                <a:cs typeface="Calibri"/>
              </a:rPr>
              <a:t>t</a:t>
            </a:r>
            <a:r>
              <a:rPr sz="2000" b="1" spc="-50" dirty="0">
                <a:latin typeface="Calibri"/>
                <a:cs typeface="Calibri"/>
              </a:rPr>
              <a:t> </a:t>
            </a:r>
            <a:r>
              <a:rPr sz="2000" b="1" spc="-5" dirty="0">
                <a:latin typeface="Courier New"/>
                <a:cs typeface="Courier New"/>
              </a:rPr>
              <a:t>CAS</a:t>
            </a:r>
            <a:r>
              <a:rPr sz="2000" b="1" dirty="0">
                <a:latin typeface="Courier New"/>
                <a:cs typeface="Courier New"/>
              </a:rPr>
              <a:t>T</a:t>
            </a:r>
            <a:r>
              <a:rPr sz="2000" b="1" spc="-805" dirty="0">
                <a:latin typeface="Courier New"/>
                <a:cs typeface="Courier New"/>
              </a:rPr>
              <a:t> </a:t>
            </a:r>
            <a:r>
              <a:rPr sz="2000" b="1" spc="10" dirty="0">
                <a:latin typeface="Calibri"/>
                <a:cs typeface="Calibri"/>
              </a:rPr>
              <a:t>o</a:t>
            </a:r>
            <a:r>
              <a:rPr sz="2000" b="1" spc="20" dirty="0">
                <a:latin typeface="Calibri"/>
                <a:cs typeface="Calibri"/>
              </a:rPr>
              <a:t>p</a:t>
            </a:r>
            <a:r>
              <a:rPr sz="2000" b="1" spc="-10" dirty="0">
                <a:latin typeface="Calibri"/>
                <a:cs typeface="Calibri"/>
              </a:rPr>
              <a:t>e</a:t>
            </a:r>
            <a:r>
              <a:rPr sz="2000" b="1" spc="-15" dirty="0">
                <a:latin typeface="Calibri"/>
                <a:cs typeface="Calibri"/>
              </a:rPr>
              <a:t>r</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spc="-35" dirty="0">
                <a:latin typeface="Calibri"/>
                <a:cs typeface="Calibri"/>
              </a:rPr>
              <a:t>f</a:t>
            </a:r>
            <a:r>
              <a:rPr sz="2000" b="1" spc="20" dirty="0">
                <a:latin typeface="Calibri"/>
                <a:cs typeface="Calibri"/>
              </a:rPr>
              <a:t>o</a:t>
            </a:r>
            <a:r>
              <a:rPr sz="2000" b="1" dirty="0">
                <a:latin typeface="Calibri"/>
                <a:cs typeface="Calibri"/>
              </a:rPr>
              <a:t>r</a:t>
            </a:r>
            <a:r>
              <a:rPr sz="2000" b="1" spc="-6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D</a:t>
            </a:r>
            <a:r>
              <a:rPr spc="-55" dirty="0">
                <a:latin typeface="Calibri"/>
                <a:cs typeface="Calibri"/>
              </a:rPr>
              <a:t>a</a:t>
            </a:r>
            <a:r>
              <a:rPr spc="-5" dirty="0">
                <a:latin typeface="Calibri"/>
                <a:cs typeface="Calibri"/>
              </a:rPr>
              <a:t>t</a:t>
            </a:r>
            <a:r>
              <a:rPr dirty="0">
                <a:latin typeface="Calibri"/>
                <a:cs typeface="Calibri"/>
              </a:rPr>
              <a:t>a</a:t>
            </a:r>
            <a:r>
              <a:rPr spc="5" dirty="0">
                <a:latin typeface="Calibri"/>
                <a:cs typeface="Calibri"/>
              </a:rPr>
              <a:t> </a:t>
            </a:r>
            <a:r>
              <a:rPr spc="-75" dirty="0">
                <a:latin typeface="Calibri"/>
                <a:cs typeface="Calibri"/>
              </a:rPr>
              <a:t>T</a:t>
            </a:r>
            <a:r>
              <a:rPr spc="0" dirty="0">
                <a:latin typeface="Calibri"/>
                <a:cs typeface="Calibri"/>
              </a:rPr>
              <a:t>y</a:t>
            </a:r>
            <a:r>
              <a:rPr spc="35" dirty="0">
                <a:latin typeface="Calibri"/>
                <a:cs typeface="Calibri"/>
              </a:rPr>
              <a:t>p</a:t>
            </a:r>
            <a:r>
              <a:rPr spc="-5" dirty="0">
                <a:latin typeface="Calibri"/>
                <a:cs typeface="Calibri"/>
              </a:rPr>
              <a:t>e</a:t>
            </a:r>
            <a:r>
              <a:rPr spc="-140" dirty="0">
                <a:latin typeface="Calibri"/>
                <a:cs typeface="Calibri"/>
              </a:rPr>
              <a:t> </a:t>
            </a:r>
            <a:r>
              <a:rPr spc="20" dirty="0">
                <a:latin typeface="Calibri"/>
                <a:cs typeface="Calibri"/>
              </a:rPr>
              <a:t>C</a:t>
            </a:r>
            <a:r>
              <a:rPr spc="35" dirty="0">
                <a:latin typeface="Calibri"/>
                <a:cs typeface="Calibri"/>
              </a:rPr>
              <a:t>on</a:t>
            </a:r>
            <a:r>
              <a:rPr spc="5" dirty="0">
                <a:latin typeface="Calibri"/>
                <a:cs typeface="Calibri"/>
              </a:rPr>
              <a:t>v</a:t>
            </a:r>
            <a:r>
              <a:rPr dirty="0">
                <a:latin typeface="Calibri"/>
                <a:cs typeface="Calibri"/>
              </a:rPr>
              <a:t>e</a:t>
            </a:r>
            <a:r>
              <a:rPr spc="-45" dirty="0">
                <a:latin typeface="Calibri"/>
                <a:cs typeface="Calibri"/>
              </a:rPr>
              <a:t>r</a:t>
            </a:r>
            <a:r>
              <a:rPr spc="-40" dirty="0">
                <a:latin typeface="Calibri"/>
                <a:cs typeface="Calibri"/>
              </a:rPr>
              <a:t>s</a:t>
            </a:r>
            <a:r>
              <a:rPr spc="45" dirty="0">
                <a:latin typeface="Calibri"/>
                <a:cs typeface="Calibri"/>
              </a:rPr>
              <a:t>i</a:t>
            </a:r>
            <a:r>
              <a:rPr spc="35" dirty="0">
                <a:latin typeface="Calibri"/>
                <a:cs typeface="Calibri"/>
              </a:rPr>
              <a:t>o</a:t>
            </a:r>
            <a:r>
              <a:rPr dirty="0">
                <a:latin typeface="Calibri"/>
                <a:cs typeface="Calibri"/>
              </a:rPr>
              <a:t>n</a:t>
            </a:r>
          </a:p>
        </p:txBody>
      </p:sp>
      <p:sp>
        <p:nvSpPr>
          <p:cNvPr id="5" name="object 5"/>
          <p:cNvSpPr/>
          <p:nvPr/>
        </p:nvSpPr>
        <p:spPr>
          <a:xfrm>
            <a:off x="1181100" y="1562100"/>
            <a:ext cx="7378700" cy="17399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31900" y="1676400"/>
            <a:ext cx="6426200" cy="15367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25550" y="1606550"/>
            <a:ext cx="7239000" cy="1600200"/>
          </a:xfrm>
          <a:prstGeom prst="rect">
            <a:avLst/>
          </a:prstGeom>
          <a:solidFill>
            <a:srgbClr val="F6FFC3"/>
          </a:solidFill>
          <a:ln w="12700">
            <a:solidFill>
              <a:srgbClr val="7F7F7F"/>
            </a:solidFill>
          </a:ln>
        </p:spPr>
        <p:txBody>
          <a:bodyPr vert="horz" wrap="square" lIns="0" tIns="0" rIns="0" bIns="0" rtlCol="0">
            <a:spAutoFit/>
          </a:bodyPr>
          <a:lstStyle/>
          <a:p>
            <a:pPr marL="169545" marR="18542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zipcod</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spc="15" dirty="0">
                <a:solidFill>
                  <a:srgbClr val="010000"/>
                </a:solidFill>
                <a:latin typeface="Courier New"/>
                <a:cs typeface="Courier New"/>
              </a:rPr>
              <a:t>LIMI</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1; </a:t>
            </a:r>
            <a:r>
              <a:rPr sz="1800" b="1" spc="15" dirty="0">
                <a:solidFill>
                  <a:srgbClr val="107FA7"/>
                </a:solidFill>
                <a:latin typeface="Courier New"/>
                <a:cs typeface="Courier New"/>
              </a:rPr>
              <a:t>60601</a:t>
            </a:r>
            <a:endParaRPr sz="1800">
              <a:latin typeface="Courier New"/>
              <a:cs typeface="Courier New"/>
            </a:endParaRPr>
          </a:p>
          <a:p>
            <a:pPr marL="169545" marR="10287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zipcod</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1.</a:t>
            </a:r>
            <a:r>
              <a:rPr sz="1800" b="1" dirty="0">
                <a:solidFill>
                  <a:srgbClr val="010000"/>
                </a:solidFill>
                <a:latin typeface="Courier New"/>
                <a:cs typeface="Courier New"/>
              </a:rPr>
              <a:t>5</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10000"/>
                </a:solidFill>
                <a:latin typeface="Courier New"/>
                <a:cs typeface="Courier New"/>
              </a:rPr>
              <a:t>LIMI</a:t>
            </a:r>
            <a:r>
              <a:rPr sz="1800" b="1" dirty="0">
                <a:solidFill>
                  <a:srgbClr val="010000"/>
                </a:solidFill>
                <a:latin typeface="Courier New"/>
                <a:cs typeface="Courier New"/>
              </a:rPr>
              <a:t>T</a:t>
            </a:r>
            <a:r>
              <a:rPr sz="1800" b="1" spc="-65" dirty="0">
                <a:solidFill>
                  <a:srgbClr val="010000"/>
                </a:solidFill>
                <a:latin typeface="Courier New"/>
                <a:cs typeface="Courier New"/>
              </a:rPr>
              <a:t> </a:t>
            </a:r>
            <a:r>
              <a:rPr sz="1800" b="1" spc="15" dirty="0">
                <a:solidFill>
                  <a:srgbClr val="010000"/>
                </a:solidFill>
                <a:latin typeface="Courier New"/>
                <a:cs typeface="Courier New"/>
              </a:rPr>
              <a:t>1; </a:t>
            </a:r>
            <a:r>
              <a:rPr sz="1800" b="1" spc="15" dirty="0">
                <a:solidFill>
                  <a:srgbClr val="107FA7"/>
                </a:solidFill>
                <a:latin typeface="Courier New"/>
                <a:cs typeface="Courier New"/>
              </a:rPr>
              <a:t>60602.5</a:t>
            </a:r>
            <a:endParaRPr sz="1800">
              <a:latin typeface="Courier New"/>
              <a:cs typeface="Courier New"/>
            </a:endParaRPr>
          </a:p>
        </p:txBody>
      </p:sp>
      <p:sp>
        <p:nvSpPr>
          <p:cNvPr id="8" name="object 8"/>
          <p:cNvSpPr/>
          <p:nvPr/>
        </p:nvSpPr>
        <p:spPr>
          <a:xfrm>
            <a:off x="1181100" y="4838700"/>
            <a:ext cx="7531100" cy="12827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31900" y="4965700"/>
            <a:ext cx="5321300" cy="12192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225550" y="4883150"/>
            <a:ext cx="7391400" cy="1143000"/>
          </a:xfrm>
          <a:prstGeom prst="rect">
            <a:avLst/>
          </a:prstGeom>
          <a:solidFill>
            <a:srgbClr val="F6FFC3"/>
          </a:solidFill>
          <a:ln w="12700">
            <a:solidFill>
              <a:srgbClr val="7F7F7F"/>
            </a:solidFill>
          </a:ln>
        </p:spPr>
        <p:txBody>
          <a:bodyPr vert="horz" wrap="square" lIns="0" tIns="0" rIns="0" bIns="0" rtlCol="0">
            <a:spAutoFit/>
          </a:bodyPr>
          <a:lstStyle/>
          <a:p>
            <a:pPr marL="448945" marR="2413000" indent="-279400">
              <a:lnSpc>
                <a:spcPct val="1065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CAST</a:t>
            </a:r>
            <a:r>
              <a:rPr sz="1800" b="1" spc="20" dirty="0">
                <a:solidFill>
                  <a:srgbClr val="010000"/>
                </a:solidFill>
                <a:latin typeface="Courier New"/>
                <a:cs typeface="Courier New"/>
              </a:rPr>
              <a:t>(</a:t>
            </a:r>
            <a:r>
              <a:rPr sz="1800" b="1" spc="15" dirty="0">
                <a:solidFill>
                  <a:srgbClr val="010000"/>
                </a:solidFill>
                <a:latin typeface="Courier New"/>
                <a:cs typeface="Courier New"/>
              </a:rPr>
              <a:t>zipcod</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A</a:t>
            </a:r>
            <a:r>
              <a:rPr sz="1800" b="1" dirty="0">
                <a:solidFill>
                  <a:srgbClr val="010000"/>
                </a:solidFill>
                <a:latin typeface="Courier New"/>
                <a:cs typeface="Courier New"/>
              </a:rPr>
              <a:t>S</a:t>
            </a:r>
            <a:r>
              <a:rPr sz="1800" b="1" spc="-65" dirty="0">
                <a:solidFill>
                  <a:srgbClr val="010000"/>
                </a:solidFill>
                <a:latin typeface="Courier New"/>
                <a:cs typeface="Courier New"/>
              </a:rPr>
              <a:t> </a:t>
            </a:r>
            <a:r>
              <a:rPr sz="1800" b="1" spc="15" dirty="0">
                <a:solidFill>
                  <a:srgbClr val="010000"/>
                </a:solidFill>
                <a:latin typeface="Courier New"/>
                <a:cs typeface="Courier New"/>
              </a:rPr>
              <a:t>float</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1.5 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spc="15" dirty="0">
                <a:solidFill>
                  <a:srgbClr val="010000"/>
                </a:solidFill>
                <a:latin typeface="Courier New"/>
                <a:cs typeface="Courier New"/>
              </a:rPr>
              <a:t>LIMI</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1</a:t>
            </a:r>
            <a:r>
              <a:rPr sz="1800" b="1" dirty="0">
                <a:solidFill>
                  <a:srgbClr val="010000"/>
                </a:solidFill>
                <a:latin typeface="Courier New"/>
                <a:cs typeface="Courier New"/>
              </a:rPr>
              <a:t>;</a:t>
            </a:r>
            <a:endParaRPr sz="1800">
              <a:latin typeface="Courier New"/>
              <a:cs typeface="Courier New"/>
            </a:endParaRPr>
          </a:p>
          <a:p>
            <a:pPr marL="169545">
              <a:lnSpc>
                <a:spcPct val="100000"/>
              </a:lnSpc>
              <a:spcBef>
                <a:spcPts val="240"/>
              </a:spcBef>
            </a:pPr>
            <a:r>
              <a:rPr sz="1800" b="1" spc="15" dirty="0">
                <a:solidFill>
                  <a:srgbClr val="107FA7"/>
                </a:solidFill>
                <a:latin typeface="Courier New"/>
                <a:cs typeface="Courier New"/>
              </a:rPr>
              <a:t>60602.5</a:t>
            </a:r>
            <a:endParaRPr sz="1800">
              <a:latin typeface="Courier New"/>
              <a:cs typeface="Courier New"/>
            </a:endParaRPr>
          </a:p>
        </p:txBody>
      </p:sp>
      <p:sp>
        <p:nvSpPr>
          <p:cNvPr id="11" name="object 11"/>
          <p:cNvSpPr/>
          <p:nvPr/>
        </p:nvSpPr>
        <p:spPr>
          <a:xfrm>
            <a:off x="533400" y="1828800"/>
            <a:ext cx="635000" cy="5588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09600" y="5029200"/>
            <a:ext cx="558800" cy="9144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1181100" y="3771900"/>
            <a:ext cx="7531100" cy="105410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1231900" y="3886200"/>
            <a:ext cx="7239000" cy="927100"/>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469900" y="3924300"/>
            <a:ext cx="736600" cy="736600"/>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533400" y="3962400"/>
            <a:ext cx="609600" cy="609600"/>
          </a:xfrm>
          <a:custGeom>
            <a:avLst/>
            <a:gdLst/>
            <a:ahLst/>
            <a:cxnLst/>
            <a:rect l="l" t="t" r="r" b="b"/>
            <a:pathLst>
              <a:path w="609600" h="609600">
                <a:moveTo>
                  <a:pt x="304800" y="0"/>
                </a:moveTo>
                <a:lnTo>
                  <a:pt x="255359" y="3989"/>
                </a:lnTo>
                <a:lnTo>
                  <a:pt x="208459" y="15538"/>
                </a:lnTo>
                <a:lnTo>
                  <a:pt x="164726" y="34021"/>
                </a:lnTo>
                <a:lnTo>
                  <a:pt x="124789" y="58808"/>
                </a:lnTo>
                <a:lnTo>
                  <a:pt x="89273" y="89274"/>
                </a:lnTo>
                <a:lnTo>
                  <a:pt x="58808" y="124789"/>
                </a:lnTo>
                <a:lnTo>
                  <a:pt x="34021" y="164727"/>
                </a:lnTo>
                <a:lnTo>
                  <a:pt x="15538" y="208459"/>
                </a:lnTo>
                <a:lnTo>
                  <a:pt x="3989" y="255359"/>
                </a:lnTo>
                <a:lnTo>
                  <a:pt x="0" y="304800"/>
                </a:lnTo>
                <a:lnTo>
                  <a:pt x="1010" y="329798"/>
                </a:lnTo>
                <a:lnTo>
                  <a:pt x="8858" y="378046"/>
                </a:lnTo>
                <a:lnTo>
                  <a:pt x="23952" y="423441"/>
                </a:lnTo>
                <a:lnTo>
                  <a:pt x="45666" y="465355"/>
                </a:lnTo>
                <a:lnTo>
                  <a:pt x="73370" y="503160"/>
                </a:lnTo>
                <a:lnTo>
                  <a:pt x="106439" y="536229"/>
                </a:lnTo>
                <a:lnTo>
                  <a:pt x="144244" y="563933"/>
                </a:lnTo>
                <a:lnTo>
                  <a:pt x="186158" y="585647"/>
                </a:lnTo>
                <a:lnTo>
                  <a:pt x="231553" y="600741"/>
                </a:lnTo>
                <a:lnTo>
                  <a:pt x="279801" y="608589"/>
                </a:lnTo>
                <a:lnTo>
                  <a:pt x="304800" y="609600"/>
                </a:lnTo>
                <a:lnTo>
                  <a:pt x="329798" y="608589"/>
                </a:lnTo>
                <a:lnTo>
                  <a:pt x="378046" y="600741"/>
                </a:lnTo>
                <a:lnTo>
                  <a:pt x="423441" y="585647"/>
                </a:lnTo>
                <a:lnTo>
                  <a:pt x="465355" y="563933"/>
                </a:lnTo>
                <a:lnTo>
                  <a:pt x="503160" y="536229"/>
                </a:lnTo>
                <a:lnTo>
                  <a:pt x="536229" y="503160"/>
                </a:lnTo>
                <a:lnTo>
                  <a:pt x="542546" y="495199"/>
                </a:lnTo>
                <a:lnTo>
                  <a:pt x="298558" y="495197"/>
                </a:lnTo>
                <a:lnTo>
                  <a:pt x="286160" y="494386"/>
                </a:lnTo>
                <a:lnTo>
                  <a:pt x="237587" y="483051"/>
                </a:lnTo>
                <a:lnTo>
                  <a:pt x="201026" y="464566"/>
                </a:lnTo>
                <a:lnTo>
                  <a:pt x="166072" y="435432"/>
                </a:lnTo>
                <a:lnTo>
                  <a:pt x="139662" y="399825"/>
                </a:lnTo>
                <a:lnTo>
                  <a:pt x="122333" y="359540"/>
                </a:lnTo>
                <a:lnTo>
                  <a:pt x="114625" y="316368"/>
                </a:lnTo>
                <a:lnTo>
                  <a:pt x="114286" y="301646"/>
                </a:lnTo>
                <a:lnTo>
                  <a:pt x="115095" y="286869"/>
                </a:lnTo>
                <a:lnTo>
                  <a:pt x="124615" y="242872"/>
                </a:lnTo>
                <a:lnTo>
                  <a:pt x="137070" y="214483"/>
                </a:lnTo>
                <a:lnTo>
                  <a:pt x="291959" y="214483"/>
                </a:lnTo>
                <a:lnTo>
                  <a:pt x="214541" y="137039"/>
                </a:lnTo>
                <a:lnTo>
                  <a:pt x="261650" y="119248"/>
                </a:lnTo>
                <a:lnTo>
                  <a:pt x="298622" y="114400"/>
                </a:lnTo>
                <a:lnTo>
                  <a:pt x="542546" y="114400"/>
                </a:lnTo>
                <a:lnTo>
                  <a:pt x="536229" y="106439"/>
                </a:lnTo>
                <a:lnTo>
                  <a:pt x="503160" y="73370"/>
                </a:lnTo>
                <a:lnTo>
                  <a:pt x="465355" y="45666"/>
                </a:lnTo>
                <a:lnTo>
                  <a:pt x="423441" y="23952"/>
                </a:lnTo>
                <a:lnTo>
                  <a:pt x="378046" y="8858"/>
                </a:lnTo>
                <a:lnTo>
                  <a:pt x="329798" y="1010"/>
                </a:lnTo>
                <a:lnTo>
                  <a:pt x="304800" y="0"/>
                </a:lnTo>
                <a:close/>
              </a:path>
              <a:path w="609600" h="609600">
                <a:moveTo>
                  <a:pt x="291959" y="214483"/>
                </a:moveTo>
                <a:lnTo>
                  <a:pt x="137070" y="214483"/>
                </a:lnTo>
                <a:lnTo>
                  <a:pt x="395058" y="472560"/>
                </a:lnTo>
                <a:lnTo>
                  <a:pt x="383638" y="478222"/>
                </a:lnTo>
                <a:lnTo>
                  <a:pt x="335714" y="492776"/>
                </a:lnTo>
                <a:lnTo>
                  <a:pt x="310977" y="495199"/>
                </a:lnTo>
                <a:lnTo>
                  <a:pt x="542548" y="495197"/>
                </a:lnTo>
                <a:lnTo>
                  <a:pt x="575578" y="444872"/>
                </a:lnTo>
                <a:lnTo>
                  <a:pt x="594061" y="401140"/>
                </a:lnTo>
                <a:lnTo>
                  <a:pt x="595803" y="395116"/>
                </a:lnTo>
                <a:lnTo>
                  <a:pt x="472529" y="395116"/>
                </a:lnTo>
                <a:lnTo>
                  <a:pt x="291959" y="214483"/>
                </a:lnTo>
                <a:close/>
              </a:path>
              <a:path w="609600" h="609600">
                <a:moveTo>
                  <a:pt x="542546" y="114400"/>
                </a:moveTo>
                <a:lnTo>
                  <a:pt x="298622" y="114400"/>
                </a:lnTo>
                <a:lnTo>
                  <a:pt x="311041" y="114402"/>
                </a:lnTo>
                <a:lnTo>
                  <a:pt x="323439" y="115213"/>
                </a:lnTo>
                <a:lnTo>
                  <a:pt x="372012" y="126548"/>
                </a:lnTo>
                <a:lnTo>
                  <a:pt x="408573" y="145033"/>
                </a:lnTo>
                <a:lnTo>
                  <a:pt x="443527" y="174167"/>
                </a:lnTo>
                <a:lnTo>
                  <a:pt x="469937" y="209774"/>
                </a:lnTo>
                <a:lnTo>
                  <a:pt x="487266" y="250059"/>
                </a:lnTo>
                <a:lnTo>
                  <a:pt x="494974" y="293231"/>
                </a:lnTo>
                <a:lnTo>
                  <a:pt x="495313" y="307953"/>
                </a:lnTo>
                <a:lnTo>
                  <a:pt x="494504" y="322730"/>
                </a:lnTo>
                <a:lnTo>
                  <a:pt x="484984" y="366727"/>
                </a:lnTo>
                <a:lnTo>
                  <a:pt x="472529" y="395116"/>
                </a:lnTo>
                <a:lnTo>
                  <a:pt x="595803" y="395116"/>
                </a:lnTo>
                <a:lnTo>
                  <a:pt x="600741" y="378046"/>
                </a:lnTo>
                <a:lnTo>
                  <a:pt x="605610" y="354240"/>
                </a:lnTo>
                <a:lnTo>
                  <a:pt x="608589" y="329798"/>
                </a:lnTo>
                <a:lnTo>
                  <a:pt x="609600" y="304800"/>
                </a:lnTo>
                <a:lnTo>
                  <a:pt x="608589" y="279801"/>
                </a:lnTo>
                <a:lnTo>
                  <a:pt x="600741" y="231553"/>
                </a:lnTo>
                <a:lnTo>
                  <a:pt x="585647" y="186158"/>
                </a:lnTo>
                <a:lnTo>
                  <a:pt x="563933" y="144244"/>
                </a:lnTo>
                <a:lnTo>
                  <a:pt x="550791" y="124789"/>
                </a:lnTo>
                <a:lnTo>
                  <a:pt x="542546" y="114400"/>
                </a:lnTo>
                <a:close/>
              </a:path>
            </a:pathLst>
          </a:custGeom>
          <a:solidFill>
            <a:srgbClr val="A40040"/>
          </a:solidFill>
        </p:spPr>
        <p:txBody>
          <a:bodyPr wrap="square" lIns="0" tIns="0" rIns="0" bIns="0" rtlCol="0"/>
          <a:lstStyle/>
          <a:p>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29</a:t>
            </a:fld>
            <a:endParaRPr spc="-5" dirty="0">
              <a:latin typeface="Calibri"/>
              <a:cs typeface="Calibri"/>
            </a:endParaRPr>
          </a:p>
        </p:txBody>
      </p:sp>
      <p:graphicFrame>
        <p:nvGraphicFramePr>
          <p:cNvPr id="15" name="object 15"/>
          <p:cNvGraphicFramePr>
            <a:graphicFrameLocks noGrp="1"/>
          </p:cNvGraphicFramePr>
          <p:nvPr/>
        </p:nvGraphicFramePr>
        <p:xfrm>
          <a:off x="1219200" y="3816350"/>
          <a:ext cx="7391398" cy="914399"/>
        </p:xfrm>
        <a:graphic>
          <a:graphicData uri="http://schemas.openxmlformats.org/drawingml/2006/table">
            <a:tbl>
              <a:tblPr firstRow="1" bandRow="1">
                <a:tableStyleId>{2D5ABB26-0587-4C30-8999-92F81FD0307C}</a:tableStyleId>
              </a:tblPr>
              <a:tblGrid>
                <a:gridCol w="1071805"/>
                <a:gridCol w="5467220"/>
                <a:gridCol w="852373"/>
              </a:tblGrid>
              <a:tr h="491128">
                <a:tc>
                  <a:txBody>
                    <a:bodyPr/>
                    <a:lstStyle/>
                    <a:p>
                      <a:pPr marL="169545">
                        <a:lnSpc>
                          <a:spcPct val="100000"/>
                        </a:lnSpc>
                      </a:pPr>
                      <a:r>
                        <a:rPr sz="1800" b="1" spc="15" dirty="0">
                          <a:solidFill>
                            <a:srgbClr val="010000"/>
                          </a:solidFill>
                          <a:latin typeface="Courier New"/>
                          <a:cs typeface="Courier New"/>
                        </a:rPr>
                        <a:t>SELECT</a:t>
                      </a:r>
                      <a:endParaRPr sz="1800">
                        <a:latin typeface="Courier New"/>
                        <a:cs typeface="Courier New"/>
                      </a:endParaRPr>
                    </a:p>
                  </a:txBody>
                  <a:tcPr marL="0" marR="0" marT="0" marB="0">
                    <a:lnL w="12700">
                      <a:solidFill>
                        <a:srgbClr val="7F7F7F"/>
                      </a:solidFill>
                      <a:prstDash val="solid"/>
                    </a:lnL>
                    <a:lnT w="12700">
                      <a:solidFill>
                        <a:srgbClr val="7F7F7F"/>
                      </a:solidFill>
                      <a:prstDash val="solid"/>
                    </a:lnT>
                    <a:solidFill>
                      <a:srgbClr val="F6FFC3"/>
                    </a:solidFill>
                  </a:tcPr>
                </a:tc>
                <a:tc>
                  <a:txBody>
                    <a:bodyPr/>
                    <a:lstStyle/>
                    <a:p>
                      <a:pPr marL="57150">
                        <a:lnSpc>
                          <a:spcPct val="100000"/>
                        </a:lnSpc>
                      </a:pPr>
                      <a:r>
                        <a:rPr sz="1800" b="1" spc="15" dirty="0">
                          <a:solidFill>
                            <a:srgbClr val="010000"/>
                          </a:solidFill>
                          <a:latin typeface="Courier New"/>
                          <a:cs typeface="Courier New"/>
                        </a:rPr>
                        <a:t>zipcod</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1.</a:t>
                      </a:r>
                      <a:r>
                        <a:rPr sz="1800" b="1" dirty="0">
                          <a:solidFill>
                            <a:srgbClr val="010000"/>
                          </a:solidFill>
                          <a:latin typeface="Courier New"/>
                          <a:cs typeface="Courier New"/>
                        </a:rPr>
                        <a:t>5</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10000"/>
                          </a:solidFill>
                          <a:latin typeface="Courier New"/>
                          <a:cs typeface="Courier New"/>
                        </a:rPr>
                        <a:t>LIMI</a:t>
                      </a:r>
                      <a:r>
                        <a:rPr sz="1800" b="1" dirty="0">
                          <a:solidFill>
                            <a:srgbClr val="010000"/>
                          </a:solidFill>
                          <a:latin typeface="Courier New"/>
                          <a:cs typeface="Courier New"/>
                        </a:rPr>
                        <a:t>T</a:t>
                      </a:r>
                      <a:r>
                        <a:rPr sz="1800" b="1" spc="-65" dirty="0">
                          <a:solidFill>
                            <a:srgbClr val="010000"/>
                          </a:solidFill>
                          <a:latin typeface="Courier New"/>
                          <a:cs typeface="Courier New"/>
                        </a:rPr>
                        <a:t> </a:t>
                      </a:r>
                      <a:r>
                        <a:rPr sz="1800" b="1" spc="20" dirty="0">
                          <a:solidFill>
                            <a:srgbClr val="010000"/>
                          </a:solidFill>
                          <a:latin typeface="Courier New"/>
                          <a:cs typeface="Courier New"/>
                        </a:rPr>
                        <a:t>1</a:t>
                      </a:r>
                      <a:r>
                        <a:rPr sz="1800" b="1" dirty="0">
                          <a:solidFill>
                            <a:srgbClr val="010000"/>
                          </a:solidFill>
                          <a:latin typeface="Courier New"/>
                          <a:cs typeface="Courier New"/>
                        </a:rPr>
                        <a:t>;</a:t>
                      </a:r>
                      <a:endParaRPr sz="1800">
                        <a:latin typeface="Courier New"/>
                        <a:cs typeface="Courier New"/>
                      </a:endParaRPr>
                    </a:p>
                  </a:txBody>
                  <a:tcPr marL="0" marR="0" marT="0" marB="0">
                    <a:lnT w="12700">
                      <a:solidFill>
                        <a:srgbClr val="7F7F7F"/>
                      </a:solidFill>
                      <a:prstDash val="solid"/>
                    </a:lnT>
                    <a:solidFill>
                      <a:srgbClr val="F6FFC3"/>
                    </a:solidFill>
                  </a:tcPr>
                </a:tc>
                <a:tc>
                  <a:txBody>
                    <a:bodyPr/>
                    <a:lstStyle/>
                    <a:p>
                      <a:endParaRPr sz="1800">
                        <a:latin typeface="Courier New"/>
                        <a:cs typeface="Courier New"/>
                      </a:endParaRPr>
                    </a:p>
                  </a:txBody>
                  <a:tcPr marL="0" marR="0" marT="0" marB="0">
                    <a:lnR w="12700">
                      <a:solidFill>
                        <a:srgbClr val="7F7F7F"/>
                      </a:solidFill>
                      <a:prstDash val="solid"/>
                    </a:lnR>
                    <a:lnT w="12700">
                      <a:solidFill>
                        <a:srgbClr val="7F7F7F"/>
                      </a:solidFill>
                      <a:prstDash val="solid"/>
                    </a:lnT>
                    <a:solidFill>
                      <a:srgbClr val="F6FFC3"/>
                    </a:solidFill>
                  </a:tcPr>
                </a:tc>
              </a:tr>
              <a:tr h="423271">
                <a:tc>
                  <a:txBody>
                    <a:bodyPr/>
                    <a:lstStyle/>
                    <a:p>
                      <a:pPr marL="169545">
                        <a:lnSpc>
                          <a:spcPct val="100000"/>
                        </a:lnSpc>
                      </a:pPr>
                      <a:r>
                        <a:rPr sz="1800" b="1" spc="15" dirty="0">
                          <a:solidFill>
                            <a:srgbClr val="A40040"/>
                          </a:solidFill>
                          <a:latin typeface="Courier New"/>
                          <a:cs typeface="Courier New"/>
                        </a:rPr>
                        <a:t>ERRO</a:t>
                      </a:r>
                      <a:r>
                        <a:rPr sz="1800" b="1" spc="20" dirty="0">
                          <a:solidFill>
                            <a:srgbClr val="A40040"/>
                          </a:solidFill>
                          <a:latin typeface="Courier New"/>
                          <a:cs typeface="Courier New"/>
                        </a:rPr>
                        <a:t>R</a:t>
                      </a:r>
                      <a:r>
                        <a:rPr sz="1800" b="1" dirty="0">
                          <a:solidFill>
                            <a:srgbClr val="A40040"/>
                          </a:solidFill>
                          <a:latin typeface="Courier New"/>
                          <a:cs typeface="Courier New"/>
                        </a:rPr>
                        <a:t>:</a:t>
                      </a:r>
                      <a:endParaRPr sz="1800">
                        <a:latin typeface="Courier New"/>
                        <a:cs typeface="Courier New"/>
                      </a:endParaRPr>
                    </a:p>
                  </a:txBody>
                  <a:tcPr marL="0" marR="0" marT="0" marB="0">
                    <a:lnL w="12700">
                      <a:solidFill>
                        <a:srgbClr val="7F7F7F"/>
                      </a:solidFill>
                      <a:prstDash val="solid"/>
                    </a:lnL>
                    <a:lnB w="12700">
                      <a:solidFill>
                        <a:srgbClr val="7F7F7F"/>
                      </a:solidFill>
                      <a:prstDash val="solid"/>
                    </a:lnB>
                    <a:solidFill>
                      <a:srgbClr val="F6FFC3"/>
                    </a:solidFill>
                  </a:tcPr>
                </a:tc>
                <a:tc>
                  <a:txBody>
                    <a:bodyPr/>
                    <a:lstStyle/>
                    <a:p>
                      <a:pPr marL="57150">
                        <a:lnSpc>
                          <a:spcPct val="100000"/>
                        </a:lnSpc>
                      </a:pPr>
                      <a:r>
                        <a:rPr sz="1800" b="1" spc="15" dirty="0">
                          <a:solidFill>
                            <a:srgbClr val="A40040"/>
                          </a:solidFill>
                          <a:latin typeface="Courier New"/>
                          <a:cs typeface="Courier New"/>
                        </a:rPr>
                        <a:t>AnalysisExcepti</a:t>
                      </a:r>
                      <a:r>
                        <a:rPr sz="1800" b="1" spc="-80" dirty="0">
                          <a:solidFill>
                            <a:srgbClr val="A40040"/>
                          </a:solidFill>
                          <a:latin typeface="Courier New"/>
                          <a:cs typeface="Courier New"/>
                        </a:rPr>
                        <a:t>o</a:t>
                      </a:r>
                      <a:r>
                        <a:rPr sz="1800" b="1" spc="20" dirty="0">
                          <a:solidFill>
                            <a:srgbClr val="A40040"/>
                          </a:solidFill>
                          <a:latin typeface="Courier New"/>
                          <a:cs typeface="Courier New"/>
                        </a:rPr>
                        <a:t>n</a:t>
                      </a:r>
                      <a:r>
                        <a:rPr sz="1800" b="1" dirty="0">
                          <a:solidFill>
                            <a:srgbClr val="A40040"/>
                          </a:solidFill>
                          <a:latin typeface="Courier New"/>
                          <a:cs typeface="Courier New"/>
                        </a:rPr>
                        <a:t>:</a:t>
                      </a:r>
                      <a:r>
                        <a:rPr sz="1800" b="1" spc="-265" dirty="0">
                          <a:solidFill>
                            <a:srgbClr val="A40040"/>
                          </a:solidFill>
                          <a:latin typeface="Courier New"/>
                          <a:cs typeface="Courier New"/>
                        </a:rPr>
                        <a:t> </a:t>
                      </a:r>
                      <a:r>
                        <a:rPr sz="1800" b="1" spc="15" dirty="0">
                          <a:solidFill>
                            <a:srgbClr val="A40040"/>
                          </a:solidFill>
                          <a:latin typeface="Courier New"/>
                          <a:cs typeface="Courier New"/>
                        </a:rPr>
                        <a:t>Arithmeti</a:t>
                      </a:r>
                      <a:r>
                        <a:rPr sz="1800" b="1" dirty="0">
                          <a:solidFill>
                            <a:srgbClr val="A40040"/>
                          </a:solidFill>
                          <a:latin typeface="Courier New"/>
                          <a:cs typeface="Courier New"/>
                        </a:rPr>
                        <a:t>c</a:t>
                      </a:r>
                      <a:r>
                        <a:rPr sz="1800" b="1" spc="-260" dirty="0">
                          <a:solidFill>
                            <a:srgbClr val="A40040"/>
                          </a:solidFill>
                          <a:latin typeface="Courier New"/>
                          <a:cs typeface="Courier New"/>
                        </a:rPr>
                        <a:t> </a:t>
                      </a:r>
                      <a:r>
                        <a:rPr sz="1800" b="1" spc="15" dirty="0">
                          <a:solidFill>
                            <a:srgbClr val="A40040"/>
                          </a:solidFill>
                          <a:latin typeface="Courier New"/>
                          <a:cs typeface="Courier New"/>
                        </a:rPr>
                        <a:t>operation</a:t>
                      </a:r>
                      <a:endParaRPr sz="1800">
                        <a:latin typeface="Courier New"/>
                        <a:cs typeface="Courier New"/>
                      </a:endParaRPr>
                    </a:p>
                  </a:txBody>
                  <a:tcPr marL="0" marR="0" marT="0" marB="0">
                    <a:lnB w="12700">
                      <a:solidFill>
                        <a:srgbClr val="7F7F7F"/>
                      </a:solidFill>
                      <a:prstDash val="solid"/>
                    </a:lnB>
                    <a:solidFill>
                      <a:srgbClr val="F6FFC3"/>
                    </a:solidFill>
                  </a:tcPr>
                </a:tc>
                <a:tc>
                  <a:txBody>
                    <a:bodyPr/>
                    <a:lstStyle/>
                    <a:p>
                      <a:pPr marL="50800">
                        <a:lnSpc>
                          <a:spcPct val="100000"/>
                        </a:lnSpc>
                      </a:pPr>
                      <a:r>
                        <a:rPr sz="1800" b="1" spc="15" dirty="0">
                          <a:solidFill>
                            <a:srgbClr val="A40040"/>
                          </a:solidFill>
                          <a:latin typeface="Courier New"/>
                          <a:cs typeface="Courier New"/>
                        </a:rPr>
                        <a:t>...</a:t>
                      </a:r>
                      <a:endParaRPr sz="1800">
                        <a:latin typeface="Courier New"/>
                        <a:cs typeface="Courier New"/>
                      </a:endParaRPr>
                    </a:p>
                  </a:txBody>
                  <a:tcPr marL="0" marR="0" marT="0" marB="0">
                    <a:lnR w="12700">
                      <a:solidFill>
                        <a:srgbClr val="7F7F7F"/>
                      </a:solidFill>
                      <a:prstDash val="solid"/>
                    </a:lnR>
                    <a:lnB w="12700">
                      <a:solidFill>
                        <a:srgbClr val="7F7F7F"/>
                      </a:solidFill>
                      <a:prstDash val="solid"/>
                    </a:lnB>
                    <a:solidFill>
                      <a:srgbClr val="F6FFC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Clr>
                <a:srgbClr val="2DA6C9"/>
              </a:buClr>
              <a:buFont typeface="Malgun Gothic"/>
              <a:buChar char="▪"/>
              <a:tabLst>
                <a:tab pos="223520" algn="l"/>
              </a:tabLst>
            </a:pPr>
            <a:r>
              <a:rPr sz="2000" b="1" spc="35" dirty="0">
                <a:latin typeface="Calibri"/>
                <a:cs typeface="Calibri"/>
              </a:rPr>
              <a:t>D</a:t>
            </a:r>
            <a:r>
              <a:rPr sz="2000" b="1" spc="1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95"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0"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a:t>
            </a:fld>
            <a:endParaRPr spc="-5"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767320" cy="6286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I</a:t>
            </a:r>
            <a:r>
              <a:rPr sz="2000" b="1" spc="-5" dirty="0">
                <a:latin typeface="Calibri"/>
                <a:cs typeface="Calibri"/>
              </a:rPr>
              <a:t>n</a:t>
            </a:r>
            <a:r>
              <a:rPr sz="2000" b="1" spc="70" dirty="0">
                <a:latin typeface="Calibri"/>
                <a:cs typeface="Calibri"/>
              </a:rPr>
              <a:t> </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5" dirty="0">
                <a:latin typeface="Calibri"/>
                <a:cs typeface="Calibri"/>
              </a:rPr>
              <a:t>s</a:t>
            </a:r>
            <a:r>
              <a:rPr sz="2000" b="1" dirty="0">
                <a:latin typeface="Calibri"/>
                <a:cs typeface="Calibri"/>
              </a:rPr>
              <a: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dirty="0">
                <a:latin typeface="Calibri"/>
                <a:cs typeface="Calibri"/>
              </a:rPr>
              <a:t>f</a:t>
            </a:r>
            <a:r>
              <a:rPr sz="2000" b="1" spc="-85" dirty="0">
                <a:latin typeface="Calibri"/>
                <a:cs typeface="Calibri"/>
              </a:rPr>
              <a:t> </a:t>
            </a: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0" dirty="0">
                <a:latin typeface="Calibri"/>
                <a:cs typeface="Calibri"/>
              </a:rPr>
              <a:t>b</a:t>
            </a:r>
            <a:r>
              <a:rPr sz="2000" b="1" spc="-10" dirty="0">
                <a:latin typeface="Calibri"/>
                <a:cs typeface="Calibri"/>
              </a:rPr>
              <a:t>e</a:t>
            </a:r>
            <a:r>
              <a:rPr sz="2000" b="1" spc="-35" dirty="0">
                <a:latin typeface="Calibri"/>
                <a:cs typeface="Calibri"/>
              </a:rPr>
              <a:t>f</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35" dirty="0">
                <a:latin typeface="Calibri"/>
                <a:cs typeface="Calibri"/>
              </a:rPr>
              <a:t>D</a:t>
            </a:r>
            <a:r>
              <a:rPr sz="2000" b="1" spc="-5" dirty="0">
                <a:latin typeface="Calibri"/>
                <a:cs typeface="Calibri"/>
              </a:rPr>
              <a:t>H</a:t>
            </a:r>
            <a:r>
              <a:rPr sz="2000" b="1" spc="-114" dirty="0">
                <a:latin typeface="Calibri"/>
                <a:cs typeface="Calibri"/>
              </a:rPr>
              <a:t> </a:t>
            </a:r>
            <a:r>
              <a:rPr sz="2000" b="1" spc="-20" dirty="0">
                <a:latin typeface="Calibri"/>
                <a:cs typeface="Calibri"/>
              </a:rPr>
              <a:t>5</a:t>
            </a:r>
            <a:r>
              <a:rPr sz="2000" b="1" spc="-35" dirty="0">
                <a:latin typeface="Calibri"/>
                <a:cs typeface="Calibri"/>
              </a:rPr>
              <a:t>.2</a:t>
            </a:r>
            <a:endParaRPr sz="2000">
              <a:latin typeface="Calibri"/>
              <a:cs typeface="Calibri"/>
            </a:endParaRPr>
          </a:p>
          <a:p>
            <a:pPr marL="418465">
              <a:lnSpc>
                <a:spcPct val="100000"/>
              </a:lnSpc>
              <a:spcBef>
                <a:spcPts val="2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W</a:t>
            </a:r>
            <a:r>
              <a:rPr sz="2000" spc="45" dirty="0">
                <a:latin typeface="Calibri"/>
                <a:cs typeface="Calibri"/>
              </a:rPr>
              <a:t>h</a:t>
            </a:r>
            <a:r>
              <a:rPr sz="2000" spc="-5" dirty="0">
                <a:latin typeface="Calibri"/>
                <a:cs typeface="Calibri"/>
              </a:rPr>
              <a:t>e</a:t>
            </a:r>
            <a:r>
              <a:rPr sz="2000" dirty="0">
                <a:latin typeface="Calibri"/>
                <a:cs typeface="Calibri"/>
              </a:rPr>
              <a:t>n</a:t>
            </a:r>
            <a:r>
              <a:rPr sz="2000" spc="-105" dirty="0">
                <a:latin typeface="Calibri"/>
                <a:cs typeface="Calibri"/>
              </a:rPr>
              <a:t> </a:t>
            </a:r>
            <a:r>
              <a:rPr sz="2000" spc="4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spc="-5" dirty="0">
                <a:latin typeface="Calibri"/>
                <a:cs typeface="Calibri"/>
              </a:rPr>
              <a:t>g</a:t>
            </a:r>
            <a:r>
              <a:rPr sz="2000" spc="-95" dirty="0">
                <a:latin typeface="Calibri"/>
                <a:cs typeface="Calibri"/>
              </a:rPr>
              <a:t> </a:t>
            </a:r>
            <a:r>
              <a:rPr sz="2000" spc="-5" dirty="0">
                <a:latin typeface="Courier New"/>
                <a:cs typeface="Courier New"/>
              </a:rPr>
              <a:t>ORDE</a:t>
            </a:r>
            <a:r>
              <a:rPr sz="2000" dirty="0">
                <a:latin typeface="Courier New"/>
                <a:cs typeface="Courier New"/>
              </a:rPr>
              <a:t>R </a:t>
            </a:r>
            <a:r>
              <a:rPr sz="2000" spc="-5" dirty="0">
                <a:latin typeface="Courier New"/>
                <a:cs typeface="Courier New"/>
              </a:rPr>
              <a:t>BY</a:t>
            </a:r>
            <a:r>
              <a:rPr sz="2000" spc="-5" dirty="0">
                <a:latin typeface="Calibri"/>
                <a:cs typeface="Calibri"/>
              </a:rPr>
              <a:t>,</a:t>
            </a:r>
            <a:r>
              <a:rPr sz="2000" spc="-5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LIMI</a:t>
            </a:r>
            <a:r>
              <a:rPr sz="2000" dirty="0">
                <a:latin typeface="Courier New"/>
                <a:cs typeface="Courier New"/>
              </a:rPr>
              <a:t>T</a:t>
            </a:r>
            <a:r>
              <a:rPr sz="2000" spc="-805" dirty="0">
                <a:latin typeface="Courier New"/>
                <a:cs typeface="Courier New"/>
              </a:rPr>
              <a:t> </a:t>
            </a:r>
            <a:r>
              <a:rPr sz="2000" spc="-50" dirty="0">
                <a:latin typeface="Calibri"/>
                <a:cs typeface="Calibri"/>
              </a:rPr>
              <a:t>c</a:t>
            </a:r>
            <a:r>
              <a:rPr sz="2000" spc="40" dirty="0">
                <a:latin typeface="Calibri"/>
                <a:cs typeface="Calibri"/>
              </a:rPr>
              <a:t>la</a:t>
            </a:r>
            <a:r>
              <a:rPr sz="2000" spc="45" dirty="0">
                <a:latin typeface="Calibri"/>
                <a:cs typeface="Calibri"/>
              </a:rPr>
              <a:t>u</a:t>
            </a:r>
            <a:r>
              <a:rPr sz="2000" spc="15" dirty="0">
                <a:latin typeface="Calibri"/>
                <a:cs typeface="Calibri"/>
              </a:rPr>
              <a:t>s</a:t>
            </a:r>
            <a:r>
              <a:rPr sz="2000" spc="-5" dirty="0">
                <a:latin typeface="Calibri"/>
                <a:cs typeface="Calibri"/>
              </a:rPr>
              <a:t>e</a:t>
            </a:r>
            <a:r>
              <a:rPr sz="2000" spc="-50" dirty="0">
                <a:latin typeface="Calibri"/>
                <a:cs typeface="Calibri"/>
              </a:rPr>
              <a:t> </a:t>
            </a:r>
            <a:r>
              <a:rPr sz="2000" spc="-35" dirty="0">
                <a:latin typeface="Calibri"/>
                <a:cs typeface="Calibri"/>
              </a:rPr>
              <a:t>w</a:t>
            </a:r>
            <a:r>
              <a:rPr sz="2000" spc="40" dirty="0">
                <a:latin typeface="Calibri"/>
                <a:cs typeface="Calibri"/>
              </a:rPr>
              <a:t>a</a:t>
            </a:r>
            <a:r>
              <a:rPr sz="2000" dirty="0">
                <a:latin typeface="Calibri"/>
                <a:cs typeface="Calibri"/>
              </a:rPr>
              <a:t>s</a:t>
            </a:r>
            <a:r>
              <a:rPr sz="2000" spc="-35" dirty="0">
                <a:latin typeface="Calibri"/>
                <a:cs typeface="Calibri"/>
              </a:rPr>
              <a:t> </a:t>
            </a:r>
            <a:r>
              <a:rPr sz="2000" spc="-5" dirty="0">
                <a:latin typeface="Calibri"/>
                <a:cs typeface="Calibri"/>
              </a:rPr>
              <a:t>m</a:t>
            </a:r>
            <a:r>
              <a:rPr sz="2000" spc="40" dirty="0">
                <a:latin typeface="Calibri"/>
                <a:cs typeface="Calibri"/>
              </a:rPr>
              <a:t>a</a:t>
            </a:r>
            <a:r>
              <a:rPr sz="2000" spc="45" dirty="0">
                <a:latin typeface="Calibri"/>
                <a:cs typeface="Calibri"/>
              </a:rPr>
              <a:t>nd</a:t>
            </a:r>
            <a:r>
              <a:rPr sz="2000" spc="40" dirty="0">
                <a:latin typeface="Calibri"/>
                <a:cs typeface="Calibri"/>
              </a:rPr>
              <a:t>a</a:t>
            </a:r>
            <a:r>
              <a:rPr sz="2000" spc="30" dirty="0">
                <a:latin typeface="Calibri"/>
                <a:cs typeface="Calibri"/>
              </a:rPr>
              <a:t>t</a:t>
            </a:r>
            <a:r>
              <a:rPr sz="2000" spc="45" dirty="0">
                <a:latin typeface="Calibri"/>
                <a:cs typeface="Calibri"/>
              </a:rPr>
              <a:t>o</a:t>
            </a:r>
            <a:r>
              <a:rPr sz="2000" spc="-5" dirty="0">
                <a:latin typeface="Calibri"/>
                <a:cs typeface="Calibri"/>
              </a:rPr>
              <a:t>ry</a:t>
            </a:r>
            <a:r>
              <a:rPr sz="2000" spc="-16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 dirty="0">
                <a:latin typeface="Calibri"/>
                <a:cs typeface="Calibri"/>
              </a:rPr>
              <a:t>Im</a:t>
            </a:r>
            <a:r>
              <a:rPr sz="2000" spc="45" dirty="0">
                <a:latin typeface="Calibri"/>
                <a:cs typeface="Calibri"/>
              </a:rPr>
              <a:t>p</a:t>
            </a:r>
            <a:r>
              <a:rPr sz="2000" spc="40" dirty="0">
                <a:latin typeface="Calibri"/>
                <a:cs typeface="Calibri"/>
              </a:rPr>
              <a:t>al</a:t>
            </a:r>
            <a:r>
              <a:rPr sz="2000" dirty="0">
                <a:latin typeface="Calibri"/>
                <a:cs typeface="Calibri"/>
              </a:rPr>
              <a:t>a</a:t>
            </a:r>
            <a:endParaRPr sz="2000">
              <a:latin typeface="Calibri"/>
              <a:cs typeface="Calibri"/>
            </a:endParaRPr>
          </a:p>
        </p:txBody>
      </p:sp>
      <p:sp>
        <p:nvSpPr>
          <p:cNvPr id="3" name="object 3"/>
          <p:cNvSpPr txBox="1"/>
          <p:nvPr/>
        </p:nvSpPr>
        <p:spPr>
          <a:xfrm>
            <a:off x="933642" y="3581172"/>
            <a:ext cx="6578600" cy="988694"/>
          </a:xfrm>
          <a:prstGeom prst="rect">
            <a:avLst/>
          </a:prstGeom>
        </p:spPr>
        <p:txBody>
          <a:bodyPr vert="horz" wrap="square" lIns="0" tIns="0" rIns="0" bIns="0" rtlCol="0">
            <a:spAutoFit/>
          </a:bodyPr>
          <a:lstStyle/>
          <a:p>
            <a:pPr marL="177800" indent="-165100">
              <a:lnSpc>
                <a:spcPct val="100000"/>
              </a:lnSpc>
              <a:buClr>
                <a:srgbClr val="107FA7"/>
              </a:buClr>
              <a:buFont typeface="Trebuchet MS"/>
              <a:buChar char="–"/>
              <a:tabLst>
                <a:tab pos="177800" algn="l"/>
              </a:tabLst>
            </a:pPr>
            <a:r>
              <a:rPr sz="2000" spc="-25" dirty="0">
                <a:latin typeface="Calibri"/>
                <a:cs typeface="Calibri"/>
              </a:rPr>
              <a:t>O</a:t>
            </a:r>
            <a:r>
              <a:rPr sz="2000" spc="45" dirty="0">
                <a:latin typeface="Calibri"/>
                <a:cs typeface="Calibri"/>
              </a:rPr>
              <a:t>n</a:t>
            </a:r>
            <a:r>
              <a:rPr sz="2000" spc="40" dirty="0">
                <a:latin typeface="Calibri"/>
                <a:cs typeface="Calibri"/>
              </a:rPr>
              <a:t>l</a:t>
            </a:r>
            <a:r>
              <a:rPr sz="2000" spc="-5" dirty="0">
                <a:latin typeface="Calibri"/>
                <a:cs typeface="Calibri"/>
              </a:rPr>
              <a:t>y</a:t>
            </a:r>
            <a:r>
              <a:rPr sz="2000" spc="-60" dirty="0">
                <a:latin typeface="Calibri"/>
                <a:cs typeface="Calibri"/>
              </a:rPr>
              <a:t> </a:t>
            </a:r>
            <a:r>
              <a:rPr sz="2000" spc="45" dirty="0">
                <a:latin typeface="Calibri"/>
                <a:cs typeface="Calibri"/>
              </a:rPr>
              <a:t>on</a:t>
            </a:r>
            <a:r>
              <a:rPr sz="2000" spc="-5" dirty="0">
                <a:latin typeface="Calibri"/>
                <a:cs typeface="Calibri"/>
              </a:rPr>
              <a:t>e</a:t>
            </a:r>
            <a:r>
              <a:rPr sz="2000" spc="-150" dirty="0">
                <a:latin typeface="Calibri"/>
                <a:cs typeface="Calibri"/>
              </a:rPr>
              <a:t> </a:t>
            </a:r>
            <a:r>
              <a:rPr sz="2000" spc="-5" dirty="0">
                <a:latin typeface="Courier New"/>
                <a:cs typeface="Courier New"/>
              </a:rPr>
              <a:t>DISTINC</a:t>
            </a:r>
            <a:r>
              <a:rPr sz="2000" dirty="0">
                <a:latin typeface="Courier New"/>
                <a:cs typeface="Courier New"/>
              </a:rPr>
              <a:t>T</a:t>
            </a:r>
            <a:r>
              <a:rPr sz="2000" spc="-705" dirty="0">
                <a:latin typeface="Courier New"/>
                <a:cs typeface="Courier New"/>
              </a:rPr>
              <a:t> </a:t>
            </a:r>
            <a:r>
              <a:rPr sz="2000" spc="-50" dirty="0">
                <a:latin typeface="Calibri"/>
                <a:cs typeface="Calibri"/>
              </a:rPr>
              <a:t>c</a:t>
            </a:r>
            <a:r>
              <a:rPr sz="2000" spc="40" dirty="0">
                <a:latin typeface="Calibri"/>
                <a:cs typeface="Calibri"/>
              </a:rPr>
              <a:t>la</a:t>
            </a:r>
            <a:r>
              <a:rPr sz="2000" spc="45" dirty="0">
                <a:latin typeface="Calibri"/>
                <a:cs typeface="Calibri"/>
              </a:rPr>
              <a:t>u</a:t>
            </a:r>
            <a:r>
              <a:rPr sz="2000" spc="15" dirty="0">
                <a:latin typeface="Calibri"/>
                <a:cs typeface="Calibri"/>
              </a:rPr>
              <a:t>s</a:t>
            </a:r>
            <a:r>
              <a:rPr sz="2000" spc="-5" dirty="0">
                <a:latin typeface="Calibri"/>
                <a:cs typeface="Calibri"/>
              </a:rPr>
              <a:t>e</a:t>
            </a:r>
            <a:r>
              <a:rPr sz="2000" spc="-50" dirty="0">
                <a:latin typeface="Calibri"/>
                <a:cs typeface="Calibri"/>
              </a:rPr>
              <a:t> </a:t>
            </a:r>
            <a:r>
              <a:rPr sz="2000" spc="-35" dirty="0">
                <a:latin typeface="Calibri"/>
                <a:cs typeface="Calibri"/>
              </a:rPr>
              <a:t>w</a:t>
            </a:r>
            <a:r>
              <a:rPr sz="2000" spc="30" dirty="0">
                <a:latin typeface="Calibri"/>
                <a:cs typeface="Calibri"/>
              </a:rPr>
              <a:t>a</a:t>
            </a:r>
            <a:r>
              <a:rPr sz="2000" dirty="0">
                <a:latin typeface="Calibri"/>
                <a:cs typeface="Calibri"/>
              </a:rPr>
              <a:t>s</a:t>
            </a:r>
            <a:r>
              <a:rPr sz="2000" spc="-35" dirty="0">
                <a:latin typeface="Calibri"/>
                <a:cs typeface="Calibri"/>
              </a:rPr>
              <a:t> </a:t>
            </a:r>
            <a:r>
              <a:rPr sz="2000" spc="40" dirty="0">
                <a:latin typeface="Calibri"/>
                <a:cs typeface="Calibri"/>
              </a:rPr>
              <a:t>all</a:t>
            </a:r>
            <a:r>
              <a:rPr sz="2000" spc="45" dirty="0">
                <a:latin typeface="Calibri"/>
                <a:cs typeface="Calibri"/>
              </a:rPr>
              <a:t>o</a:t>
            </a:r>
            <a:r>
              <a:rPr sz="2000" spc="-35" dirty="0">
                <a:latin typeface="Calibri"/>
                <a:cs typeface="Calibri"/>
              </a:rPr>
              <a:t>w</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p</a:t>
            </a:r>
            <a:r>
              <a:rPr sz="2000" dirty="0">
                <a:latin typeface="Calibri"/>
                <a:cs typeface="Calibri"/>
              </a:rPr>
              <a:t>e</a:t>
            </a:r>
            <a:r>
              <a:rPr sz="2000" spc="-5" dirty="0">
                <a:latin typeface="Calibri"/>
                <a:cs typeface="Calibri"/>
              </a:rPr>
              <a:t>r</a:t>
            </a:r>
            <a:r>
              <a:rPr sz="2000" spc="-150" dirty="0">
                <a:latin typeface="Calibri"/>
                <a:cs typeface="Calibri"/>
              </a:rPr>
              <a:t> </a:t>
            </a:r>
            <a:r>
              <a:rPr sz="2000" spc="45" dirty="0">
                <a:latin typeface="Calibri"/>
                <a:cs typeface="Calibri"/>
              </a:rPr>
              <a:t>qu</a:t>
            </a:r>
            <a:r>
              <a:rPr sz="2000" dirty="0">
                <a:latin typeface="Calibri"/>
                <a:cs typeface="Calibri"/>
              </a:rPr>
              <a:t>e</a:t>
            </a:r>
            <a:r>
              <a:rPr sz="2000" spc="-5" dirty="0">
                <a:latin typeface="Calibri"/>
                <a:cs typeface="Calibri"/>
              </a:rPr>
              <a:t>ry</a:t>
            </a:r>
            <a:r>
              <a:rPr sz="2000" spc="-6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 dirty="0">
                <a:latin typeface="Calibri"/>
                <a:cs typeface="Calibri"/>
              </a:rPr>
              <a:t>Im</a:t>
            </a:r>
            <a:r>
              <a:rPr sz="2000" spc="45" dirty="0">
                <a:latin typeface="Calibri"/>
                <a:cs typeface="Calibri"/>
              </a:rPr>
              <a:t>p</a:t>
            </a:r>
            <a:r>
              <a:rPr sz="2000" spc="40" dirty="0">
                <a:latin typeface="Calibri"/>
                <a:cs typeface="Calibri"/>
              </a:rPr>
              <a:t>al</a:t>
            </a:r>
            <a:r>
              <a:rPr sz="2000" dirty="0">
                <a:latin typeface="Calibri"/>
                <a:cs typeface="Calibri"/>
              </a:rPr>
              <a:t>a</a:t>
            </a:r>
            <a:endParaRPr sz="2000">
              <a:latin typeface="Calibri"/>
              <a:cs typeface="Calibri"/>
            </a:endParaRPr>
          </a:p>
          <a:p>
            <a:pPr marL="4692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75" dirty="0">
                <a:latin typeface="Calibri"/>
                <a:cs typeface="Calibri"/>
              </a:rPr>
              <a:t>T</a:t>
            </a:r>
            <a:r>
              <a:rPr sz="2000" spc="-10" dirty="0">
                <a:latin typeface="Calibri"/>
                <a:cs typeface="Calibri"/>
              </a:rPr>
              <a:t>y</a:t>
            </a:r>
            <a:r>
              <a:rPr sz="2000" spc="45" dirty="0">
                <a:latin typeface="Calibri"/>
                <a:cs typeface="Calibri"/>
              </a:rPr>
              <a:t>p</a:t>
            </a:r>
            <a:r>
              <a:rPr sz="2000" spc="40" dirty="0">
                <a:latin typeface="Calibri"/>
                <a:cs typeface="Calibri"/>
              </a:rPr>
              <a:t>i</a:t>
            </a:r>
            <a:r>
              <a:rPr sz="2000" spc="-55" dirty="0">
                <a:latin typeface="Calibri"/>
                <a:cs typeface="Calibri"/>
              </a:rPr>
              <a:t>c</a:t>
            </a:r>
            <a:r>
              <a:rPr sz="2000" spc="40" dirty="0">
                <a:latin typeface="Calibri"/>
                <a:cs typeface="Calibri"/>
              </a:rPr>
              <a:t>a</a:t>
            </a:r>
            <a:r>
              <a:rPr sz="2000" dirty="0">
                <a:latin typeface="Calibri"/>
                <a:cs typeface="Calibri"/>
              </a:rPr>
              <a:t>l</a:t>
            </a:r>
            <a:r>
              <a:rPr sz="2000" spc="-114" dirty="0">
                <a:latin typeface="Calibri"/>
                <a:cs typeface="Calibri"/>
              </a:rPr>
              <a:t> </a:t>
            </a:r>
            <a:r>
              <a:rPr sz="2000" spc="-35" dirty="0">
                <a:latin typeface="Calibri"/>
                <a:cs typeface="Calibri"/>
              </a:rPr>
              <a:t>w</a:t>
            </a:r>
            <a:r>
              <a:rPr sz="2000" spc="45" dirty="0">
                <a:latin typeface="Calibri"/>
                <a:cs typeface="Calibri"/>
              </a:rPr>
              <a:t>o</a:t>
            </a:r>
            <a:r>
              <a:rPr sz="2000" spc="-5" dirty="0">
                <a:latin typeface="Calibri"/>
                <a:cs typeface="Calibri"/>
              </a:rPr>
              <a:t>r</a:t>
            </a:r>
            <a:r>
              <a:rPr sz="2000" spc="-15" dirty="0">
                <a:latin typeface="Calibri"/>
                <a:cs typeface="Calibri"/>
              </a:rPr>
              <a:t>k</a:t>
            </a:r>
            <a:r>
              <a:rPr sz="2000" spc="40" dirty="0">
                <a:latin typeface="Calibri"/>
                <a:cs typeface="Calibri"/>
              </a:rPr>
              <a:t>a</a:t>
            </a:r>
            <a:r>
              <a:rPr sz="2000" spc="-5" dirty="0">
                <a:latin typeface="Calibri"/>
                <a:cs typeface="Calibri"/>
              </a:rPr>
              <a:t>r</a:t>
            </a:r>
            <a:r>
              <a:rPr sz="2000" spc="45" dirty="0">
                <a:latin typeface="Calibri"/>
                <a:cs typeface="Calibri"/>
              </a:rPr>
              <a:t>oun</a:t>
            </a:r>
            <a:r>
              <a:rPr sz="2000" dirty="0">
                <a:latin typeface="Calibri"/>
                <a:cs typeface="Calibri"/>
              </a:rPr>
              <a:t>d</a:t>
            </a:r>
            <a:r>
              <a:rPr sz="2000" spc="-105"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45" dirty="0">
                <a:latin typeface="Calibri"/>
                <a:cs typeface="Calibri"/>
              </a:rPr>
              <a:t>u</a:t>
            </a:r>
            <a:r>
              <a:rPr sz="2000" spc="15" dirty="0">
                <a:latin typeface="Calibri"/>
                <a:cs typeface="Calibri"/>
              </a:rPr>
              <a:t>s</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ub</a:t>
            </a:r>
            <a:r>
              <a:rPr sz="2000" spc="5" dirty="0">
                <a:latin typeface="Calibri"/>
                <a:cs typeface="Calibri"/>
              </a:rPr>
              <a:t>s</a:t>
            </a:r>
            <a:r>
              <a:rPr sz="2000" spc="-5" dirty="0">
                <a:latin typeface="Calibri"/>
                <a:cs typeface="Calibri"/>
              </a:rPr>
              <a:t>e</a:t>
            </a:r>
            <a:r>
              <a:rPr sz="2000" spc="40" dirty="0">
                <a:latin typeface="Calibri"/>
                <a:cs typeface="Calibri"/>
              </a:rPr>
              <a:t>l</a:t>
            </a:r>
            <a:r>
              <a:rPr sz="2000" spc="-5" dirty="0">
                <a:latin typeface="Calibri"/>
                <a:cs typeface="Calibri"/>
              </a:rPr>
              <a:t>e</a:t>
            </a:r>
            <a:r>
              <a:rPr sz="2000" spc="-55" dirty="0">
                <a:latin typeface="Calibri"/>
                <a:cs typeface="Calibri"/>
              </a:rPr>
              <a:t>c</a:t>
            </a:r>
            <a:r>
              <a:rPr sz="2000" dirty="0">
                <a:latin typeface="Calibri"/>
                <a:cs typeface="Calibri"/>
              </a:rPr>
              <a:t>t</a:t>
            </a:r>
            <a:r>
              <a:rPr sz="2000" spc="-12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5" dirty="0">
                <a:latin typeface="Courier New"/>
                <a:cs typeface="Courier New"/>
              </a:rPr>
              <a:t>UNION</a:t>
            </a:r>
            <a:endParaRPr sz="2000">
              <a:latin typeface="Courier New"/>
              <a:cs typeface="Courier New"/>
            </a:endParaRPr>
          </a:p>
          <a:p>
            <a:pPr marL="177800" indent="-165100">
              <a:lnSpc>
                <a:spcPct val="100000"/>
              </a:lnSpc>
              <a:spcBef>
                <a:spcPts val="400"/>
              </a:spcBef>
              <a:buClr>
                <a:srgbClr val="107FA7"/>
              </a:buClr>
              <a:buFont typeface="Trebuchet MS"/>
              <a:buChar char="–"/>
              <a:tabLst>
                <a:tab pos="177800" algn="l"/>
              </a:tabLst>
            </a:pPr>
            <a:r>
              <a:rPr sz="2000" spc="10" dirty="0">
                <a:latin typeface="Calibri"/>
                <a:cs typeface="Calibri"/>
              </a:rPr>
              <a:t>B</a:t>
            </a:r>
            <a:r>
              <a:rPr sz="2000" spc="45" dirty="0">
                <a:latin typeface="Calibri"/>
                <a:cs typeface="Calibri"/>
              </a:rPr>
              <a:t>o</a:t>
            </a:r>
            <a:r>
              <a:rPr sz="2000" spc="30" dirty="0">
                <a:latin typeface="Calibri"/>
                <a:cs typeface="Calibri"/>
              </a:rPr>
              <a:t>t</a:t>
            </a:r>
            <a:r>
              <a:rPr sz="2000" dirty="0">
                <a:latin typeface="Calibri"/>
                <a:cs typeface="Calibri"/>
              </a:rPr>
              <a:t>h</a:t>
            </a:r>
            <a:r>
              <a:rPr sz="2000" spc="-10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 dirty="0">
                <a:latin typeface="Calibri"/>
                <a:cs typeface="Calibri"/>
              </a:rPr>
              <a:t>s</a:t>
            </a:r>
            <a:r>
              <a:rPr sz="2000" spc="-5" dirty="0">
                <a:latin typeface="Calibri"/>
                <a:cs typeface="Calibri"/>
              </a:rPr>
              <a:t>e</a:t>
            </a:r>
            <a:r>
              <a:rPr sz="2000" spc="-50" dirty="0">
                <a:latin typeface="Calibri"/>
                <a:cs typeface="Calibri"/>
              </a:rPr>
              <a:t> </a:t>
            </a:r>
            <a:r>
              <a:rPr sz="2000" spc="-5" dirty="0">
                <a:latin typeface="Calibri"/>
                <a:cs typeface="Calibri"/>
              </a:rPr>
              <a:t>re</a:t>
            </a:r>
            <a:r>
              <a:rPr sz="2000" spc="15" dirty="0">
                <a:latin typeface="Calibri"/>
                <a:cs typeface="Calibri"/>
              </a:rPr>
              <a:t>s</a:t>
            </a:r>
            <a:r>
              <a:rPr sz="2000" spc="30" dirty="0">
                <a:latin typeface="Calibri"/>
                <a:cs typeface="Calibri"/>
              </a:rPr>
              <a:t>t</a:t>
            </a:r>
            <a:r>
              <a:rPr sz="2000" spc="-5" dirty="0">
                <a:latin typeface="Calibri"/>
                <a:cs typeface="Calibri"/>
              </a:rPr>
              <a:t>r</a:t>
            </a:r>
            <a:r>
              <a:rPr sz="2000" spc="40" dirty="0">
                <a:latin typeface="Calibri"/>
                <a:cs typeface="Calibri"/>
              </a:rPr>
              <a:t>i</a:t>
            </a:r>
            <a:r>
              <a:rPr sz="2000" spc="-55" dirty="0">
                <a:latin typeface="Calibri"/>
                <a:cs typeface="Calibri"/>
              </a:rPr>
              <a:t>c</a:t>
            </a:r>
            <a:r>
              <a:rPr sz="2000" spc="30" dirty="0">
                <a:latin typeface="Calibri"/>
                <a:cs typeface="Calibri"/>
              </a:rPr>
              <a:t>t</a:t>
            </a:r>
            <a:r>
              <a:rPr sz="2000" spc="40" dirty="0">
                <a:latin typeface="Calibri"/>
                <a:cs typeface="Calibri"/>
              </a:rPr>
              <a:t>i</a:t>
            </a:r>
            <a:r>
              <a:rPr sz="2000" spc="45" dirty="0">
                <a:latin typeface="Calibri"/>
                <a:cs typeface="Calibri"/>
              </a:rPr>
              <a:t>on</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150"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45" dirty="0">
                <a:latin typeface="Calibri"/>
                <a:cs typeface="Calibri"/>
              </a:rPr>
              <a:t>p</a:t>
            </a:r>
            <a:r>
              <a:rPr sz="2000" spc="-5" dirty="0">
                <a:latin typeface="Calibri"/>
                <a:cs typeface="Calibri"/>
              </a:rPr>
              <a:t>re</a:t>
            </a:r>
            <a:r>
              <a:rPr sz="2000" spc="15" dirty="0">
                <a:latin typeface="Calibri"/>
                <a:cs typeface="Calibri"/>
              </a:rPr>
              <a:t>s</a:t>
            </a:r>
            <a:r>
              <a:rPr sz="2000" spc="-5" dirty="0">
                <a:latin typeface="Calibri"/>
                <a:cs typeface="Calibri"/>
              </a:rPr>
              <a:t>e</a:t>
            </a:r>
            <a:r>
              <a:rPr sz="2000" spc="45" dirty="0">
                <a:latin typeface="Calibri"/>
                <a:cs typeface="Calibri"/>
              </a:rPr>
              <a:t>n</a:t>
            </a:r>
            <a:r>
              <a:rPr sz="2000" dirty="0">
                <a:latin typeface="Calibri"/>
                <a:cs typeface="Calibri"/>
              </a:rPr>
              <a:t>t</a:t>
            </a:r>
            <a:r>
              <a:rPr sz="2000" spc="-12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30" dirty="0">
                <a:latin typeface="Calibri"/>
                <a:cs typeface="Calibri"/>
              </a:rPr>
              <a:t>C</a:t>
            </a:r>
            <a:r>
              <a:rPr sz="2000" spc="-35" dirty="0">
                <a:latin typeface="Calibri"/>
                <a:cs typeface="Calibri"/>
              </a:rPr>
              <a:t>D</a:t>
            </a:r>
            <a:r>
              <a:rPr sz="2000" dirty="0">
                <a:latin typeface="Calibri"/>
                <a:cs typeface="Calibri"/>
              </a:rPr>
              <a:t>H </a:t>
            </a:r>
            <a:r>
              <a:rPr sz="2000" spc="-20" dirty="0">
                <a:latin typeface="Calibri"/>
                <a:cs typeface="Calibri"/>
              </a:rPr>
              <a:t>5</a:t>
            </a:r>
            <a:r>
              <a:rPr sz="2000" spc="-5" dirty="0">
                <a:latin typeface="Calibri"/>
                <a:cs typeface="Calibri"/>
              </a:rPr>
              <a:t>.2</a:t>
            </a:r>
            <a:r>
              <a:rPr sz="2000" spc="30"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la</a:t>
            </a:r>
            <a:r>
              <a:rPr sz="2000" spc="30" dirty="0">
                <a:latin typeface="Calibri"/>
                <a:cs typeface="Calibri"/>
              </a:rPr>
              <a:t>t</a:t>
            </a:r>
            <a:r>
              <a:rPr sz="2000" spc="-5" dirty="0">
                <a:latin typeface="Calibri"/>
                <a:cs typeface="Calibri"/>
              </a:rPr>
              <a:t>er</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L</a:t>
            </a:r>
            <a:r>
              <a:rPr spc="45" dirty="0">
                <a:latin typeface="Calibri"/>
                <a:cs typeface="Calibri"/>
              </a:rPr>
              <a:t>i</a:t>
            </a:r>
            <a:r>
              <a:rPr spc="-25" dirty="0">
                <a:latin typeface="Calibri"/>
                <a:cs typeface="Calibri"/>
              </a:rPr>
              <a:t>m</a:t>
            </a:r>
            <a:r>
              <a:rPr spc="45" dirty="0">
                <a:latin typeface="Calibri"/>
                <a:cs typeface="Calibri"/>
              </a:rPr>
              <a:t>i</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50"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S</a:t>
            </a:r>
            <a:r>
              <a:rPr spc="30" dirty="0">
                <a:latin typeface="Calibri"/>
                <a:cs typeface="Calibri"/>
              </a:rPr>
              <a:t>o</a:t>
            </a:r>
            <a:r>
              <a:rPr spc="-45" dirty="0">
                <a:latin typeface="Calibri"/>
                <a:cs typeface="Calibri"/>
              </a:rPr>
              <a:t>r</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0" dirty="0">
                <a:latin typeface="Calibri"/>
                <a:cs typeface="Calibri"/>
              </a:rPr>
              <a:t> </a:t>
            </a:r>
            <a:r>
              <a:rPr spc="-5" dirty="0">
                <a:latin typeface="Calibri"/>
                <a:cs typeface="Calibri"/>
              </a:rPr>
              <a:t>R</a:t>
            </a:r>
            <a:r>
              <a:rPr dirty="0">
                <a:latin typeface="Calibri"/>
                <a:cs typeface="Calibri"/>
              </a:rPr>
              <a:t>e</a:t>
            </a:r>
            <a:r>
              <a:rPr spc="-40" dirty="0">
                <a:latin typeface="Calibri"/>
                <a:cs typeface="Calibri"/>
              </a:rPr>
              <a:t>s</a:t>
            </a:r>
            <a:r>
              <a:rPr spc="35" dirty="0">
                <a:latin typeface="Calibri"/>
                <a:cs typeface="Calibri"/>
              </a:rPr>
              <a:t>u</a:t>
            </a:r>
            <a:r>
              <a:rPr spc="45" dirty="0">
                <a:latin typeface="Calibri"/>
                <a:cs typeface="Calibri"/>
              </a:rPr>
              <a:t>l</a:t>
            </a:r>
            <a:r>
              <a:rPr spc="-5" dirty="0">
                <a:latin typeface="Calibri"/>
                <a:cs typeface="Calibri"/>
              </a:rPr>
              <a:t>t</a:t>
            </a:r>
            <a:r>
              <a:rPr dirty="0">
                <a:latin typeface="Calibri"/>
                <a:cs typeface="Calibri"/>
              </a:rPr>
              <a:t>s</a:t>
            </a:r>
          </a:p>
        </p:txBody>
      </p:sp>
      <p:sp>
        <p:nvSpPr>
          <p:cNvPr id="5" name="object 5"/>
          <p:cNvSpPr/>
          <p:nvPr/>
        </p:nvSpPr>
        <p:spPr>
          <a:xfrm>
            <a:off x="1104900" y="2171700"/>
            <a:ext cx="7150100" cy="1054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55700" y="2286000"/>
            <a:ext cx="6413500" cy="9271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149350" y="2216150"/>
            <a:ext cx="7010400" cy="914400"/>
          </a:xfrm>
          <a:prstGeom prst="rect">
            <a:avLst/>
          </a:prstGeom>
          <a:solidFill>
            <a:srgbClr val="F6FFC3"/>
          </a:solidFill>
          <a:ln w="12700">
            <a:solidFill>
              <a:srgbClr val="7F7F7F"/>
            </a:solidFill>
          </a:ln>
        </p:spPr>
        <p:txBody>
          <a:bodyPr vert="horz" wrap="square" lIns="0" tIns="0" rIns="0" bIns="0" rtlCol="0">
            <a:spAutoFit/>
          </a:bodyPr>
          <a:lstStyle/>
          <a:p>
            <a:pPr marL="448945" marR="914400" indent="-279400">
              <a:lnSpc>
                <a:spcPct val="111100"/>
              </a:lnSpc>
            </a:pPr>
            <a:r>
              <a:rPr sz="1800" b="1" spc="15" dirty="0">
                <a:latin typeface="Courier New"/>
                <a:cs typeface="Courier New"/>
              </a:rPr>
              <a:t>SELEC</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cust_id</a:t>
            </a:r>
            <a:r>
              <a:rPr sz="1800" b="1" dirty="0">
                <a:latin typeface="Courier New"/>
                <a:cs typeface="Courier New"/>
              </a:rPr>
              <a:t>,</a:t>
            </a:r>
            <a:r>
              <a:rPr sz="1800" b="1" spc="-160" dirty="0">
                <a:latin typeface="Courier New"/>
                <a:cs typeface="Courier New"/>
              </a:rPr>
              <a:t> </a:t>
            </a:r>
            <a:r>
              <a:rPr sz="1800" b="1" spc="15" dirty="0">
                <a:latin typeface="Courier New"/>
                <a:cs typeface="Courier New"/>
              </a:rPr>
              <a:t>fnam</a:t>
            </a:r>
            <a:r>
              <a:rPr sz="1800" b="1" spc="20" dirty="0">
                <a:latin typeface="Courier New"/>
                <a:cs typeface="Courier New"/>
              </a:rPr>
              <a:t>e</a:t>
            </a:r>
            <a:r>
              <a:rPr sz="1800" b="1" dirty="0">
                <a:latin typeface="Courier New"/>
                <a:cs typeface="Courier New"/>
              </a:rPr>
              <a:t>,</a:t>
            </a:r>
            <a:r>
              <a:rPr sz="1800" b="1" spc="-165" dirty="0">
                <a:latin typeface="Courier New"/>
                <a:cs typeface="Courier New"/>
              </a:rPr>
              <a:t> </a:t>
            </a:r>
            <a:r>
              <a:rPr sz="1800" b="1" spc="15" dirty="0">
                <a:latin typeface="Courier New"/>
                <a:cs typeface="Courier New"/>
              </a:rPr>
              <a:t>lnam</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FRO</a:t>
            </a:r>
            <a:r>
              <a:rPr sz="1800" b="1" dirty="0">
                <a:latin typeface="Courier New"/>
                <a:cs typeface="Courier New"/>
              </a:rPr>
              <a:t>M</a:t>
            </a:r>
            <a:r>
              <a:rPr sz="1800" b="1" spc="-65" dirty="0">
                <a:latin typeface="Courier New"/>
                <a:cs typeface="Courier New"/>
              </a:rPr>
              <a:t> </a:t>
            </a:r>
            <a:r>
              <a:rPr sz="1800" b="1" spc="15" dirty="0">
                <a:latin typeface="Courier New"/>
                <a:cs typeface="Courier New"/>
              </a:rPr>
              <a:t>customers </a:t>
            </a:r>
            <a:r>
              <a:rPr sz="1800" b="1" spc="15" dirty="0">
                <a:solidFill>
                  <a:srgbClr val="0000FF"/>
                </a:solidFill>
                <a:latin typeface="Courier New"/>
                <a:cs typeface="Courier New"/>
              </a:rPr>
              <a:t>ORDE</a:t>
            </a:r>
            <a:r>
              <a:rPr sz="1800" b="1" dirty="0">
                <a:solidFill>
                  <a:srgbClr val="0000FF"/>
                </a:solidFill>
                <a:latin typeface="Courier New"/>
                <a:cs typeface="Courier New"/>
              </a:rPr>
              <a:t>R</a:t>
            </a:r>
            <a:r>
              <a:rPr sz="1800" b="1" spc="-160" dirty="0">
                <a:solidFill>
                  <a:srgbClr val="0000FF"/>
                </a:solidFill>
                <a:latin typeface="Courier New"/>
                <a:cs typeface="Courier New"/>
              </a:rPr>
              <a:t> </a:t>
            </a:r>
            <a:r>
              <a:rPr sz="1800" b="1" spc="15" dirty="0">
                <a:solidFill>
                  <a:srgbClr val="0000FF"/>
                </a:solidFill>
                <a:latin typeface="Courier New"/>
                <a:cs typeface="Courier New"/>
              </a:rPr>
              <a:t>B</a:t>
            </a:r>
            <a:r>
              <a:rPr sz="1800" b="1" dirty="0">
                <a:solidFill>
                  <a:srgbClr val="0000FF"/>
                </a:solidFill>
                <a:latin typeface="Courier New"/>
                <a:cs typeface="Courier New"/>
              </a:rPr>
              <a:t>Y</a:t>
            </a:r>
            <a:r>
              <a:rPr sz="1800" b="1" spc="-65" dirty="0">
                <a:solidFill>
                  <a:srgbClr val="0000FF"/>
                </a:solidFill>
                <a:latin typeface="Courier New"/>
                <a:cs typeface="Courier New"/>
              </a:rPr>
              <a:t> </a:t>
            </a:r>
            <a:r>
              <a:rPr sz="1800" b="1" spc="15" dirty="0">
                <a:solidFill>
                  <a:srgbClr val="0000FF"/>
                </a:solidFill>
                <a:latin typeface="Courier New"/>
                <a:cs typeface="Courier New"/>
              </a:rPr>
              <a:t>cust_i</a:t>
            </a:r>
            <a:r>
              <a:rPr sz="1800" b="1" dirty="0">
                <a:solidFill>
                  <a:srgbClr val="0000FF"/>
                </a:solidFill>
                <a:latin typeface="Courier New"/>
                <a:cs typeface="Courier New"/>
              </a:rPr>
              <a:t>d</a:t>
            </a:r>
            <a:r>
              <a:rPr sz="1800" b="1" spc="-160" dirty="0">
                <a:solidFill>
                  <a:srgbClr val="0000FF"/>
                </a:solidFill>
                <a:latin typeface="Courier New"/>
                <a:cs typeface="Courier New"/>
              </a:rPr>
              <a:t> </a:t>
            </a:r>
            <a:r>
              <a:rPr sz="1800" b="1" spc="15" dirty="0">
                <a:solidFill>
                  <a:srgbClr val="0000FF"/>
                </a:solidFill>
                <a:latin typeface="Courier New"/>
                <a:cs typeface="Courier New"/>
              </a:rPr>
              <a:t>DES</a:t>
            </a:r>
            <a:r>
              <a:rPr sz="1800" b="1" dirty="0">
                <a:solidFill>
                  <a:srgbClr val="0000FF"/>
                </a:solidFill>
                <a:latin typeface="Courier New"/>
                <a:cs typeface="Courier New"/>
              </a:rPr>
              <a:t>C</a:t>
            </a:r>
            <a:r>
              <a:rPr sz="1800" b="1" spc="-60" dirty="0">
                <a:solidFill>
                  <a:srgbClr val="0000FF"/>
                </a:solidFill>
                <a:latin typeface="Courier New"/>
                <a:cs typeface="Courier New"/>
              </a:rPr>
              <a:t> </a:t>
            </a:r>
            <a:r>
              <a:rPr sz="1800" b="1" spc="15" dirty="0">
                <a:solidFill>
                  <a:srgbClr val="FF0000"/>
                </a:solidFill>
                <a:latin typeface="Courier New"/>
                <a:cs typeface="Courier New"/>
              </a:rPr>
              <a:t>LIMI</a:t>
            </a:r>
            <a:r>
              <a:rPr sz="1800" b="1" dirty="0">
                <a:solidFill>
                  <a:srgbClr val="FF0000"/>
                </a:solidFill>
                <a:latin typeface="Courier New"/>
                <a:cs typeface="Courier New"/>
              </a:rPr>
              <a:t>T</a:t>
            </a:r>
            <a:r>
              <a:rPr sz="1800" b="1" spc="-65" dirty="0">
                <a:solidFill>
                  <a:srgbClr val="FF0000"/>
                </a:solidFill>
                <a:latin typeface="Courier New"/>
                <a:cs typeface="Courier New"/>
              </a:rPr>
              <a:t> </a:t>
            </a:r>
            <a:r>
              <a:rPr sz="1800" b="1" spc="15" dirty="0">
                <a:solidFill>
                  <a:srgbClr val="FF0000"/>
                </a:solidFill>
                <a:latin typeface="Courier New"/>
                <a:cs typeface="Courier New"/>
              </a:rPr>
              <a:t>1</a:t>
            </a:r>
            <a:r>
              <a:rPr sz="1800" b="1" spc="20" dirty="0">
                <a:solidFill>
                  <a:srgbClr val="FF0000"/>
                </a:solidFill>
                <a:latin typeface="Courier New"/>
                <a:cs typeface="Courier New"/>
              </a:rPr>
              <a:t>0</a:t>
            </a:r>
            <a:r>
              <a:rPr sz="1800" b="1" dirty="0">
                <a:solidFill>
                  <a:srgbClr val="010000"/>
                </a:solidFill>
                <a:latin typeface="Courier New"/>
                <a:cs typeface="Courier New"/>
              </a:rPr>
              <a:t>;</a:t>
            </a:r>
            <a:endParaRPr sz="1800">
              <a:latin typeface="Courier New"/>
              <a:cs typeface="Courier New"/>
            </a:endParaRPr>
          </a:p>
        </p:txBody>
      </p:sp>
      <p:sp>
        <p:nvSpPr>
          <p:cNvPr id="8" name="object 8"/>
          <p:cNvSpPr/>
          <p:nvPr/>
        </p:nvSpPr>
        <p:spPr>
          <a:xfrm>
            <a:off x="381000" y="2209800"/>
            <a:ext cx="558800" cy="914400"/>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0" name="object 10"/>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30</a:t>
            </a:r>
            <a:endParaRPr sz="1200">
              <a:latin typeface="Calibri"/>
              <a:cs typeface="Calibri"/>
            </a:endParaRPr>
          </a:p>
        </p:txBody>
      </p:sp>
      <p:sp>
        <p:nvSpPr>
          <p:cNvPr id="11" name="Slide Number Placeholder 10"/>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30</a:t>
            </a:fld>
            <a:endParaRPr spc="-5"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949950" cy="972819"/>
          </a:xfrm>
          <a:prstGeom prst="rect">
            <a:avLst/>
          </a:prstGeom>
        </p:spPr>
        <p:txBody>
          <a:bodyPr vert="horz" wrap="square" lIns="0" tIns="0" rIns="0" bIns="0" rtlCol="0">
            <a:spAutoFit/>
          </a:bodyPr>
          <a:lstStyle/>
          <a:p>
            <a:pPr marL="177800" indent="-165100" algn="ctr">
              <a:lnSpc>
                <a:spcPct val="100000"/>
              </a:lnSpc>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1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20" dirty="0">
                <a:latin typeface="Calibri"/>
                <a:cs typeface="Calibri"/>
              </a:rPr>
              <a:t>h</a:t>
            </a:r>
            <a:r>
              <a:rPr sz="2000" b="1" spc="0" dirty="0">
                <a:latin typeface="Calibri"/>
                <a:cs typeface="Calibri"/>
              </a:rPr>
              <a:t>a</a:t>
            </a:r>
            <a:r>
              <a:rPr sz="2000" b="1" spc="20" dirty="0">
                <a:latin typeface="Calibri"/>
                <a:cs typeface="Calibri"/>
              </a:rPr>
              <a:t>nd</a:t>
            </a:r>
            <a:r>
              <a:rPr sz="2000" b="1" dirty="0">
                <a:latin typeface="Calibri"/>
                <a:cs typeface="Calibri"/>
              </a:rPr>
              <a:t>le</a:t>
            </a:r>
            <a:r>
              <a:rPr sz="2000" b="1" spc="-16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15" dirty="0">
                <a:latin typeface="Calibri"/>
                <a:cs typeface="Calibri"/>
              </a:rPr>
              <a:t>-</a:t>
            </a:r>
            <a:r>
              <a:rPr sz="2000" b="1" spc="20" dirty="0">
                <a:latin typeface="Calibri"/>
                <a:cs typeface="Calibri"/>
              </a:rPr>
              <a:t>o</a:t>
            </a:r>
            <a:r>
              <a:rPr sz="2000" b="1" spc="-35" dirty="0">
                <a:latin typeface="Calibri"/>
                <a:cs typeface="Calibri"/>
              </a:rPr>
              <a:t>f</a:t>
            </a:r>
            <a:r>
              <a:rPr sz="2000" b="1" spc="-15" dirty="0">
                <a:latin typeface="Calibri"/>
                <a:cs typeface="Calibri"/>
              </a:rPr>
              <a:t>-r</a:t>
            </a:r>
            <a:r>
              <a:rPr sz="2000" b="1" spc="10" dirty="0">
                <a:latin typeface="Calibri"/>
                <a:cs typeface="Calibri"/>
              </a:rPr>
              <a:t>a</a:t>
            </a:r>
            <a:r>
              <a:rPr sz="2000" b="1" spc="20" dirty="0">
                <a:latin typeface="Calibri"/>
                <a:cs typeface="Calibri"/>
              </a:rPr>
              <a:t>n</a:t>
            </a:r>
            <a:r>
              <a:rPr sz="2000" b="1" spc="-50" dirty="0">
                <a:latin typeface="Calibri"/>
                <a:cs typeface="Calibri"/>
              </a:rPr>
              <a:t>g</a:t>
            </a:r>
            <a:r>
              <a:rPr sz="2000" b="1" dirty="0">
                <a:latin typeface="Calibri"/>
                <a:cs typeface="Calibri"/>
              </a:rPr>
              <a:t>e</a:t>
            </a:r>
            <a:r>
              <a:rPr sz="2000" b="1" spc="-60" dirty="0">
                <a:latin typeface="Calibri"/>
                <a:cs typeface="Calibri"/>
              </a:rPr>
              <a:t> </a:t>
            </a:r>
            <a:r>
              <a:rPr sz="2000" b="1" spc="-50" dirty="0">
                <a:latin typeface="Calibri"/>
                <a:cs typeface="Calibri"/>
              </a:rPr>
              <a:t>v</a:t>
            </a:r>
            <a:r>
              <a:rPr sz="2000" b="1" spc="0" dirty="0">
                <a:latin typeface="Calibri"/>
                <a:cs typeface="Calibri"/>
              </a:rPr>
              <a:t>a</a:t>
            </a:r>
            <a:r>
              <a:rPr sz="2000" b="1" dirty="0">
                <a:latin typeface="Calibri"/>
                <a:cs typeface="Calibri"/>
              </a:rPr>
              <a:t>l</a:t>
            </a:r>
            <a:r>
              <a:rPr sz="2000" b="1" spc="20" dirty="0">
                <a:latin typeface="Calibri"/>
                <a:cs typeface="Calibri"/>
              </a:rPr>
              <a:t>u</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dirty="0">
                <a:latin typeface="Calibri"/>
                <a:cs typeface="Calibri"/>
              </a:rPr>
              <a:t>i</a:t>
            </a:r>
            <a:r>
              <a:rPr sz="2000" b="1" spc="-35" dirty="0">
                <a:latin typeface="Calibri"/>
                <a:cs typeface="Calibri"/>
              </a:rPr>
              <a:t>ff</a:t>
            </a:r>
            <a:r>
              <a:rPr sz="2000" b="1" spc="-10" dirty="0">
                <a:latin typeface="Calibri"/>
                <a:cs typeface="Calibri"/>
              </a:rPr>
              <a:t>e</a:t>
            </a:r>
            <a:r>
              <a:rPr sz="2000" b="1" spc="-15" dirty="0">
                <a:latin typeface="Calibri"/>
                <a:cs typeface="Calibri"/>
              </a:rPr>
              <a:t>r</a:t>
            </a:r>
            <a:r>
              <a:rPr sz="2000" b="1" spc="-10" dirty="0">
                <a:latin typeface="Calibri"/>
                <a:cs typeface="Calibri"/>
              </a:rPr>
              <a:t>e</a:t>
            </a:r>
            <a:r>
              <a:rPr sz="2000" b="1" spc="20" dirty="0">
                <a:latin typeface="Calibri"/>
                <a:cs typeface="Calibri"/>
              </a:rPr>
              <a:t>n</a:t>
            </a:r>
            <a:r>
              <a:rPr sz="2000" b="1" dirty="0">
                <a:latin typeface="Calibri"/>
                <a:cs typeface="Calibri"/>
              </a:rPr>
              <a:t>tl</a:t>
            </a:r>
            <a:r>
              <a:rPr sz="2000" b="1" spc="-5" dirty="0">
                <a:latin typeface="Calibri"/>
                <a:cs typeface="Calibri"/>
              </a:rPr>
              <a:t>y</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5" dirty="0">
                <a:latin typeface="Calibri"/>
                <a:cs typeface="Calibri"/>
              </a:rPr>
              <a:t>re</a:t>
            </a:r>
            <a:r>
              <a:rPr sz="2000" spc="30" dirty="0">
                <a:latin typeface="Calibri"/>
                <a:cs typeface="Calibri"/>
              </a:rPr>
              <a:t>t</a:t>
            </a:r>
            <a:r>
              <a:rPr sz="2000" spc="45" dirty="0">
                <a:latin typeface="Calibri"/>
                <a:cs typeface="Calibri"/>
              </a:rPr>
              <a:t>u</a:t>
            </a:r>
            <a:r>
              <a:rPr sz="2000" spc="-5" dirty="0">
                <a:latin typeface="Calibri"/>
                <a:cs typeface="Calibri"/>
              </a:rPr>
              <a:t>r</a:t>
            </a:r>
            <a:r>
              <a:rPr sz="2000" spc="45" dirty="0">
                <a:latin typeface="Calibri"/>
                <a:cs typeface="Calibri"/>
              </a:rPr>
              <a:t>n</a:t>
            </a:r>
            <a:r>
              <a:rPr sz="2000" dirty="0">
                <a:latin typeface="Calibri"/>
                <a:cs typeface="Calibri"/>
              </a:rPr>
              <a:t>s</a:t>
            </a:r>
            <a:r>
              <a:rPr sz="2000" spc="-135" dirty="0">
                <a:latin typeface="Calibri"/>
                <a:cs typeface="Calibri"/>
              </a:rPr>
              <a:t> </a:t>
            </a:r>
            <a:r>
              <a:rPr sz="2000" spc="-5" dirty="0">
                <a:latin typeface="Courier New"/>
                <a:cs typeface="Courier New"/>
              </a:rPr>
              <a:t>NULL</a:t>
            </a:r>
            <a:endParaRPr sz="2000">
              <a:latin typeface="Courier New"/>
              <a:cs typeface="Courier New"/>
            </a:endParaRPr>
          </a:p>
          <a:p>
            <a:pPr marL="584200" lvl="1" indent="-165100">
              <a:lnSpc>
                <a:spcPct val="100000"/>
              </a:lnSpc>
              <a:spcBef>
                <a:spcPts val="400"/>
              </a:spcBef>
              <a:buClr>
                <a:srgbClr val="107FA7"/>
              </a:buClr>
              <a:buFont typeface="Trebuchet MS"/>
              <a:buChar char="–"/>
              <a:tabLst>
                <a:tab pos="584200" algn="l"/>
              </a:tabLst>
            </a:pPr>
            <a:r>
              <a:rPr sz="2000" spc="-1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al</a:t>
            </a:r>
            <a:r>
              <a:rPr sz="2000" dirty="0">
                <a:latin typeface="Calibri"/>
                <a:cs typeface="Calibri"/>
              </a:rPr>
              <a:t>a</a:t>
            </a:r>
            <a:r>
              <a:rPr sz="2000" spc="-110" dirty="0">
                <a:latin typeface="Calibri"/>
                <a:cs typeface="Calibri"/>
              </a:rPr>
              <a:t> </a:t>
            </a:r>
            <a:r>
              <a:rPr sz="2000" spc="-5" dirty="0">
                <a:latin typeface="Calibri"/>
                <a:cs typeface="Calibri"/>
              </a:rPr>
              <a:t>re</a:t>
            </a:r>
            <a:r>
              <a:rPr sz="2000" spc="30" dirty="0">
                <a:latin typeface="Calibri"/>
                <a:cs typeface="Calibri"/>
              </a:rPr>
              <a:t>t</a:t>
            </a:r>
            <a:r>
              <a:rPr sz="2000" spc="45" dirty="0">
                <a:latin typeface="Calibri"/>
                <a:cs typeface="Calibri"/>
              </a:rPr>
              <a:t>u</a:t>
            </a:r>
            <a:r>
              <a:rPr sz="2000" spc="-5" dirty="0">
                <a:latin typeface="Calibri"/>
                <a:cs typeface="Calibri"/>
              </a:rPr>
              <a:t>r</a:t>
            </a:r>
            <a:r>
              <a:rPr sz="2000" spc="45" dirty="0">
                <a:latin typeface="Calibri"/>
                <a:cs typeface="Calibri"/>
              </a:rPr>
              <a:t>n</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alibri"/>
                <a:cs typeface="Calibri"/>
              </a:rPr>
              <a:t>m</a:t>
            </a:r>
            <a:r>
              <a:rPr sz="2000" spc="40" dirty="0">
                <a:latin typeface="Calibri"/>
                <a:cs typeface="Calibri"/>
              </a:rPr>
              <a:t>a</a:t>
            </a:r>
            <a:r>
              <a:rPr sz="2000" spc="30" dirty="0">
                <a:latin typeface="Calibri"/>
                <a:cs typeface="Calibri"/>
              </a:rPr>
              <a:t>x</a:t>
            </a:r>
            <a:r>
              <a:rPr sz="2000" spc="40" dirty="0">
                <a:latin typeface="Calibri"/>
                <a:cs typeface="Calibri"/>
              </a:rPr>
              <a:t>i</a:t>
            </a:r>
            <a:r>
              <a:rPr sz="2000" spc="-5" dirty="0">
                <a:latin typeface="Calibri"/>
                <a:cs typeface="Calibri"/>
              </a:rPr>
              <a:t>m</a:t>
            </a:r>
            <a:r>
              <a:rPr sz="2000" spc="45" dirty="0">
                <a:latin typeface="Calibri"/>
                <a:cs typeface="Calibri"/>
              </a:rPr>
              <a:t>u</a:t>
            </a:r>
            <a:r>
              <a:rPr sz="2000" spc="-5" dirty="0">
                <a:latin typeface="Calibri"/>
                <a:cs typeface="Calibri"/>
              </a:rPr>
              <a:t>m</a:t>
            </a:r>
            <a:r>
              <a:rPr sz="2000" spc="-150" dirty="0">
                <a:latin typeface="Calibri"/>
                <a:cs typeface="Calibri"/>
              </a:rPr>
              <a:t> </a:t>
            </a:r>
            <a:r>
              <a:rPr sz="2000" spc="-10" dirty="0">
                <a:latin typeface="Calibri"/>
                <a:cs typeface="Calibri"/>
              </a:rPr>
              <a:t>v</a:t>
            </a:r>
            <a:r>
              <a:rPr sz="2000" spc="30" dirty="0">
                <a:latin typeface="Calibri"/>
                <a:cs typeface="Calibri"/>
              </a:rPr>
              <a:t>a</a:t>
            </a:r>
            <a:r>
              <a:rPr sz="2000" spc="40" dirty="0">
                <a:latin typeface="Calibri"/>
                <a:cs typeface="Calibri"/>
              </a:rPr>
              <a:t>l</a:t>
            </a:r>
            <a:r>
              <a:rPr sz="2000" spc="45" dirty="0">
                <a:latin typeface="Calibri"/>
                <a:cs typeface="Calibri"/>
              </a:rPr>
              <a:t>u</a:t>
            </a:r>
            <a:r>
              <a:rPr sz="2000" spc="-5" dirty="0">
                <a:latin typeface="Calibri"/>
                <a:cs typeface="Calibri"/>
              </a:rPr>
              <a:t>e</a:t>
            </a:r>
            <a:r>
              <a:rPr sz="2000" spc="-150"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50"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a</a:t>
            </a:r>
            <a:r>
              <a:rPr sz="2000" dirty="0">
                <a:latin typeface="Calibri"/>
                <a:cs typeface="Calibri"/>
              </a:rPr>
              <a:t>t</a:t>
            </a:r>
            <a:r>
              <a:rPr sz="2000" spc="-125"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31</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dirty="0">
                <a:latin typeface="Calibri"/>
                <a:cs typeface="Calibri"/>
              </a:rPr>
              <a:t>H</a:t>
            </a:r>
            <a:r>
              <a:rPr spc="-55" dirty="0">
                <a:latin typeface="Calibri"/>
                <a:cs typeface="Calibri"/>
              </a:rPr>
              <a:t>a</a:t>
            </a:r>
            <a:r>
              <a:rPr spc="35" dirty="0">
                <a:latin typeface="Calibri"/>
                <a:cs typeface="Calibri"/>
              </a:rPr>
              <a:t>nd</a:t>
            </a:r>
            <a:r>
              <a:rPr spc="45" dirty="0">
                <a:latin typeface="Calibri"/>
                <a:cs typeface="Calibri"/>
              </a:rPr>
              <a:t>li</a:t>
            </a:r>
            <a:r>
              <a:rPr spc="35" dirty="0">
                <a:latin typeface="Calibri"/>
                <a:cs typeface="Calibri"/>
              </a:rPr>
              <a:t>n</a:t>
            </a:r>
            <a:r>
              <a:rPr spc="-5" dirty="0">
                <a:latin typeface="Calibri"/>
                <a:cs typeface="Calibri"/>
              </a:rPr>
              <a:t>g</a:t>
            </a:r>
            <a:r>
              <a:rPr spc="-175" dirty="0">
                <a:latin typeface="Calibri"/>
                <a:cs typeface="Calibri"/>
              </a:rPr>
              <a:t> </a:t>
            </a:r>
            <a:r>
              <a:rPr spc="35" dirty="0">
                <a:latin typeface="Calibri"/>
                <a:cs typeface="Calibri"/>
              </a:rPr>
              <a:t>o</a:t>
            </a:r>
            <a:r>
              <a:rPr dirty="0">
                <a:latin typeface="Calibri"/>
                <a:cs typeface="Calibri"/>
              </a:rPr>
              <a:t>f</a:t>
            </a:r>
            <a:r>
              <a:rPr spc="-75" dirty="0">
                <a:latin typeface="Calibri"/>
                <a:cs typeface="Calibri"/>
              </a:rPr>
              <a:t> </a:t>
            </a:r>
            <a:r>
              <a:rPr spc="-55" dirty="0">
                <a:latin typeface="Calibri"/>
                <a:cs typeface="Calibri"/>
              </a:rPr>
              <a:t>N</a:t>
            </a:r>
            <a:r>
              <a:rPr spc="-45" dirty="0">
                <a:latin typeface="Calibri"/>
                <a:cs typeface="Calibri"/>
              </a:rPr>
              <a:t>U</a:t>
            </a:r>
            <a:r>
              <a:rPr spc="-10" dirty="0">
                <a:latin typeface="Calibri"/>
                <a:cs typeface="Calibri"/>
              </a:rPr>
              <a:t>L</a:t>
            </a:r>
            <a:r>
              <a:rPr dirty="0">
                <a:latin typeface="Calibri"/>
                <a:cs typeface="Calibri"/>
              </a:rPr>
              <a:t>L</a:t>
            </a:r>
            <a:r>
              <a:rPr spc="150" dirty="0">
                <a:latin typeface="Calibri"/>
                <a:cs typeface="Calibri"/>
              </a:rPr>
              <a:t> </a:t>
            </a:r>
            <a:r>
              <a:rPr spc="-65" dirty="0">
                <a:latin typeface="Calibri"/>
                <a:cs typeface="Calibri"/>
              </a:rPr>
              <a:t>V</a:t>
            </a:r>
            <a:r>
              <a:rPr spc="-55" dirty="0">
                <a:latin typeface="Calibri"/>
                <a:cs typeface="Calibri"/>
              </a:rPr>
              <a:t>a</a:t>
            </a:r>
            <a:r>
              <a:rPr spc="45" dirty="0">
                <a:latin typeface="Calibri"/>
                <a:cs typeface="Calibri"/>
              </a:rPr>
              <a:t>l</a:t>
            </a:r>
            <a:r>
              <a:rPr spc="35" dirty="0">
                <a:latin typeface="Calibri"/>
                <a:cs typeface="Calibri"/>
              </a:rPr>
              <a:t>u</a:t>
            </a:r>
            <a:r>
              <a:rPr dirty="0">
                <a:latin typeface="Calibri"/>
                <a:cs typeface="Calibri"/>
              </a:rPr>
              <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0"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15"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r>
              <a:rPr sz="2000" b="1" spc="-6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32</a:t>
            </a:fld>
            <a:endParaRPr spc="-5"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286500" cy="3030220"/>
          </a:xfrm>
          <a:prstGeom prst="rect">
            <a:avLst/>
          </a:prstGeom>
        </p:spPr>
        <p:txBody>
          <a:bodyPr vert="horz" wrap="square" lIns="0" tIns="0" rIns="0" bIns="0" rtlCol="0">
            <a:spAutoFit/>
          </a:bodyPr>
          <a:lstStyle/>
          <a:p>
            <a:pPr marL="177800" indent="-165100" algn="ctr">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10" dirty="0">
                <a:latin typeface="Calibri"/>
                <a:cs typeface="Calibri"/>
              </a:rPr>
              <a:t>o</a:t>
            </a:r>
            <a:r>
              <a:rPr sz="2000" b="1" spc="-35" dirty="0">
                <a:latin typeface="Calibri"/>
                <a:cs typeface="Calibri"/>
              </a:rPr>
              <a:t>ff</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30" dirty="0">
                <a:latin typeface="Calibri"/>
                <a:cs typeface="Calibri"/>
              </a:rPr>
              <a:t>m</a:t>
            </a:r>
            <a:r>
              <a:rPr sz="2000" b="1" spc="10" dirty="0">
                <a:latin typeface="Calibri"/>
                <a:cs typeface="Calibri"/>
              </a:rPr>
              <a:t>a</a:t>
            </a:r>
            <a:r>
              <a:rPr sz="2000" b="1" spc="20" dirty="0">
                <a:latin typeface="Calibri"/>
                <a:cs typeface="Calibri"/>
              </a:rPr>
              <a:t>n</a:t>
            </a:r>
            <a:r>
              <a:rPr sz="2000" b="1" spc="-5" dirty="0">
                <a:latin typeface="Calibri"/>
                <a:cs typeface="Calibri"/>
              </a:rPr>
              <a:t>y</a:t>
            </a:r>
            <a:r>
              <a:rPr sz="2000" b="1" spc="-10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35" dirty="0">
                <a:latin typeface="Calibri"/>
                <a:cs typeface="Calibri"/>
              </a:rPr>
              <a:t>f</a:t>
            </a:r>
            <a:r>
              <a:rPr sz="2000" b="1" spc="0" dirty="0">
                <a:latin typeface="Calibri"/>
                <a:cs typeface="Calibri"/>
              </a:rPr>
              <a:t>a</a:t>
            </a:r>
            <a:r>
              <a:rPr sz="2000" b="1" spc="-40" dirty="0">
                <a:latin typeface="Calibri"/>
                <a:cs typeface="Calibri"/>
              </a:rPr>
              <a:t>c</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35" dirty="0">
                <a:latin typeface="Calibri"/>
                <a:cs typeface="Calibri"/>
              </a:rPr>
              <a:t>f</a:t>
            </a:r>
            <a:r>
              <a:rPr sz="2000" b="1" spc="20" dirty="0">
                <a:latin typeface="Calibri"/>
                <a:cs typeface="Calibri"/>
              </a:rPr>
              <a:t>o</a:t>
            </a:r>
            <a:r>
              <a:rPr sz="2000" b="1" dirty="0">
                <a:latin typeface="Calibri"/>
                <a:cs typeface="Calibri"/>
              </a:rPr>
              <a:t>r</a:t>
            </a:r>
            <a:r>
              <a:rPr sz="2000" b="1" spc="-65" dirty="0">
                <a:latin typeface="Calibri"/>
                <a:cs typeface="Calibri"/>
              </a:rPr>
              <a:t> </a:t>
            </a:r>
            <a:r>
              <a:rPr sz="2000" b="1" spc="-15" dirty="0">
                <a:latin typeface="Calibri"/>
                <a:cs typeface="Calibri"/>
              </a:rPr>
              <a:t>r</a:t>
            </a:r>
            <a:r>
              <a:rPr sz="2000" b="1" spc="20" dirty="0">
                <a:latin typeface="Calibri"/>
                <a:cs typeface="Calibri"/>
              </a:rPr>
              <a:t>unn</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0" dirty="0">
                <a:latin typeface="Calibri"/>
                <a:cs typeface="Calibri"/>
              </a:rPr>
              <a:t>H</a:t>
            </a:r>
            <a:r>
              <a:rPr sz="2000" spc="45" dirty="0">
                <a:latin typeface="Calibri"/>
                <a:cs typeface="Calibri"/>
              </a:rPr>
              <a:t>u</a:t>
            </a:r>
            <a:r>
              <a:rPr sz="2000" spc="-5" dirty="0">
                <a:latin typeface="Calibri"/>
                <a:cs typeface="Calibri"/>
              </a:rPr>
              <a:t>e</a:t>
            </a:r>
            <a:r>
              <a:rPr sz="2000" spc="50" dirty="0">
                <a:latin typeface="Calibri"/>
                <a:cs typeface="Calibri"/>
              </a:rPr>
              <a:t> </a:t>
            </a:r>
            <a:r>
              <a:rPr sz="2000" spc="-85" dirty="0">
                <a:latin typeface="Calibri"/>
                <a:cs typeface="Calibri"/>
              </a:rPr>
              <a:t>W</a:t>
            </a:r>
            <a:r>
              <a:rPr sz="2000" spc="-5" dirty="0">
                <a:latin typeface="Calibri"/>
                <a:cs typeface="Calibri"/>
              </a:rPr>
              <a:t>e</a:t>
            </a:r>
            <a:r>
              <a:rPr sz="2000" dirty="0">
                <a:latin typeface="Calibri"/>
                <a:cs typeface="Calibri"/>
              </a:rPr>
              <a:t>b</a:t>
            </a:r>
            <a:r>
              <a:rPr sz="2000" spc="-5" dirty="0">
                <a:latin typeface="Calibri"/>
                <a:cs typeface="Calibri"/>
              </a:rPr>
              <a:t> </a:t>
            </a:r>
            <a:r>
              <a:rPr sz="2000" spc="5" dirty="0">
                <a:latin typeface="Calibri"/>
                <a:cs typeface="Calibri"/>
              </a:rPr>
              <a:t>UI</a:t>
            </a:r>
            <a:endParaRPr sz="2000">
              <a:latin typeface="Calibri"/>
              <a:cs typeface="Calibri"/>
            </a:endParaRPr>
          </a:p>
          <a:p>
            <a:pPr marL="1041400" lvl="2" indent="-165100">
              <a:lnSpc>
                <a:spcPct val="100000"/>
              </a:lnSpc>
              <a:spcBef>
                <a:spcPts val="300"/>
              </a:spcBef>
              <a:buClr>
                <a:srgbClr val="107FA7"/>
              </a:buClr>
              <a:buFont typeface="Trebuchet MS"/>
              <a:buChar char="–"/>
              <a:tabLst>
                <a:tab pos="1041400" algn="l"/>
              </a:tabLst>
            </a:pP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Q</a:t>
            </a:r>
            <a:r>
              <a:rPr sz="2000" spc="45" dirty="0">
                <a:latin typeface="Calibri"/>
                <a:cs typeface="Calibri"/>
              </a:rPr>
              <a:t>u</a:t>
            </a:r>
            <a:r>
              <a:rPr sz="2000" spc="-5" dirty="0">
                <a:latin typeface="Calibri"/>
                <a:cs typeface="Calibri"/>
              </a:rPr>
              <a:t>ery</a:t>
            </a:r>
            <a:r>
              <a:rPr sz="2000" spc="40" dirty="0">
                <a:latin typeface="Calibri"/>
                <a:cs typeface="Calibri"/>
              </a:rPr>
              <a:t> </a:t>
            </a:r>
            <a:r>
              <a:rPr sz="2000" spc="20" dirty="0">
                <a:latin typeface="Calibri"/>
                <a:cs typeface="Calibri"/>
              </a:rPr>
              <a:t>E</a:t>
            </a:r>
            <a:r>
              <a:rPr sz="2000" spc="45" dirty="0">
                <a:latin typeface="Calibri"/>
                <a:cs typeface="Calibri"/>
              </a:rPr>
              <a:t>d</a:t>
            </a:r>
            <a:r>
              <a:rPr sz="2000" spc="40" dirty="0">
                <a:latin typeface="Calibri"/>
                <a:cs typeface="Calibri"/>
              </a:rPr>
              <a:t>i</a:t>
            </a:r>
            <a:r>
              <a:rPr sz="2000" spc="30" dirty="0">
                <a:latin typeface="Calibri"/>
                <a:cs typeface="Calibri"/>
              </a:rPr>
              <a:t>t</a:t>
            </a:r>
            <a:r>
              <a:rPr sz="2000" spc="45" dirty="0">
                <a:latin typeface="Calibri"/>
                <a:cs typeface="Calibri"/>
              </a:rPr>
              <a:t>o</a:t>
            </a:r>
            <a:r>
              <a:rPr sz="2000" spc="-5" dirty="0">
                <a:latin typeface="Calibri"/>
                <a:cs typeface="Calibri"/>
              </a:rPr>
              <a:t>r</a:t>
            </a:r>
            <a:r>
              <a:rPr sz="2000" spc="-150" dirty="0">
                <a:latin typeface="Calibri"/>
                <a:cs typeface="Calibri"/>
              </a:rPr>
              <a:t> </a:t>
            </a:r>
            <a:r>
              <a:rPr sz="2000" spc="-10" dirty="0">
                <a:latin typeface="Calibri"/>
                <a:cs typeface="Calibri"/>
              </a:rPr>
              <a:t>(</a:t>
            </a:r>
            <a:r>
              <a:rPr sz="2000" spc="40" dirty="0">
                <a:latin typeface="Calibri"/>
                <a:cs typeface="Calibri"/>
              </a:rPr>
              <a:t>al</a:t>
            </a:r>
            <a:r>
              <a:rPr sz="2000" spc="15" dirty="0">
                <a:latin typeface="Calibri"/>
                <a:cs typeface="Calibri"/>
              </a:rPr>
              <a:t>s</a:t>
            </a:r>
            <a:r>
              <a:rPr sz="2000" dirty="0">
                <a:latin typeface="Calibri"/>
                <a:cs typeface="Calibri"/>
              </a:rPr>
              <a:t>o</a:t>
            </a:r>
            <a:r>
              <a:rPr sz="2000" spc="-110" dirty="0">
                <a:latin typeface="Calibri"/>
                <a:cs typeface="Calibri"/>
              </a:rPr>
              <a:t> </a:t>
            </a:r>
            <a:r>
              <a:rPr sz="2000" spc="-15" dirty="0">
                <a:latin typeface="Calibri"/>
                <a:cs typeface="Calibri"/>
              </a:rPr>
              <a:t>k</a:t>
            </a:r>
            <a:r>
              <a:rPr sz="2000" spc="45" dirty="0">
                <a:latin typeface="Calibri"/>
                <a:cs typeface="Calibri"/>
              </a:rPr>
              <a:t>no</a:t>
            </a:r>
            <a:r>
              <a:rPr sz="2000" spc="-5" dirty="0">
                <a:latin typeface="Calibri"/>
                <a:cs typeface="Calibri"/>
              </a:rPr>
              <a:t>w</a:t>
            </a:r>
            <a:r>
              <a:rPr sz="2000" spc="-185" dirty="0">
                <a:latin typeface="Calibri"/>
                <a:cs typeface="Calibri"/>
              </a:rPr>
              <a:t> </a:t>
            </a:r>
            <a:r>
              <a:rPr sz="2000" spc="40" dirty="0">
                <a:latin typeface="Calibri"/>
                <a:cs typeface="Calibri"/>
              </a:rPr>
              <a:t>a</a:t>
            </a:r>
            <a:r>
              <a:rPr sz="2000" dirty="0">
                <a:latin typeface="Calibri"/>
                <a:cs typeface="Calibri"/>
              </a:rPr>
              <a:t>s</a:t>
            </a:r>
            <a:r>
              <a:rPr sz="2000" spc="-35" dirty="0">
                <a:latin typeface="Calibri"/>
                <a:cs typeface="Calibri"/>
              </a:rPr>
              <a:t> </a:t>
            </a:r>
            <a:r>
              <a:rPr sz="2000" spc="0" dirty="0">
                <a:latin typeface="Calibri"/>
                <a:cs typeface="Calibri"/>
              </a:rPr>
              <a:t>B</a:t>
            </a:r>
            <a:r>
              <a:rPr sz="2000" spc="-5" dirty="0">
                <a:latin typeface="Calibri"/>
                <a:cs typeface="Calibri"/>
              </a:rPr>
              <a:t>ee</a:t>
            </a:r>
            <a:r>
              <a:rPr sz="2000" spc="15" dirty="0">
                <a:latin typeface="Calibri"/>
                <a:cs typeface="Calibri"/>
              </a:rPr>
              <a:t>s</a:t>
            </a:r>
            <a:r>
              <a:rPr sz="2000" spc="-35" dirty="0">
                <a:latin typeface="Calibri"/>
                <a:cs typeface="Calibri"/>
              </a:rPr>
              <a:t>w</a:t>
            </a:r>
            <a:r>
              <a:rPr sz="2000" spc="40" dirty="0">
                <a:latin typeface="Calibri"/>
                <a:cs typeface="Calibri"/>
              </a:rPr>
              <a:t>a</a:t>
            </a:r>
            <a:r>
              <a:rPr sz="2000" spc="30" dirty="0">
                <a:latin typeface="Calibri"/>
                <a:cs typeface="Calibri"/>
              </a:rPr>
              <a:t>x</a:t>
            </a:r>
            <a:r>
              <a:rPr sz="2000" dirty="0">
                <a:latin typeface="Calibri"/>
                <a:cs typeface="Calibri"/>
              </a:rPr>
              <a:t>)</a:t>
            </a:r>
            <a:endParaRPr sz="2000">
              <a:latin typeface="Calibri"/>
              <a:cs typeface="Calibri"/>
            </a:endParaRPr>
          </a:p>
          <a:p>
            <a:pPr marL="1041400" lvl="2" indent="-165100">
              <a:lnSpc>
                <a:spcPct val="100000"/>
              </a:lnSpc>
              <a:spcBef>
                <a:spcPts val="300"/>
              </a:spcBef>
              <a:buClr>
                <a:srgbClr val="107FA7"/>
              </a:buClr>
              <a:buFont typeface="Trebuchet MS"/>
              <a:buChar char="–"/>
              <a:tabLst>
                <a:tab pos="1041400" algn="l"/>
              </a:tabLst>
            </a:pPr>
            <a:r>
              <a:rPr sz="2000" spc="-1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al</a:t>
            </a:r>
            <a:r>
              <a:rPr sz="2000" dirty="0">
                <a:latin typeface="Calibri"/>
                <a:cs typeface="Calibri"/>
              </a:rPr>
              <a:t>a</a:t>
            </a:r>
            <a:r>
              <a:rPr sz="2000" spc="-110" dirty="0">
                <a:latin typeface="Calibri"/>
                <a:cs typeface="Calibri"/>
              </a:rPr>
              <a:t> </a:t>
            </a:r>
            <a:r>
              <a:rPr sz="2000" spc="-55" dirty="0">
                <a:latin typeface="Calibri"/>
                <a:cs typeface="Calibri"/>
              </a:rPr>
              <a:t>Q</a:t>
            </a:r>
            <a:r>
              <a:rPr sz="2000" spc="45" dirty="0">
                <a:latin typeface="Calibri"/>
                <a:cs typeface="Calibri"/>
              </a:rPr>
              <a:t>u</a:t>
            </a:r>
            <a:r>
              <a:rPr sz="2000" spc="-5" dirty="0">
                <a:latin typeface="Calibri"/>
                <a:cs typeface="Calibri"/>
              </a:rPr>
              <a:t>ery</a:t>
            </a:r>
            <a:r>
              <a:rPr sz="2000" spc="-60" dirty="0">
                <a:latin typeface="Calibri"/>
                <a:cs typeface="Calibri"/>
              </a:rPr>
              <a:t> </a:t>
            </a:r>
            <a:r>
              <a:rPr sz="2000" spc="20" dirty="0">
                <a:latin typeface="Calibri"/>
                <a:cs typeface="Calibri"/>
              </a:rPr>
              <a:t>E</a:t>
            </a:r>
            <a:r>
              <a:rPr sz="2000" spc="45" dirty="0">
                <a:latin typeface="Calibri"/>
                <a:cs typeface="Calibri"/>
              </a:rPr>
              <a:t>d</a:t>
            </a:r>
            <a:r>
              <a:rPr sz="2000" spc="40" dirty="0">
                <a:latin typeface="Calibri"/>
                <a:cs typeface="Calibri"/>
              </a:rPr>
              <a:t>i</a:t>
            </a:r>
            <a:r>
              <a:rPr sz="2000" spc="30" dirty="0">
                <a:latin typeface="Calibri"/>
                <a:cs typeface="Calibri"/>
              </a:rPr>
              <a:t>t</a:t>
            </a:r>
            <a:r>
              <a:rPr sz="2000" spc="45" dirty="0">
                <a:latin typeface="Calibri"/>
                <a:cs typeface="Calibri"/>
              </a:rPr>
              <a:t>o</a:t>
            </a:r>
            <a:r>
              <a:rPr sz="2000" spc="-5" dirty="0">
                <a:latin typeface="Calibri"/>
                <a:cs typeface="Calibri"/>
              </a:rPr>
              <a:t>r</a:t>
            </a:r>
            <a:endParaRPr sz="2000">
              <a:latin typeface="Calibri"/>
              <a:cs typeface="Calibri"/>
            </a:endParaRPr>
          </a:p>
          <a:p>
            <a:pPr marL="1041400" lvl="2" indent="-165100">
              <a:lnSpc>
                <a:spcPct val="100000"/>
              </a:lnSpc>
              <a:spcBef>
                <a:spcPts val="300"/>
              </a:spcBef>
              <a:buClr>
                <a:srgbClr val="107FA7"/>
              </a:buClr>
              <a:buFont typeface="Trebuchet MS"/>
              <a:buChar char="–"/>
              <a:tabLst>
                <a:tab pos="1041400" algn="l"/>
              </a:tabLst>
            </a:pPr>
            <a:r>
              <a:rPr sz="2000" spc="-15" dirty="0">
                <a:latin typeface="Calibri"/>
                <a:cs typeface="Calibri"/>
              </a:rPr>
              <a:t>M</a:t>
            </a:r>
            <a:r>
              <a:rPr sz="2000" spc="-5" dirty="0">
                <a:latin typeface="Calibri"/>
                <a:cs typeface="Calibri"/>
              </a:rPr>
              <a:t>e</a:t>
            </a:r>
            <a:r>
              <a:rPr sz="2000" spc="30" dirty="0">
                <a:latin typeface="Calibri"/>
                <a:cs typeface="Calibri"/>
              </a:rPr>
              <a:t>t</a:t>
            </a:r>
            <a:r>
              <a:rPr sz="2000" spc="40" dirty="0">
                <a:latin typeface="Calibri"/>
                <a:cs typeface="Calibri"/>
              </a:rPr>
              <a:t>a</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r>
              <a:rPr sz="2000" spc="-150" dirty="0">
                <a:latin typeface="Calibri"/>
                <a:cs typeface="Calibri"/>
              </a:rPr>
              <a:t> </a:t>
            </a:r>
            <a:r>
              <a:rPr sz="2000" spc="-10" dirty="0">
                <a:latin typeface="Calibri"/>
                <a:cs typeface="Calibri"/>
              </a:rPr>
              <a:t>M</a:t>
            </a:r>
            <a:r>
              <a:rPr sz="2000" spc="40" dirty="0">
                <a:latin typeface="Calibri"/>
                <a:cs typeface="Calibri"/>
              </a:rPr>
              <a:t>a</a:t>
            </a:r>
            <a:r>
              <a:rPr sz="2000" spc="45" dirty="0">
                <a:latin typeface="Calibri"/>
                <a:cs typeface="Calibri"/>
              </a:rPr>
              <a:t>n</a:t>
            </a:r>
            <a:r>
              <a:rPr sz="2000" spc="40" dirty="0">
                <a:latin typeface="Calibri"/>
                <a:cs typeface="Calibri"/>
              </a:rPr>
              <a:t>a</a:t>
            </a:r>
            <a:r>
              <a:rPr sz="2000" spc="-50" dirty="0">
                <a:latin typeface="Calibri"/>
                <a:cs typeface="Calibri"/>
              </a:rPr>
              <a:t>g</a:t>
            </a:r>
            <a:r>
              <a:rPr sz="2000" spc="-5" dirty="0">
                <a:latin typeface="Calibri"/>
                <a:cs typeface="Calibri"/>
              </a:rPr>
              <a:t>er</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nd</a:t>
            </a:r>
            <a:r>
              <a:rPr sz="2000" spc="-15" dirty="0">
                <a:latin typeface="Calibri"/>
                <a:cs typeface="Calibri"/>
              </a:rPr>
              <a:t>-</a:t>
            </a:r>
            <a:r>
              <a:rPr sz="2000" spc="40" dirty="0">
                <a:latin typeface="Calibri"/>
                <a:cs typeface="Calibri"/>
              </a:rPr>
              <a:t>li</a:t>
            </a:r>
            <a:r>
              <a:rPr sz="2000" spc="45" dirty="0">
                <a:latin typeface="Calibri"/>
                <a:cs typeface="Calibri"/>
              </a:rPr>
              <a:t>n</a:t>
            </a:r>
            <a:r>
              <a:rPr sz="2000" spc="-5" dirty="0">
                <a:latin typeface="Calibri"/>
                <a:cs typeface="Calibri"/>
              </a:rPr>
              <a:t>e</a:t>
            </a:r>
            <a:r>
              <a:rPr sz="2000" spc="-150" dirty="0">
                <a:latin typeface="Calibri"/>
                <a:cs typeface="Calibri"/>
              </a:rPr>
              <a:t> </a:t>
            </a:r>
            <a:r>
              <a:rPr sz="2000" spc="15" dirty="0">
                <a:latin typeface="Calibri"/>
                <a:cs typeface="Calibri"/>
              </a:rPr>
              <a:t>s</a:t>
            </a:r>
            <a:r>
              <a:rPr sz="2000" spc="45" dirty="0">
                <a:latin typeface="Calibri"/>
                <a:cs typeface="Calibri"/>
              </a:rPr>
              <a:t>h</a:t>
            </a:r>
            <a:r>
              <a:rPr sz="2000" spc="-5" dirty="0">
                <a:latin typeface="Calibri"/>
                <a:cs typeface="Calibri"/>
              </a:rPr>
              <a:t>e</a:t>
            </a:r>
            <a:r>
              <a:rPr sz="2000" spc="40" dirty="0">
                <a:latin typeface="Calibri"/>
                <a:cs typeface="Calibri"/>
              </a:rPr>
              <a:t>l</a:t>
            </a:r>
            <a:r>
              <a:rPr sz="2000" dirty="0">
                <a:latin typeface="Calibri"/>
                <a:cs typeface="Calibri"/>
              </a:rPr>
              <a:t>l</a:t>
            </a:r>
            <a:endParaRPr sz="2000">
              <a:latin typeface="Calibri"/>
              <a:cs typeface="Calibri"/>
            </a:endParaRPr>
          </a:p>
          <a:p>
            <a:pPr marL="1041400" lvl="2" indent="-165100">
              <a:lnSpc>
                <a:spcPct val="100000"/>
              </a:lnSpc>
              <a:spcBef>
                <a:spcPts val="300"/>
              </a:spcBef>
              <a:buClr>
                <a:srgbClr val="107FA7"/>
              </a:buClr>
              <a:buFont typeface="Trebuchet MS"/>
              <a:buChar char="–"/>
              <a:tabLst>
                <a:tab pos="1041400" algn="l"/>
              </a:tabLst>
            </a:pP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10" dirty="0">
                <a:latin typeface="Calibri"/>
                <a:cs typeface="Calibri"/>
              </a:rPr>
              <a:t> </a:t>
            </a:r>
            <a:r>
              <a:rPr sz="2000" spc="0" dirty="0">
                <a:latin typeface="Calibri"/>
                <a:cs typeface="Calibri"/>
              </a:rPr>
              <a:t>B</a:t>
            </a:r>
            <a:r>
              <a:rPr sz="2000" spc="-5" dirty="0">
                <a:latin typeface="Calibri"/>
                <a:cs typeface="Calibri"/>
              </a:rPr>
              <a:t>ee</a:t>
            </a:r>
            <a:r>
              <a:rPr sz="2000" spc="40" dirty="0">
                <a:latin typeface="Calibri"/>
                <a:cs typeface="Calibri"/>
              </a:rPr>
              <a:t>li</a:t>
            </a:r>
            <a:r>
              <a:rPr sz="2000" spc="45" dirty="0">
                <a:latin typeface="Calibri"/>
                <a:cs typeface="Calibri"/>
              </a:rPr>
              <a:t>n</a:t>
            </a:r>
            <a:r>
              <a:rPr sz="2000" spc="-5" dirty="0">
                <a:latin typeface="Calibri"/>
                <a:cs typeface="Calibri"/>
              </a:rPr>
              <a:t>e</a:t>
            </a:r>
            <a:endParaRPr sz="2000">
              <a:latin typeface="Calibri"/>
              <a:cs typeface="Calibri"/>
            </a:endParaRPr>
          </a:p>
          <a:p>
            <a:pPr marL="1041400" lvl="2" indent="-165100">
              <a:lnSpc>
                <a:spcPct val="100000"/>
              </a:lnSpc>
              <a:spcBef>
                <a:spcPts val="300"/>
              </a:spcBef>
              <a:buClr>
                <a:srgbClr val="107FA7"/>
              </a:buClr>
              <a:buFont typeface="Trebuchet MS"/>
              <a:buChar char="–"/>
              <a:tabLst>
                <a:tab pos="1041400" algn="l"/>
              </a:tabLst>
            </a:pPr>
            <a:r>
              <a:rPr sz="2000" spc="-1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ala</a:t>
            </a:r>
            <a:r>
              <a:rPr sz="2000" spc="-5" dirty="0">
                <a:latin typeface="Calibri"/>
                <a:cs typeface="Calibri"/>
              </a:rPr>
              <a:t>:</a:t>
            </a:r>
            <a:r>
              <a:rPr sz="2000" spc="-190" dirty="0">
                <a:latin typeface="Calibri"/>
                <a:cs typeface="Calibri"/>
              </a:rPr>
              <a:t> </a:t>
            </a:r>
            <a:r>
              <a:rPr sz="2000" spc="-1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al</a:t>
            </a:r>
            <a:r>
              <a:rPr sz="2000" dirty="0">
                <a:latin typeface="Calibri"/>
                <a:cs typeface="Calibri"/>
              </a:rPr>
              <a:t>a</a:t>
            </a:r>
            <a:r>
              <a:rPr sz="2000" spc="-110" dirty="0">
                <a:latin typeface="Calibri"/>
                <a:cs typeface="Calibri"/>
              </a:rPr>
              <a:t> </a:t>
            </a:r>
            <a:r>
              <a:rPr sz="2000" spc="15" dirty="0">
                <a:latin typeface="Calibri"/>
                <a:cs typeface="Calibri"/>
              </a:rPr>
              <a:t>s</a:t>
            </a:r>
            <a:r>
              <a:rPr sz="2000" spc="45" dirty="0">
                <a:latin typeface="Calibri"/>
                <a:cs typeface="Calibri"/>
              </a:rPr>
              <a:t>h</a:t>
            </a:r>
            <a:r>
              <a:rPr sz="2000" spc="-5" dirty="0">
                <a:latin typeface="Calibri"/>
                <a:cs typeface="Calibri"/>
              </a:rPr>
              <a:t>e</a:t>
            </a:r>
            <a:r>
              <a:rPr sz="2000" spc="40" dirty="0">
                <a:latin typeface="Calibri"/>
                <a:cs typeface="Calibri"/>
              </a:rPr>
              <a:t>l</a:t>
            </a:r>
            <a:r>
              <a:rPr sz="2000"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O</a:t>
            </a:r>
            <a:r>
              <a:rPr sz="2000" spc="-35" dirty="0">
                <a:latin typeface="Calibri"/>
                <a:cs typeface="Calibri"/>
              </a:rPr>
              <a:t>D</a:t>
            </a:r>
            <a:r>
              <a:rPr sz="2000" spc="0" dirty="0">
                <a:latin typeface="Calibri"/>
                <a:cs typeface="Calibri"/>
              </a:rPr>
              <a:t>B</a:t>
            </a:r>
            <a:r>
              <a:rPr sz="2000" dirty="0">
                <a:latin typeface="Calibri"/>
                <a:cs typeface="Calibri"/>
              </a:rPr>
              <a:t>C</a:t>
            </a:r>
            <a:r>
              <a:rPr sz="2000" spc="80" dirty="0">
                <a:latin typeface="Calibri"/>
                <a:cs typeface="Calibri"/>
              </a:rPr>
              <a:t> </a:t>
            </a:r>
            <a:r>
              <a:rPr sz="2000" dirty="0">
                <a:latin typeface="Calibri"/>
                <a:cs typeface="Calibri"/>
              </a:rPr>
              <a:t>/</a:t>
            </a:r>
            <a:r>
              <a:rPr sz="2000" spc="-25" dirty="0">
                <a:latin typeface="Calibri"/>
                <a:cs typeface="Calibri"/>
              </a:rPr>
              <a:t> </a:t>
            </a:r>
            <a:r>
              <a:rPr sz="2000" spc="-45" dirty="0">
                <a:latin typeface="Calibri"/>
                <a:cs typeface="Calibri"/>
              </a:rPr>
              <a:t>J</a:t>
            </a:r>
            <a:r>
              <a:rPr sz="2000" spc="-35" dirty="0">
                <a:latin typeface="Calibri"/>
                <a:cs typeface="Calibri"/>
              </a:rPr>
              <a:t>D</a:t>
            </a:r>
            <a:r>
              <a:rPr sz="2000" spc="0" dirty="0">
                <a:latin typeface="Calibri"/>
                <a:cs typeface="Calibri"/>
              </a:rPr>
              <a:t>B</a:t>
            </a:r>
            <a:r>
              <a:rPr sz="2000" dirty="0">
                <a:latin typeface="Calibri"/>
                <a:cs typeface="Calibri"/>
              </a:rPr>
              <a:t>C</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33</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I</a:t>
            </a:r>
            <a:r>
              <a:rPr spc="35" dirty="0">
                <a:latin typeface="Calibri"/>
                <a:cs typeface="Calibri"/>
              </a:rPr>
              <a:t>n</a:t>
            </a:r>
            <a:r>
              <a:rPr spc="-10" dirty="0">
                <a:latin typeface="Calibri"/>
                <a:cs typeface="Calibri"/>
              </a:rPr>
              <a:t>t</a:t>
            </a:r>
            <a:r>
              <a:rPr dirty="0">
                <a:latin typeface="Calibri"/>
                <a:cs typeface="Calibri"/>
              </a:rPr>
              <a:t>e</a:t>
            </a:r>
            <a:r>
              <a:rPr spc="-45" dirty="0">
                <a:latin typeface="Calibri"/>
                <a:cs typeface="Calibri"/>
              </a:rPr>
              <a:t>r</a:t>
            </a:r>
            <a:r>
              <a:rPr spc="-55" dirty="0">
                <a:latin typeface="Calibri"/>
                <a:cs typeface="Calibri"/>
              </a:rPr>
              <a:t>a</a:t>
            </a:r>
            <a:r>
              <a:rPr spc="-20" dirty="0">
                <a:latin typeface="Calibri"/>
                <a:cs typeface="Calibri"/>
              </a:rPr>
              <a:t>c</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5" dirty="0">
                <a:latin typeface="Calibri"/>
                <a:cs typeface="Calibri"/>
              </a:rPr>
              <a:t>w</a:t>
            </a:r>
            <a:r>
              <a:rPr spc="45" dirty="0">
                <a:latin typeface="Calibri"/>
                <a:cs typeface="Calibri"/>
              </a:rPr>
              <a:t>i</a:t>
            </a:r>
            <a:r>
              <a:rPr spc="-5" dirty="0">
                <a:latin typeface="Calibri"/>
                <a:cs typeface="Calibri"/>
              </a:rPr>
              <a:t>t</a:t>
            </a:r>
            <a:r>
              <a:rPr dirty="0">
                <a:latin typeface="Calibri"/>
                <a:cs typeface="Calibri"/>
              </a:rPr>
              <a:t>h</a:t>
            </a:r>
            <a:r>
              <a:rPr spc="-5" dirty="0">
                <a:latin typeface="Calibri"/>
                <a:cs typeface="Calibri"/>
              </a:rPr>
              <a:t> </a:t>
            </a:r>
            <a:r>
              <a:rPr dirty="0">
                <a:latin typeface="Calibri"/>
                <a:cs typeface="Calibri"/>
              </a:rPr>
              <a:t>H</a:t>
            </a:r>
            <a:r>
              <a:rPr spc="45" dirty="0">
                <a:latin typeface="Calibri"/>
                <a:cs typeface="Calibri"/>
              </a:rPr>
              <a:t>i</a:t>
            </a:r>
            <a:r>
              <a:rPr spc="5" dirty="0">
                <a:latin typeface="Calibri"/>
                <a:cs typeface="Calibri"/>
              </a:rPr>
              <a:t>v</a:t>
            </a:r>
            <a:r>
              <a:rPr spc="-5" dirty="0">
                <a:latin typeface="Calibri"/>
                <a:cs typeface="Calibri"/>
              </a:rPr>
              <a:t>e</a:t>
            </a:r>
            <a:r>
              <a:rPr spc="-40"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45" dirty="0">
                <a:latin typeface="Calibri"/>
                <a:cs typeface="Calibri"/>
              </a:rPr>
              <a:t>Us</a:t>
            </a:r>
            <a:r>
              <a:rPr spc="45" dirty="0">
                <a:latin typeface="Calibri"/>
                <a:cs typeface="Calibri"/>
              </a:rPr>
              <a:t>i</a:t>
            </a:r>
            <a:r>
              <a:rPr spc="35" dirty="0">
                <a:latin typeface="Calibri"/>
                <a:cs typeface="Calibri"/>
              </a:rPr>
              <a:t>n</a:t>
            </a:r>
            <a:r>
              <a:rPr spc="-5" dirty="0">
                <a:latin typeface="Calibri"/>
                <a:cs typeface="Calibri"/>
              </a:rPr>
              <a:t>g</a:t>
            </a:r>
            <a:r>
              <a:rPr spc="25" dirty="0">
                <a:latin typeface="Calibri"/>
                <a:cs typeface="Calibri"/>
              </a:rPr>
              <a:t> </a:t>
            </a:r>
            <a:r>
              <a:rPr dirty="0">
                <a:latin typeface="Calibri"/>
                <a:cs typeface="Calibri"/>
              </a:rPr>
              <a:t>H</a:t>
            </a:r>
            <a:r>
              <a:rPr spc="35" dirty="0">
                <a:latin typeface="Calibri"/>
                <a:cs typeface="Calibri"/>
              </a:rPr>
              <a:t>u</a:t>
            </a:r>
            <a:r>
              <a:rPr spc="-5" dirty="0">
                <a:latin typeface="Calibri"/>
                <a:cs typeface="Calibri"/>
              </a:rPr>
              <a:t>e</a:t>
            </a:r>
            <a:r>
              <a:rPr spc="-40" dirty="0">
                <a:latin typeface="Calibri"/>
                <a:cs typeface="Calibri"/>
              </a:rPr>
              <a:t> </a:t>
            </a:r>
            <a:r>
              <a:rPr spc="-25" dirty="0">
                <a:latin typeface="Calibri"/>
                <a:cs typeface="Calibri"/>
              </a:rPr>
              <a:t>w</a:t>
            </a:r>
            <a:r>
              <a:rPr spc="45" dirty="0">
                <a:latin typeface="Calibri"/>
                <a:cs typeface="Calibri"/>
              </a:rPr>
              <a:t>i</a:t>
            </a:r>
            <a:r>
              <a:rPr spc="-5" dirty="0">
                <a:latin typeface="Calibri"/>
                <a:cs typeface="Calibri"/>
              </a:rPr>
              <a:t>t</a:t>
            </a:r>
            <a:r>
              <a:rPr dirty="0">
                <a:latin typeface="Calibri"/>
                <a:cs typeface="Calibri"/>
              </a:rPr>
              <a:t>h</a:t>
            </a:r>
            <a:r>
              <a:rPr spc="-105" dirty="0">
                <a:latin typeface="Calibri"/>
                <a:cs typeface="Calibri"/>
              </a:rPr>
              <a:t> </a:t>
            </a:r>
            <a:r>
              <a:rPr dirty="0">
                <a:latin typeface="Calibri"/>
                <a:cs typeface="Calibri"/>
              </a:rPr>
              <a:t>H</a:t>
            </a:r>
            <a:r>
              <a:rPr spc="45" dirty="0">
                <a:latin typeface="Calibri"/>
                <a:cs typeface="Calibri"/>
              </a:rPr>
              <a:t>i</a:t>
            </a:r>
            <a:r>
              <a:rPr spc="5" dirty="0">
                <a:latin typeface="Calibri"/>
                <a:cs typeface="Calibri"/>
              </a:rPr>
              <a:t>v</a:t>
            </a:r>
            <a:r>
              <a:rPr spc="-5" dirty="0">
                <a:latin typeface="Calibri"/>
                <a:cs typeface="Calibri"/>
              </a:rPr>
              <a:t>e</a:t>
            </a:r>
            <a:r>
              <a:rPr spc="-40"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p>
        </p:txBody>
      </p:sp>
      <p:sp>
        <p:nvSpPr>
          <p:cNvPr id="3" name="object 3"/>
          <p:cNvSpPr/>
          <p:nvPr/>
        </p:nvSpPr>
        <p:spPr>
          <a:xfrm>
            <a:off x="2997200" y="1244600"/>
            <a:ext cx="5092700" cy="2514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8000" y="1295400"/>
            <a:ext cx="4940300" cy="2362200"/>
          </a:xfrm>
          <a:custGeom>
            <a:avLst/>
            <a:gdLst/>
            <a:ahLst/>
            <a:cxnLst/>
            <a:rect l="l" t="t" r="r" b="b"/>
            <a:pathLst>
              <a:path w="4940300" h="2362200">
                <a:moveTo>
                  <a:pt x="0" y="0"/>
                </a:moveTo>
                <a:lnTo>
                  <a:pt x="4940300" y="0"/>
                </a:lnTo>
                <a:lnTo>
                  <a:pt x="4940300" y="2362200"/>
                </a:lnTo>
                <a:lnTo>
                  <a:pt x="0" y="236220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3048000" y="1295400"/>
            <a:ext cx="4940300" cy="2362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41650" y="1289050"/>
            <a:ext cx="4953000" cy="2374900"/>
          </a:xfrm>
          <a:custGeom>
            <a:avLst/>
            <a:gdLst/>
            <a:ahLst/>
            <a:cxnLst/>
            <a:rect l="l" t="t" r="r" b="b"/>
            <a:pathLst>
              <a:path w="4953000" h="2374900">
                <a:moveTo>
                  <a:pt x="0" y="0"/>
                </a:moveTo>
                <a:lnTo>
                  <a:pt x="4952999" y="0"/>
                </a:lnTo>
                <a:lnTo>
                  <a:pt x="4952999" y="2374900"/>
                </a:lnTo>
                <a:lnTo>
                  <a:pt x="0" y="2374900"/>
                </a:lnTo>
                <a:lnTo>
                  <a:pt x="0" y="0"/>
                </a:lnTo>
                <a:close/>
              </a:path>
            </a:pathLst>
          </a:custGeom>
          <a:ln w="12700">
            <a:solidFill>
              <a:srgbClr val="7F7F7F"/>
            </a:solidFill>
          </a:ln>
        </p:spPr>
        <p:txBody>
          <a:bodyPr wrap="square" lIns="0" tIns="0" rIns="0" bIns="0" rtlCol="0"/>
          <a:lstStyle/>
          <a:p>
            <a:endParaRPr/>
          </a:p>
        </p:txBody>
      </p:sp>
      <p:sp>
        <p:nvSpPr>
          <p:cNvPr id="7" name="object 7"/>
          <p:cNvSpPr/>
          <p:nvPr/>
        </p:nvSpPr>
        <p:spPr>
          <a:xfrm>
            <a:off x="4343400" y="1549400"/>
            <a:ext cx="1676400" cy="914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419600" y="1600200"/>
            <a:ext cx="1524000" cy="762000"/>
          </a:xfrm>
          <a:custGeom>
            <a:avLst/>
            <a:gdLst/>
            <a:ahLst/>
            <a:cxnLst/>
            <a:rect l="l" t="t" r="r" b="b"/>
            <a:pathLst>
              <a:path w="1524000" h="762000">
                <a:moveTo>
                  <a:pt x="0" y="127003"/>
                </a:moveTo>
                <a:lnTo>
                  <a:pt x="7259" y="84575"/>
                </a:lnTo>
                <a:lnTo>
                  <a:pt x="27375" y="48228"/>
                </a:lnTo>
                <a:lnTo>
                  <a:pt x="57851" y="20459"/>
                </a:lnTo>
                <a:lnTo>
                  <a:pt x="96190" y="3763"/>
                </a:lnTo>
                <a:lnTo>
                  <a:pt x="1396996" y="0"/>
                </a:lnTo>
                <a:lnTo>
                  <a:pt x="1411660" y="837"/>
                </a:lnTo>
                <a:lnTo>
                  <a:pt x="1452339" y="12659"/>
                </a:lnTo>
                <a:lnTo>
                  <a:pt x="1486103" y="36506"/>
                </a:lnTo>
                <a:lnTo>
                  <a:pt x="1510459" y="69880"/>
                </a:lnTo>
                <a:lnTo>
                  <a:pt x="1522909" y="110286"/>
                </a:lnTo>
                <a:lnTo>
                  <a:pt x="1524000" y="634996"/>
                </a:lnTo>
                <a:lnTo>
                  <a:pt x="1523162" y="649660"/>
                </a:lnTo>
                <a:lnTo>
                  <a:pt x="1511340" y="690339"/>
                </a:lnTo>
                <a:lnTo>
                  <a:pt x="1487493" y="724103"/>
                </a:lnTo>
                <a:lnTo>
                  <a:pt x="1454119" y="748459"/>
                </a:lnTo>
                <a:lnTo>
                  <a:pt x="1413713" y="760909"/>
                </a:lnTo>
                <a:lnTo>
                  <a:pt x="127003" y="762000"/>
                </a:lnTo>
                <a:lnTo>
                  <a:pt x="112339" y="761162"/>
                </a:lnTo>
                <a:lnTo>
                  <a:pt x="71660" y="749340"/>
                </a:lnTo>
                <a:lnTo>
                  <a:pt x="37895" y="725493"/>
                </a:lnTo>
                <a:lnTo>
                  <a:pt x="13540" y="692119"/>
                </a:lnTo>
                <a:lnTo>
                  <a:pt x="1090" y="651713"/>
                </a:lnTo>
                <a:lnTo>
                  <a:pt x="0" y="127003"/>
                </a:lnTo>
                <a:close/>
              </a:path>
            </a:pathLst>
          </a:custGeom>
          <a:ln w="25400">
            <a:solidFill>
              <a:srgbClr val="A40040"/>
            </a:solidFill>
          </a:ln>
        </p:spPr>
        <p:txBody>
          <a:bodyPr wrap="square" lIns="0" tIns="0" rIns="0" bIns="0" rtlCol="0"/>
          <a:lstStyle/>
          <a:p>
            <a:endParaRPr/>
          </a:p>
        </p:txBody>
      </p:sp>
      <p:sp>
        <p:nvSpPr>
          <p:cNvPr id="9" name="object 9"/>
          <p:cNvSpPr/>
          <p:nvPr/>
        </p:nvSpPr>
        <p:spPr>
          <a:xfrm>
            <a:off x="2997200" y="3987800"/>
            <a:ext cx="5143500" cy="21336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48000" y="4038600"/>
            <a:ext cx="4991100" cy="198119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041650" y="4032250"/>
            <a:ext cx="5003800" cy="1993900"/>
          </a:xfrm>
          <a:custGeom>
            <a:avLst/>
            <a:gdLst/>
            <a:ahLst/>
            <a:cxnLst/>
            <a:rect l="l" t="t" r="r" b="b"/>
            <a:pathLst>
              <a:path w="5003800" h="1993900">
                <a:moveTo>
                  <a:pt x="0" y="0"/>
                </a:moveTo>
                <a:lnTo>
                  <a:pt x="5003799" y="0"/>
                </a:lnTo>
                <a:lnTo>
                  <a:pt x="5003799" y="1993900"/>
                </a:lnTo>
                <a:lnTo>
                  <a:pt x="0" y="1993900"/>
                </a:lnTo>
                <a:lnTo>
                  <a:pt x="0" y="0"/>
                </a:lnTo>
                <a:close/>
              </a:path>
            </a:pathLst>
          </a:custGeom>
          <a:ln w="12700">
            <a:solidFill>
              <a:srgbClr val="7F7F7F"/>
            </a:solidFill>
          </a:ln>
        </p:spPr>
        <p:txBody>
          <a:bodyPr wrap="square" lIns="0" tIns="0" rIns="0" bIns="0" rtlCol="0"/>
          <a:lstStyle/>
          <a:p>
            <a:endParaRPr/>
          </a:p>
        </p:txBody>
      </p:sp>
      <p:sp>
        <p:nvSpPr>
          <p:cNvPr id="12" name="object 12"/>
          <p:cNvSpPr/>
          <p:nvPr/>
        </p:nvSpPr>
        <p:spPr>
          <a:xfrm>
            <a:off x="5638800" y="4292600"/>
            <a:ext cx="1981200" cy="5334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5715000" y="4343400"/>
            <a:ext cx="1828800" cy="381000"/>
          </a:xfrm>
          <a:custGeom>
            <a:avLst/>
            <a:gdLst/>
            <a:ahLst/>
            <a:cxnLst/>
            <a:rect l="l" t="t" r="r" b="b"/>
            <a:pathLst>
              <a:path w="1828800" h="381000">
                <a:moveTo>
                  <a:pt x="0" y="63501"/>
                </a:moveTo>
                <a:lnTo>
                  <a:pt x="13687" y="24114"/>
                </a:lnTo>
                <a:lnTo>
                  <a:pt x="48095" y="1881"/>
                </a:lnTo>
                <a:lnTo>
                  <a:pt x="1765298" y="0"/>
                </a:lnTo>
                <a:lnTo>
                  <a:pt x="1779716" y="1644"/>
                </a:lnTo>
                <a:lnTo>
                  <a:pt x="1814495" y="23347"/>
                </a:lnTo>
                <a:lnTo>
                  <a:pt x="1828791" y="62443"/>
                </a:lnTo>
                <a:lnTo>
                  <a:pt x="1828800" y="317498"/>
                </a:lnTo>
                <a:lnTo>
                  <a:pt x="1827155" y="331917"/>
                </a:lnTo>
                <a:lnTo>
                  <a:pt x="1805452" y="366695"/>
                </a:lnTo>
                <a:lnTo>
                  <a:pt x="1766356" y="380991"/>
                </a:lnTo>
                <a:lnTo>
                  <a:pt x="63501" y="381000"/>
                </a:lnTo>
                <a:lnTo>
                  <a:pt x="49082" y="379355"/>
                </a:lnTo>
                <a:lnTo>
                  <a:pt x="14304" y="357652"/>
                </a:lnTo>
                <a:lnTo>
                  <a:pt x="8" y="318556"/>
                </a:lnTo>
                <a:lnTo>
                  <a:pt x="0" y="63501"/>
                </a:lnTo>
                <a:close/>
              </a:path>
            </a:pathLst>
          </a:custGeom>
          <a:ln w="25400">
            <a:solidFill>
              <a:srgbClr val="A40040"/>
            </a:solidFill>
          </a:ln>
        </p:spPr>
        <p:txBody>
          <a:bodyPr wrap="square" lIns="0" tIns="0" rIns="0" bIns="0" rtlCol="0"/>
          <a:lstStyle/>
          <a:p>
            <a:endParaRPr/>
          </a:p>
        </p:txBody>
      </p:sp>
      <p:sp>
        <p:nvSpPr>
          <p:cNvPr id="14" name="object 14"/>
          <p:cNvSpPr txBox="1"/>
          <p:nvPr/>
        </p:nvSpPr>
        <p:spPr>
          <a:xfrm>
            <a:off x="527242" y="1203961"/>
            <a:ext cx="2212975" cy="279400"/>
          </a:xfrm>
          <a:prstGeom prst="rect">
            <a:avLst/>
          </a:prstGeom>
        </p:spPr>
        <p:txBody>
          <a:bodyPr vert="horz" wrap="square" lIns="0" tIns="0" rIns="0" bIns="0" rtlCol="0">
            <a:spAutoFit/>
          </a:bodyPr>
          <a:lstStyle/>
          <a:p>
            <a:pPr marL="12700">
              <a:lnSpc>
                <a:spcPct val="100000"/>
              </a:lnSpc>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r>
              <a:rPr sz="2000" b="1" spc="-60" dirty="0">
                <a:latin typeface="Calibri"/>
                <a:cs typeface="Calibri"/>
              </a:rPr>
              <a:t> </a:t>
            </a:r>
            <a:r>
              <a:rPr sz="2000" b="1" dirty="0">
                <a:latin typeface="Calibri"/>
                <a:cs typeface="Calibri"/>
              </a:rPr>
              <a:t>t</a:t>
            </a:r>
            <a:r>
              <a:rPr sz="2000" b="1" spc="10" dirty="0">
                <a:latin typeface="Calibri"/>
                <a:cs typeface="Calibri"/>
              </a:rPr>
              <a:t>o</a:t>
            </a:r>
            <a:r>
              <a:rPr sz="2000" b="1" dirty="0">
                <a:latin typeface="Calibri"/>
                <a:cs typeface="Calibri"/>
              </a:rPr>
              <a:t>…</a:t>
            </a:r>
            <a:endParaRPr sz="2000">
              <a:latin typeface="Calibri"/>
              <a:cs typeface="Calibri"/>
            </a:endParaRPr>
          </a:p>
        </p:txBody>
      </p:sp>
      <p:sp>
        <p:nvSpPr>
          <p:cNvPr id="15" name="object 15"/>
          <p:cNvSpPr/>
          <p:nvPr/>
        </p:nvSpPr>
        <p:spPr>
          <a:xfrm>
            <a:off x="698500" y="2019300"/>
            <a:ext cx="2273300" cy="78740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647700" y="1993900"/>
            <a:ext cx="1955800" cy="876300"/>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768350" y="2063750"/>
            <a:ext cx="2133600" cy="647700"/>
          </a:xfrm>
          <a:prstGeom prst="rect">
            <a:avLst/>
          </a:prstGeom>
          <a:blipFill>
            <a:blip r:embed="rId10" cstate="print"/>
            <a:stretch>
              <a:fillRect/>
            </a:stretch>
          </a:blipFill>
        </p:spPr>
        <p:txBody>
          <a:bodyPr wrap="square" lIns="0" tIns="0" rIns="0" bIns="0" rtlCol="0"/>
          <a:lstStyle/>
          <a:p>
            <a:endParaRPr/>
          </a:p>
        </p:txBody>
      </p:sp>
      <p:sp>
        <p:nvSpPr>
          <p:cNvPr id="18" name="object 18"/>
          <p:cNvSpPr txBox="1"/>
          <p:nvPr/>
        </p:nvSpPr>
        <p:spPr>
          <a:xfrm>
            <a:off x="768350" y="2063750"/>
            <a:ext cx="2133600" cy="647700"/>
          </a:xfrm>
          <a:prstGeom prst="rect">
            <a:avLst/>
          </a:prstGeom>
          <a:ln w="12700">
            <a:solidFill>
              <a:srgbClr val="28A4C8"/>
            </a:solidFill>
          </a:ln>
        </p:spPr>
        <p:txBody>
          <a:bodyPr vert="horz" wrap="square" lIns="0" tIns="0" rIns="0" bIns="0" rtlCol="0">
            <a:spAutoFit/>
          </a:bodyPr>
          <a:lstStyle/>
          <a:p>
            <a:pPr marL="78105" marR="529590">
              <a:lnSpc>
                <a:spcPts val="2100"/>
              </a:lnSpc>
            </a:pPr>
            <a:r>
              <a:rPr sz="1800" spc="-15" dirty="0">
                <a:latin typeface="Calibri"/>
                <a:cs typeface="Calibri"/>
              </a:rPr>
              <a:t>Q</a:t>
            </a:r>
            <a:r>
              <a:rPr sz="1800" spc="-50" dirty="0">
                <a:latin typeface="Calibri"/>
                <a:cs typeface="Calibri"/>
              </a:rPr>
              <a:t>u</a:t>
            </a:r>
            <a:r>
              <a:rPr sz="1800" spc="-5" dirty="0">
                <a:latin typeface="Calibri"/>
                <a:cs typeface="Calibri"/>
              </a:rPr>
              <a:t>e</a:t>
            </a:r>
            <a:r>
              <a:rPr sz="1800" spc="-35" dirty="0">
                <a:latin typeface="Calibri"/>
                <a:cs typeface="Calibri"/>
              </a:rPr>
              <a:t>r</a:t>
            </a:r>
            <a:r>
              <a:rPr sz="1800" spc="-5" dirty="0">
                <a:latin typeface="Calibri"/>
                <a:cs typeface="Calibri"/>
              </a:rPr>
              <a:t>y</a:t>
            </a:r>
            <a:r>
              <a:rPr sz="1800" spc="75" dirty="0">
                <a:latin typeface="Calibri"/>
                <a:cs typeface="Calibri"/>
              </a:rPr>
              <a:t> </a:t>
            </a:r>
            <a:r>
              <a:rPr sz="1800" spc="-50" dirty="0">
                <a:latin typeface="Calibri"/>
                <a:cs typeface="Calibri"/>
              </a:rPr>
              <a:t>d</a:t>
            </a:r>
            <a:r>
              <a:rPr sz="1800" spc="35" dirty="0">
                <a:latin typeface="Calibri"/>
                <a:cs typeface="Calibri"/>
              </a:rPr>
              <a:t>a</a:t>
            </a:r>
            <a:r>
              <a:rPr sz="1800" spc="-5" dirty="0">
                <a:latin typeface="Calibri"/>
                <a:cs typeface="Calibri"/>
              </a:rPr>
              <a:t>t</a:t>
            </a:r>
            <a:r>
              <a:rPr sz="1800" dirty="0">
                <a:latin typeface="Calibri"/>
                <a:cs typeface="Calibri"/>
              </a:rPr>
              <a:t>a</a:t>
            </a:r>
            <a:r>
              <a:rPr sz="1800" spc="30" dirty="0">
                <a:latin typeface="Calibri"/>
                <a:cs typeface="Calibri"/>
              </a:rPr>
              <a:t> </a:t>
            </a:r>
            <a:r>
              <a:rPr sz="1800" spc="0" dirty="0">
                <a:latin typeface="Calibri"/>
                <a:cs typeface="Calibri"/>
              </a:rPr>
              <a:t>w</a:t>
            </a:r>
            <a:r>
              <a:rPr sz="1800" spc="-15" dirty="0">
                <a:latin typeface="Calibri"/>
                <a:cs typeface="Calibri"/>
              </a:rPr>
              <a:t>i</a:t>
            </a:r>
            <a:r>
              <a:rPr sz="1800" spc="-5" dirty="0">
                <a:latin typeface="Calibri"/>
                <a:cs typeface="Calibri"/>
              </a:rPr>
              <a:t>t</a:t>
            </a:r>
            <a:r>
              <a:rPr sz="1800" dirty="0">
                <a:latin typeface="Calibri"/>
                <a:cs typeface="Calibri"/>
              </a:rPr>
              <a:t>h </a:t>
            </a:r>
            <a:r>
              <a:rPr sz="1800" spc="-25" dirty="0">
                <a:latin typeface="Calibri"/>
                <a:cs typeface="Calibri"/>
              </a:rPr>
              <a:t>H</a:t>
            </a:r>
            <a:r>
              <a:rPr sz="1800" spc="-15" dirty="0">
                <a:latin typeface="Calibri"/>
                <a:cs typeface="Calibri"/>
              </a:rPr>
              <a:t>i</a:t>
            </a:r>
            <a:r>
              <a:rPr sz="1800" spc="-20" dirty="0">
                <a:latin typeface="Calibri"/>
                <a:cs typeface="Calibri"/>
              </a:rPr>
              <a:t>v</a:t>
            </a:r>
            <a:r>
              <a:rPr sz="1800" spc="-5" dirty="0">
                <a:latin typeface="Calibri"/>
                <a:cs typeface="Calibri"/>
              </a:rPr>
              <a:t>e </a:t>
            </a:r>
            <a:r>
              <a:rPr sz="1800" spc="-50" dirty="0">
                <a:latin typeface="Calibri"/>
                <a:cs typeface="Calibri"/>
              </a:rPr>
              <a:t>o</a:t>
            </a:r>
            <a:r>
              <a:rPr sz="1800" spc="-5" dirty="0">
                <a:latin typeface="Calibri"/>
                <a:cs typeface="Calibri"/>
              </a:rPr>
              <a:t>r</a:t>
            </a:r>
            <a:r>
              <a:rPr sz="1800" spc="65" dirty="0">
                <a:latin typeface="Calibri"/>
                <a:cs typeface="Calibri"/>
              </a:rPr>
              <a:t> </a:t>
            </a:r>
            <a:r>
              <a:rPr sz="1800" spc="45" dirty="0">
                <a:latin typeface="Calibri"/>
                <a:cs typeface="Calibri"/>
              </a:rPr>
              <a:t>I</a:t>
            </a:r>
            <a:r>
              <a:rPr sz="1800" spc="-45" dirty="0">
                <a:latin typeface="Calibri"/>
                <a:cs typeface="Calibri"/>
              </a:rPr>
              <a:t>m</a:t>
            </a:r>
            <a:r>
              <a:rPr sz="1800" spc="-50" dirty="0">
                <a:latin typeface="Calibri"/>
                <a:cs typeface="Calibri"/>
              </a:rPr>
              <a:t>p</a:t>
            </a:r>
            <a:r>
              <a:rPr sz="1800" spc="35" dirty="0">
                <a:latin typeface="Calibri"/>
                <a:cs typeface="Calibri"/>
              </a:rPr>
              <a:t>a</a:t>
            </a:r>
            <a:r>
              <a:rPr sz="1800" spc="-15" dirty="0">
                <a:latin typeface="Calibri"/>
                <a:cs typeface="Calibri"/>
              </a:rPr>
              <a:t>l</a:t>
            </a:r>
            <a:r>
              <a:rPr sz="1800" dirty="0">
                <a:latin typeface="Calibri"/>
                <a:cs typeface="Calibri"/>
              </a:rPr>
              <a:t>a</a:t>
            </a:r>
            <a:endParaRPr sz="1800">
              <a:latin typeface="Calibri"/>
              <a:cs typeface="Calibri"/>
            </a:endParaRPr>
          </a:p>
        </p:txBody>
      </p:sp>
      <p:sp>
        <p:nvSpPr>
          <p:cNvPr id="19" name="object 19"/>
          <p:cNvSpPr/>
          <p:nvPr/>
        </p:nvSpPr>
        <p:spPr>
          <a:xfrm>
            <a:off x="698500" y="4381500"/>
            <a:ext cx="2273300" cy="787400"/>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647700" y="4356100"/>
            <a:ext cx="2120900" cy="876300"/>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768350" y="4425950"/>
            <a:ext cx="2133600" cy="647700"/>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768350" y="4425950"/>
            <a:ext cx="2133600" cy="647700"/>
          </a:xfrm>
          <a:prstGeom prst="rect">
            <a:avLst/>
          </a:prstGeom>
          <a:ln w="12700">
            <a:solidFill>
              <a:srgbClr val="28A4C8"/>
            </a:solidFill>
          </a:ln>
        </p:spPr>
        <p:txBody>
          <a:bodyPr vert="horz" wrap="square" lIns="0" tIns="0" rIns="0" bIns="0" rtlCol="0">
            <a:spAutoFit/>
          </a:bodyPr>
          <a:lstStyle/>
          <a:p>
            <a:pPr marL="78105" marR="384175">
              <a:lnSpc>
                <a:spcPts val="2100"/>
              </a:lnSpc>
            </a:pPr>
            <a:r>
              <a:rPr sz="1800" spc="-25" dirty="0">
                <a:latin typeface="Calibri"/>
                <a:cs typeface="Calibri"/>
              </a:rPr>
              <a:t>V</a:t>
            </a:r>
            <a:r>
              <a:rPr sz="1800" spc="-15" dirty="0">
                <a:latin typeface="Calibri"/>
                <a:cs typeface="Calibri"/>
              </a:rPr>
              <a:t>i</a:t>
            </a:r>
            <a:r>
              <a:rPr sz="1800" spc="-5" dirty="0">
                <a:latin typeface="Calibri"/>
                <a:cs typeface="Calibri"/>
              </a:rPr>
              <a:t>ew</a:t>
            </a:r>
            <a:r>
              <a:rPr sz="1800" spc="5" dirty="0">
                <a:latin typeface="Calibri"/>
                <a:cs typeface="Calibri"/>
              </a:rPr>
              <a:t> </a:t>
            </a:r>
            <a:r>
              <a:rPr sz="1800" spc="35" dirty="0">
                <a:latin typeface="Calibri"/>
                <a:cs typeface="Calibri"/>
              </a:rPr>
              <a:t>a</a:t>
            </a:r>
            <a:r>
              <a:rPr sz="1800" spc="-50" dirty="0">
                <a:latin typeface="Calibri"/>
                <a:cs typeface="Calibri"/>
              </a:rPr>
              <a:t>n</a:t>
            </a:r>
            <a:r>
              <a:rPr sz="1800" dirty="0">
                <a:latin typeface="Calibri"/>
                <a:cs typeface="Calibri"/>
              </a:rPr>
              <a:t>d</a:t>
            </a:r>
            <a:r>
              <a:rPr sz="1800" spc="45" dirty="0">
                <a:latin typeface="Calibri"/>
                <a:cs typeface="Calibri"/>
              </a:rPr>
              <a:t> </a:t>
            </a:r>
            <a:r>
              <a:rPr sz="1800" spc="-45" dirty="0">
                <a:latin typeface="Calibri"/>
                <a:cs typeface="Calibri"/>
              </a:rPr>
              <a:t>m</a:t>
            </a:r>
            <a:r>
              <a:rPr sz="1800" spc="35" dirty="0">
                <a:latin typeface="Calibri"/>
                <a:cs typeface="Calibri"/>
              </a:rPr>
              <a:t>a</a:t>
            </a:r>
            <a:r>
              <a:rPr sz="1800" spc="-50" dirty="0">
                <a:latin typeface="Calibri"/>
                <a:cs typeface="Calibri"/>
              </a:rPr>
              <a:t>n</a:t>
            </a:r>
            <a:r>
              <a:rPr sz="1800" spc="35" dirty="0">
                <a:latin typeface="Calibri"/>
                <a:cs typeface="Calibri"/>
              </a:rPr>
              <a:t>a</a:t>
            </a:r>
            <a:r>
              <a:rPr sz="1800" spc="-55" dirty="0">
                <a:latin typeface="Calibri"/>
                <a:cs typeface="Calibri"/>
              </a:rPr>
              <a:t>g</a:t>
            </a:r>
            <a:r>
              <a:rPr sz="1800" spc="-5" dirty="0">
                <a:latin typeface="Calibri"/>
                <a:cs typeface="Calibri"/>
              </a:rPr>
              <a:t>e t</a:t>
            </a:r>
            <a:r>
              <a:rPr sz="1800" spc="-50" dirty="0">
                <a:latin typeface="Calibri"/>
                <a:cs typeface="Calibri"/>
              </a:rPr>
              <a:t>h</a:t>
            </a:r>
            <a:r>
              <a:rPr sz="1800" spc="-5" dirty="0">
                <a:latin typeface="Calibri"/>
                <a:cs typeface="Calibri"/>
              </a:rPr>
              <a:t>e</a:t>
            </a:r>
            <a:r>
              <a:rPr sz="1800" spc="95" dirty="0">
                <a:latin typeface="Calibri"/>
                <a:cs typeface="Calibri"/>
              </a:rPr>
              <a:t> </a:t>
            </a:r>
            <a:r>
              <a:rPr sz="1800" spc="-40" dirty="0">
                <a:latin typeface="Calibri"/>
                <a:cs typeface="Calibri"/>
              </a:rPr>
              <a:t>M</a:t>
            </a:r>
            <a:r>
              <a:rPr sz="1800" dirty="0">
                <a:latin typeface="Calibri"/>
                <a:cs typeface="Calibri"/>
              </a:rPr>
              <a:t>e</a:t>
            </a:r>
            <a:r>
              <a:rPr sz="1800" spc="-5" dirty="0">
                <a:latin typeface="Calibri"/>
                <a:cs typeface="Calibri"/>
              </a:rPr>
              <a:t>t</a:t>
            </a:r>
            <a:r>
              <a:rPr sz="1800" spc="35" dirty="0">
                <a:latin typeface="Calibri"/>
                <a:cs typeface="Calibri"/>
              </a:rPr>
              <a:t>a</a:t>
            </a:r>
            <a:r>
              <a:rPr sz="1800" spc="-5" dirty="0">
                <a:latin typeface="Calibri"/>
                <a:cs typeface="Calibri"/>
              </a:rPr>
              <a:t>st</a:t>
            </a:r>
            <a:r>
              <a:rPr sz="1800" spc="-50" dirty="0">
                <a:latin typeface="Calibri"/>
                <a:cs typeface="Calibri"/>
              </a:rPr>
              <a:t>o</a:t>
            </a:r>
            <a:r>
              <a:rPr sz="1800" spc="-35" dirty="0">
                <a:latin typeface="Calibri"/>
                <a:cs typeface="Calibri"/>
              </a:rPr>
              <a:t>r</a:t>
            </a:r>
            <a:r>
              <a:rPr sz="1800" spc="-5" dirty="0">
                <a:latin typeface="Calibri"/>
                <a:cs typeface="Calibri"/>
              </a:rPr>
              <a:t>e</a:t>
            </a:r>
            <a:endParaRPr sz="1800">
              <a:latin typeface="Calibri"/>
              <a:cs typeface="Calibri"/>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34</a:t>
            </a:fld>
            <a:endParaRPr spc="-5"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4600" y="1549400"/>
            <a:ext cx="7620000" cy="41529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95400" y="1600200"/>
            <a:ext cx="7467600" cy="40004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89050" y="1593850"/>
            <a:ext cx="7480300" cy="4013200"/>
          </a:xfrm>
          <a:custGeom>
            <a:avLst/>
            <a:gdLst/>
            <a:ahLst/>
            <a:cxnLst/>
            <a:rect l="l" t="t" r="r" b="b"/>
            <a:pathLst>
              <a:path w="7480300" h="4013200">
                <a:moveTo>
                  <a:pt x="0" y="0"/>
                </a:moveTo>
                <a:lnTo>
                  <a:pt x="7480299" y="0"/>
                </a:lnTo>
                <a:lnTo>
                  <a:pt x="7480299" y="4013200"/>
                </a:lnTo>
                <a:lnTo>
                  <a:pt x="0" y="4013200"/>
                </a:lnTo>
                <a:lnTo>
                  <a:pt x="0" y="0"/>
                </a:lnTo>
                <a:close/>
              </a:path>
            </a:pathLst>
          </a:custGeom>
          <a:ln w="12700">
            <a:solidFill>
              <a:srgbClr val="7F7F7F"/>
            </a:solidFill>
          </a:ln>
        </p:spPr>
        <p:txBody>
          <a:bodyPr wrap="square" lIns="0" tIns="0" rIns="0" bIns="0" rtlCol="0"/>
          <a:lstStyle/>
          <a:p>
            <a:endParaRPr/>
          </a:p>
        </p:txBody>
      </p:sp>
      <p:sp>
        <p:nvSpPr>
          <p:cNvPr id="5" name="object 5"/>
          <p:cNvSpPr/>
          <p:nvPr/>
        </p:nvSpPr>
        <p:spPr>
          <a:xfrm>
            <a:off x="88900" y="2552700"/>
            <a:ext cx="1612900" cy="6731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28600" y="2552700"/>
            <a:ext cx="1041400" cy="7112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58750" y="2597150"/>
            <a:ext cx="1143000" cy="533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58750" y="2597150"/>
            <a:ext cx="1143000" cy="533400"/>
          </a:xfrm>
          <a:custGeom>
            <a:avLst/>
            <a:gdLst/>
            <a:ahLst/>
            <a:cxnLst/>
            <a:rect l="l" t="t" r="r" b="b"/>
            <a:pathLst>
              <a:path w="1143000" h="533400">
                <a:moveTo>
                  <a:pt x="0" y="0"/>
                </a:moveTo>
                <a:lnTo>
                  <a:pt x="1143000" y="0"/>
                </a:lnTo>
                <a:lnTo>
                  <a:pt x="1143000" y="533400"/>
                </a:lnTo>
                <a:lnTo>
                  <a:pt x="0" y="533400"/>
                </a:lnTo>
                <a:lnTo>
                  <a:pt x="0" y="0"/>
                </a:lnTo>
                <a:close/>
              </a:path>
            </a:pathLst>
          </a:custGeom>
          <a:ln w="12700">
            <a:solidFill>
              <a:srgbClr val="28A4C8"/>
            </a:solidFill>
          </a:ln>
        </p:spPr>
        <p:txBody>
          <a:bodyPr wrap="square" lIns="0" tIns="0" rIns="0" bIns="0" rtlCol="0"/>
          <a:lstStyle/>
          <a:p>
            <a:endParaRPr/>
          </a:p>
        </p:txBody>
      </p:sp>
      <p:sp>
        <p:nvSpPr>
          <p:cNvPr id="9" name="object 9"/>
          <p:cNvSpPr/>
          <p:nvPr/>
        </p:nvSpPr>
        <p:spPr>
          <a:xfrm>
            <a:off x="1264339" y="2849138"/>
            <a:ext cx="367665" cy="29209"/>
          </a:xfrm>
          <a:custGeom>
            <a:avLst/>
            <a:gdLst/>
            <a:ahLst/>
            <a:cxnLst/>
            <a:rect l="l" t="t" r="r" b="b"/>
            <a:pathLst>
              <a:path w="367664" h="29210">
                <a:moveTo>
                  <a:pt x="0" y="0"/>
                </a:moveTo>
                <a:lnTo>
                  <a:pt x="367109" y="28676"/>
                </a:lnTo>
              </a:path>
            </a:pathLst>
          </a:custGeom>
          <a:ln w="12700">
            <a:solidFill>
              <a:srgbClr val="28A4C8"/>
            </a:solidFill>
          </a:ln>
        </p:spPr>
        <p:txBody>
          <a:bodyPr wrap="square" lIns="0" tIns="0" rIns="0" bIns="0" rtlCol="0"/>
          <a:lstStyle/>
          <a:p>
            <a:endParaRPr/>
          </a:p>
        </p:txBody>
      </p:sp>
      <p:sp>
        <p:nvSpPr>
          <p:cNvPr id="10" name="object 10"/>
          <p:cNvSpPr/>
          <p:nvPr/>
        </p:nvSpPr>
        <p:spPr>
          <a:xfrm>
            <a:off x="88900" y="3695700"/>
            <a:ext cx="1511300" cy="90170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4300" y="3695700"/>
            <a:ext cx="1257300" cy="93980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8750" y="3740150"/>
            <a:ext cx="1143000" cy="76200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58750" y="3740150"/>
            <a:ext cx="1143000" cy="762000"/>
          </a:xfrm>
          <a:custGeom>
            <a:avLst/>
            <a:gdLst/>
            <a:ahLst/>
            <a:cxnLst/>
            <a:rect l="l" t="t" r="r" b="b"/>
            <a:pathLst>
              <a:path w="1143000" h="762000">
                <a:moveTo>
                  <a:pt x="0" y="0"/>
                </a:moveTo>
                <a:lnTo>
                  <a:pt x="1143000" y="0"/>
                </a:lnTo>
                <a:lnTo>
                  <a:pt x="1143000" y="762000"/>
                </a:lnTo>
                <a:lnTo>
                  <a:pt x="0" y="762000"/>
                </a:lnTo>
                <a:lnTo>
                  <a:pt x="0" y="0"/>
                </a:lnTo>
                <a:close/>
              </a:path>
            </a:pathLst>
          </a:custGeom>
          <a:ln w="12700">
            <a:solidFill>
              <a:srgbClr val="28A4C8"/>
            </a:solidFill>
          </a:ln>
        </p:spPr>
        <p:txBody>
          <a:bodyPr wrap="square" lIns="0" tIns="0" rIns="0" bIns="0" rtlCol="0"/>
          <a:lstStyle/>
          <a:p>
            <a:endParaRPr/>
          </a:p>
        </p:txBody>
      </p:sp>
      <p:sp>
        <p:nvSpPr>
          <p:cNvPr id="14" name="object 14"/>
          <p:cNvSpPr/>
          <p:nvPr/>
        </p:nvSpPr>
        <p:spPr>
          <a:xfrm>
            <a:off x="1264339" y="4027218"/>
            <a:ext cx="262890" cy="73025"/>
          </a:xfrm>
          <a:custGeom>
            <a:avLst/>
            <a:gdLst/>
            <a:ahLst/>
            <a:cxnLst/>
            <a:rect l="l" t="t" r="r" b="b"/>
            <a:pathLst>
              <a:path w="262890" h="73025">
                <a:moveTo>
                  <a:pt x="0" y="72915"/>
                </a:moveTo>
                <a:lnTo>
                  <a:pt x="262272" y="0"/>
                </a:lnTo>
              </a:path>
            </a:pathLst>
          </a:custGeom>
          <a:ln w="12700">
            <a:solidFill>
              <a:srgbClr val="28A4C8"/>
            </a:solidFill>
          </a:ln>
        </p:spPr>
        <p:txBody>
          <a:bodyPr wrap="square" lIns="0" tIns="0" rIns="0" bIns="0" rtlCol="0"/>
          <a:lstStyle/>
          <a:p>
            <a:endParaRPr/>
          </a:p>
        </p:txBody>
      </p:sp>
      <p:sp>
        <p:nvSpPr>
          <p:cNvPr id="15" name="object 15"/>
          <p:cNvSpPr/>
          <p:nvPr/>
        </p:nvSpPr>
        <p:spPr>
          <a:xfrm>
            <a:off x="5676900" y="1562100"/>
            <a:ext cx="1943100" cy="1130300"/>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6121400" y="1676400"/>
            <a:ext cx="1524000" cy="939800"/>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6178550" y="1606550"/>
            <a:ext cx="1371600" cy="990600"/>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6178550" y="1606550"/>
            <a:ext cx="1371600" cy="990600"/>
          </a:xfrm>
          <a:custGeom>
            <a:avLst/>
            <a:gdLst/>
            <a:ahLst/>
            <a:cxnLst/>
            <a:rect l="l" t="t" r="r" b="b"/>
            <a:pathLst>
              <a:path w="1371600" h="990600">
                <a:moveTo>
                  <a:pt x="0" y="0"/>
                </a:moveTo>
                <a:lnTo>
                  <a:pt x="1371600" y="0"/>
                </a:lnTo>
                <a:lnTo>
                  <a:pt x="1371600" y="990600"/>
                </a:lnTo>
                <a:lnTo>
                  <a:pt x="0" y="990600"/>
                </a:lnTo>
                <a:lnTo>
                  <a:pt x="0" y="0"/>
                </a:lnTo>
                <a:close/>
              </a:path>
            </a:pathLst>
          </a:custGeom>
          <a:ln w="12700">
            <a:solidFill>
              <a:srgbClr val="28A4C8"/>
            </a:solidFill>
          </a:ln>
        </p:spPr>
        <p:txBody>
          <a:bodyPr wrap="square" lIns="0" tIns="0" rIns="0" bIns="0" rtlCol="0"/>
          <a:lstStyle/>
          <a:p>
            <a:endParaRPr/>
          </a:p>
        </p:txBody>
      </p:sp>
      <p:sp>
        <p:nvSpPr>
          <p:cNvPr id="19" name="object 19"/>
          <p:cNvSpPr/>
          <p:nvPr/>
        </p:nvSpPr>
        <p:spPr>
          <a:xfrm>
            <a:off x="5748266" y="2175907"/>
            <a:ext cx="447040" cy="380365"/>
          </a:xfrm>
          <a:custGeom>
            <a:avLst/>
            <a:gdLst/>
            <a:ahLst/>
            <a:cxnLst/>
            <a:rect l="l" t="t" r="r" b="b"/>
            <a:pathLst>
              <a:path w="447039" h="380364">
                <a:moveTo>
                  <a:pt x="446812" y="0"/>
                </a:moveTo>
                <a:lnTo>
                  <a:pt x="0" y="380103"/>
                </a:lnTo>
              </a:path>
            </a:pathLst>
          </a:custGeom>
          <a:ln w="12700">
            <a:solidFill>
              <a:srgbClr val="28A4C8"/>
            </a:solidFill>
          </a:ln>
        </p:spPr>
        <p:txBody>
          <a:bodyPr wrap="square" lIns="0" tIns="0" rIns="0" bIns="0" rtlCol="0"/>
          <a:lstStyle/>
          <a:p>
            <a:endParaRPr/>
          </a:p>
        </p:txBody>
      </p:sp>
      <p:sp>
        <p:nvSpPr>
          <p:cNvPr id="20" name="object 20"/>
          <p:cNvSpPr txBox="1"/>
          <p:nvPr/>
        </p:nvSpPr>
        <p:spPr>
          <a:xfrm>
            <a:off x="384175" y="1196355"/>
            <a:ext cx="7061200" cy="1880870"/>
          </a:xfrm>
          <a:prstGeom prst="rect">
            <a:avLst/>
          </a:prstGeom>
        </p:spPr>
        <p:txBody>
          <a:bodyPr vert="horz" wrap="square" lIns="0" tIns="0" rIns="0" bIns="0" rtlCol="0">
            <a:spAutoFit/>
          </a:bodyPr>
          <a:lstStyle/>
          <a:p>
            <a:pPr marL="320675" indent="-165100">
              <a:lnSpc>
                <a:spcPct val="100000"/>
              </a:lnSpc>
              <a:buClr>
                <a:srgbClr val="2DA6C9"/>
              </a:buClr>
              <a:buFont typeface="Malgun Gothic"/>
              <a:buChar char="▪"/>
              <a:tabLst>
                <a:tab pos="32131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10" dirty="0">
                <a:latin typeface="Calibri"/>
                <a:cs typeface="Calibri"/>
              </a:rPr>
              <a:t>e</a:t>
            </a:r>
            <a:r>
              <a:rPr sz="2000" b="1" spc="20" dirty="0">
                <a:latin typeface="Calibri"/>
                <a:cs typeface="Calibri"/>
              </a:rPr>
              <a:t>d</a:t>
            </a:r>
            <a:r>
              <a:rPr sz="2000" b="1" dirty="0">
                <a:latin typeface="Calibri"/>
                <a:cs typeface="Calibri"/>
              </a:rPr>
              <a:t>it</a:t>
            </a:r>
            <a:r>
              <a:rPr sz="2000" b="1" spc="10" dirty="0">
                <a:latin typeface="Calibri"/>
                <a:cs typeface="Calibri"/>
              </a:rPr>
              <a:t>o</a:t>
            </a:r>
            <a:r>
              <a:rPr sz="2000" b="1" spc="-15" dirty="0">
                <a:latin typeface="Calibri"/>
                <a:cs typeface="Calibri"/>
              </a:rPr>
              <a:t>r</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20" dirty="0">
                <a:latin typeface="Calibri"/>
                <a:cs typeface="Calibri"/>
              </a:rPr>
              <a:t>n</a:t>
            </a:r>
            <a:r>
              <a:rPr sz="2000" b="1" spc="-10" dirty="0">
                <a:latin typeface="Calibri"/>
                <a:cs typeface="Calibri"/>
              </a:rPr>
              <a:t>e</a:t>
            </a:r>
            <a:r>
              <a:rPr sz="2000" b="1" spc="0" dirty="0">
                <a:latin typeface="Calibri"/>
                <a:cs typeface="Calibri"/>
              </a:rPr>
              <a:t>a</a:t>
            </a:r>
            <a:r>
              <a:rPr sz="2000" b="1" spc="-15" dirty="0">
                <a:latin typeface="Calibri"/>
                <a:cs typeface="Calibri"/>
              </a:rPr>
              <a:t>r</a:t>
            </a:r>
            <a:r>
              <a:rPr sz="2000" b="1" dirty="0">
                <a:latin typeface="Calibri"/>
                <a:cs typeface="Calibri"/>
              </a:rPr>
              <a:t>l</a:t>
            </a:r>
            <a:r>
              <a:rPr sz="2000" b="1" spc="-5" dirty="0">
                <a:latin typeface="Calibri"/>
                <a:cs typeface="Calibri"/>
              </a:rPr>
              <a:t>y</a:t>
            </a:r>
            <a:r>
              <a:rPr sz="2000" b="1" dirty="0">
                <a:latin typeface="Calibri"/>
                <a:cs typeface="Calibri"/>
              </a:rPr>
              <a:t> i</a:t>
            </a:r>
            <a:r>
              <a:rPr sz="2000" b="1" spc="20" dirty="0">
                <a:latin typeface="Calibri"/>
                <a:cs typeface="Calibri"/>
              </a:rPr>
              <a:t>d</a:t>
            </a:r>
            <a:r>
              <a:rPr sz="2000" b="1" spc="-10" dirty="0">
                <a:latin typeface="Calibri"/>
                <a:cs typeface="Calibri"/>
              </a:rPr>
              <a:t>e</a:t>
            </a:r>
            <a:r>
              <a:rPr sz="2000" b="1" spc="20" dirty="0">
                <a:latin typeface="Calibri"/>
                <a:cs typeface="Calibri"/>
              </a:rPr>
              <a:t>n</a:t>
            </a:r>
            <a:r>
              <a:rPr sz="2000" b="1" dirty="0">
                <a:latin typeface="Calibri"/>
                <a:cs typeface="Calibri"/>
              </a:rPr>
              <a:t>ti</a:t>
            </a:r>
            <a:r>
              <a:rPr sz="2000" b="1" spc="-40" dirty="0">
                <a:latin typeface="Calibri"/>
                <a:cs typeface="Calibri"/>
              </a:rPr>
              <a:t>c</a:t>
            </a:r>
            <a:r>
              <a:rPr sz="2000" b="1" spc="0" dirty="0">
                <a:latin typeface="Calibri"/>
                <a:cs typeface="Calibri"/>
              </a:rPr>
              <a:t>a</a:t>
            </a:r>
            <a:r>
              <a:rPr sz="2000" b="1" spc="-5" dirty="0">
                <a:latin typeface="Calibri"/>
                <a:cs typeface="Calibri"/>
              </a:rPr>
              <a:t>l</a:t>
            </a:r>
            <a:endParaRPr sz="2000">
              <a:latin typeface="Calibri"/>
              <a:cs typeface="Calibri"/>
            </a:endParaRPr>
          </a:p>
          <a:p>
            <a:pPr>
              <a:lnSpc>
                <a:spcPct val="100000"/>
              </a:lnSpc>
              <a:spcBef>
                <a:spcPts val="20"/>
              </a:spcBef>
            </a:pPr>
            <a:endParaRPr sz="2000">
              <a:latin typeface="Times New Roman"/>
              <a:cs typeface="Times New Roman"/>
            </a:endParaRPr>
          </a:p>
          <a:p>
            <a:pPr marL="5905500" marR="5080" algn="ctr">
              <a:lnSpc>
                <a:spcPct val="101200"/>
              </a:lnSpc>
            </a:pPr>
            <a:r>
              <a:rPr sz="1400" spc="15" dirty="0">
                <a:latin typeface="Calibri"/>
                <a:cs typeface="Calibri"/>
              </a:rPr>
              <a:t>E</a:t>
            </a:r>
            <a:r>
              <a:rPr sz="1400" spc="-40" dirty="0">
                <a:latin typeface="Calibri"/>
                <a:cs typeface="Calibri"/>
              </a:rPr>
              <a:t>n</a:t>
            </a:r>
            <a:r>
              <a:rPr sz="1400" spc="30" dirty="0">
                <a:latin typeface="Calibri"/>
                <a:cs typeface="Calibri"/>
              </a:rPr>
              <a:t>t</a:t>
            </a:r>
            <a:r>
              <a:rPr sz="1400" spc="-5" dirty="0">
                <a:latin typeface="Calibri"/>
                <a:cs typeface="Calibri"/>
              </a:rPr>
              <a:t>e</a:t>
            </a:r>
            <a:r>
              <a:rPr sz="1400" spc="-95" dirty="0">
                <a:latin typeface="Calibri"/>
                <a:cs typeface="Calibri"/>
              </a:rPr>
              <a:t>r</a:t>
            </a:r>
            <a:r>
              <a:rPr sz="1400" spc="-5" dirty="0">
                <a:latin typeface="Calibri"/>
                <a:cs typeface="Calibri"/>
              </a:rPr>
              <a:t>,</a:t>
            </a:r>
            <a:r>
              <a:rPr sz="1400" spc="-70" dirty="0">
                <a:latin typeface="Calibri"/>
                <a:cs typeface="Calibri"/>
              </a:rPr>
              <a:t> </a:t>
            </a:r>
            <a:r>
              <a:rPr sz="1400" spc="-5" dirty="0">
                <a:latin typeface="Calibri"/>
                <a:cs typeface="Calibri"/>
              </a:rPr>
              <a:t>e</a:t>
            </a:r>
            <a:r>
              <a:rPr sz="1400" spc="-40" dirty="0">
                <a:latin typeface="Calibri"/>
                <a:cs typeface="Calibri"/>
              </a:rPr>
              <a:t>d</a:t>
            </a:r>
            <a:r>
              <a:rPr sz="1400" spc="-25" dirty="0">
                <a:latin typeface="Calibri"/>
                <a:cs typeface="Calibri"/>
              </a:rPr>
              <a:t>i</a:t>
            </a:r>
            <a:r>
              <a:rPr sz="1400" spc="30" dirty="0">
                <a:latin typeface="Calibri"/>
                <a:cs typeface="Calibri"/>
              </a:rPr>
              <a:t>t</a:t>
            </a:r>
            <a:r>
              <a:rPr sz="1400" spc="-5" dirty="0">
                <a:latin typeface="Calibri"/>
                <a:cs typeface="Calibri"/>
              </a:rPr>
              <a:t>,</a:t>
            </a:r>
            <a:r>
              <a:rPr sz="1400" spc="30" dirty="0">
                <a:latin typeface="Calibri"/>
                <a:cs typeface="Calibri"/>
              </a:rPr>
              <a:t> </a:t>
            </a:r>
            <a:r>
              <a:rPr sz="1400" spc="-50" dirty="0">
                <a:latin typeface="Calibri"/>
                <a:cs typeface="Calibri"/>
              </a:rPr>
              <a:t>s</a:t>
            </a:r>
            <a:r>
              <a:rPr sz="1400" spc="25" dirty="0">
                <a:latin typeface="Calibri"/>
                <a:cs typeface="Calibri"/>
              </a:rPr>
              <a:t>a</a:t>
            </a:r>
            <a:r>
              <a:rPr sz="1400" spc="-40" dirty="0">
                <a:latin typeface="Calibri"/>
                <a:cs typeface="Calibri"/>
              </a:rPr>
              <a:t>v</a:t>
            </a:r>
            <a:r>
              <a:rPr sz="1400" spc="-5" dirty="0">
                <a:latin typeface="Calibri"/>
                <a:cs typeface="Calibri"/>
              </a:rPr>
              <a:t>e </a:t>
            </a:r>
            <a:r>
              <a:rPr sz="1400" spc="25" dirty="0">
                <a:latin typeface="Calibri"/>
                <a:cs typeface="Calibri"/>
              </a:rPr>
              <a:t>a</a:t>
            </a:r>
            <a:r>
              <a:rPr sz="1400" spc="-40" dirty="0">
                <a:latin typeface="Calibri"/>
                <a:cs typeface="Calibri"/>
              </a:rPr>
              <a:t>n</a:t>
            </a:r>
            <a:r>
              <a:rPr sz="1400" dirty="0">
                <a:latin typeface="Calibri"/>
                <a:cs typeface="Calibri"/>
              </a:rPr>
              <a:t>d</a:t>
            </a:r>
            <a:r>
              <a:rPr sz="1400" spc="45" dirty="0">
                <a:latin typeface="Calibri"/>
                <a:cs typeface="Calibri"/>
              </a:rPr>
              <a:t> </a:t>
            </a:r>
            <a:r>
              <a:rPr sz="1400" spc="-5" dirty="0">
                <a:latin typeface="Calibri"/>
                <a:cs typeface="Calibri"/>
              </a:rPr>
              <a:t>e</a:t>
            </a:r>
            <a:r>
              <a:rPr sz="1400" spc="-10" dirty="0">
                <a:latin typeface="Calibri"/>
                <a:cs typeface="Calibri"/>
              </a:rPr>
              <a:t>x</a:t>
            </a:r>
            <a:r>
              <a:rPr sz="1400" spc="-5" dirty="0">
                <a:latin typeface="Calibri"/>
                <a:cs typeface="Calibri"/>
              </a:rPr>
              <a:t>e</a:t>
            </a:r>
            <a:r>
              <a:rPr sz="1400" dirty="0">
                <a:latin typeface="Calibri"/>
                <a:cs typeface="Calibri"/>
              </a:rPr>
              <a:t>c</a:t>
            </a:r>
            <a:r>
              <a:rPr sz="1400" spc="-40" dirty="0">
                <a:latin typeface="Calibri"/>
                <a:cs typeface="Calibri"/>
              </a:rPr>
              <a:t>u</a:t>
            </a:r>
            <a:r>
              <a:rPr sz="1400" spc="30" dirty="0">
                <a:latin typeface="Calibri"/>
                <a:cs typeface="Calibri"/>
              </a:rPr>
              <a:t>t</a:t>
            </a:r>
            <a:r>
              <a:rPr sz="1400" spc="-5" dirty="0">
                <a:latin typeface="Calibri"/>
                <a:cs typeface="Calibri"/>
              </a:rPr>
              <a:t>e </a:t>
            </a:r>
            <a:r>
              <a:rPr sz="1400" spc="-40" dirty="0">
                <a:latin typeface="Calibri"/>
                <a:cs typeface="Calibri"/>
              </a:rPr>
              <a:t>qu</a:t>
            </a:r>
            <a:r>
              <a:rPr sz="1400" dirty="0">
                <a:latin typeface="Calibri"/>
                <a:cs typeface="Calibri"/>
              </a:rPr>
              <a:t>e</a:t>
            </a:r>
            <a:r>
              <a:rPr sz="1400" spc="0" dirty="0">
                <a:latin typeface="Calibri"/>
                <a:cs typeface="Calibri"/>
              </a:rPr>
              <a:t>r</a:t>
            </a:r>
            <a:r>
              <a:rPr sz="1400" spc="-25" dirty="0">
                <a:latin typeface="Calibri"/>
                <a:cs typeface="Calibri"/>
              </a:rPr>
              <a:t>i</a:t>
            </a:r>
            <a:r>
              <a:rPr sz="1400" spc="-5" dirty="0">
                <a:latin typeface="Calibri"/>
                <a:cs typeface="Calibri"/>
              </a:rPr>
              <a:t>e</a:t>
            </a:r>
            <a:r>
              <a:rPr sz="1400" dirty="0">
                <a:latin typeface="Calibri"/>
                <a:cs typeface="Calibri"/>
              </a:rPr>
              <a:t>s</a:t>
            </a:r>
            <a:endParaRPr sz="1400">
              <a:latin typeface="Calibri"/>
              <a:cs typeface="Calibri"/>
            </a:endParaRPr>
          </a:p>
          <a:p>
            <a:pPr>
              <a:lnSpc>
                <a:spcPct val="100000"/>
              </a:lnSpc>
              <a:spcBef>
                <a:spcPts val="14"/>
              </a:spcBef>
            </a:pPr>
            <a:endParaRPr sz="1500">
              <a:latin typeface="Times New Roman"/>
              <a:cs typeface="Times New Roman"/>
            </a:endParaRPr>
          </a:p>
          <a:p>
            <a:pPr marL="12700" marR="6379845">
              <a:lnSpc>
                <a:spcPct val="101200"/>
              </a:lnSpc>
            </a:pPr>
            <a:r>
              <a:rPr sz="1400" spc="-50" dirty="0">
                <a:latin typeface="Calibri"/>
                <a:cs typeface="Calibri"/>
              </a:rPr>
              <a:t>C</a:t>
            </a:r>
            <a:r>
              <a:rPr sz="1400" spc="-40" dirty="0">
                <a:latin typeface="Calibri"/>
                <a:cs typeface="Calibri"/>
              </a:rPr>
              <a:t>hoo</a:t>
            </a:r>
            <a:r>
              <a:rPr sz="1400" spc="-50" dirty="0">
                <a:latin typeface="Calibri"/>
                <a:cs typeface="Calibri"/>
              </a:rPr>
              <a:t>s</a:t>
            </a:r>
            <a:r>
              <a:rPr sz="1400" spc="-5" dirty="0">
                <a:latin typeface="Calibri"/>
                <a:cs typeface="Calibri"/>
              </a:rPr>
              <a:t>e</a:t>
            </a:r>
            <a:r>
              <a:rPr sz="1400" dirty="0">
                <a:latin typeface="Calibri"/>
                <a:cs typeface="Calibri"/>
              </a:rPr>
              <a:t> </a:t>
            </a:r>
            <a:r>
              <a:rPr sz="1400" spc="-130" dirty="0">
                <a:latin typeface="Calibri"/>
                <a:cs typeface="Calibri"/>
              </a:rPr>
              <a:t> </a:t>
            </a:r>
            <a:r>
              <a:rPr sz="1400" dirty="0">
                <a:latin typeface="Calibri"/>
                <a:cs typeface="Calibri"/>
              </a:rPr>
              <a:t>a </a:t>
            </a:r>
            <a:r>
              <a:rPr sz="1400" spc="-40" dirty="0">
                <a:latin typeface="Calibri"/>
                <a:cs typeface="Calibri"/>
              </a:rPr>
              <a:t>d</a:t>
            </a:r>
            <a:r>
              <a:rPr sz="1400" spc="25" dirty="0">
                <a:latin typeface="Calibri"/>
                <a:cs typeface="Calibri"/>
              </a:rPr>
              <a:t>a</a:t>
            </a:r>
            <a:r>
              <a:rPr sz="1400" spc="30" dirty="0">
                <a:latin typeface="Calibri"/>
                <a:cs typeface="Calibri"/>
              </a:rPr>
              <a:t>t</a:t>
            </a:r>
            <a:r>
              <a:rPr sz="1400" spc="25" dirty="0">
                <a:latin typeface="Calibri"/>
                <a:cs typeface="Calibri"/>
              </a:rPr>
              <a:t>a</a:t>
            </a:r>
            <a:r>
              <a:rPr sz="1400" spc="-40" dirty="0">
                <a:latin typeface="Calibri"/>
                <a:cs typeface="Calibri"/>
              </a:rPr>
              <a:t>b</a:t>
            </a:r>
            <a:r>
              <a:rPr sz="1400" spc="25" dirty="0">
                <a:latin typeface="Calibri"/>
                <a:cs typeface="Calibri"/>
              </a:rPr>
              <a:t>a</a:t>
            </a:r>
            <a:r>
              <a:rPr sz="1400" spc="-50" dirty="0">
                <a:latin typeface="Calibri"/>
                <a:cs typeface="Calibri"/>
              </a:rPr>
              <a:t>s</a:t>
            </a:r>
            <a:r>
              <a:rPr sz="1400" spc="-5" dirty="0">
                <a:latin typeface="Calibri"/>
                <a:cs typeface="Calibri"/>
              </a:rPr>
              <a:t>e</a:t>
            </a:r>
            <a:endParaRPr sz="1400">
              <a:latin typeface="Calibri"/>
              <a:cs typeface="Calibri"/>
            </a:endParaRPr>
          </a:p>
        </p:txBody>
      </p:sp>
      <p:sp>
        <p:nvSpPr>
          <p:cNvPr id="21" name="object 21"/>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30"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dirty="0">
                <a:latin typeface="Calibri"/>
                <a:cs typeface="Calibri"/>
              </a:rPr>
              <a:t>H</a:t>
            </a:r>
            <a:r>
              <a:rPr spc="35" dirty="0">
                <a:latin typeface="Calibri"/>
                <a:cs typeface="Calibri"/>
              </a:rPr>
              <a:t>u</a:t>
            </a:r>
            <a:r>
              <a:rPr spc="-5" dirty="0">
                <a:latin typeface="Calibri"/>
                <a:cs typeface="Calibri"/>
              </a:rPr>
              <a:t>e</a:t>
            </a:r>
            <a:r>
              <a:rPr spc="-40"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5" dirty="0">
                <a:latin typeface="Calibri"/>
                <a:cs typeface="Calibri"/>
              </a:rPr>
              <a:t>y</a:t>
            </a:r>
            <a:r>
              <a:rPr spc="-35" dirty="0">
                <a:latin typeface="Calibri"/>
                <a:cs typeface="Calibri"/>
              </a:rPr>
              <a:t> </a:t>
            </a:r>
            <a:r>
              <a:rPr spc="25" dirty="0">
                <a:latin typeface="Calibri"/>
                <a:cs typeface="Calibri"/>
              </a:rPr>
              <a:t>E</a:t>
            </a:r>
            <a:r>
              <a:rPr spc="35" dirty="0">
                <a:latin typeface="Calibri"/>
                <a:cs typeface="Calibri"/>
              </a:rPr>
              <a:t>d</a:t>
            </a:r>
            <a:r>
              <a:rPr spc="45" dirty="0">
                <a:latin typeface="Calibri"/>
                <a:cs typeface="Calibri"/>
              </a:rPr>
              <a:t>i</a:t>
            </a:r>
            <a:r>
              <a:rPr spc="-5" dirty="0">
                <a:latin typeface="Calibri"/>
                <a:cs typeface="Calibri"/>
              </a:rPr>
              <a:t>t</a:t>
            </a:r>
            <a:r>
              <a:rPr spc="35" dirty="0">
                <a:latin typeface="Calibri"/>
                <a:cs typeface="Calibri"/>
              </a:rPr>
              <a:t>o</a:t>
            </a:r>
            <a:r>
              <a:rPr spc="-5" dirty="0">
                <a:latin typeface="Calibri"/>
                <a:cs typeface="Calibri"/>
              </a:rPr>
              <a:t>r</a:t>
            </a:r>
          </a:p>
        </p:txBody>
      </p:sp>
      <p:sp>
        <p:nvSpPr>
          <p:cNvPr id="22" name="object 22"/>
          <p:cNvSpPr txBox="1"/>
          <p:nvPr/>
        </p:nvSpPr>
        <p:spPr>
          <a:xfrm>
            <a:off x="269906" y="3808476"/>
            <a:ext cx="911225" cy="635000"/>
          </a:xfrm>
          <a:prstGeom prst="rect">
            <a:avLst/>
          </a:prstGeom>
        </p:spPr>
        <p:txBody>
          <a:bodyPr vert="horz" wrap="square" lIns="0" tIns="0" rIns="0" bIns="0" rtlCol="0">
            <a:spAutoFit/>
          </a:bodyPr>
          <a:lstStyle/>
          <a:p>
            <a:pPr marL="12700" marR="5080" indent="177800">
              <a:lnSpc>
                <a:spcPct val="101200"/>
              </a:lnSpc>
            </a:pPr>
            <a:r>
              <a:rPr sz="1400" spc="15" dirty="0">
                <a:latin typeface="Calibri"/>
                <a:cs typeface="Calibri"/>
              </a:rPr>
              <a:t>E</a:t>
            </a:r>
            <a:r>
              <a:rPr sz="1400" spc="-10" dirty="0">
                <a:latin typeface="Calibri"/>
                <a:cs typeface="Calibri"/>
              </a:rPr>
              <a:t>x</a:t>
            </a:r>
            <a:r>
              <a:rPr sz="1400" spc="-40" dirty="0">
                <a:latin typeface="Calibri"/>
                <a:cs typeface="Calibri"/>
              </a:rPr>
              <a:t>p</a:t>
            </a:r>
            <a:r>
              <a:rPr sz="1400" spc="-25" dirty="0">
                <a:latin typeface="Calibri"/>
                <a:cs typeface="Calibri"/>
              </a:rPr>
              <a:t>l</a:t>
            </a:r>
            <a:r>
              <a:rPr sz="1400" spc="-40" dirty="0">
                <a:latin typeface="Calibri"/>
                <a:cs typeface="Calibri"/>
              </a:rPr>
              <a:t>o</a:t>
            </a:r>
            <a:r>
              <a:rPr sz="1400" spc="0" dirty="0">
                <a:latin typeface="Calibri"/>
                <a:cs typeface="Calibri"/>
              </a:rPr>
              <a:t>r</a:t>
            </a:r>
            <a:r>
              <a:rPr sz="1400" spc="-5" dirty="0">
                <a:latin typeface="Calibri"/>
                <a:cs typeface="Calibri"/>
              </a:rPr>
              <a:t>e </a:t>
            </a:r>
            <a:r>
              <a:rPr sz="1400" spc="-50" dirty="0">
                <a:latin typeface="Calibri"/>
                <a:cs typeface="Calibri"/>
              </a:rPr>
              <a:t>s</a:t>
            </a:r>
            <a:r>
              <a:rPr sz="1400" spc="5" dirty="0">
                <a:latin typeface="Calibri"/>
                <a:cs typeface="Calibri"/>
              </a:rPr>
              <a:t>c</a:t>
            </a:r>
            <a:r>
              <a:rPr sz="1400" spc="-40" dirty="0">
                <a:latin typeface="Calibri"/>
                <a:cs typeface="Calibri"/>
              </a:rPr>
              <a:t>h</a:t>
            </a:r>
            <a:r>
              <a:rPr sz="1400" spc="-5" dirty="0">
                <a:latin typeface="Calibri"/>
                <a:cs typeface="Calibri"/>
              </a:rPr>
              <a:t>e</a:t>
            </a:r>
            <a:r>
              <a:rPr sz="1400" spc="-25" dirty="0">
                <a:latin typeface="Calibri"/>
                <a:cs typeface="Calibri"/>
              </a:rPr>
              <a:t>m</a:t>
            </a:r>
            <a:r>
              <a:rPr sz="1400" dirty="0">
                <a:latin typeface="Calibri"/>
                <a:cs typeface="Calibri"/>
              </a:rPr>
              <a:t>a</a:t>
            </a:r>
            <a:r>
              <a:rPr sz="1400" spc="110" dirty="0">
                <a:latin typeface="Calibri"/>
                <a:cs typeface="Calibri"/>
              </a:rPr>
              <a:t> </a:t>
            </a:r>
            <a:r>
              <a:rPr sz="1400" spc="25" dirty="0">
                <a:latin typeface="Calibri"/>
                <a:cs typeface="Calibri"/>
              </a:rPr>
              <a:t>a</a:t>
            </a:r>
            <a:r>
              <a:rPr sz="1400" spc="-40" dirty="0">
                <a:latin typeface="Calibri"/>
                <a:cs typeface="Calibri"/>
              </a:rPr>
              <a:t>n</a:t>
            </a:r>
            <a:r>
              <a:rPr sz="1400" dirty="0">
                <a:latin typeface="Calibri"/>
                <a:cs typeface="Calibri"/>
              </a:rPr>
              <a:t>d </a:t>
            </a:r>
            <a:r>
              <a:rPr sz="1400" spc="-50" dirty="0">
                <a:latin typeface="Calibri"/>
                <a:cs typeface="Calibri"/>
              </a:rPr>
              <a:t>s</a:t>
            </a:r>
            <a:r>
              <a:rPr sz="1400" spc="25" dirty="0">
                <a:latin typeface="Calibri"/>
                <a:cs typeface="Calibri"/>
              </a:rPr>
              <a:t>a</a:t>
            </a:r>
            <a:r>
              <a:rPr sz="1400" spc="-25" dirty="0">
                <a:latin typeface="Calibri"/>
                <a:cs typeface="Calibri"/>
              </a:rPr>
              <a:t>m</a:t>
            </a:r>
            <a:r>
              <a:rPr sz="1400" spc="-40" dirty="0">
                <a:latin typeface="Calibri"/>
                <a:cs typeface="Calibri"/>
              </a:rPr>
              <a:t>p</a:t>
            </a:r>
            <a:r>
              <a:rPr sz="1400" spc="-25" dirty="0">
                <a:latin typeface="Calibri"/>
                <a:cs typeface="Calibri"/>
              </a:rPr>
              <a:t>l</a:t>
            </a:r>
            <a:r>
              <a:rPr sz="1400" spc="-5" dirty="0">
                <a:latin typeface="Calibri"/>
                <a:cs typeface="Calibri"/>
              </a:rPr>
              <a:t>e</a:t>
            </a:r>
            <a:r>
              <a:rPr sz="1400" spc="85" dirty="0">
                <a:latin typeface="Calibri"/>
                <a:cs typeface="Calibri"/>
              </a:rPr>
              <a:t> </a:t>
            </a:r>
            <a:r>
              <a:rPr sz="1400" spc="-40" dirty="0">
                <a:latin typeface="Calibri"/>
                <a:cs typeface="Calibri"/>
              </a:rPr>
              <a:t>d</a:t>
            </a:r>
            <a:r>
              <a:rPr sz="1400" spc="25" dirty="0">
                <a:latin typeface="Calibri"/>
                <a:cs typeface="Calibri"/>
              </a:rPr>
              <a:t>a</a:t>
            </a:r>
            <a:r>
              <a:rPr sz="1400" spc="30" dirty="0">
                <a:latin typeface="Calibri"/>
                <a:cs typeface="Calibri"/>
              </a:rPr>
              <a:t>t</a:t>
            </a:r>
            <a:r>
              <a:rPr sz="1400" dirty="0">
                <a:latin typeface="Calibri"/>
                <a:cs typeface="Calibri"/>
              </a:rPr>
              <a:t>a</a:t>
            </a:r>
            <a:endParaRPr sz="1400">
              <a:latin typeface="Calibri"/>
              <a:cs typeface="Calibri"/>
            </a:endParaRPr>
          </a:p>
        </p:txBody>
      </p:sp>
      <p:sp>
        <p:nvSpPr>
          <p:cNvPr id="23" name="object 23"/>
          <p:cNvSpPr/>
          <p:nvPr/>
        </p:nvSpPr>
        <p:spPr>
          <a:xfrm>
            <a:off x="5943600" y="4648200"/>
            <a:ext cx="2667000" cy="1549400"/>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6883400" y="5448300"/>
            <a:ext cx="1676400" cy="711200"/>
          </a:xfrm>
          <a:prstGeom prst="rect">
            <a:avLst/>
          </a:prstGeom>
          <a:blipFill>
            <a:blip r:embed="rId14" cstate="print"/>
            <a:stretch>
              <a:fillRect/>
            </a:stretch>
          </a:blipFill>
        </p:spPr>
        <p:txBody>
          <a:bodyPr wrap="square" lIns="0" tIns="0" rIns="0" bIns="0" rtlCol="0"/>
          <a:lstStyle/>
          <a:p>
            <a:endParaRPr/>
          </a:p>
        </p:txBody>
      </p:sp>
      <p:sp>
        <p:nvSpPr>
          <p:cNvPr id="25" name="object 25"/>
          <p:cNvSpPr/>
          <p:nvPr/>
        </p:nvSpPr>
        <p:spPr>
          <a:xfrm>
            <a:off x="6864350" y="5416550"/>
            <a:ext cx="1676400" cy="685800"/>
          </a:xfrm>
          <a:prstGeom prst="rect">
            <a:avLst/>
          </a:prstGeom>
          <a:blipFill>
            <a:blip r:embed="rId15" cstate="print"/>
            <a:stretch>
              <a:fillRect/>
            </a:stretch>
          </a:blipFill>
        </p:spPr>
        <p:txBody>
          <a:bodyPr wrap="square" lIns="0" tIns="0" rIns="0" bIns="0" rtlCol="0"/>
          <a:lstStyle/>
          <a:p>
            <a:endParaRPr/>
          </a:p>
        </p:txBody>
      </p:sp>
      <p:sp>
        <p:nvSpPr>
          <p:cNvPr id="26" name="object 26"/>
          <p:cNvSpPr/>
          <p:nvPr/>
        </p:nvSpPr>
        <p:spPr>
          <a:xfrm>
            <a:off x="6864350" y="5416550"/>
            <a:ext cx="1676400" cy="685800"/>
          </a:xfrm>
          <a:custGeom>
            <a:avLst/>
            <a:gdLst/>
            <a:ahLst/>
            <a:cxnLst/>
            <a:rect l="l" t="t" r="r" b="b"/>
            <a:pathLst>
              <a:path w="1676400" h="685800">
                <a:moveTo>
                  <a:pt x="0" y="0"/>
                </a:moveTo>
                <a:lnTo>
                  <a:pt x="1676400" y="0"/>
                </a:lnTo>
                <a:lnTo>
                  <a:pt x="1676400" y="685800"/>
                </a:lnTo>
                <a:lnTo>
                  <a:pt x="0" y="685800"/>
                </a:lnTo>
                <a:lnTo>
                  <a:pt x="0" y="0"/>
                </a:lnTo>
                <a:close/>
              </a:path>
            </a:pathLst>
          </a:custGeom>
          <a:ln w="12700">
            <a:solidFill>
              <a:srgbClr val="28A4C8"/>
            </a:solidFill>
          </a:ln>
        </p:spPr>
        <p:txBody>
          <a:bodyPr wrap="square" lIns="0" tIns="0" rIns="0" bIns="0" rtlCol="0"/>
          <a:lstStyle/>
          <a:p>
            <a:endParaRPr/>
          </a:p>
        </p:txBody>
      </p:sp>
      <p:sp>
        <p:nvSpPr>
          <p:cNvPr id="27" name="object 27"/>
          <p:cNvSpPr/>
          <p:nvPr/>
        </p:nvSpPr>
        <p:spPr>
          <a:xfrm>
            <a:off x="6016878" y="4700299"/>
            <a:ext cx="868044" cy="1110615"/>
          </a:xfrm>
          <a:custGeom>
            <a:avLst/>
            <a:gdLst/>
            <a:ahLst/>
            <a:cxnLst/>
            <a:rect l="l" t="t" r="r" b="b"/>
            <a:pathLst>
              <a:path w="868045" h="1110614">
                <a:moveTo>
                  <a:pt x="867672" y="1110421"/>
                </a:moveTo>
                <a:lnTo>
                  <a:pt x="0" y="0"/>
                </a:lnTo>
              </a:path>
            </a:pathLst>
          </a:custGeom>
          <a:ln w="12700">
            <a:solidFill>
              <a:srgbClr val="28A4C8"/>
            </a:solidFill>
          </a:ln>
        </p:spPr>
        <p:txBody>
          <a:bodyPr wrap="square" lIns="0" tIns="0" rIns="0" bIns="0" rtlCol="0"/>
          <a:lstStyle/>
          <a:p>
            <a:endParaRPr/>
          </a:p>
        </p:txBody>
      </p:sp>
      <p:sp>
        <p:nvSpPr>
          <p:cNvPr id="28" name="object 28"/>
          <p:cNvSpPr txBox="1"/>
          <p:nvPr/>
        </p:nvSpPr>
        <p:spPr>
          <a:xfrm>
            <a:off x="7039006" y="5553455"/>
            <a:ext cx="1315720" cy="419100"/>
          </a:xfrm>
          <a:prstGeom prst="rect">
            <a:avLst/>
          </a:prstGeom>
        </p:spPr>
        <p:txBody>
          <a:bodyPr vert="horz" wrap="square" lIns="0" tIns="0" rIns="0" bIns="0" rtlCol="0">
            <a:spAutoFit/>
          </a:bodyPr>
          <a:lstStyle/>
          <a:p>
            <a:pPr marL="215900" marR="5080" indent="-203200">
              <a:lnSpc>
                <a:spcPct val="101200"/>
              </a:lnSpc>
            </a:pPr>
            <a:r>
              <a:rPr sz="1400" spc="5" dirty="0">
                <a:latin typeface="Calibri"/>
                <a:cs typeface="Calibri"/>
              </a:rPr>
              <a:t>V</a:t>
            </a:r>
            <a:r>
              <a:rPr sz="1400" spc="-25" dirty="0">
                <a:latin typeface="Calibri"/>
                <a:cs typeface="Calibri"/>
              </a:rPr>
              <a:t>i</a:t>
            </a:r>
            <a:r>
              <a:rPr sz="1400" spc="-5" dirty="0">
                <a:latin typeface="Calibri"/>
                <a:cs typeface="Calibri"/>
              </a:rPr>
              <a:t>ew</a:t>
            </a:r>
            <a:r>
              <a:rPr sz="1400" spc="-20" dirty="0">
                <a:latin typeface="Calibri"/>
                <a:cs typeface="Calibri"/>
              </a:rPr>
              <a:t> </a:t>
            </a:r>
            <a:r>
              <a:rPr sz="1400" spc="0" dirty="0">
                <a:latin typeface="Calibri"/>
                <a:cs typeface="Calibri"/>
              </a:rPr>
              <a:t>r</a:t>
            </a:r>
            <a:r>
              <a:rPr sz="1400" spc="-5" dirty="0">
                <a:latin typeface="Calibri"/>
                <a:cs typeface="Calibri"/>
              </a:rPr>
              <a:t>e</a:t>
            </a:r>
            <a:r>
              <a:rPr sz="1400" spc="-50" dirty="0">
                <a:latin typeface="Calibri"/>
                <a:cs typeface="Calibri"/>
              </a:rPr>
              <a:t>s</a:t>
            </a:r>
            <a:r>
              <a:rPr sz="1400" spc="-35" dirty="0">
                <a:latin typeface="Calibri"/>
                <a:cs typeface="Calibri"/>
              </a:rPr>
              <a:t>u</a:t>
            </a:r>
            <a:r>
              <a:rPr sz="1400" spc="-25" dirty="0">
                <a:latin typeface="Calibri"/>
                <a:cs typeface="Calibri"/>
              </a:rPr>
              <a:t>l</a:t>
            </a:r>
            <a:r>
              <a:rPr sz="1400" spc="30" dirty="0">
                <a:latin typeface="Calibri"/>
                <a:cs typeface="Calibri"/>
              </a:rPr>
              <a:t>t</a:t>
            </a:r>
            <a:r>
              <a:rPr sz="1400" spc="-50" dirty="0">
                <a:latin typeface="Calibri"/>
                <a:cs typeface="Calibri"/>
              </a:rPr>
              <a:t>s</a:t>
            </a:r>
            <a:r>
              <a:rPr sz="1400" spc="-5" dirty="0">
                <a:latin typeface="Calibri"/>
                <a:cs typeface="Calibri"/>
              </a:rPr>
              <a:t>,</a:t>
            </a:r>
            <a:r>
              <a:rPr sz="1400" spc="130" dirty="0">
                <a:latin typeface="Calibri"/>
                <a:cs typeface="Calibri"/>
              </a:rPr>
              <a:t> </a:t>
            </a:r>
            <a:r>
              <a:rPr sz="1400" spc="-25" dirty="0">
                <a:latin typeface="Calibri"/>
                <a:cs typeface="Calibri"/>
              </a:rPr>
              <a:t>l</a:t>
            </a:r>
            <a:r>
              <a:rPr sz="1400" spc="-40" dirty="0">
                <a:latin typeface="Calibri"/>
                <a:cs typeface="Calibri"/>
              </a:rPr>
              <a:t>o</a:t>
            </a:r>
            <a:r>
              <a:rPr sz="1400" spc="30" dirty="0">
                <a:latin typeface="Calibri"/>
                <a:cs typeface="Calibri"/>
              </a:rPr>
              <a:t>g</a:t>
            </a:r>
            <a:r>
              <a:rPr sz="1400" spc="-50" dirty="0">
                <a:latin typeface="Calibri"/>
                <a:cs typeface="Calibri"/>
              </a:rPr>
              <a:t>s</a:t>
            </a:r>
            <a:r>
              <a:rPr sz="1400" spc="-5" dirty="0">
                <a:latin typeface="Calibri"/>
                <a:cs typeface="Calibri"/>
              </a:rPr>
              <a:t>, </a:t>
            </a:r>
            <a:r>
              <a:rPr sz="1400" spc="0" dirty="0">
                <a:latin typeface="Calibri"/>
                <a:cs typeface="Calibri"/>
              </a:rPr>
              <a:t>r</a:t>
            </a:r>
            <a:r>
              <a:rPr sz="1400" spc="-5" dirty="0">
                <a:latin typeface="Calibri"/>
                <a:cs typeface="Calibri"/>
              </a:rPr>
              <a:t>e</a:t>
            </a:r>
            <a:r>
              <a:rPr sz="1400" spc="-40" dirty="0">
                <a:latin typeface="Calibri"/>
                <a:cs typeface="Calibri"/>
              </a:rPr>
              <a:t>po</a:t>
            </a:r>
            <a:r>
              <a:rPr sz="1400" spc="0" dirty="0">
                <a:latin typeface="Calibri"/>
                <a:cs typeface="Calibri"/>
              </a:rPr>
              <a:t>r</a:t>
            </a:r>
            <a:r>
              <a:rPr sz="1400" spc="25" dirty="0">
                <a:latin typeface="Calibri"/>
                <a:cs typeface="Calibri"/>
              </a:rPr>
              <a:t>t</a:t>
            </a:r>
            <a:r>
              <a:rPr sz="1400" spc="-50" dirty="0">
                <a:latin typeface="Calibri"/>
                <a:cs typeface="Calibri"/>
              </a:rPr>
              <a:t>s</a:t>
            </a:r>
            <a:r>
              <a:rPr sz="1400" spc="-5" dirty="0">
                <a:latin typeface="Calibri"/>
                <a:cs typeface="Calibri"/>
              </a:rPr>
              <a:t>,</a:t>
            </a:r>
            <a:r>
              <a:rPr sz="1400" spc="30" dirty="0">
                <a:latin typeface="Calibri"/>
                <a:cs typeface="Calibri"/>
              </a:rPr>
              <a:t> </a:t>
            </a:r>
            <a:r>
              <a:rPr sz="1400" spc="-5" dirty="0">
                <a:latin typeface="Calibri"/>
                <a:cs typeface="Calibri"/>
              </a:rPr>
              <a:t>e</a:t>
            </a:r>
            <a:r>
              <a:rPr sz="1400" spc="30" dirty="0">
                <a:latin typeface="Calibri"/>
                <a:cs typeface="Calibri"/>
              </a:rPr>
              <a:t>t</a:t>
            </a:r>
            <a:r>
              <a:rPr sz="1400" dirty="0">
                <a:latin typeface="Calibri"/>
                <a:cs typeface="Calibri"/>
              </a:rPr>
              <a:t>c.</a:t>
            </a:r>
            <a:endParaRPr sz="1400">
              <a:latin typeface="Calibri"/>
              <a:cs typeface="Calibri"/>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35</a:t>
            </a:fld>
            <a:endParaRPr spc="-5"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5"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15"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5" dirty="0">
                <a:latin typeface="Calibri"/>
                <a:cs typeface="Calibri"/>
              </a:rPr>
              <a:t>S</a:t>
            </a:r>
            <a:r>
              <a:rPr sz="2000" b="1" spc="20" dirty="0">
                <a:latin typeface="Calibri"/>
                <a:cs typeface="Calibri"/>
              </a:rPr>
              <a:t>h</a:t>
            </a:r>
            <a:r>
              <a:rPr sz="2000" b="1" spc="-10" dirty="0">
                <a:latin typeface="Calibri"/>
                <a:cs typeface="Calibri"/>
              </a:rPr>
              <a:t>e</a:t>
            </a:r>
            <a:r>
              <a:rPr sz="2000" b="1" spc="5" dirty="0">
                <a:latin typeface="Calibri"/>
                <a:cs typeface="Calibri"/>
              </a:rPr>
              <a:t>l</a:t>
            </a:r>
            <a:r>
              <a:rPr sz="2000" b="1" spc="-5" dirty="0">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36</a:t>
            </a:fld>
            <a:endParaRPr spc="-5"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196965" cy="14554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l</a:t>
            </a:r>
            <a:endParaRPr sz="2000">
              <a:latin typeface="Calibri"/>
              <a:cs typeface="Calibri"/>
            </a:endParaRPr>
          </a:p>
          <a:p>
            <a:pPr marL="584200" lvl="1" indent="-165100" algn="ctr">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40" dirty="0">
                <a:latin typeface="Calibri"/>
                <a:cs typeface="Calibri"/>
              </a:rPr>
              <a:t>i</a:t>
            </a:r>
            <a:r>
              <a:rPr sz="2000" spc="45" dirty="0">
                <a:latin typeface="Calibri"/>
                <a:cs typeface="Calibri"/>
              </a:rPr>
              <a:t>n</a:t>
            </a:r>
            <a:r>
              <a:rPr sz="2000" spc="30" dirty="0">
                <a:latin typeface="Calibri"/>
                <a:cs typeface="Calibri"/>
              </a:rPr>
              <a:t>t</a:t>
            </a:r>
            <a:r>
              <a:rPr sz="2000" spc="-5" dirty="0">
                <a:latin typeface="Calibri"/>
                <a:cs typeface="Calibri"/>
              </a:rPr>
              <a:t>er</a:t>
            </a:r>
            <a:r>
              <a:rPr sz="2000" spc="40" dirty="0">
                <a:latin typeface="Calibri"/>
                <a:cs typeface="Calibri"/>
              </a:rPr>
              <a:t>a</a:t>
            </a:r>
            <a:r>
              <a:rPr sz="2000" spc="-55" dirty="0">
                <a:latin typeface="Calibri"/>
                <a:cs typeface="Calibri"/>
              </a:rPr>
              <a:t>c</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30" dirty="0">
                <a:latin typeface="Calibri"/>
                <a:cs typeface="Calibri"/>
              </a:rPr>
              <a:t>t</a:t>
            </a:r>
            <a:r>
              <a:rPr sz="2000" spc="45" dirty="0">
                <a:latin typeface="Calibri"/>
                <a:cs typeface="Calibri"/>
              </a:rPr>
              <a:t>oo</a:t>
            </a:r>
            <a:r>
              <a:rPr sz="2000" dirty="0">
                <a:latin typeface="Calibri"/>
                <a:cs typeface="Calibri"/>
              </a:rPr>
              <a:t>l</a:t>
            </a:r>
            <a:r>
              <a:rPr sz="2000" spc="-114"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15" dirty="0">
                <a:latin typeface="Calibri"/>
                <a:cs typeface="Calibri"/>
              </a:rPr>
              <a:t>s</a:t>
            </a:r>
            <a:r>
              <a:rPr sz="2000" spc="40" dirty="0">
                <a:latin typeface="Calibri"/>
                <a:cs typeface="Calibri"/>
              </a:rPr>
              <a:t>i</a:t>
            </a:r>
            <a:r>
              <a:rPr sz="2000" spc="-5" dirty="0">
                <a:latin typeface="Calibri"/>
                <a:cs typeface="Calibri"/>
              </a:rPr>
              <a:t>m</a:t>
            </a:r>
            <a:r>
              <a:rPr sz="2000" spc="40" dirty="0">
                <a:latin typeface="Calibri"/>
                <a:cs typeface="Calibri"/>
              </a:rPr>
              <a:t>ila</a:t>
            </a:r>
            <a:r>
              <a:rPr sz="2000" spc="-5" dirty="0">
                <a:latin typeface="Calibri"/>
                <a:cs typeface="Calibri"/>
              </a:rPr>
              <a:t>r</a:t>
            </a:r>
            <a:r>
              <a:rPr sz="2000" spc="-150"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h</a:t>
            </a:r>
            <a:r>
              <a:rPr sz="2000" spc="-5" dirty="0">
                <a:latin typeface="Calibri"/>
                <a:cs typeface="Calibri"/>
              </a:rPr>
              <a:t>e</a:t>
            </a:r>
            <a:r>
              <a:rPr sz="2000" spc="40" dirty="0">
                <a:latin typeface="Calibri"/>
                <a:cs typeface="Calibri"/>
              </a:rPr>
              <a:t>l</a:t>
            </a:r>
            <a:r>
              <a:rPr sz="2000" dirty="0">
                <a:latin typeface="Calibri"/>
                <a:cs typeface="Calibri"/>
              </a:rPr>
              <a:t>l</a:t>
            </a:r>
            <a:r>
              <a:rPr sz="2000" spc="-114"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10" dirty="0">
                <a:latin typeface="Calibri"/>
                <a:cs typeface="Calibri"/>
              </a:rPr>
              <a:t>M</a:t>
            </a:r>
            <a:r>
              <a:rPr sz="2000" spc="-15" dirty="0">
                <a:latin typeface="Calibri"/>
                <a:cs typeface="Calibri"/>
              </a:rPr>
              <a:t>y</a:t>
            </a:r>
            <a:r>
              <a:rPr sz="2000" spc="-20" dirty="0">
                <a:latin typeface="Calibri"/>
                <a:cs typeface="Calibri"/>
              </a:rPr>
              <a:t>S</a:t>
            </a:r>
            <a:r>
              <a:rPr sz="2000" spc="-55" dirty="0">
                <a:latin typeface="Calibri"/>
                <a:cs typeface="Calibri"/>
              </a:rPr>
              <a:t>Q</a:t>
            </a:r>
            <a:r>
              <a:rPr sz="2000" dirty="0">
                <a:latin typeface="Calibri"/>
                <a:cs typeface="Calibri"/>
              </a:rPr>
              <a:t>L</a:t>
            </a:r>
            <a:endParaRPr sz="2000">
              <a:latin typeface="Calibri"/>
              <a:cs typeface="Calibri"/>
            </a:endParaRPr>
          </a:p>
          <a:p>
            <a:pPr marL="177800" indent="-165100" algn="ctr">
              <a:lnSpc>
                <a:spcPct val="100000"/>
              </a:lnSpc>
              <a:spcBef>
                <a:spcPts val="1300"/>
              </a:spcBef>
              <a:buClr>
                <a:srgbClr val="2DA6C9"/>
              </a:buClr>
              <a:buFont typeface="Malgun Gothic"/>
              <a:buChar char="▪"/>
              <a:tabLst>
                <a:tab pos="177800" algn="l"/>
              </a:tabLst>
            </a:pPr>
            <a:r>
              <a:rPr sz="2000" b="1" spc="2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impala-shel</a:t>
            </a:r>
            <a:r>
              <a:rPr sz="2000" b="1" dirty="0">
                <a:latin typeface="Courier New"/>
                <a:cs typeface="Courier New"/>
              </a:rPr>
              <a:t>l</a:t>
            </a:r>
            <a:r>
              <a:rPr sz="2000" b="1" spc="-7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spc="-15" dirty="0">
                <a:latin typeface="Calibri"/>
                <a:cs typeface="Calibri"/>
              </a:rPr>
              <a:t>r</a:t>
            </a:r>
            <a:r>
              <a:rPr sz="2000" b="1" spc="-5" dirty="0">
                <a:latin typeface="Calibri"/>
                <a:cs typeface="Calibri"/>
              </a:rPr>
              <a:t>t</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l</a:t>
            </a:r>
            <a:endParaRPr sz="2000">
              <a:latin typeface="Calibri"/>
              <a:cs typeface="Calibri"/>
            </a:endParaRPr>
          </a:p>
          <a:p>
            <a:pPr marL="584200" lvl="1" indent="-165100" algn="ctr">
              <a:lnSpc>
                <a:spcPct val="100000"/>
              </a:lnSpc>
              <a:spcBef>
                <a:spcPts val="400"/>
              </a:spcBef>
              <a:buClr>
                <a:srgbClr val="107FA7"/>
              </a:buClr>
              <a:buFont typeface="Trebuchet MS"/>
              <a:buChar char="–"/>
              <a:tabLst>
                <a:tab pos="584200" algn="l"/>
              </a:tabLst>
            </a:pPr>
            <a:r>
              <a:rPr sz="2000" spc="-20" dirty="0">
                <a:latin typeface="Calibri"/>
                <a:cs typeface="Calibri"/>
              </a:rPr>
              <a:t>S</a:t>
            </a:r>
            <a:r>
              <a:rPr sz="2000" spc="45" dirty="0">
                <a:latin typeface="Calibri"/>
                <a:cs typeface="Calibri"/>
              </a:rPr>
              <a:t>o</a:t>
            </a:r>
            <a:r>
              <a:rPr sz="2000" spc="-5" dirty="0">
                <a:latin typeface="Calibri"/>
                <a:cs typeface="Calibri"/>
              </a:rPr>
              <a:t>me</a:t>
            </a:r>
            <a:r>
              <a:rPr sz="2000" spc="-50" dirty="0">
                <a:latin typeface="Calibri"/>
                <a:cs typeface="Calibri"/>
              </a:rPr>
              <a:t> </a:t>
            </a:r>
            <a:r>
              <a:rPr sz="2000" spc="40" dirty="0">
                <a:latin typeface="Calibri"/>
                <a:cs typeface="Calibri"/>
              </a:rPr>
              <a:t>l</a:t>
            </a:r>
            <a:r>
              <a:rPr sz="2000" spc="45" dirty="0">
                <a:latin typeface="Calibri"/>
                <a:cs typeface="Calibri"/>
              </a:rPr>
              <a:t>o</a:t>
            </a:r>
            <a:r>
              <a:rPr sz="2000" spc="-5" dirty="0">
                <a:latin typeface="Calibri"/>
                <a:cs typeface="Calibri"/>
              </a:rPr>
              <a:t>g</a:t>
            </a:r>
            <a:r>
              <a:rPr sz="2000" spc="-95" dirty="0">
                <a:latin typeface="Calibri"/>
                <a:cs typeface="Calibri"/>
              </a:rPr>
              <a:t> </a:t>
            </a:r>
            <a:r>
              <a:rPr sz="2000" spc="-5" dirty="0">
                <a:latin typeface="Calibri"/>
                <a:cs typeface="Calibri"/>
              </a:rPr>
              <a:t>me</a:t>
            </a:r>
            <a:r>
              <a:rPr sz="2000" spc="15" dirty="0">
                <a:latin typeface="Calibri"/>
                <a:cs typeface="Calibri"/>
              </a:rPr>
              <a:t>ss</a:t>
            </a:r>
            <a:r>
              <a:rPr sz="2000" spc="40" dirty="0">
                <a:latin typeface="Calibri"/>
                <a:cs typeface="Calibri"/>
              </a:rPr>
              <a:t>a</a:t>
            </a:r>
            <a:r>
              <a:rPr sz="2000" spc="-50" dirty="0">
                <a:latin typeface="Calibri"/>
                <a:cs typeface="Calibri"/>
              </a:rPr>
              <a:t>g</a:t>
            </a:r>
            <a:r>
              <a:rPr sz="2000" spc="-5" dirty="0">
                <a:latin typeface="Calibri"/>
                <a:cs typeface="Calibri"/>
              </a:rPr>
              <a:t>e</a:t>
            </a:r>
            <a:r>
              <a:rPr sz="2000" dirty="0">
                <a:latin typeface="Calibri"/>
                <a:cs typeface="Calibri"/>
              </a:rPr>
              <a:t>s</a:t>
            </a:r>
            <a:r>
              <a:rPr sz="2000" spc="-35" dirty="0">
                <a:latin typeface="Calibri"/>
                <a:cs typeface="Calibri"/>
              </a:rPr>
              <a:t> </a:t>
            </a:r>
            <a:r>
              <a:rPr sz="2000" spc="30" dirty="0">
                <a:latin typeface="Calibri"/>
                <a:cs typeface="Calibri"/>
              </a:rPr>
              <a:t>t</a:t>
            </a:r>
            <a:r>
              <a:rPr sz="2000" spc="-5" dirty="0">
                <a:latin typeface="Calibri"/>
                <a:cs typeface="Calibri"/>
              </a:rPr>
              <a:t>r</a:t>
            </a:r>
            <a:r>
              <a:rPr sz="2000" spc="45" dirty="0">
                <a:latin typeface="Calibri"/>
                <a:cs typeface="Calibri"/>
              </a:rPr>
              <a:t>un</a:t>
            </a:r>
            <a:r>
              <a:rPr sz="2000" spc="-55" dirty="0">
                <a:latin typeface="Calibri"/>
                <a:cs typeface="Calibri"/>
              </a:rPr>
              <a:t>c</a:t>
            </a:r>
            <a:r>
              <a:rPr sz="2000" spc="40" dirty="0">
                <a:latin typeface="Calibri"/>
                <a:cs typeface="Calibri"/>
              </a:rPr>
              <a:t>a</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45" dirty="0">
                <a:latin typeface="Calibri"/>
                <a:cs typeface="Calibri"/>
              </a:rPr>
              <a:t>b</a:t>
            </a:r>
            <a:r>
              <a:rPr sz="2000" spc="-5" dirty="0">
                <a:latin typeface="Calibri"/>
                <a:cs typeface="Calibri"/>
              </a:rPr>
              <a:t>e</a:t>
            </a:r>
            <a:r>
              <a:rPr sz="2000" spc="30" dirty="0">
                <a:latin typeface="Calibri"/>
                <a:cs typeface="Calibri"/>
              </a:rPr>
              <a:t>tt</a:t>
            </a:r>
            <a:r>
              <a:rPr sz="2000" spc="-5" dirty="0">
                <a:latin typeface="Calibri"/>
                <a:cs typeface="Calibri"/>
              </a:rPr>
              <a:t>er</a:t>
            </a:r>
            <a:r>
              <a:rPr sz="2000" spc="-150" dirty="0">
                <a:latin typeface="Calibri"/>
                <a:cs typeface="Calibri"/>
              </a:rPr>
              <a:t> </a:t>
            </a:r>
            <a:r>
              <a:rPr sz="2000" spc="-15" dirty="0">
                <a:latin typeface="Calibri"/>
                <a:cs typeface="Calibri"/>
              </a:rPr>
              <a:t>f</a:t>
            </a:r>
            <a:r>
              <a:rPr sz="2000" spc="40" dirty="0">
                <a:latin typeface="Calibri"/>
                <a:cs typeface="Calibri"/>
              </a:rPr>
              <a:t>i</a:t>
            </a:r>
            <a:r>
              <a:rPr sz="2000" dirty="0">
                <a:latin typeface="Calibri"/>
                <a:cs typeface="Calibri"/>
              </a:rPr>
              <a:t>t</a:t>
            </a:r>
            <a:r>
              <a:rPr sz="2000" spc="-2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40" dirty="0">
                <a:latin typeface="Calibri"/>
                <a:cs typeface="Calibri"/>
              </a:rPr>
              <a:t>li</a:t>
            </a:r>
            <a:r>
              <a:rPr sz="2000" spc="45" dirty="0">
                <a:latin typeface="Calibri"/>
                <a:cs typeface="Calibri"/>
              </a:rPr>
              <a:t>d</a:t>
            </a:r>
            <a:r>
              <a:rPr sz="2000" spc="-5" dirty="0">
                <a:latin typeface="Calibri"/>
                <a:cs typeface="Calibri"/>
              </a:rPr>
              <a:t>e</a:t>
            </a:r>
            <a:endParaRPr sz="2000">
              <a:latin typeface="Calibri"/>
              <a:cs typeface="Calibri"/>
            </a:endParaRPr>
          </a:p>
        </p:txBody>
      </p:sp>
      <p:sp>
        <p:nvSpPr>
          <p:cNvPr id="3" name="object 3"/>
          <p:cNvSpPr txBox="1"/>
          <p:nvPr/>
        </p:nvSpPr>
        <p:spPr>
          <a:xfrm>
            <a:off x="527242" y="4549154"/>
            <a:ext cx="688530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a:t>
            </a:r>
            <a:r>
              <a:rPr sz="2000" b="1" dirty="0">
                <a:latin typeface="Courier New"/>
                <a:cs typeface="Courier New"/>
              </a:rPr>
              <a:t>i</a:t>
            </a:r>
            <a:r>
              <a:rPr sz="2000" b="1" spc="-5" dirty="0">
                <a:latin typeface="Courier New"/>
                <a:cs typeface="Courier New"/>
              </a:rPr>
              <a:t> hostname:por</a:t>
            </a:r>
            <a:r>
              <a:rPr sz="2000" b="1" dirty="0">
                <a:latin typeface="Courier New"/>
                <a:cs typeface="Courier New"/>
              </a:rPr>
              <a:t>t</a:t>
            </a:r>
            <a:r>
              <a:rPr sz="2000" b="1" spc="-8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nn</a:t>
            </a:r>
            <a:r>
              <a:rPr sz="2000" b="1" spc="-10" dirty="0">
                <a:latin typeface="Calibri"/>
                <a:cs typeface="Calibri"/>
              </a:rPr>
              <a:t>e</a:t>
            </a:r>
            <a:r>
              <a:rPr sz="2000" b="1" spc="-40" dirty="0">
                <a:latin typeface="Calibri"/>
                <a:cs typeface="Calibri"/>
              </a:rPr>
              <a:t>c</a:t>
            </a:r>
            <a:r>
              <a:rPr sz="2000" b="1" spc="-5" dirty="0">
                <a:latin typeface="Calibri"/>
                <a:cs typeface="Calibri"/>
              </a:rPr>
              <a:t>t</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0" dirty="0">
                <a:latin typeface="Calibri"/>
                <a:cs typeface="Calibri"/>
              </a:rPr>
              <a:t>a</a:t>
            </a:r>
            <a:r>
              <a:rPr sz="2000" b="1" spc="20" dirty="0">
                <a:latin typeface="Calibri"/>
                <a:cs typeface="Calibri"/>
              </a:rPr>
              <a:t>n</a:t>
            </a:r>
            <a:r>
              <a:rPr sz="2000" b="1" spc="10" dirty="0">
                <a:latin typeface="Calibri"/>
                <a:cs typeface="Calibri"/>
              </a:rPr>
              <a:t>o</a:t>
            </a:r>
            <a:r>
              <a:rPr sz="2000" b="1" dirty="0">
                <a:latin typeface="Calibri"/>
                <a:cs typeface="Calibri"/>
              </a:rPr>
              <a:t>t</a:t>
            </a:r>
            <a:r>
              <a:rPr sz="2000" b="1" spc="20" dirty="0">
                <a:latin typeface="Calibri"/>
                <a:cs typeface="Calibri"/>
              </a:rPr>
              <a:t>h</a:t>
            </a:r>
            <a:r>
              <a:rPr sz="2000" b="1" spc="-10" dirty="0">
                <a:latin typeface="Calibri"/>
                <a:cs typeface="Calibri"/>
              </a:rPr>
              <a:t>e</a:t>
            </a:r>
            <a:r>
              <a:rPr sz="2000" b="1" dirty="0">
                <a:latin typeface="Calibri"/>
                <a:cs typeface="Calibri"/>
              </a:rPr>
              <a:t>r</a:t>
            </a:r>
            <a:r>
              <a:rPr sz="2000" b="1" spc="-165" dirty="0">
                <a:latin typeface="Calibri"/>
                <a:cs typeface="Calibri"/>
              </a:rPr>
              <a:t> </a:t>
            </a:r>
            <a:r>
              <a:rPr sz="2000" b="1" spc="-5" dirty="0">
                <a:latin typeface="Calibri"/>
                <a:cs typeface="Calibri"/>
              </a:rPr>
              <a:t>s</a:t>
            </a:r>
            <a:r>
              <a:rPr sz="2000" b="1" spc="-10" dirty="0">
                <a:latin typeface="Calibri"/>
                <a:cs typeface="Calibri"/>
              </a:rPr>
              <a:t>e</a:t>
            </a:r>
            <a:r>
              <a:rPr sz="2000" b="1" spc="-15" dirty="0">
                <a:latin typeface="Calibri"/>
                <a:cs typeface="Calibri"/>
              </a:rPr>
              <a:t>r</a:t>
            </a:r>
            <a:r>
              <a:rPr sz="2000" b="1" spc="-50" dirty="0">
                <a:latin typeface="Calibri"/>
                <a:cs typeface="Calibri"/>
              </a:rPr>
              <a:t>v</a:t>
            </a:r>
            <a:r>
              <a:rPr sz="2000" b="1" spc="-10" dirty="0">
                <a:latin typeface="Calibri"/>
                <a:cs typeface="Calibri"/>
              </a:rPr>
              <a:t>e</a:t>
            </a:r>
            <a:r>
              <a:rPr sz="2000" b="1" dirty="0">
                <a:latin typeface="Calibri"/>
                <a:cs typeface="Calibri"/>
              </a:rPr>
              <a:t>r</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St</a:t>
            </a:r>
            <a:r>
              <a:rPr spc="-50" dirty="0">
                <a:latin typeface="Calibri"/>
                <a:cs typeface="Calibri"/>
              </a:rPr>
              <a:t>a</a:t>
            </a:r>
            <a:r>
              <a:rPr spc="-45" dirty="0">
                <a:latin typeface="Calibri"/>
                <a:cs typeface="Calibri"/>
              </a:rPr>
              <a:t>r</a:t>
            </a:r>
            <a:r>
              <a:rPr spc="-5" dirty="0">
                <a:latin typeface="Calibri"/>
                <a:cs typeface="Calibri"/>
              </a:rPr>
              <a:t>t</a:t>
            </a:r>
            <a:r>
              <a:rPr spc="50"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5"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0" dirty="0">
                <a:latin typeface="Calibri"/>
                <a:cs typeface="Calibri"/>
              </a:rPr>
              <a:t>a</a:t>
            </a:r>
            <a:r>
              <a:rPr spc="50" dirty="0">
                <a:latin typeface="Calibri"/>
                <a:cs typeface="Calibri"/>
              </a:rPr>
              <a:t>l</a:t>
            </a:r>
            <a:r>
              <a:rPr dirty="0">
                <a:latin typeface="Calibri"/>
                <a:cs typeface="Calibri"/>
              </a:rPr>
              <a:t>a</a:t>
            </a:r>
            <a:r>
              <a:rPr spc="5" dirty="0">
                <a:latin typeface="Calibri"/>
                <a:cs typeface="Calibri"/>
              </a:rPr>
              <a:t> </a:t>
            </a:r>
            <a:r>
              <a:rPr spc="-5" dirty="0">
                <a:latin typeface="Calibri"/>
                <a:cs typeface="Calibri"/>
              </a:rPr>
              <a:t>S</a:t>
            </a:r>
            <a:r>
              <a:rPr spc="35" dirty="0">
                <a:latin typeface="Calibri"/>
                <a:cs typeface="Calibri"/>
              </a:rPr>
              <a:t>h</a:t>
            </a:r>
            <a:r>
              <a:rPr dirty="0">
                <a:latin typeface="Calibri"/>
                <a:cs typeface="Calibri"/>
              </a:rPr>
              <a:t>e</a:t>
            </a:r>
            <a:r>
              <a:rPr spc="50" dirty="0">
                <a:latin typeface="Calibri"/>
                <a:cs typeface="Calibri"/>
              </a:rPr>
              <a:t>l</a:t>
            </a:r>
            <a:r>
              <a:rPr dirty="0">
                <a:latin typeface="Calibri"/>
                <a:cs typeface="Calibri"/>
              </a:rPr>
              <a:t>l</a:t>
            </a:r>
          </a:p>
        </p:txBody>
      </p:sp>
      <p:sp>
        <p:nvSpPr>
          <p:cNvPr id="5" name="object 5"/>
          <p:cNvSpPr/>
          <p:nvPr/>
        </p:nvSpPr>
        <p:spPr>
          <a:xfrm>
            <a:off x="800100" y="2705100"/>
            <a:ext cx="7531100" cy="1663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0900" y="2781300"/>
            <a:ext cx="6819900" cy="16129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44550" y="2749550"/>
            <a:ext cx="7391400" cy="1524000"/>
          </a:xfrm>
          <a:prstGeom prst="rect">
            <a:avLst/>
          </a:prstGeom>
          <a:solidFill>
            <a:srgbClr val="F6FFC3"/>
          </a:solidFill>
          <a:ln w="12700">
            <a:solidFill>
              <a:srgbClr val="7F7F7F"/>
            </a:solidFill>
          </a:ln>
        </p:spPr>
        <p:txBody>
          <a:bodyPr vert="horz" wrap="square" lIns="0" tIns="0" rIns="0" bIns="0" rtlCol="0">
            <a:spAutoFit/>
          </a:bodyPr>
          <a:lstStyle/>
          <a:p>
            <a:pPr marL="169545">
              <a:lnSpc>
                <a:spcPts val="208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-shell</a:t>
            </a:r>
            <a:endParaRPr sz="1800">
              <a:latin typeface="Courier New"/>
              <a:cs typeface="Courier New"/>
            </a:endParaRPr>
          </a:p>
          <a:p>
            <a:pPr marL="169545" marR="914400">
              <a:lnSpc>
                <a:spcPct val="89500"/>
              </a:lnSpc>
              <a:spcBef>
                <a:spcPts val="145"/>
              </a:spcBef>
            </a:pPr>
            <a:r>
              <a:rPr sz="1800" b="1" spc="15" dirty="0">
                <a:solidFill>
                  <a:srgbClr val="7F7F7F"/>
                </a:solidFill>
                <a:latin typeface="Courier New"/>
                <a:cs typeface="Courier New"/>
              </a:rPr>
              <a:t>Connecte</a:t>
            </a:r>
            <a:r>
              <a:rPr sz="1800" b="1" dirty="0">
                <a:solidFill>
                  <a:srgbClr val="7F7F7F"/>
                </a:solidFill>
                <a:latin typeface="Courier New"/>
                <a:cs typeface="Courier New"/>
              </a:rPr>
              <a:t>d</a:t>
            </a:r>
            <a:r>
              <a:rPr sz="1800" b="1" spc="-160" dirty="0">
                <a:solidFill>
                  <a:srgbClr val="7F7F7F"/>
                </a:solidFill>
                <a:latin typeface="Courier New"/>
                <a:cs typeface="Courier New"/>
              </a:rPr>
              <a:t> </a:t>
            </a:r>
            <a:r>
              <a:rPr sz="1800" b="1" spc="15" dirty="0">
                <a:solidFill>
                  <a:srgbClr val="7F7F7F"/>
                </a:solidFill>
                <a:latin typeface="Courier New"/>
                <a:cs typeface="Courier New"/>
              </a:rPr>
              <a:t>t</a:t>
            </a:r>
            <a:r>
              <a:rPr sz="1800" b="1" dirty="0">
                <a:solidFill>
                  <a:srgbClr val="7F7F7F"/>
                </a:solidFill>
                <a:latin typeface="Courier New"/>
                <a:cs typeface="Courier New"/>
              </a:rPr>
              <a:t>o</a:t>
            </a:r>
            <a:r>
              <a:rPr sz="1800" b="1" spc="-65" dirty="0">
                <a:solidFill>
                  <a:srgbClr val="7F7F7F"/>
                </a:solidFill>
                <a:latin typeface="Courier New"/>
                <a:cs typeface="Courier New"/>
              </a:rPr>
              <a:t> </a:t>
            </a:r>
            <a:r>
              <a:rPr sz="1800" b="1" spc="15" dirty="0">
                <a:solidFill>
                  <a:srgbClr val="7F7F7F"/>
                </a:solidFill>
                <a:latin typeface="Courier New"/>
                <a:cs typeface="Courier New"/>
              </a:rPr>
              <a:t>localhost.loc</a:t>
            </a:r>
            <a:r>
              <a:rPr sz="1800" b="1" spc="-80" dirty="0">
                <a:solidFill>
                  <a:srgbClr val="7F7F7F"/>
                </a:solidFill>
                <a:latin typeface="Courier New"/>
                <a:cs typeface="Courier New"/>
              </a:rPr>
              <a:t>a</a:t>
            </a:r>
            <a:r>
              <a:rPr sz="1800" b="1" spc="15" dirty="0">
                <a:solidFill>
                  <a:srgbClr val="7F7F7F"/>
                </a:solidFill>
                <a:latin typeface="Courier New"/>
                <a:cs typeface="Courier New"/>
              </a:rPr>
              <a:t>ldo</a:t>
            </a:r>
            <a:r>
              <a:rPr sz="1800" b="1" spc="-85" dirty="0">
                <a:solidFill>
                  <a:srgbClr val="7F7F7F"/>
                </a:solidFill>
                <a:latin typeface="Courier New"/>
                <a:cs typeface="Courier New"/>
              </a:rPr>
              <a:t>m</a:t>
            </a:r>
            <a:r>
              <a:rPr sz="1800" b="1" spc="15" dirty="0">
                <a:solidFill>
                  <a:srgbClr val="7F7F7F"/>
                </a:solidFill>
                <a:latin typeface="Courier New"/>
                <a:cs typeface="Courier New"/>
              </a:rPr>
              <a:t>ain</a:t>
            </a:r>
            <a:r>
              <a:rPr sz="1800" b="1" spc="-85" dirty="0">
                <a:solidFill>
                  <a:srgbClr val="7F7F7F"/>
                </a:solidFill>
                <a:latin typeface="Courier New"/>
                <a:cs typeface="Courier New"/>
              </a:rPr>
              <a:t>:</a:t>
            </a:r>
            <a:r>
              <a:rPr sz="1800" b="1" spc="15" dirty="0">
                <a:solidFill>
                  <a:srgbClr val="7F7F7F"/>
                </a:solidFill>
                <a:latin typeface="Courier New"/>
                <a:cs typeface="Courier New"/>
              </a:rPr>
              <a:t>210</a:t>
            </a:r>
            <a:r>
              <a:rPr sz="1800" b="1" spc="-85" dirty="0">
                <a:solidFill>
                  <a:srgbClr val="7F7F7F"/>
                </a:solidFill>
                <a:latin typeface="Courier New"/>
                <a:cs typeface="Courier New"/>
              </a:rPr>
              <a:t>0</a:t>
            </a:r>
            <a:r>
              <a:rPr sz="1800" b="1" dirty="0">
                <a:solidFill>
                  <a:srgbClr val="7F7F7F"/>
                </a:solidFill>
                <a:latin typeface="Courier New"/>
                <a:cs typeface="Courier New"/>
              </a:rPr>
              <a:t>0 </a:t>
            </a:r>
            <a:r>
              <a:rPr sz="1800" b="1" spc="15" dirty="0">
                <a:solidFill>
                  <a:srgbClr val="7F7F7F"/>
                </a:solidFill>
                <a:latin typeface="Courier New"/>
                <a:cs typeface="Courier New"/>
              </a:rPr>
              <a:t>Serve</a:t>
            </a:r>
            <a:r>
              <a:rPr sz="1800" b="1" dirty="0">
                <a:solidFill>
                  <a:srgbClr val="7F7F7F"/>
                </a:solidFill>
                <a:latin typeface="Courier New"/>
                <a:cs typeface="Courier New"/>
              </a:rPr>
              <a:t>r</a:t>
            </a:r>
            <a:r>
              <a:rPr sz="1800" b="1" spc="-160" dirty="0">
                <a:solidFill>
                  <a:srgbClr val="7F7F7F"/>
                </a:solidFill>
                <a:latin typeface="Courier New"/>
                <a:cs typeface="Courier New"/>
              </a:rPr>
              <a:t> </a:t>
            </a:r>
            <a:r>
              <a:rPr sz="1800" b="1" spc="15" dirty="0">
                <a:solidFill>
                  <a:srgbClr val="7F7F7F"/>
                </a:solidFill>
                <a:latin typeface="Courier New"/>
                <a:cs typeface="Courier New"/>
              </a:rPr>
              <a:t>version</a:t>
            </a:r>
            <a:r>
              <a:rPr sz="1800" b="1" dirty="0">
                <a:solidFill>
                  <a:srgbClr val="7F7F7F"/>
                </a:solidFill>
                <a:latin typeface="Courier New"/>
                <a:cs typeface="Courier New"/>
              </a:rPr>
              <a:t>:</a:t>
            </a:r>
            <a:r>
              <a:rPr sz="1800" b="1" spc="-160" dirty="0">
                <a:solidFill>
                  <a:srgbClr val="7F7F7F"/>
                </a:solidFill>
                <a:latin typeface="Courier New"/>
                <a:cs typeface="Courier New"/>
              </a:rPr>
              <a:t> </a:t>
            </a:r>
            <a:r>
              <a:rPr sz="1800" b="1" spc="15" dirty="0">
                <a:solidFill>
                  <a:srgbClr val="7F7F7F"/>
                </a:solidFill>
                <a:latin typeface="Courier New"/>
                <a:cs typeface="Courier New"/>
              </a:rPr>
              <a:t>impala</a:t>
            </a:r>
            <a:r>
              <a:rPr sz="1800" b="1" dirty="0">
                <a:solidFill>
                  <a:srgbClr val="7F7F7F"/>
                </a:solidFill>
                <a:latin typeface="Courier New"/>
                <a:cs typeface="Courier New"/>
              </a:rPr>
              <a:t>d</a:t>
            </a:r>
            <a:r>
              <a:rPr sz="1800" b="1" spc="-160" dirty="0">
                <a:solidFill>
                  <a:srgbClr val="7F7F7F"/>
                </a:solidFill>
                <a:latin typeface="Courier New"/>
                <a:cs typeface="Courier New"/>
              </a:rPr>
              <a:t> </a:t>
            </a:r>
            <a:r>
              <a:rPr sz="1800" b="1" spc="15" dirty="0">
                <a:solidFill>
                  <a:srgbClr val="7F7F7F"/>
                </a:solidFill>
                <a:latin typeface="Courier New"/>
                <a:cs typeface="Courier New"/>
              </a:rPr>
              <a:t>versio</a:t>
            </a:r>
            <a:r>
              <a:rPr sz="1800" b="1" dirty="0">
                <a:solidFill>
                  <a:srgbClr val="7F7F7F"/>
                </a:solidFill>
                <a:latin typeface="Courier New"/>
                <a:cs typeface="Courier New"/>
              </a:rPr>
              <a:t>n</a:t>
            </a:r>
            <a:r>
              <a:rPr sz="1800" b="1" spc="-160" dirty="0">
                <a:solidFill>
                  <a:srgbClr val="7F7F7F"/>
                </a:solidFill>
                <a:latin typeface="Courier New"/>
                <a:cs typeface="Courier New"/>
              </a:rPr>
              <a:t> </a:t>
            </a:r>
            <a:r>
              <a:rPr sz="1800" b="1" spc="15" dirty="0">
                <a:solidFill>
                  <a:srgbClr val="7F7F7F"/>
                </a:solidFill>
                <a:latin typeface="Courier New"/>
                <a:cs typeface="Courier New"/>
              </a:rPr>
              <a:t>1.4.</a:t>
            </a:r>
            <a:r>
              <a:rPr sz="1800" b="1" spc="20" dirty="0">
                <a:solidFill>
                  <a:srgbClr val="7F7F7F"/>
                </a:solidFill>
                <a:latin typeface="Courier New"/>
                <a:cs typeface="Courier New"/>
              </a:rPr>
              <a:t>0</a:t>
            </a:r>
            <a:r>
              <a:rPr sz="1800" b="1" spc="15" dirty="0">
                <a:solidFill>
                  <a:srgbClr val="7F7F7F"/>
                </a:solidFill>
                <a:latin typeface="Courier New"/>
                <a:cs typeface="Courier New"/>
              </a:rPr>
              <a:t>-cdh</a:t>
            </a:r>
            <a:r>
              <a:rPr sz="1800" b="1" dirty="0">
                <a:solidFill>
                  <a:srgbClr val="7F7F7F"/>
                </a:solidFill>
                <a:latin typeface="Courier New"/>
                <a:cs typeface="Courier New"/>
              </a:rPr>
              <a:t>5</a:t>
            </a:r>
            <a:r>
              <a:rPr sz="1800" b="1" spc="-265" dirty="0">
                <a:solidFill>
                  <a:srgbClr val="7F7F7F"/>
                </a:solidFill>
                <a:latin typeface="Courier New"/>
                <a:cs typeface="Courier New"/>
              </a:rPr>
              <a:t> </a:t>
            </a:r>
            <a:r>
              <a:rPr sz="1800" b="1" spc="15" dirty="0">
                <a:solidFill>
                  <a:srgbClr val="7F7F7F"/>
                </a:solidFill>
                <a:latin typeface="Courier New"/>
                <a:cs typeface="Courier New"/>
              </a:rPr>
              <a:t>(…) Welcom</a:t>
            </a:r>
            <a:r>
              <a:rPr sz="1800" b="1" dirty="0">
                <a:solidFill>
                  <a:srgbClr val="7F7F7F"/>
                </a:solidFill>
                <a:latin typeface="Courier New"/>
                <a:cs typeface="Courier New"/>
              </a:rPr>
              <a:t>e</a:t>
            </a:r>
            <a:r>
              <a:rPr sz="1800" b="1" spc="-160" dirty="0">
                <a:solidFill>
                  <a:srgbClr val="7F7F7F"/>
                </a:solidFill>
                <a:latin typeface="Courier New"/>
                <a:cs typeface="Courier New"/>
              </a:rPr>
              <a:t> </a:t>
            </a:r>
            <a:r>
              <a:rPr sz="1800" b="1" spc="15" dirty="0">
                <a:solidFill>
                  <a:srgbClr val="7F7F7F"/>
                </a:solidFill>
                <a:latin typeface="Courier New"/>
                <a:cs typeface="Courier New"/>
              </a:rPr>
              <a:t>t</a:t>
            </a:r>
            <a:r>
              <a:rPr sz="1800" b="1" dirty="0">
                <a:solidFill>
                  <a:srgbClr val="7F7F7F"/>
                </a:solidFill>
                <a:latin typeface="Courier New"/>
                <a:cs typeface="Courier New"/>
              </a:rPr>
              <a:t>o</a:t>
            </a:r>
            <a:r>
              <a:rPr sz="1800" b="1" spc="-65" dirty="0">
                <a:solidFill>
                  <a:srgbClr val="7F7F7F"/>
                </a:solidFill>
                <a:latin typeface="Courier New"/>
                <a:cs typeface="Courier New"/>
              </a:rPr>
              <a:t> </a:t>
            </a:r>
            <a:r>
              <a:rPr sz="1800" b="1" spc="15" dirty="0">
                <a:solidFill>
                  <a:srgbClr val="7F7F7F"/>
                </a:solidFill>
                <a:latin typeface="Courier New"/>
                <a:cs typeface="Courier New"/>
              </a:rPr>
              <a:t>th</a:t>
            </a:r>
            <a:r>
              <a:rPr sz="1800" b="1" dirty="0">
                <a:solidFill>
                  <a:srgbClr val="7F7F7F"/>
                </a:solidFill>
                <a:latin typeface="Courier New"/>
                <a:cs typeface="Courier New"/>
              </a:rPr>
              <a:t>e</a:t>
            </a:r>
            <a:r>
              <a:rPr sz="1800" b="1" spc="-65" dirty="0">
                <a:solidFill>
                  <a:srgbClr val="7F7F7F"/>
                </a:solidFill>
                <a:latin typeface="Courier New"/>
                <a:cs typeface="Courier New"/>
              </a:rPr>
              <a:t> </a:t>
            </a:r>
            <a:r>
              <a:rPr sz="1800" b="1" spc="15" dirty="0">
                <a:solidFill>
                  <a:srgbClr val="7F7F7F"/>
                </a:solidFill>
                <a:latin typeface="Courier New"/>
                <a:cs typeface="Courier New"/>
              </a:rPr>
              <a:t>Impal</a:t>
            </a:r>
            <a:r>
              <a:rPr sz="1800" b="1" dirty="0">
                <a:solidFill>
                  <a:srgbClr val="7F7F7F"/>
                </a:solidFill>
                <a:latin typeface="Courier New"/>
                <a:cs typeface="Courier New"/>
              </a:rPr>
              <a:t>a</a:t>
            </a:r>
            <a:r>
              <a:rPr sz="1800" b="1" spc="-65" dirty="0">
                <a:solidFill>
                  <a:srgbClr val="7F7F7F"/>
                </a:solidFill>
                <a:latin typeface="Courier New"/>
                <a:cs typeface="Courier New"/>
              </a:rPr>
              <a:t> </a:t>
            </a:r>
            <a:r>
              <a:rPr sz="1800" b="1" spc="15" dirty="0">
                <a:solidFill>
                  <a:srgbClr val="7F7F7F"/>
                </a:solidFill>
                <a:latin typeface="Courier New"/>
                <a:cs typeface="Courier New"/>
              </a:rPr>
              <a:t>shell. </a:t>
            </a:r>
            <a:r>
              <a:rPr sz="1800" b="1" spc="15" dirty="0">
                <a:solidFill>
                  <a:srgbClr val="107FA7"/>
                </a:solidFill>
                <a:latin typeface="Courier New"/>
                <a:cs typeface="Courier New"/>
              </a:rPr>
              <a:t>[localhost.loc</a:t>
            </a:r>
            <a:r>
              <a:rPr sz="1800" b="1" spc="-80" dirty="0">
                <a:solidFill>
                  <a:srgbClr val="107FA7"/>
                </a:solidFill>
                <a:latin typeface="Courier New"/>
                <a:cs typeface="Courier New"/>
              </a:rPr>
              <a:t>a</a:t>
            </a:r>
            <a:r>
              <a:rPr sz="1800" b="1" spc="15" dirty="0">
                <a:solidFill>
                  <a:srgbClr val="107FA7"/>
                </a:solidFill>
                <a:latin typeface="Courier New"/>
                <a:cs typeface="Courier New"/>
              </a:rPr>
              <a:t>ldo</a:t>
            </a:r>
            <a:r>
              <a:rPr sz="1800" b="1" spc="-85" dirty="0">
                <a:solidFill>
                  <a:srgbClr val="107FA7"/>
                </a:solidFill>
                <a:latin typeface="Courier New"/>
                <a:cs typeface="Courier New"/>
              </a:rPr>
              <a:t>m</a:t>
            </a:r>
            <a:r>
              <a:rPr sz="1800" b="1" spc="15" dirty="0">
                <a:solidFill>
                  <a:srgbClr val="107FA7"/>
                </a:solidFill>
                <a:latin typeface="Courier New"/>
                <a:cs typeface="Courier New"/>
              </a:rPr>
              <a:t>ain</a:t>
            </a:r>
            <a:r>
              <a:rPr sz="1800" b="1" spc="-85" dirty="0">
                <a:solidFill>
                  <a:srgbClr val="107FA7"/>
                </a:solidFill>
                <a:latin typeface="Courier New"/>
                <a:cs typeface="Courier New"/>
              </a:rPr>
              <a:t>:</a:t>
            </a:r>
            <a:r>
              <a:rPr sz="1800" b="1" spc="15" dirty="0">
                <a:solidFill>
                  <a:srgbClr val="107FA7"/>
                </a:solidFill>
                <a:latin typeface="Courier New"/>
                <a:cs typeface="Courier New"/>
              </a:rPr>
              <a:t>210</a:t>
            </a:r>
            <a:r>
              <a:rPr sz="1800" b="1" spc="-85" dirty="0">
                <a:solidFill>
                  <a:srgbClr val="107FA7"/>
                </a:solidFill>
                <a:latin typeface="Courier New"/>
                <a:cs typeface="Courier New"/>
              </a:rPr>
              <a:t>0</a:t>
            </a:r>
            <a:r>
              <a:rPr sz="1800" b="1" spc="15" dirty="0">
                <a:solidFill>
                  <a:srgbClr val="107FA7"/>
                </a:solidFill>
                <a:latin typeface="Courier New"/>
                <a:cs typeface="Courier New"/>
              </a:rPr>
              <a:t>0</a:t>
            </a:r>
            <a:r>
              <a:rPr sz="1800" b="1" dirty="0">
                <a:solidFill>
                  <a:srgbClr val="107FA7"/>
                </a:solidFill>
                <a:latin typeface="Courier New"/>
                <a:cs typeface="Courier New"/>
              </a:rPr>
              <a:t>]</a:t>
            </a:r>
            <a:r>
              <a:rPr sz="1800" b="1" spc="-265" dirty="0">
                <a:solidFill>
                  <a:srgbClr val="107FA7"/>
                </a:solidFill>
                <a:latin typeface="Courier New"/>
                <a:cs typeface="Courier New"/>
              </a:rPr>
              <a:t> </a:t>
            </a:r>
            <a:r>
              <a:rPr sz="1800" b="1" dirty="0">
                <a:solidFill>
                  <a:srgbClr val="107FA7"/>
                </a:solidFill>
                <a:latin typeface="Courier New"/>
                <a:cs typeface="Courier New"/>
              </a:rPr>
              <a:t>&gt;</a:t>
            </a:r>
            <a:endParaRPr sz="1800">
              <a:latin typeface="Courier New"/>
              <a:cs typeface="Courier New"/>
            </a:endParaRPr>
          </a:p>
        </p:txBody>
      </p:sp>
      <p:sp>
        <p:nvSpPr>
          <p:cNvPr id="8" name="object 8"/>
          <p:cNvSpPr/>
          <p:nvPr/>
        </p:nvSpPr>
        <p:spPr>
          <a:xfrm>
            <a:off x="800100" y="5067300"/>
            <a:ext cx="7531100" cy="9779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50900" y="5143500"/>
            <a:ext cx="6451600" cy="8763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44550" y="5111750"/>
            <a:ext cx="7391400" cy="838200"/>
          </a:xfrm>
          <a:prstGeom prst="rect">
            <a:avLst/>
          </a:prstGeom>
          <a:solidFill>
            <a:srgbClr val="F6FFC3"/>
          </a:solidFill>
          <a:ln w="12700">
            <a:solidFill>
              <a:srgbClr val="7F7F7F"/>
            </a:solidFill>
          </a:ln>
        </p:spPr>
        <p:txBody>
          <a:bodyPr vert="horz" wrap="square" lIns="0" tIns="0" rIns="0" bIns="0" rtlCol="0">
            <a:spAutoFit/>
          </a:bodyPr>
          <a:lstStyle/>
          <a:p>
            <a:pPr marL="169545" marR="1158240">
              <a:lnSpc>
                <a:spcPts val="2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360" dirty="0">
                <a:solidFill>
                  <a:srgbClr val="010000"/>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i</a:t>
            </a:r>
            <a:r>
              <a:rPr sz="1800" b="1" spc="35" dirty="0">
                <a:solidFill>
                  <a:srgbClr val="010000"/>
                </a:solidFill>
                <a:latin typeface="Courier New"/>
                <a:cs typeface="Courier New"/>
              </a:rPr>
              <a:t> </a:t>
            </a:r>
            <a:r>
              <a:rPr sz="1800" b="1" spc="15" dirty="0">
                <a:solidFill>
                  <a:srgbClr val="010000"/>
                </a:solidFill>
                <a:latin typeface="Courier New"/>
                <a:cs typeface="Courier New"/>
              </a:rPr>
              <a:t>myserver.exa</a:t>
            </a:r>
            <a:r>
              <a:rPr sz="1800" b="1" spc="-80" dirty="0">
                <a:solidFill>
                  <a:srgbClr val="010000"/>
                </a:solidFill>
                <a:latin typeface="Courier New"/>
                <a:cs typeface="Courier New"/>
              </a:rPr>
              <a:t>m</a:t>
            </a:r>
            <a:r>
              <a:rPr sz="1800" b="1" spc="15" dirty="0">
                <a:solidFill>
                  <a:srgbClr val="010000"/>
                </a:solidFill>
                <a:latin typeface="Courier New"/>
                <a:cs typeface="Courier New"/>
              </a:rPr>
              <a:t>ple</a:t>
            </a:r>
            <a:r>
              <a:rPr sz="1800" b="1" spc="-85" dirty="0">
                <a:solidFill>
                  <a:srgbClr val="010000"/>
                </a:solidFill>
                <a:latin typeface="Courier New"/>
                <a:cs typeface="Courier New"/>
              </a:rPr>
              <a:t>.</a:t>
            </a:r>
            <a:r>
              <a:rPr sz="1800" b="1" spc="15" dirty="0">
                <a:solidFill>
                  <a:srgbClr val="010000"/>
                </a:solidFill>
                <a:latin typeface="Courier New"/>
                <a:cs typeface="Courier New"/>
              </a:rPr>
              <a:t>com</a:t>
            </a:r>
            <a:r>
              <a:rPr sz="1800" b="1" spc="-85" dirty="0">
                <a:solidFill>
                  <a:srgbClr val="010000"/>
                </a:solidFill>
                <a:latin typeface="Courier New"/>
                <a:cs typeface="Courier New"/>
              </a:rPr>
              <a:t>:</a:t>
            </a:r>
            <a:r>
              <a:rPr sz="1800" b="1" spc="15" dirty="0">
                <a:solidFill>
                  <a:srgbClr val="010000"/>
                </a:solidFill>
                <a:latin typeface="Courier New"/>
                <a:cs typeface="Courier New"/>
              </a:rPr>
              <a:t>210</a:t>
            </a:r>
            <a:r>
              <a:rPr sz="1800" b="1" spc="-85" dirty="0">
                <a:solidFill>
                  <a:srgbClr val="010000"/>
                </a:solidFill>
                <a:latin typeface="Courier New"/>
                <a:cs typeface="Courier New"/>
              </a:rPr>
              <a:t>0</a:t>
            </a:r>
            <a:r>
              <a:rPr sz="1800" b="1" dirty="0">
                <a:solidFill>
                  <a:srgbClr val="010000"/>
                </a:solidFill>
                <a:latin typeface="Courier New"/>
                <a:cs typeface="Courier New"/>
              </a:rPr>
              <a:t>0 </a:t>
            </a:r>
            <a:r>
              <a:rPr sz="1800" b="1" spc="15" dirty="0">
                <a:solidFill>
                  <a:srgbClr val="107FA7"/>
                </a:solidFill>
                <a:latin typeface="Courier New"/>
                <a:cs typeface="Courier New"/>
              </a:rPr>
              <a:t>[myserver.exam</a:t>
            </a:r>
            <a:r>
              <a:rPr sz="1800" b="1" spc="-80" dirty="0">
                <a:solidFill>
                  <a:srgbClr val="107FA7"/>
                </a:solidFill>
                <a:latin typeface="Courier New"/>
                <a:cs typeface="Courier New"/>
              </a:rPr>
              <a:t>p</a:t>
            </a:r>
            <a:r>
              <a:rPr sz="1800" b="1" spc="15" dirty="0">
                <a:solidFill>
                  <a:srgbClr val="107FA7"/>
                </a:solidFill>
                <a:latin typeface="Courier New"/>
                <a:cs typeface="Courier New"/>
              </a:rPr>
              <a:t>le.</a:t>
            </a:r>
            <a:r>
              <a:rPr sz="1800" b="1" spc="-85" dirty="0">
                <a:solidFill>
                  <a:srgbClr val="107FA7"/>
                </a:solidFill>
                <a:latin typeface="Courier New"/>
                <a:cs typeface="Courier New"/>
              </a:rPr>
              <a:t>c</a:t>
            </a:r>
            <a:r>
              <a:rPr sz="1800" b="1" spc="15" dirty="0">
                <a:solidFill>
                  <a:srgbClr val="107FA7"/>
                </a:solidFill>
                <a:latin typeface="Courier New"/>
                <a:cs typeface="Courier New"/>
              </a:rPr>
              <a:t>om</a:t>
            </a:r>
            <a:r>
              <a:rPr sz="1800" b="1" spc="20" dirty="0">
                <a:solidFill>
                  <a:srgbClr val="107FA7"/>
                </a:solidFill>
                <a:latin typeface="Courier New"/>
                <a:cs typeface="Courier New"/>
              </a:rPr>
              <a:t>:</a:t>
            </a:r>
            <a:r>
              <a:rPr sz="1800" b="1" spc="-80" dirty="0">
                <a:solidFill>
                  <a:srgbClr val="107FA7"/>
                </a:solidFill>
                <a:latin typeface="Courier New"/>
                <a:cs typeface="Courier New"/>
              </a:rPr>
              <a:t>2</a:t>
            </a:r>
            <a:r>
              <a:rPr sz="1800" b="1" spc="20" dirty="0">
                <a:solidFill>
                  <a:srgbClr val="107FA7"/>
                </a:solidFill>
                <a:latin typeface="Courier New"/>
                <a:cs typeface="Courier New"/>
              </a:rPr>
              <a:t>100</a:t>
            </a:r>
            <a:r>
              <a:rPr sz="1800" b="1" spc="-80" dirty="0">
                <a:solidFill>
                  <a:srgbClr val="107FA7"/>
                </a:solidFill>
                <a:latin typeface="Courier New"/>
                <a:cs typeface="Courier New"/>
              </a:rPr>
              <a:t>0</a:t>
            </a:r>
            <a:r>
              <a:rPr sz="1800" b="1" dirty="0">
                <a:solidFill>
                  <a:srgbClr val="107FA7"/>
                </a:solidFill>
                <a:latin typeface="Courier New"/>
                <a:cs typeface="Courier New"/>
              </a:rPr>
              <a:t>]</a:t>
            </a:r>
            <a:r>
              <a:rPr sz="1800" b="1" spc="-260" dirty="0">
                <a:solidFill>
                  <a:srgbClr val="107FA7"/>
                </a:solidFill>
                <a:latin typeface="Courier New"/>
                <a:cs typeface="Courier New"/>
              </a:rPr>
              <a:t> </a:t>
            </a:r>
            <a:r>
              <a:rPr sz="1800" b="1" dirty="0">
                <a:solidFill>
                  <a:srgbClr val="107FA7"/>
                </a:solidFill>
                <a:latin typeface="Courier New"/>
                <a:cs typeface="Courier New"/>
              </a:rPr>
              <a:t>&gt;</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37</a:t>
            </a:fld>
            <a:endParaRPr spc="-5"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184900" cy="14541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5" dirty="0">
                <a:latin typeface="Calibri"/>
                <a:cs typeface="Calibri"/>
              </a:rPr>
              <a:t>s</a:t>
            </a:r>
            <a:r>
              <a:rPr sz="2000" b="1" spc="-10" dirty="0">
                <a:latin typeface="Calibri"/>
                <a:cs typeface="Calibri"/>
              </a:rPr>
              <a:t>e</a:t>
            </a:r>
            <a:r>
              <a:rPr sz="2000" b="1" spc="-30" dirty="0">
                <a:latin typeface="Calibri"/>
                <a:cs typeface="Calibri"/>
              </a:rPr>
              <a:t>m</a:t>
            </a:r>
            <a:r>
              <a:rPr sz="2000" b="1" dirty="0">
                <a:latin typeface="Calibri"/>
                <a:cs typeface="Calibri"/>
              </a:rPr>
              <a:t>i</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10" dirty="0">
                <a:latin typeface="Calibri"/>
                <a:cs typeface="Calibri"/>
              </a:rPr>
              <a:t>o</a:t>
            </a:r>
            <a:r>
              <a:rPr sz="2000" b="1" spc="20" dirty="0">
                <a:latin typeface="Calibri"/>
                <a:cs typeface="Calibri"/>
              </a:rPr>
              <a:t>n</a:t>
            </a:r>
            <a:r>
              <a:rPr sz="2000" b="1" spc="-15" dirty="0">
                <a:latin typeface="Calibri"/>
                <a:cs typeface="Calibri"/>
              </a:rPr>
              <a:t>-</a:t>
            </a:r>
            <a:r>
              <a:rPr sz="2000" b="1" spc="5" dirty="0">
                <a:latin typeface="Calibri"/>
                <a:cs typeface="Calibri"/>
              </a:rPr>
              <a:t>t</a:t>
            </a:r>
            <a:r>
              <a:rPr sz="2000" b="1" spc="-10" dirty="0">
                <a:latin typeface="Calibri"/>
                <a:cs typeface="Calibri"/>
              </a:rPr>
              <a:t>e</a:t>
            </a:r>
            <a:r>
              <a:rPr sz="2000" b="1" spc="-15" dirty="0">
                <a:latin typeface="Calibri"/>
                <a:cs typeface="Calibri"/>
              </a:rPr>
              <a:t>r</a:t>
            </a:r>
            <a:r>
              <a:rPr sz="2000" b="1" spc="-30" dirty="0">
                <a:latin typeface="Calibri"/>
                <a:cs typeface="Calibri"/>
              </a:rPr>
              <a:t>m</a:t>
            </a:r>
            <a:r>
              <a:rPr sz="2000" b="1" dirty="0">
                <a:latin typeface="Calibri"/>
                <a:cs typeface="Calibri"/>
              </a:rPr>
              <a:t>i</a:t>
            </a:r>
            <a:r>
              <a:rPr sz="2000" b="1" spc="20" dirty="0">
                <a:latin typeface="Calibri"/>
                <a:cs typeface="Calibri"/>
              </a:rPr>
              <a:t>n</a:t>
            </a:r>
            <a:r>
              <a:rPr sz="2000" b="1" spc="0" dirty="0">
                <a:latin typeface="Calibri"/>
                <a:cs typeface="Calibri"/>
              </a:rPr>
              <a:t>a</a:t>
            </a:r>
            <a:r>
              <a:rPr sz="2000" b="1" spc="5"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spc="5"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5" dirty="0">
                <a:latin typeface="Calibri"/>
                <a:cs typeface="Calibri"/>
              </a:rPr>
              <a:t>t</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20" dirty="0">
                <a:latin typeface="Calibri"/>
                <a:cs typeface="Calibri"/>
              </a:rPr>
              <a:t>p</a:t>
            </a:r>
            <a:r>
              <a:rPr sz="2000" b="1" spc="-15" dirty="0">
                <a:latin typeface="Calibri"/>
                <a:cs typeface="Calibri"/>
              </a:rPr>
              <a:t>r</a:t>
            </a:r>
            <a:r>
              <a:rPr sz="2000" b="1" spc="10" dirty="0">
                <a:latin typeface="Calibri"/>
                <a:cs typeface="Calibri"/>
              </a:rPr>
              <a:t>o</a:t>
            </a:r>
            <a:r>
              <a:rPr sz="2000" b="1" spc="-30" dirty="0">
                <a:latin typeface="Calibri"/>
                <a:cs typeface="Calibri"/>
              </a:rPr>
              <a:t>m</a:t>
            </a:r>
            <a:r>
              <a:rPr sz="2000" b="1" spc="20" dirty="0">
                <a:latin typeface="Calibri"/>
                <a:cs typeface="Calibri"/>
              </a:rPr>
              <a:t>p</a:t>
            </a:r>
            <a:r>
              <a:rPr sz="2000" b="1" spc="-5" dirty="0">
                <a:latin typeface="Calibri"/>
                <a:cs typeface="Calibri"/>
              </a:rPr>
              <a:t>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0" dirty="0">
                <a:latin typeface="Calibri"/>
                <a:cs typeface="Calibri"/>
              </a:rPr>
              <a:t>H</a:t>
            </a:r>
            <a:r>
              <a:rPr sz="2000" spc="40" dirty="0">
                <a:latin typeface="Calibri"/>
                <a:cs typeface="Calibri"/>
              </a:rPr>
              <a:t>i</a:t>
            </a:r>
            <a:r>
              <a:rPr sz="2000" dirty="0">
                <a:latin typeface="Calibri"/>
                <a:cs typeface="Calibri"/>
              </a:rPr>
              <a:t>t</a:t>
            </a:r>
            <a:r>
              <a:rPr sz="2000" spc="-25" dirty="0">
                <a:latin typeface="Calibri"/>
                <a:cs typeface="Calibri"/>
              </a:rPr>
              <a:t> </a:t>
            </a:r>
            <a:r>
              <a:rPr sz="2000" spc="-20" dirty="0">
                <a:latin typeface="Calibri"/>
                <a:cs typeface="Calibri"/>
              </a:rPr>
              <a:t>[</a:t>
            </a:r>
            <a:r>
              <a:rPr sz="2000" spc="20" dirty="0">
                <a:latin typeface="Calibri"/>
                <a:cs typeface="Calibri"/>
              </a:rPr>
              <a:t>E</a:t>
            </a:r>
            <a:r>
              <a:rPr sz="2000" spc="45" dirty="0">
                <a:latin typeface="Calibri"/>
                <a:cs typeface="Calibri"/>
              </a:rPr>
              <a:t>n</a:t>
            </a:r>
            <a:r>
              <a:rPr sz="2000" spc="30" dirty="0">
                <a:latin typeface="Calibri"/>
                <a:cs typeface="Calibri"/>
              </a:rPr>
              <a:t>t</a:t>
            </a:r>
            <a:r>
              <a:rPr sz="2000" spc="-5" dirty="0">
                <a:latin typeface="Calibri"/>
                <a:cs typeface="Calibri"/>
              </a:rPr>
              <a:t>er]</a:t>
            </a:r>
            <a:r>
              <a:rPr sz="2000" spc="-70"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5" dirty="0">
                <a:latin typeface="Calibri"/>
                <a:cs typeface="Calibri"/>
              </a:rPr>
              <a:t>e</a:t>
            </a:r>
            <a:r>
              <a:rPr sz="2000" spc="-70" dirty="0">
                <a:latin typeface="Calibri"/>
                <a:cs typeface="Calibri"/>
              </a:rPr>
              <a:t>x</a:t>
            </a:r>
            <a:r>
              <a:rPr sz="2000" spc="-5" dirty="0">
                <a:latin typeface="Calibri"/>
                <a:cs typeface="Calibri"/>
              </a:rPr>
              <a:t>e</a:t>
            </a:r>
            <a:r>
              <a:rPr sz="2000" spc="-50" dirty="0">
                <a:latin typeface="Calibri"/>
                <a:cs typeface="Calibri"/>
              </a:rPr>
              <a:t>c</a:t>
            </a:r>
            <a:r>
              <a:rPr sz="2000" spc="45" dirty="0">
                <a:latin typeface="Calibri"/>
                <a:cs typeface="Calibri"/>
              </a:rPr>
              <a:t>u</a:t>
            </a:r>
            <a:r>
              <a:rPr sz="2000" spc="30" dirty="0">
                <a:latin typeface="Calibri"/>
                <a:cs typeface="Calibri"/>
              </a:rPr>
              <a:t>t</a:t>
            </a:r>
            <a:r>
              <a:rPr sz="2000" spc="-5" dirty="0">
                <a:latin typeface="Calibri"/>
                <a:cs typeface="Calibri"/>
              </a:rPr>
              <a:t>e</a:t>
            </a:r>
            <a:r>
              <a:rPr sz="2000" spc="-50" dirty="0">
                <a:latin typeface="Calibri"/>
                <a:cs typeface="Calibri"/>
              </a:rPr>
              <a:t> </a:t>
            </a:r>
            <a:r>
              <a:rPr sz="2000" dirty="0">
                <a:latin typeface="Calibri"/>
                <a:cs typeface="Calibri"/>
              </a:rPr>
              <a:t>a</a:t>
            </a:r>
            <a:r>
              <a:rPr sz="2000" spc="-10" dirty="0">
                <a:latin typeface="Calibri"/>
                <a:cs typeface="Calibri"/>
              </a:rPr>
              <a:t> </a:t>
            </a:r>
            <a:r>
              <a:rPr sz="2000" spc="45" dirty="0">
                <a:latin typeface="Calibri"/>
                <a:cs typeface="Calibri"/>
              </a:rPr>
              <a:t>qu</a:t>
            </a:r>
            <a:r>
              <a:rPr sz="2000" spc="-5" dirty="0">
                <a:latin typeface="Calibri"/>
                <a:cs typeface="Calibri"/>
              </a:rPr>
              <a:t>ery</a:t>
            </a:r>
            <a:r>
              <a:rPr sz="2000" spc="-6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 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alibri"/>
                <a:cs typeface="Calibri"/>
              </a:rPr>
              <a:t>Us</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qui</a:t>
            </a:r>
            <a:r>
              <a:rPr sz="2000" dirty="0">
                <a:latin typeface="Courier New"/>
                <a:cs typeface="Courier New"/>
              </a:rPr>
              <a:t>t</a:t>
            </a:r>
            <a:r>
              <a:rPr sz="2000" spc="-705" dirty="0">
                <a:latin typeface="Courier New"/>
                <a:cs typeface="Courier New"/>
              </a:rPr>
              <a:t> </a:t>
            </a:r>
            <a:r>
              <a:rPr sz="2000" spc="-5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5" dirty="0">
                <a:latin typeface="Calibri"/>
                <a:cs typeface="Calibri"/>
              </a:rPr>
              <a:t>e</a:t>
            </a:r>
            <a:r>
              <a:rPr sz="2000" spc="30" dirty="0">
                <a:latin typeface="Calibri"/>
                <a:cs typeface="Calibri"/>
              </a:rPr>
              <a:t>x</a:t>
            </a:r>
            <a:r>
              <a:rPr sz="2000" spc="40" dirty="0">
                <a:latin typeface="Calibri"/>
                <a:cs typeface="Calibri"/>
              </a:rPr>
              <a:t>i</a:t>
            </a:r>
            <a:r>
              <a:rPr sz="2000" dirty="0">
                <a:latin typeface="Calibri"/>
                <a:cs typeface="Calibri"/>
              </a:rPr>
              <a:t>t</a:t>
            </a:r>
            <a:r>
              <a:rPr sz="2000" spc="-12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h</a:t>
            </a:r>
            <a:r>
              <a:rPr sz="2000" spc="-5" dirty="0">
                <a:latin typeface="Calibri"/>
                <a:cs typeface="Calibri"/>
              </a:rPr>
              <a:t>e</a:t>
            </a:r>
            <a:r>
              <a:rPr sz="2000" spc="40" dirty="0">
                <a:latin typeface="Calibri"/>
                <a:cs typeface="Calibri"/>
              </a:rPr>
              <a:t>l</a:t>
            </a:r>
            <a:r>
              <a:rPr sz="2000" dirty="0">
                <a:latin typeface="Calibri"/>
                <a:cs typeface="Calibri"/>
              </a:rPr>
              <a:t>l</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 pos="723265" algn="l"/>
              </a:tabLst>
            </a:pPr>
            <a:r>
              <a:rPr sz="2000" b="1" spc="-15" dirty="0">
                <a:latin typeface="Calibri"/>
                <a:cs typeface="Calibri"/>
              </a:rPr>
              <a:t>U</a:t>
            </a:r>
            <a:r>
              <a:rPr sz="2000" b="1" spc="-5" dirty="0">
                <a:latin typeface="Calibri"/>
                <a:cs typeface="Calibri"/>
              </a:rPr>
              <a:t>s</a:t>
            </a:r>
            <a:r>
              <a:rPr sz="2000" b="1" dirty="0">
                <a:latin typeface="Calibri"/>
                <a:cs typeface="Calibri"/>
              </a:rPr>
              <a:t>e	</a:t>
            </a:r>
            <a:r>
              <a:rPr sz="2000" b="1" spc="-5" dirty="0">
                <a:latin typeface="Courier New"/>
                <a:cs typeface="Courier New"/>
              </a:rPr>
              <a:t>impala-shel</a:t>
            </a:r>
            <a:r>
              <a:rPr sz="2000" b="1" dirty="0">
                <a:latin typeface="Courier New"/>
                <a:cs typeface="Courier New"/>
              </a:rPr>
              <a:t>l </a:t>
            </a:r>
            <a:r>
              <a:rPr sz="2000" b="1" spc="-5" dirty="0">
                <a:latin typeface="Courier New"/>
                <a:cs typeface="Courier New"/>
              </a:rPr>
              <a:t>--hel</a:t>
            </a:r>
            <a:r>
              <a:rPr sz="2000" b="1" dirty="0">
                <a:latin typeface="Courier New"/>
                <a:cs typeface="Courier New"/>
              </a:rPr>
              <a:t>p </a:t>
            </a:r>
            <a:r>
              <a:rPr sz="2000" b="1" spc="-35" dirty="0">
                <a:latin typeface="Calibri"/>
                <a:cs typeface="Calibri"/>
              </a:rPr>
              <a:t>f</a:t>
            </a:r>
            <a:r>
              <a:rPr sz="2000" b="1" spc="20" dirty="0">
                <a:latin typeface="Calibri"/>
                <a:cs typeface="Calibri"/>
              </a:rPr>
              <a:t>o</a:t>
            </a:r>
            <a:r>
              <a:rPr sz="2000" b="1" dirty="0">
                <a:latin typeface="Calibri"/>
                <a:cs typeface="Calibri"/>
              </a:rPr>
              <a:t>r</a:t>
            </a:r>
            <a:r>
              <a:rPr sz="2000" b="1" spc="35" dirty="0">
                <a:latin typeface="Calibri"/>
                <a:cs typeface="Calibri"/>
              </a:rPr>
              <a:t> </a:t>
            </a:r>
            <a:r>
              <a:rPr sz="2000" b="1" spc="-5" dirty="0">
                <a:latin typeface="Calibri"/>
                <a:cs typeface="Calibri"/>
              </a:rPr>
              <a:t>a</a:t>
            </a:r>
            <a:r>
              <a:rPr sz="2000" b="1" spc="-40" dirty="0">
                <a:latin typeface="Calibri"/>
                <a:cs typeface="Calibri"/>
              </a:rPr>
              <a:t> </a:t>
            </a:r>
            <a:r>
              <a:rPr sz="2000" b="1" spc="-35" dirty="0">
                <a:latin typeface="Calibri"/>
                <a:cs typeface="Calibri"/>
              </a:rPr>
              <a:t>f</a:t>
            </a:r>
            <a:r>
              <a:rPr sz="2000" b="1" spc="25" dirty="0">
                <a:latin typeface="Calibri"/>
                <a:cs typeface="Calibri"/>
              </a:rPr>
              <a:t>u</a:t>
            </a:r>
            <a:r>
              <a:rPr sz="2000" b="1" dirty="0">
                <a:latin typeface="Calibri"/>
                <a:cs typeface="Calibri"/>
              </a:rPr>
              <a:t>l</a:t>
            </a:r>
            <a:r>
              <a:rPr sz="2000" b="1" spc="-5" dirty="0">
                <a:latin typeface="Calibri"/>
                <a:cs typeface="Calibri"/>
              </a:rPr>
              <a:t>l</a:t>
            </a:r>
            <a:r>
              <a:rPr sz="2000" b="1" spc="-45" dirty="0">
                <a:latin typeface="Calibri"/>
                <a:cs typeface="Calibri"/>
              </a:rPr>
              <a:t> </a:t>
            </a:r>
            <a:r>
              <a:rPr sz="2000" b="1" dirty="0">
                <a:latin typeface="Calibri"/>
                <a:cs typeface="Calibri"/>
              </a:rPr>
              <a:t>li</a:t>
            </a:r>
            <a:r>
              <a:rPr sz="2000" b="1" spc="-5" dirty="0">
                <a:latin typeface="Calibri"/>
                <a:cs typeface="Calibri"/>
              </a:rPr>
              <a:t>st</a:t>
            </a:r>
            <a:r>
              <a:rPr sz="2000" b="1" spc="-50" dirty="0">
                <a:latin typeface="Calibri"/>
                <a:cs typeface="Calibri"/>
              </a:rPr>
              <a:t> </a:t>
            </a:r>
            <a:r>
              <a:rPr sz="2000" b="1" spc="10" dirty="0">
                <a:latin typeface="Calibri"/>
                <a:cs typeface="Calibri"/>
              </a:rPr>
              <a:t>o</a:t>
            </a:r>
            <a:r>
              <a:rPr sz="2000" b="1" dirty="0">
                <a:latin typeface="Calibri"/>
                <a:cs typeface="Calibri"/>
              </a:rPr>
              <a:t>f</a:t>
            </a:r>
            <a:r>
              <a:rPr sz="2000" b="1" spc="15" dirty="0">
                <a:latin typeface="Calibri"/>
                <a:cs typeface="Calibri"/>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38</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45" dirty="0">
                <a:latin typeface="Calibri"/>
                <a:cs typeface="Calibri"/>
              </a:rPr>
              <a:t>Us</a:t>
            </a:r>
            <a:r>
              <a:rPr spc="45" dirty="0">
                <a:latin typeface="Calibri"/>
                <a:cs typeface="Calibri"/>
              </a:rPr>
              <a:t>i</a:t>
            </a:r>
            <a:r>
              <a:rPr spc="35" dirty="0">
                <a:latin typeface="Calibri"/>
                <a:cs typeface="Calibri"/>
              </a:rPr>
              <a:t>n</a:t>
            </a:r>
            <a:r>
              <a:rPr spc="-5" dirty="0">
                <a:latin typeface="Calibri"/>
                <a:cs typeface="Calibri"/>
              </a:rPr>
              <a:t>g</a:t>
            </a:r>
            <a:r>
              <a:rPr spc="25" dirty="0">
                <a:latin typeface="Calibri"/>
                <a:cs typeface="Calibri"/>
              </a:rPr>
              <a:t> </a:t>
            </a:r>
            <a:r>
              <a:rPr spc="-5"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r>
              <a:rPr spc="-95" dirty="0">
                <a:latin typeface="Calibri"/>
                <a:cs typeface="Calibri"/>
              </a:rPr>
              <a:t> </a:t>
            </a:r>
            <a:r>
              <a:rPr spc="-5" dirty="0">
                <a:latin typeface="Calibri"/>
                <a:cs typeface="Calibri"/>
              </a:rPr>
              <a:t>S</a:t>
            </a:r>
            <a:r>
              <a:rPr spc="35" dirty="0">
                <a:latin typeface="Calibri"/>
                <a:cs typeface="Calibri"/>
              </a:rPr>
              <a:t>h</a:t>
            </a:r>
            <a:r>
              <a:rPr dirty="0">
                <a:latin typeface="Calibri"/>
                <a:cs typeface="Calibri"/>
              </a:rPr>
              <a:t>e</a:t>
            </a:r>
            <a:r>
              <a:rPr spc="45" dirty="0">
                <a:latin typeface="Calibri"/>
                <a:cs typeface="Calibri"/>
              </a:rPr>
              <a:t>l</a:t>
            </a:r>
            <a:r>
              <a:rPr dirty="0">
                <a:latin typeface="Calibri"/>
                <a:cs typeface="Calibri"/>
              </a:rPr>
              <a:t>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140" dirty="0">
                <a:latin typeface="Calibri"/>
                <a:cs typeface="Calibri"/>
              </a:rPr>
              <a:t>x</a:t>
            </a:r>
            <a:r>
              <a:rPr dirty="0">
                <a:latin typeface="Calibri"/>
                <a:cs typeface="Calibri"/>
              </a:rPr>
              <a:t>e</a:t>
            </a:r>
            <a:r>
              <a:rPr spc="-20" dirty="0">
                <a:latin typeface="Calibri"/>
                <a:cs typeface="Calibri"/>
              </a:rPr>
              <a:t>c</a:t>
            </a:r>
            <a:r>
              <a:rPr spc="35" dirty="0">
                <a:latin typeface="Calibri"/>
                <a:cs typeface="Calibri"/>
              </a:rPr>
              <a:t>u</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45" dirty="0">
                <a:latin typeface="Calibri"/>
                <a:cs typeface="Calibri"/>
              </a:rPr>
              <a:t>i</a:t>
            </a:r>
            <a:r>
              <a:rPr dirty="0">
                <a:latin typeface="Calibri"/>
                <a:cs typeface="Calibri"/>
              </a:rPr>
              <a:t>es</a:t>
            </a:r>
            <a:r>
              <a:rPr spc="-85" dirty="0">
                <a:latin typeface="Calibri"/>
                <a:cs typeface="Calibri"/>
              </a:rPr>
              <a:t> </a:t>
            </a:r>
            <a:r>
              <a:rPr spc="45" dirty="0">
                <a:latin typeface="Calibri"/>
                <a:cs typeface="Calibri"/>
              </a:rPr>
              <a:t>i</a:t>
            </a:r>
            <a:r>
              <a:rPr dirty="0">
                <a:latin typeface="Calibri"/>
                <a:cs typeface="Calibri"/>
              </a:rPr>
              <a:t>n</a:t>
            </a:r>
            <a:r>
              <a:rPr spc="-5" dirty="0">
                <a:latin typeface="Calibri"/>
                <a:cs typeface="Calibri"/>
              </a:rPr>
              <a:t> t</a:t>
            </a:r>
            <a:r>
              <a:rPr spc="35" dirty="0">
                <a:latin typeface="Calibri"/>
                <a:cs typeface="Calibri"/>
              </a:rPr>
              <a:t>h</a:t>
            </a:r>
            <a:r>
              <a:rPr spc="-5" dirty="0">
                <a:latin typeface="Calibri"/>
                <a:cs typeface="Calibri"/>
              </a:rPr>
              <a:t>e</a:t>
            </a:r>
            <a:r>
              <a:rPr spc="-40" dirty="0">
                <a:latin typeface="Calibri"/>
                <a:cs typeface="Calibri"/>
              </a:rPr>
              <a:t> </a:t>
            </a:r>
            <a:r>
              <a:rPr spc="-10" dirty="0">
                <a:latin typeface="Calibri"/>
                <a:cs typeface="Calibri"/>
              </a:rPr>
              <a:t>I</a:t>
            </a:r>
            <a:r>
              <a:rPr spc="-25" dirty="0">
                <a:latin typeface="Calibri"/>
                <a:cs typeface="Calibri"/>
              </a:rPr>
              <a:t>m</a:t>
            </a:r>
            <a:r>
              <a:rPr spc="35" dirty="0">
                <a:latin typeface="Calibri"/>
                <a:cs typeface="Calibri"/>
              </a:rPr>
              <a:t>p</a:t>
            </a:r>
            <a:r>
              <a:rPr spc="-55" dirty="0">
                <a:latin typeface="Calibri"/>
                <a:cs typeface="Calibri"/>
              </a:rPr>
              <a:t>a</a:t>
            </a:r>
            <a:r>
              <a:rPr spc="45" dirty="0">
                <a:latin typeface="Calibri"/>
                <a:cs typeface="Calibri"/>
              </a:rPr>
              <a:t>l</a:t>
            </a:r>
            <a:r>
              <a:rPr dirty="0">
                <a:latin typeface="Calibri"/>
                <a:cs typeface="Calibri"/>
              </a:rPr>
              <a:t>a</a:t>
            </a:r>
            <a:r>
              <a:rPr spc="5" dirty="0">
                <a:latin typeface="Calibri"/>
                <a:cs typeface="Calibri"/>
              </a:rPr>
              <a:t> </a:t>
            </a:r>
            <a:r>
              <a:rPr spc="-5" dirty="0">
                <a:latin typeface="Calibri"/>
                <a:cs typeface="Calibri"/>
              </a:rPr>
              <a:t>S</a:t>
            </a:r>
            <a:r>
              <a:rPr spc="35" dirty="0">
                <a:latin typeface="Calibri"/>
                <a:cs typeface="Calibri"/>
              </a:rPr>
              <a:t>h</a:t>
            </a:r>
            <a:r>
              <a:rPr dirty="0">
                <a:latin typeface="Calibri"/>
                <a:cs typeface="Calibri"/>
              </a:rPr>
              <a:t>e</a:t>
            </a:r>
            <a:r>
              <a:rPr spc="45" dirty="0">
                <a:latin typeface="Calibri"/>
                <a:cs typeface="Calibri"/>
              </a:rPr>
              <a:t>l</a:t>
            </a:r>
            <a:r>
              <a:rPr dirty="0">
                <a:latin typeface="Calibri"/>
                <a:cs typeface="Calibri"/>
              </a:rPr>
              <a:t>l</a:t>
            </a:r>
          </a:p>
        </p:txBody>
      </p:sp>
      <p:sp>
        <p:nvSpPr>
          <p:cNvPr id="3" name="object 3"/>
          <p:cNvSpPr/>
          <p:nvPr/>
        </p:nvSpPr>
        <p:spPr>
          <a:xfrm>
            <a:off x="876300" y="1104900"/>
            <a:ext cx="7454900" cy="44831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0750" y="1149350"/>
            <a:ext cx="7315200" cy="4343400"/>
          </a:xfrm>
          <a:custGeom>
            <a:avLst/>
            <a:gdLst/>
            <a:ahLst/>
            <a:cxnLst/>
            <a:rect l="l" t="t" r="r" b="b"/>
            <a:pathLst>
              <a:path w="7315200" h="4343400">
                <a:moveTo>
                  <a:pt x="0" y="0"/>
                </a:moveTo>
                <a:lnTo>
                  <a:pt x="7315200" y="0"/>
                </a:lnTo>
                <a:lnTo>
                  <a:pt x="7315200" y="4343400"/>
                </a:lnTo>
                <a:lnTo>
                  <a:pt x="0" y="4343400"/>
                </a:lnTo>
                <a:lnTo>
                  <a:pt x="0" y="0"/>
                </a:lnTo>
                <a:close/>
              </a:path>
            </a:pathLst>
          </a:custGeom>
          <a:solidFill>
            <a:srgbClr val="F6FFC3"/>
          </a:solidFill>
        </p:spPr>
        <p:txBody>
          <a:bodyPr wrap="square" lIns="0" tIns="0" rIns="0" bIns="0" rtlCol="0"/>
          <a:lstStyle/>
          <a:p>
            <a:endParaRPr/>
          </a:p>
        </p:txBody>
      </p:sp>
      <p:sp>
        <p:nvSpPr>
          <p:cNvPr id="5" name="object 5"/>
          <p:cNvSpPr/>
          <p:nvPr/>
        </p:nvSpPr>
        <p:spPr>
          <a:xfrm>
            <a:off x="920750" y="1149350"/>
            <a:ext cx="7315200" cy="4343400"/>
          </a:xfrm>
          <a:custGeom>
            <a:avLst/>
            <a:gdLst/>
            <a:ahLst/>
            <a:cxnLst/>
            <a:rect l="l" t="t" r="r" b="b"/>
            <a:pathLst>
              <a:path w="7315200" h="4343400">
                <a:moveTo>
                  <a:pt x="0" y="0"/>
                </a:moveTo>
                <a:lnTo>
                  <a:pt x="7315200" y="0"/>
                </a:lnTo>
                <a:lnTo>
                  <a:pt x="7315200" y="4343400"/>
                </a:lnTo>
                <a:lnTo>
                  <a:pt x="0" y="4343400"/>
                </a:lnTo>
                <a:lnTo>
                  <a:pt x="0" y="0"/>
                </a:lnTo>
                <a:close/>
              </a:path>
            </a:pathLst>
          </a:custGeom>
          <a:ln w="12700">
            <a:solidFill>
              <a:srgbClr val="7F7F7F"/>
            </a:solidFill>
          </a:ln>
        </p:spPr>
        <p:txBody>
          <a:bodyPr wrap="square" lIns="0" tIns="0" rIns="0" bIns="0" rtlCol="0"/>
          <a:lstStyle/>
          <a:p>
            <a:endParaRPr/>
          </a:p>
        </p:txBody>
      </p:sp>
      <p:sp>
        <p:nvSpPr>
          <p:cNvPr id="6" name="object 6"/>
          <p:cNvSpPr txBox="1"/>
          <p:nvPr/>
        </p:nvSpPr>
        <p:spPr>
          <a:xfrm>
            <a:off x="1097280" y="1341645"/>
            <a:ext cx="6616700" cy="1739900"/>
          </a:xfrm>
          <a:prstGeom prst="rect">
            <a:avLst/>
          </a:prstGeom>
        </p:spPr>
        <p:txBody>
          <a:bodyPr vert="horz" wrap="square" lIns="0" tIns="0" rIns="0" bIns="0" rtlCol="0">
            <a:spAutoFit/>
          </a:bodyPr>
          <a:lstStyle/>
          <a:p>
            <a:pPr>
              <a:lnSpc>
                <a:spcPts val="1700"/>
              </a:lnSpc>
            </a:pPr>
            <a:r>
              <a:rPr sz="1600" b="1" dirty="0">
                <a:solidFill>
                  <a:srgbClr val="A6A6A6"/>
                </a:solidFill>
                <a:latin typeface="Courier New"/>
                <a:cs typeface="Courier New"/>
              </a:rPr>
              <a:t>&gt;</a:t>
            </a:r>
            <a:r>
              <a:rPr sz="1600" b="1" spc="-25" dirty="0">
                <a:solidFill>
                  <a:srgbClr val="A6A6A6"/>
                </a:solidFill>
                <a:latin typeface="Courier New"/>
                <a:cs typeface="Courier New"/>
              </a:rPr>
              <a:t> </a:t>
            </a:r>
            <a:r>
              <a:rPr sz="1600" b="1" spc="35" dirty="0">
                <a:latin typeface="Courier New"/>
                <a:cs typeface="Courier New"/>
              </a:rPr>
              <a:t>SELEC</a:t>
            </a:r>
            <a:r>
              <a:rPr sz="1600" b="1" dirty="0">
                <a:latin typeface="Courier New"/>
                <a:cs typeface="Courier New"/>
              </a:rPr>
              <a:t>T</a:t>
            </a:r>
            <a:r>
              <a:rPr sz="1600" b="1" spc="-120" dirty="0">
                <a:latin typeface="Courier New"/>
                <a:cs typeface="Courier New"/>
              </a:rPr>
              <a:t> </a:t>
            </a:r>
            <a:r>
              <a:rPr sz="1600" b="1" spc="35" dirty="0">
                <a:latin typeface="Courier New"/>
                <a:cs typeface="Courier New"/>
              </a:rPr>
              <a:t>lname,fn</a:t>
            </a:r>
            <a:r>
              <a:rPr sz="1600" b="1" spc="-60" dirty="0">
                <a:latin typeface="Courier New"/>
                <a:cs typeface="Courier New"/>
              </a:rPr>
              <a:t>a</a:t>
            </a:r>
            <a:r>
              <a:rPr sz="1600" b="1" spc="35" dirty="0">
                <a:latin typeface="Courier New"/>
                <a:cs typeface="Courier New"/>
              </a:rPr>
              <a:t>m</a:t>
            </a:r>
            <a:r>
              <a:rPr sz="1600" b="1" dirty="0">
                <a:latin typeface="Courier New"/>
                <a:cs typeface="Courier New"/>
              </a:rPr>
              <a:t>e</a:t>
            </a:r>
            <a:r>
              <a:rPr sz="1600" b="1" spc="-320" dirty="0">
                <a:latin typeface="Courier New"/>
                <a:cs typeface="Courier New"/>
              </a:rPr>
              <a:t> </a:t>
            </a:r>
            <a:r>
              <a:rPr sz="1600" b="1" spc="35" dirty="0">
                <a:latin typeface="Courier New"/>
                <a:cs typeface="Courier New"/>
              </a:rPr>
              <a:t>FRO</a:t>
            </a:r>
            <a:r>
              <a:rPr sz="1600" b="1" dirty="0">
                <a:latin typeface="Courier New"/>
                <a:cs typeface="Courier New"/>
              </a:rPr>
              <a:t>M</a:t>
            </a:r>
            <a:r>
              <a:rPr sz="1600" b="1" spc="-120" dirty="0">
                <a:latin typeface="Courier New"/>
                <a:cs typeface="Courier New"/>
              </a:rPr>
              <a:t> </a:t>
            </a:r>
            <a:r>
              <a:rPr sz="1600" b="1" spc="35" dirty="0">
                <a:latin typeface="Courier New"/>
                <a:cs typeface="Courier New"/>
              </a:rPr>
              <a:t>customer</a:t>
            </a:r>
            <a:r>
              <a:rPr sz="1600" b="1" dirty="0">
                <a:latin typeface="Courier New"/>
                <a:cs typeface="Courier New"/>
              </a:rPr>
              <a:t>s</a:t>
            </a:r>
            <a:r>
              <a:rPr sz="1600" b="1" spc="-225" dirty="0">
                <a:latin typeface="Courier New"/>
                <a:cs typeface="Courier New"/>
              </a:rPr>
              <a:t> </a:t>
            </a:r>
            <a:r>
              <a:rPr sz="1600" b="1" spc="35" dirty="0">
                <a:latin typeface="Courier New"/>
                <a:cs typeface="Courier New"/>
              </a:rPr>
              <a:t>WHER</a:t>
            </a:r>
            <a:r>
              <a:rPr sz="1600" b="1" dirty="0">
                <a:latin typeface="Courier New"/>
                <a:cs typeface="Courier New"/>
              </a:rPr>
              <a:t>E</a:t>
            </a:r>
            <a:r>
              <a:rPr sz="1600" b="1" spc="-225" dirty="0">
                <a:latin typeface="Courier New"/>
                <a:cs typeface="Courier New"/>
              </a:rPr>
              <a:t> </a:t>
            </a:r>
            <a:r>
              <a:rPr sz="1600" b="1" spc="35" dirty="0">
                <a:latin typeface="Courier New"/>
                <a:cs typeface="Courier New"/>
              </a:rPr>
              <a:t>stat</a:t>
            </a:r>
            <a:r>
              <a:rPr sz="1600" b="1" dirty="0">
                <a:latin typeface="Courier New"/>
                <a:cs typeface="Courier New"/>
              </a:rPr>
              <a:t>e</a:t>
            </a:r>
            <a:r>
              <a:rPr sz="1600" b="1" spc="-120" dirty="0">
                <a:latin typeface="Courier New"/>
                <a:cs typeface="Courier New"/>
              </a:rPr>
              <a:t> </a:t>
            </a:r>
            <a:r>
              <a:rPr sz="1600" b="1" dirty="0">
                <a:latin typeface="Courier New"/>
                <a:cs typeface="Courier New"/>
              </a:rPr>
              <a:t>=</a:t>
            </a:r>
            <a:r>
              <a:rPr sz="1600" b="1" spc="-25" dirty="0">
                <a:latin typeface="Courier New"/>
                <a:cs typeface="Courier New"/>
              </a:rPr>
              <a:t> </a:t>
            </a:r>
            <a:r>
              <a:rPr sz="1600" b="1" spc="35" dirty="0">
                <a:latin typeface="Courier New"/>
                <a:cs typeface="Courier New"/>
              </a:rPr>
              <a:t>'CA' limi</a:t>
            </a:r>
            <a:r>
              <a:rPr sz="1600" b="1" dirty="0">
                <a:latin typeface="Courier New"/>
                <a:cs typeface="Courier New"/>
              </a:rPr>
              <a:t>t</a:t>
            </a:r>
            <a:r>
              <a:rPr sz="1600" b="1" spc="-120" dirty="0">
                <a:latin typeface="Courier New"/>
                <a:cs typeface="Courier New"/>
              </a:rPr>
              <a:t> </a:t>
            </a:r>
            <a:r>
              <a:rPr sz="1600" b="1" spc="35" dirty="0">
                <a:latin typeface="Courier New"/>
                <a:cs typeface="Courier New"/>
              </a:rPr>
              <a:t>50;</a:t>
            </a:r>
            <a:endParaRPr sz="1600">
              <a:latin typeface="Courier New"/>
              <a:cs typeface="Courier New"/>
            </a:endParaRPr>
          </a:p>
          <a:p>
            <a:pPr>
              <a:lnSpc>
                <a:spcPct val="100000"/>
              </a:lnSpc>
              <a:spcBef>
                <a:spcPts val="17"/>
              </a:spcBef>
            </a:pPr>
            <a:endParaRPr sz="1550">
              <a:latin typeface="Times New Roman"/>
              <a:cs typeface="Times New Roman"/>
            </a:endParaRPr>
          </a:p>
          <a:p>
            <a:pPr marR="9525">
              <a:lnSpc>
                <a:spcPts val="1700"/>
              </a:lnSpc>
            </a:pPr>
            <a:r>
              <a:rPr sz="1600" b="1" spc="35" dirty="0">
                <a:solidFill>
                  <a:srgbClr val="107FA7"/>
                </a:solidFill>
                <a:latin typeface="Courier New"/>
                <a:cs typeface="Courier New"/>
              </a:rPr>
              <a:t>Query</a:t>
            </a:r>
            <a:r>
              <a:rPr sz="1600" b="1" dirty="0">
                <a:solidFill>
                  <a:srgbClr val="107FA7"/>
                </a:solidFill>
                <a:latin typeface="Courier New"/>
                <a:cs typeface="Courier New"/>
              </a:rPr>
              <a:t>:</a:t>
            </a:r>
            <a:r>
              <a:rPr sz="1600" b="1" spc="-225" dirty="0">
                <a:solidFill>
                  <a:srgbClr val="107FA7"/>
                </a:solidFill>
                <a:latin typeface="Courier New"/>
                <a:cs typeface="Courier New"/>
              </a:rPr>
              <a:t> </a:t>
            </a:r>
            <a:r>
              <a:rPr sz="1600" b="1" spc="35" dirty="0">
                <a:solidFill>
                  <a:srgbClr val="107FA7"/>
                </a:solidFill>
                <a:latin typeface="Courier New"/>
                <a:cs typeface="Courier New"/>
              </a:rPr>
              <a:t>selec</a:t>
            </a:r>
            <a:r>
              <a:rPr sz="1600" b="1" dirty="0">
                <a:solidFill>
                  <a:srgbClr val="107FA7"/>
                </a:solidFill>
                <a:latin typeface="Courier New"/>
                <a:cs typeface="Courier New"/>
              </a:rPr>
              <a:t>t</a:t>
            </a:r>
            <a:r>
              <a:rPr sz="1600" b="1" spc="-120" dirty="0">
                <a:solidFill>
                  <a:srgbClr val="107FA7"/>
                </a:solidFill>
                <a:latin typeface="Courier New"/>
                <a:cs typeface="Courier New"/>
              </a:rPr>
              <a:t> </a:t>
            </a:r>
            <a:r>
              <a:rPr sz="1600" b="1" spc="35" dirty="0">
                <a:solidFill>
                  <a:srgbClr val="107FA7"/>
                </a:solidFill>
                <a:latin typeface="Courier New"/>
                <a:cs typeface="Courier New"/>
              </a:rPr>
              <a:t>lname,fn</a:t>
            </a:r>
            <a:r>
              <a:rPr sz="1600" b="1" spc="-60" dirty="0">
                <a:solidFill>
                  <a:srgbClr val="107FA7"/>
                </a:solidFill>
                <a:latin typeface="Courier New"/>
                <a:cs typeface="Courier New"/>
              </a:rPr>
              <a:t>a</a:t>
            </a:r>
            <a:r>
              <a:rPr sz="1600" b="1" spc="35" dirty="0">
                <a:solidFill>
                  <a:srgbClr val="107FA7"/>
                </a:solidFill>
                <a:latin typeface="Courier New"/>
                <a:cs typeface="Courier New"/>
              </a:rPr>
              <a:t>m</a:t>
            </a:r>
            <a:r>
              <a:rPr sz="1600" b="1" dirty="0">
                <a:solidFill>
                  <a:srgbClr val="107FA7"/>
                </a:solidFill>
                <a:latin typeface="Courier New"/>
                <a:cs typeface="Courier New"/>
              </a:rPr>
              <a:t>e</a:t>
            </a:r>
            <a:r>
              <a:rPr sz="1600" b="1" spc="-320" dirty="0">
                <a:solidFill>
                  <a:srgbClr val="107FA7"/>
                </a:solidFill>
                <a:latin typeface="Courier New"/>
                <a:cs typeface="Courier New"/>
              </a:rPr>
              <a:t> </a:t>
            </a:r>
            <a:r>
              <a:rPr sz="1600" b="1" spc="35" dirty="0">
                <a:solidFill>
                  <a:srgbClr val="107FA7"/>
                </a:solidFill>
                <a:latin typeface="Courier New"/>
                <a:cs typeface="Courier New"/>
              </a:rPr>
              <a:t>FRO</a:t>
            </a:r>
            <a:r>
              <a:rPr sz="1600" b="1" dirty="0">
                <a:solidFill>
                  <a:srgbClr val="107FA7"/>
                </a:solidFill>
                <a:latin typeface="Courier New"/>
                <a:cs typeface="Courier New"/>
              </a:rPr>
              <a:t>M</a:t>
            </a:r>
            <a:r>
              <a:rPr sz="1600" b="1" spc="-120" dirty="0">
                <a:solidFill>
                  <a:srgbClr val="107FA7"/>
                </a:solidFill>
                <a:latin typeface="Courier New"/>
                <a:cs typeface="Courier New"/>
              </a:rPr>
              <a:t> </a:t>
            </a:r>
            <a:r>
              <a:rPr sz="1600" b="1" spc="35" dirty="0">
                <a:solidFill>
                  <a:srgbClr val="107FA7"/>
                </a:solidFill>
                <a:latin typeface="Courier New"/>
                <a:cs typeface="Courier New"/>
              </a:rPr>
              <a:t>customer</a:t>
            </a:r>
            <a:r>
              <a:rPr sz="1600" b="1" dirty="0">
                <a:solidFill>
                  <a:srgbClr val="107FA7"/>
                </a:solidFill>
                <a:latin typeface="Courier New"/>
                <a:cs typeface="Courier New"/>
              </a:rPr>
              <a:t>s</a:t>
            </a:r>
            <a:r>
              <a:rPr sz="1600" b="1" spc="-225" dirty="0">
                <a:solidFill>
                  <a:srgbClr val="107FA7"/>
                </a:solidFill>
                <a:latin typeface="Courier New"/>
                <a:cs typeface="Courier New"/>
              </a:rPr>
              <a:t> </a:t>
            </a:r>
            <a:r>
              <a:rPr sz="1600" b="1" spc="35" dirty="0">
                <a:solidFill>
                  <a:srgbClr val="107FA7"/>
                </a:solidFill>
                <a:latin typeface="Courier New"/>
                <a:cs typeface="Courier New"/>
              </a:rPr>
              <a:t>WHER</a:t>
            </a:r>
            <a:r>
              <a:rPr sz="1600" b="1" dirty="0">
                <a:solidFill>
                  <a:srgbClr val="107FA7"/>
                </a:solidFill>
                <a:latin typeface="Courier New"/>
                <a:cs typeface="Courier New"/>
              </a:rPr>
              <a:t>E</a:t>
            </a:r>
            <a:r>
              <a:rPr sz="1600" b="1" spc="-225" dirty="0">
                <a:solidFill>
                  <a:srgbClr val="107FA7"/>
                </a:solidFill>
                <a:latin typeface="Courier New"/>
                <a:cs typeface="Courier New"/>
              </a:rPr>
              <a:t> </a:t>
            </a:r>
            <a:r>
              <a:rPr sz="1600" b="1" spc="35" dirty="0">
                <a:solidFill>
                  <a:srgbClr val="107FA7"/>
                </a:solidFill>
                <a:latin typeface="Courier New"/>
                <a:cs typeface="Courier New"/>
              </a:rPr>
              <a:t>stat</a:t>
            </a:r>
            <a:r>
              <a:rPr sz="1600" b="1" dirty="0">
                <a:solidFill>
                  <a:srgbClr val="107FA7"/>
                </a:solidFill>
                <a:latin typeface="Courier New"/>
                <a:cs typeface="Courier New"/>
              </a:rPr>
              <a:t>e</a:t>
            </a:r>
            <a:r>
              <a:rPr sz="1600" b="1" spc="-120" dirty="0">
                <a:solidFill>
                  <a:srgbClr val="107FA7"/>
                </a:solidFill>
                <a:latin typeface="Courier New"/>
                <a:cs typeface="Courier New"/>
              </a:rPr>
              <a:t> </a:t>
            </a:r>
            <a:r>
              <a:rPr sz="1600" b="1" dirty="0">
                <a:solidFill>
                  <a:srgbClr val="107FA7"/>
                </a:solidFill>
                <a:latin typeface="Courier New"/>
                <a:cs typeface="Courier New"/>
              </a:rPr>
              <a:t>= </a:t>
            </a:r>
            <a:r>
              <a:rPr sz="1600" b="1" spc="35" dirty="0">
                <a:solidFill>
                  <a:srgbClr val="107FA7"/>
                </a:solidFill>
                <a:latin typeface="Courier New"/>
                <a:cs typeface="Courier New"/>
              </a:rPr>
              <a:t>'CA</a:t>
            </a:r>
            <a:r>
              <a:rPr sz="1600" b="1" dirty="0">
                <a:solidFill>
                  <a:srgbClr val="107FA7"/>
                </a:solidFill>
                <a:latin typeface="Courier New"/>
                <a:cs typeface="Courier New"/>
              </a:rPr>
              <a:t>'</a:t>
            </a:r>
            <a:r>
              <a:rPr sz="1600" b="1" spc="-120" dirty="0">
                <a:solidFill>
                  <a:srgbClr val="107FA7"/>
                </a:solidFill>
                <a:latin typeface="Courier New"/>
                <a:cs typeface="Courier New"/>
              </a:rPr>
              <a:t> </a:t>
            </a:r>
            <a:r>
              <a:rPr sz="1600" b="1" spc="35" dirty="0">
                <a:solidFill>
                  <a:srgbClr val="107FA7"/>
                </a:solidFill>
                <a:latin typeface="Courier New"/>
                <a:cs typeface="Courier New"/>
              </a:rPr>
              <a:t>limi</a:t>
            </a:r>
            <a:r>
              <a:rPr sz="1600" b="1" dirty="0">
                <a:solidFill>
                  <a:srgbClr val="107FA7"/>
                </a:solidFill>
                <a:latin typeface="Courier New"/>
                <a:cs typeface="Courier New"/>
              </a:rPr>
              <a:t>t</a:t>
            </a:r>
            <a:r>
              <a:rPr sz="1600" b="1" spc="-120" dirty="0">
                <a:solidFill>
                  <a:srgbClr val="107FA7"/>
                </a:solidFill>
                <a:latin typeface="Courier New"/>
                <a:cs typeface="Courier New"/>
              </a:rPr>
              <a:t> </a:t>
            </a:r>
            <a:r>
              <a:rPr sz="1600" b="1" spc="35" dirty="0">
                <a:solidFill>
                  <a:srgbClr val="107FA7"/>
                </a:solidFill>
                <a:latin typeface="Courier New"/>
                <a:cs typeface="Courier New"/>
              </a:rPr>
              <a:t>50</a:t>
            </a:r>
            <a:endParaRPr sz="1600">
              <a:latin typeface="Courier New"/>
              <a:cs typeface="Courier New"/>
            </a:endParaRPr>
          </a:p>
          <a:p>
            <a:pPr>
              <a:lnSpc>
                <a:spcPts val="157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7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a:lnSpc>
                <a:spcPts val="1750"/>
              </a:lnSpc>
              <a:tabLst>
                <a:tab pos="1586865" algn="l"/>
                <a:tab pos="3174365"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lnam</a:t>
            </a:r>
            <a:r>
              <a:rPr sz="1600" b="1" dirty="0">
                <a:solidFill>
                  <a:srgbClr val="107FA7"/>
                </a:solidFill>
                <a:latin typeface="Courier New"/>
                <a:cs typeface="Courier New"/>
              </a:rPr>
              <a:t>e	|</a:t>
            </a:r>
            <a:r>
              <a:rPr sz="1600" b="1" spc="-25" dirty="0">
                <a:solidFill>
                  <a:srgbClr val="107FA7"/>
                </a:solidFill>
                <a:latin typeface="Courier New"/>
                <a:cs typeface="Courier New"/>
              </a:rPr>
              <a:t> </a:t>
            </a:r>
            <a:r>
              <a:rPr sz="1600" b="1" spc="35" dirty="0">
                <a:solidFill>
                  <a:srgbClr val="107FA7"/>
                </a:solidFill>
                <a:latin typeface="Courier New"/>
                <a:cs typeface="Courier New"/>
              </a:rPr>
              <a:t>fnam</a:t>
            </a:r>
            <a:r>
              <a:rPr sz="1600" b="1" dirty="0">
                <a:solidFill>
                  <a:srgbClr val="107FA7"/>
                </a:solidFill>
                <a:latin typeface="Courier New"/>
                <a:cs typeface="Courier New"/>
              </a:rPr>
              <a:t>e	|</a:t>
            </a:r>
            <a:endParaRPr sz="1600">
              <a:latin typeface="Courier New"/>
              <a:cs typeface="Courier New"/>
            </a:endParaRPr>
          </a:p>
          <a:p>
            <a:pPr>
              <a:lnSpc>
                <a:spcPts val="186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7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39</a:t>
            </a:fld>
            <a:endParaRPr spc="-5" dirty="0">
              <a:latin typeface="Calibri"/>
              <a:cs typeface="Calibri"/>
            </a:endParaRPr>
          </a:p>
        </p:txBody>
      </p:sp>
      <p:sp>
        <p:nvSpPr>
          <p:cNvPr id="7" name="object 7"/>
          <p:cNvSpPr txBox="1"/>
          <p:nvPr/>
        </p:nvSpPr>
        <p:spPr>
          <a:xfrm>
            <a:off x="1097280" y="3094245"/>
            <a:ext cx="1130300" cy="1295400"/>
          </a:xfrm>
          <a:prstGeom prst="rect">
            <a:avLst/>
          </a:prstGeom>
        </p:spPr>
        <p:txBody>
          <a:bodyPr vert="horz" wrap="square" lIns="0" tIns="0" rIns="0" bIns="0" rtlCol="0">
            <a:spAutoFit/>
          </a:bodyPr>
          <a:lstStyle/>
          <a:p>
            <a:pPr>
              <a:lnSpc>
                <a:spcPts val="181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Ham</a:t>
            </a:r>
            <a:endParaRPr sz="1600">
              <a:latin typeface="Courier New"/>
              <a:cs typeface="Courier New"/>
            </a:endParaRPr>
          </a:p>
          <a:p>
            <a:pPr>
              <a:lnSpc>
                <a:spcPts val="17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Franks</a:t>
            </a:r>
            <a:endParaRPr sz="1600">
              <a:latin typeface="Courier New"/>
              <a:cs typeface="Courier New"/>
            </a:endParaRPr>
          </a:p>
          <a:p>
            <a:pPr>
              <a:lnSpc>
                <a:spcPts val="175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Preston</a:t>
            </a:r>
            <a:endParaRPr sz="1600">
              <a:latin typeface="Courier New"/>
              <a:cs typeface="Courier New"/>
            </a:endParaRPr>
          </a:p>
          <a:p>
            <a:pPr>
              <a:lnSpc>
                <a:spcPts val="175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Cortez</a:t>
            </a:r>
            <a:endParaRPr sz="1600">
              <a:latin typeface="Courier New"/>
              <a:cs typeface="Courier New"/>
            </a:endParaRPr>
          </a:p>
          <a:p>
            <a:pPr>
              <a:lnSpc>
                <a:spcPts val="1700"/>
              </a:lnSpc>
            </a:pPr>
            <a:r>
              <a:rPr sz="1600" b="1" dirty="0">
                <a:solidFill>
                  <a:srgbClr val="107FA7"/>
                </a:solidFill>
                <a:latin typeface="Calibri"/>
                <a:cs typeface="Calibri"/>
              </a:rPr>
              <a:t>…</a:t>
            </a:r>
            <a:endParaRPr sz="1600">
              <a:latin typeface="Calibri"/>
              <a:cs typeface="Calibri"/>
            </a:endParaRPr>
          </a:p>
          <a:p>
            <a:pPr>
              <a:lnSpc>
                <a:spcPts val="1810"/>
              </a:lnSpc>
            </a:pPr>
            <a:r>
              <a:rPr sz="1600" b="1" dirty="0">
                <a:solidFill>
                  <a:srgbClr val="107FA7"/>
                </a:solidFill>
                <a:latin typeface="Courier New"/>
                <a:cs typeface="Courier New"/>
              </a:rPr>
              <a:t>|</a:t>
            </a:r>
            <a:endParaRPr sz="1600">
              <a:latin typeface="Courier New"/>
              <a:cs typeface="Courier New"/>
            </a:endParaRPr>
          </a:p>
        </p:txBody>
      </p:sp>
      <p:sp>
        <p:nvSpPr>
          <p:cNvPr id="8" name="object 8"/>
          <p:cNvSpPr txBox="1"/>
          <p:nvPr/>
        </p:nvSpPr>
        <p:spPr>
          <a:xfrm>
            <a:off x="2684272" y="3094245"/>
            <a:ext cx="1130300" cy="863600"/>
          </a:xfrm>
          <a:prstGeom prst="rect">
            <a:avLst/>
          </a:prstGeom>
        </p:spPr>
        <p:txBody>
          <a:bodyPr vert="horz" wrap="square" lIns="0" tIns="0" rIns="0" bIns="0" rtlCol="0">
            <a:spAutoFit/>
          </a:bodyPr>
          <a:lstStyle/>
          <a:p>
            <a:pPr>
              <a:lnSpc>
                <a:spcPts val="181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Marilyn</a:t>
            </a:r>
            <a:endParaRPr sz="1600">
              <a:latin typeface="Courier New"/>
              <a:cs typeface="Courier New"/>
            </a:endParaRPr>
          </a:p>
          <a:p>
            <a:pPr>
              <a:lnSpc>
                <a:spcPts val="170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Gerard</a:t>
            </a:r>
            <a:endParaRPr sz="1600">
              <a:latin typeface="Courier New"/>
              <a:cs typeface="Courier New"/>
            </a:endParaRPr>
          </a:p>
          <a:p>
            <a:pPr>
              <a:lnSpc>
                <a:spcPts val="175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Mason</a:t>
            </a:r>
            <a:endParaRPr sz="1600">
              <a:latin typeface="Courier New"/>
              <a:cs typeface="Courier New"/>
            </a:endParaRPr>
          </a:p>
          <a:p>
            <a:pPr>
              <a:lnSpc>
                <a:spcPts val="1860"/>
              </a:lnSpc>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Pamela</a:t>
            </a:r>
            <a:endParaRPr sz="1600">
              <a:latin typeface="Courier New"/>
              <a:cs typeface="Courier New"/>
            </a:endParaRPr>
          </a:p>
        </p:txBody>
      </p:sp>
      <p:sp>
        <p:nvSpPr>
          <p:cNvPr id="9" name="object 9"/>
          <p:cNvSpPr txBox="1"/>
          <p:nvPr/>
        </p:nvSpPr>
        <p:spPr>
          <a:xfrm>
            <a:off x="4271467" y="3094245"/>
            <a:ext cx="122555" cy="863600"/>
          </a:xfrm>
          <a:prstGeom prst="rect">
            <a:avLst/>
          </a:prstGeom>
        </p:spPr>
        <p:txBody>
          <a:bodyPr vert="horz" wrap="square" lIns="0" tIns="0" rIns="0" bIns="0" rtlCol="0">
            <a:spAutoFit/>
          </a:bodyPr>
          <a:lstStyle/>
          <a:p>
            <a:pPr>
              <a:lnSpc>
                <a:spcPts val="1810"/>
              </a:lnSpc>
            </a:pPr>
            <a:r>
              <a:rPr sz="1600" b="1" dirty="0">
                <a:solidFill>
                  <a:srgbClr val="107FA7"/>
                </a:solidFill>
                <a:latin typeface="Courier New"/>
                <a:cs typeface="Courier New"/>
              </a:rPr>
              <a:t>|</a:t>
            </a:r>
            <a:endParaRPr sz="1600">
              <a:latin typeface="Courier New"/>
              <a:cs typeface="Courier New"/>
            </a:endParaRPr>
          </a:p>
          <a:p>
            <a:pPr>
              <a:lnSpc>
                <a:spcPts val="1700"/>
              </a:lnSpc>
            </a:pPr>
            <a:r>
              <a:rPr sz="1600" b="1" dirty="0">
                <a:solidFill>
                  <a:srgbClr val="107FA7"/>
                </a:solidFill>
                <a:latin typeface="Courier New"/>
                <a:cs typeface="Courier New"/>
              </a:rPr>
              <a:t>|</a:t>
            </a:r>
            <a:endParaRPr sz="1600">
              <a:latin typeface="Courier New"/>
              <a:cs typeface="Courier New"/>
            </a:endParaRPr>
          </a:p>
          <a:p>
            <a:pPr>
              <a:lnSpc>
                <a:spcPts val="1750"/>
              </a:lnSpc>
            </a:pPr>
            <a:r>
              <a:rPr sz="1600" b="1" dirty="0">
                <a:solidFill>
                  <a:srgbClr val="107FA7"/>
                </a:solidFill>
                <a:latin typeface="Courier New"/>
                <a:cs typeface="Courier New"/>
              </a:rPr>
              <a:t>|</a:t>
            </a:r>
            <a:endParaRPr sz="1600">
              <a:latin typeface="Courier New"/>
              <a:cs typeface="Courier New"/>
            </a:endParaRPr>
          </a:p>
          <a:p>
            <a:pPr>
              <a:lnSpc>
                <a:spcPts val="1860"/>
              </a:lnSpc>
            </a:pPr>
            <a:r>
              <a:rPr sz="1600" b="1" dirty="0">
                <a:solidFill>
                  <a:srgbClr val="107FA7"/>
                </a:solidFill>
                <a:latin typeface="Courier New"/>
                <a:cs typeface="Courier New"/>
              </a:rPr>
              <a:t>|</a:t>
            </a:r>
            <a:endParaRPr sz="1600">
              <a:latin typeface="Courier New"/>
              <a:cs typeface="Courier New"/>
            </a:endParaRPr>
          </a:p>
        </p:txBody>
      </p:sp>
      <p:sp>
        <p:nvSpPr>
          <p:cNvPr id="10" name="object 10"/>
          <p:cNvSpPr txBox="1"/>
          <p:nvPr/>
        </p:nvSpPr>
        <p:spPr>
          <a:xfrm>
            <a:off x="1338580" y="4186445"/>
            <a:ext cx="3055620" cy="203200"/>
          </a:xfrm>
          <a:prstGeom prst="rect">
            <a:avLst/>
          </a:prstGeom>
        </p:spPr>
        <p:txBody>
          <a:bodyPr vert="horz" wrap="square" lIns="0" tIns="0" rIns="0" bIns="0" rtlCol="0">
            <a:spAutoFit/>
          </a:bodyPr>
          <a:lstStyle/>
          <a:p>
            <a:pPr>
              <a:lnSpc>
                <a:spcPct val="100000"/>
              </a:lnSpc>
              <a:tabLst>
                <a:tab pos="1345565" algn="l"/>
                <a:tab pos="2933065" algn="l"/>
              </a:tabLst>
            </a:pPr>
            <a:r>
              <a:rPr sz="1600" b="1" spc="35" dirty="0">
                <a:solidFill>
                  <a:srgbClr val="107FA7"/>
                </a:solidFill>
                <a:latin typeface="Courier New"/>
                <a:cs typeface="Courier New"/>
              </a:rPr>
              <a:t>Falgous</a:t>
            </a:r>
            <a:r>
              <a:rPr sz="1600" b="1" dirty="0">
                <a:solidFill>
                  <a:srgbClr val="107FA7"/>
                </a:solidFill>
                <a:latin typeface="Courier New"/>
                <a:cs typeface="Courier New"/>
              </a:rPr>
              <a:t>t	|</a:t>
            </a:r>
            <a:r>
              <a:rPr sz="1600" b="1" spc="-25" dirty="0">
                <a:solidFill>
                  <a:srgbClr val="107FA7"/>
                </a:solidFill>
                <a:latin typeface="Courier New"/>
                <a:cs typeface="Courier New"/>
              </a:rPr>
              <a:t> </a:t>
            </a:r>
            <a:r>
              <a:rPr sz="1600" b="1" spc="35" dirty="0">
                <a:solidFill>
                  <a:srgbClr val="107FA7"/>
                </a:solidFill>
                <a:latin typeface="Courier New"/>
                <a:cs typeface="Courier New"/>
              </a:rPr>
              <a:t>Jennife</a:t>
            </a:r>
            <a:r>
              <a:rPr sz="1600" b="1" dirty="0">
                <a:solidFill>
                  <a:srgbClr val="107FA7"/>
                </a:solidFill>
                <a:latin typeface="Courier New"/>
                <a:cs typeface="Courier New"/>
              </a:rPr>
              <a:t>r	|</a:t>
            </a:r>
            <a:endParaRPr sz="1600">
              <a:latin typeface="Courier New"/>
              <a:cs typeface="Courier New"/>
            </a:endParaRPr>
          </a:p>
        </p:txBody>
      </p:sp>
      <p:sp>
        <p:nvSpPr>
          <p:cNvPr id="11" name="object 11"/>
          <p:cNvSpPr txBox="1"/>
          <p:nvPr/>
        </p:nvSpPr>
        <p:spPr>
          <a:xfrm>
            <a:off x="1097280" y="4415045"/>
            <a:ext cx="3335654" cy="850900"/>
          </a:xfrm>
          <a:prstGeom prst="rect">
            <a:avLst/>
          </a:prstGeom>
        </p:spPr>
        <p:txBody>
          <a:bodyPr vert="horz" wrap="square" lIns="0" tIns="0" rIns="0" bIns="0" rtlCol="0">
            <a:spAutoFit/>
          </a:bodyPr>
          <a:lstStyle/>
          <a:p>
            <a:pPr>
              <a:lnSpc>
                <a:spcPts val="181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7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a:lnSpc>
                <a:spcPts val="1810"/>
              </a:lnSpc>
            </a:pPr>
            <a:r>
              <a:rPr sz="1600" b="1" spc="35" dirty="0">
                <a:solidFill>
                  <a:srgbClr val="107FA7"/>
                </a:solidFill>
                <a:latin typeface="Courier New"/>
                <a:cs typeface="Courier New"/>
              </a:rPr>
              <a:t>Returne</a:t>
            </a:r>
            <a:r>
              <a:rPr sz="1600" b="1" dirty="0">
                <a:solidFill>
                  <a:srgbClr val="107FA7"/>
                </a:solidFill>
                <a:latin typeface="Courier New"/>
                <a:cs typeface="Courier New"/>
              </a:rPr>
              <a:t>d</a:t>
            </a:r>
            <a:r>
              <a:rPr sz="1600" b="1" spc="-225" dirty="0">
                <a:solidFill>
                  <a:srgbClr val="107FA7"/>
                </a:solidFill>
                <a:latin typeface="Courier New"/>
                <a:cs typeface="Courier New"/>
              </a:rPr>
              <a:t> </a:t>
            </a:r>
            <a:r>
              <a:rPr sz="1600" b="1" spc="35" dirty="0">
                <a:solidFill>
                  <a:srgbClr val="107FA7"/>
                </a:solidFill>
                <a:latin typeface="Courier New"/>
                <a:cs typeface="Courier New"/>
              </a:rPr>
              <a:t>5</a:t>
            </a:r>
            <a:r>
              <a:rPr sz="1600" b="1" dirty="0">
                <a:solidFill>
                  <a:srgbClr val="107FA7"/>
                </a:solidFill>
                <a:latin typeface="Courier New"/>
                <a:cs typeface="Courier New"/>
              </a:rPr>
              <a:t>0</a:t>
            </a:r>
            <a:r>
              <a:rPr sz="1600" b="1" spc="-20" dirty="0">
                <a:solidFill>
                  <a:srgbClr val="107FA7"/>
                </a:solidFill>
                <a:latin typeface="Courier New"/>
                <a:cs typeface="Courier New"/>
              </a:rPr>
              <a:t> </a:t>
            </a:r>
            <a:r>
              <a:rPr sz="1600" b="1" spc="35" dirty="0">
                <a:solidFill>
                  <a:srgbClr val="107FA7"/>
                </a:solidFill>
                <a:latin typeface="Courier New"/>
                <a:cs typeface="Courier New"/>
              </a:rPr>
              <a:t>row(s</a:t>
            </a:r>
            <a:r>
              <a:rPr sz="1600" b="1" dirty="0">
                <a:solidFill>
                  <a:srgbClr val="107FA7"/>
                </a:solidFill>
                <a:latin typeface="Courier New"/>
                <a:cs typeface="Courier New"/>
              </a:rPr>
              <a:t>)</a:t>
            </a:r>
            <a:r>
              <a:rPr sz="1600" b="1" spc="-225" dirty="0">
                <a:solidFill>
                  <a:srgbClr val="107FA7"/>
                </a:solidFill>
                <a:latin typeface="Courier New"/>
                <a:cs typeface="Courier New"/>
              </a:rPr>
              <a:t> </a:t>
            </a:r>
            <a:r>
              <a:rPr sz="1600" b="1" spc="35" dirty="0">
                <a:solidFill>
                  <a:srgbClr val="107FA7"/>
                </a:solidFill>
                <a:latin typeface="Courier New"/>
                <a:cs typeface="Courier New"/>
              </a:rPr>
              <a:t>i</a:t>
            </a:r>
            <a:r>
              <a:rPr sz="1600" b="1" dirty="0">
                <a:solidFill>
                  <a:srgbClr val="107FA7"/>
                </a:solidFill>
                <a:latin typeface="Courier New"/>
                <a:cs typeface="Courier New"/>
              </a:rPr>
              <a:t>n</a:t>
            </a:r>
            <a:r>
              <a:rPr sz="1600" b="1" spc="-20" dirty="0">
                <a:solidFill>
                  <a:srgbClr val="107FA7"/>
                </a:solidFill>
                <a:latin typeface="Courier New"/>
                <a:cs typeface="Courier New"/>
              </a:rPr>
              <a:t> </a:t>
            </a:r>
            <a:r>
              <a:rPr sz="1600" b="1" spc="35" dirty="0">
                <a:solidFill>
                  <a:srgbClr val="107FA7"/>
                </a:solidFill>
                <a:latin typeface="Courier New"/>
                <a:cs typeface="Courier New"/>
              </a:rPr>
              <a:t>0.17s</a:t>
            </a:r>
            <a:endParaRPr sz="1600">
              <a:latin typeface="Courier New"/>
              <a:cs typeface="Courier New"/>
            </a:endParaRPr>
          </a:p>
          <a:p>
            <a:pPr>
              <a:lnSpc>
                <a:spcPct val="100000"/>
              </a:lnSpc>
              <a:spcBef>
                <a:spcPts val="42"/>
              </a:spcBef>
            </a:pPr>
            <a:endParaRPr sz="1250">
              <a:latin typeface="Times New Roman"/>
              <a:cs typeface="Times New Roman"/>
            </a:endParaRPr>
          </a:p>
          <a:p>
            <a:pPr>
              <a:lnSpc>
                <a:spcPct val="100000"/>
              </a:lnSpc>
            </a:pPr>
            <a:r>
              <a:rPr sz="1600" b="1" dirty="0">
                <a:solidFill>
                  <a:srgbClr val="A6A6A6"/>
                </a:solidFill>
                <a:latin typeface="Courier New"/>
                <a:cs typeface="Courier New"/>
              </a:rPr>
              <a:t>&gt;</a:t>
            </a:r>
            <a:endParaRPr sz="1600">
              <a:latin typeface="Courier New"/>
              <a:cs typeface="Courier New"/>
            </a:endParaRPr>
          </a:p>
        </p:txBody>
      </p:sp>
      <p:sp>
        <p:nvSpPr>
          <p:cNvPr id="12" name="object 12"/>
          <p:cNvSpPr txBox="1"/>
          <p:nvPr/>
        </p:nvSpPr>
        <p:spPr>
          <a:xfrm>
            <a:off x="535940" y="5926836"/>
            <a:ext cx="2616200" cy="203200"/>
          </a:xfrm>
          <a:prstGeom prst="rect">
            <a:avLst/>
          </a:prstGeom>
        </p:spPr>
        <p:txBody>
          <a:bodyPr vert="horz" wrap="square" lIns="0" tIns="0" rIns="0" bIns="0" rtlCol="0">
            <a:spAutoFit/>
          </a:bodyPr>
          <a:lstStyle/>
          <a:p>
            <a:pPr marL="12700">
              <a:lnSpc>
                <a:spcPct val="100000"/>
              </a:lnSpc>
            </a:pPr>
            <a:r>
              <a:rPr sz="1400" spc="-10" dirty="0">
                <a:solidFill>
                  <a:srgbClr val="404040"/>
                </a:solidFill>
                <a:latin typeface="Calibri"/>
                <a:cs typeface="Calibri"/>
              </a:rPr>
              <a:t>N</a:t>
            </a:r>
            <a:r>
              <a:rPr sz="1400" spc="-40" dirty="0">
                <a:solidFill>
                  <a:srgbClr val="404040"/>
                </a:solidFill>
                <a:latin typeface="Calibri"/>
                <a:cs typeface="Calibri"/>
              </a:rPr>
              <a:t>o</a:t>
            </a:r>
            <a:r>
              <a:rPr sz="1400" spc="30" dirty="0">
                <a:solidFill>
                  <a:srgbClr val="404040"/>
                </a:solidFill>
                <a:latin typeface="Calibri"/>
                <a:cs typeface="Calibri"/>
              </a:rPr>
              <a:t>t</a:t>
            </a:r>
            <a:r>
              <a:rPr sz="1400" spc="-5" dirty="0">
                <a:solidFill>
                  <a:srgbClr val="404040"/>
                </a:solidFill>
                <a:latin typeface="Calibri"/>
                <a:cs typeface="Calibri"/>
              </a:rPr>
              <a:t>e:</a:t>
            </a:r>
            <a:r>
              <a:rPr sz="1400" spc="5" dirty="0">
                <a:solidFill>
                  <a:srgbClr val="404040"/>
                </a:solidFill>
                <a:latin typeface="Calibri"/>
                <a:cs typeface="Calibri"/>
              </a:rPr>
              <a:t> </a:t>
            </a:r>
            <a:r>
              <a:rPr sz="1400" spc="-50" dirty="0">
                <a:solidFill>
                  <a:srgbClr val="404040"/>
                </a:solidFill>
                <a:latin typeface="Calibri"/>
                <a:cs typeface="Calibri"/>
              </a:rPr>
              <a:t>s</a:t>
            </a:r>
            <a:r>
              <a:rPr sz="1400" spc="-40" dirty="0">
                <a:solidFill>
                  <a:srgbClr val="404040"/>
                </a:solidFill>
                <a:latin typeface="Calibri"/>
                <a:cs typeface="Calibri"/>
              </a:rPr>
              <a:t>h</a:t>
            </a:r>
            <a:r>
              <a:rPr sz="1400" spc="-5" dirty="0">
                <a:solidFill>
                  <a:srgbClr val="404040"/>
                </a:solidFill>
                <a:latin typeface="Calibri"/>
                <a:cs typeface="Calibri"/>
              </a:rPr>
              <a:t>e</a:t>
            </a:r>
            <a:r>
              <a:rPr sz="1400" spc="-25" dirty="0">
                <a:solidFill>
                  <a:srgbClr val="404040"/>
                </a:solidFill>
                <a:latin typeface="Calibri"/>
                <a:cs typeface="Calibri"/>
              </a:rPr>
              <a:t>l</a:t>
            </a:r>
            <a:r>
              <a:rPr sz="1400" dirty="0">
                <a:solidFill>
                  <a:srgbClr val="404040"/>
                </a:solidFill>
                <a:latin typeface="Calibri"/>
                <a:cs typeface="Calibri"/>
              </a:rPr>
              <a:t>l</a:t>
            </a:r>
            <a:r>
              <a:rPr sz="1400" spc="60" dirty="0">
                <a:solidFill>
                  <a:srgbClr val="404040"/>
                </a:solidFill>
                <a:latin typeface="Calibri"/>
                <a:cs typeface="Calibri"/>
              </a:rPr>
              <a:t> </a:t>
            </a:r>
            <a:r>
              <a:rPr sz="1400" spc="-40" dirty="0">
                <a:solidFill>
                  <a:srgbClr val="404040"/>
                </a:solidFill>
                <a:latin typeface="Calibri"/>
                <a:cs typeface="Calibri"/>
              </a:rPr>
              <a:t>p</a:t>
            </a:r>
            <a:r>
              <a:rPr sz="1400" spc="0" dirty="0">
                <a:solidFill>
                  <a:srgbClr val="404040"/>
                </a:solidFill>
                <a:latin typeface="Calibri"/>
                <a:cs typeface="Calibri"/>
              </a:rPr>
              <a:t>r</a:t>
            </a:r>
            <a:r>
              <a:rPr sz="1400" spc="-40" dirty="0">
                <a:solidFill>
                  <a:srgbClr val="404040"/>
                </a:solidFill>
                <a:latin typeface="Calibri"/>
                <a:cs typeface="Calibri"/>
              </a:rPr>
              <a:t>o</a:t>
            </a:r>
            <a:r>
              <a:rPr sz="1400" spc="-25" dirty="0">
                <a:solidFill>
                  <a:srgbClr val="404040"/>
                </a:solidFill>
                <a:latin typeface="Calibri"/>
                <a:cs typeface="Calibri"/>
              </a:rPr>
              <a:t>m</a:t>
            </a:r>
            <a:r>
              <a:rPr sz="1400" spc="-40" dirty="0">
                <a:solidFill>
                  <a:srgbClr val="404040"/>
                </a:solidFill>
                <a:latin typeface="Calibri"/>
                <a:cs typeface="Calibri"/>
              </a:rPr>
              <a:t>p</a:t>
            </a:r>
            <a:r>
              <a:rPr sz="1400" dirty="0">
                <a:solidFill>
                  <a:srgbClr val="404040"/>
                </a:solidFill>
                <a:latin typeface="Calibri"/>
                <a:cs typeface="Calibri"/>
              </a:rPr>
              <a:t>t</a:t>
            </a:r>
            <a:r>
              <a:rPr sz="1400" spc="110" dirty="0">
                <a:solidFill>
                  <a:srgbClr val="404040"/>
                </a:solidFill>
                <a:latin typeface="Calibri"/>
                <a:cs typeface="Calibri"/>
              </a:rPr>
              <a:t> </a:t>
            </a:r>
            <a:r>
              <a:rPr sz="1400" spc="25" dirty="0">
                <a:solidFill>
                  <a:srgbClr val="404040"/>
                </a:solidFill>
                <a:latin typeface="Calibri"/>
                <a:cs typeface="Calibri"/>
              </a:rPr>
              <a:t>a</a:t>
            </a:r>
            <a:r>
              <a:rPr sz="1400" spc="-40" dirty="0">
                <a:solidFill>
                  <a:srgbClr val="404040"/>
                </a:solidFill>
                <a:latin typeface="Calibri"/>
                <a:cs typeface="Calibri"/>
              </a:rPr>
              <a:t>bb</a:t>
            </a:r>
            <a:r>
              <a:rPr sz="1400" spc="0" dirty="0">
                <a:solidFill>
                  <a:srgbClr val="404040"/>
                </a:solidFill>
                <a:latin typeface="Calibri"/>
                <a:cs typeface="Calibri"/>
              </a:rPr>
              <a:t>r</a:t>
            </a:r>
            <a:r>
              <a:rPr sz="1400" spc="-5" dirty="0">
                <a:solidFill>
                  <a:srgbClr val="404040"/>
                </a:solidFill>
                <a:latin typeface="Calibri"/>
                <a:cs typeface="Calibri"/>
              </a:rPr>
              <a:t>e</a:t>
            </a:r>
            <a:r>
              <a:rPr sz="1400" spc="-40" dirty="0">
                <a:solidFill>
                  <a:srgbClr val="404040"/>
                </a:solidFill>
                <a:latin typeface="Calibri"/>
                <a:cs typeface="Calibri"/>
              </a:rPr>
              <a:t>v</a:t>
            </a:r>
            <a:r>
              <a:rPr sz="1400" spc="-25" dirty="0">
                <a:solidFill>
                  <a:srgbClr val="404040"/>
                </a:solidFill>
                <a:latin typeface="Calibri"/>
                <a:cs typeface="Calibri"/>
              </a:rPr>
              <a:t>i</a:t>
            </a:r>
            <a:r>
              <a:rPr sz="1400" spc="25" dirty="0">
                <a:solidFill>
                  <a:srgbClr val="404040"/>
                </a:solidFill>
                <a:latin typeface="Calibri"/>
                <a:cs typeface="Calibri"/>
              </a:rPr>
              <a:t>a</a:t>
            </a:r>
            <a:r>
              <a:rPr sz="1400" spc="30" dirty="0">
                <a:solidFill>
                  <a:srgbClr val="404040"/>
                </a:solidFill>
                <a:latin typeface="Calibri"/>
                <a:cs typeface="Calibri"/>
              </a:rPr>
              <a:t>t</a:t>
            </a:r>
            <a:r>
              <a:rPr sz="1400" spc="-5" dirty="0">
                <a:solidFill>
                  <a:srgbClr val="404040"/>
                </a:solidFill>
                <a:latin typeface="Calibri"/>
                <a:cs typeface="Calibri"/>
              </a:rPr>
              <a:t>e</a:t>
            </a:r>
            <a:r>
              <a:rPr sz="1400" dirty="0">
                <a:solidFill>
                  <a:srgbClr val="404040"/>
                </a:solidFill>
                <a:latin typeface="Calibri"/>
                <a:cs typeface="Calibri"/>
              </a:rPr>
              <a:t>d</a:t>
            </a:r>
            <a:r>
              <a:rPr sz="1400" spc="45" dirty="0">
                <a:solidFill>
                  <a:srgbClr val="404040"/>
                </a:solidFill>
                <a:latin typeface="Calibri"/>
                <a:cs typeface="Calibri"/>
              </a:rPr>
              <a:t> </a:t>
            </a:r>
            <a:r>
              <a:rPr sz="1400" spc="25" dirty="0">
                <a:solidFill>
                  <a:srgbClr val="404040"/>
                </a:solidFill>
                <a:latin typeface="Calibri"/>
                <a:cs typeface="Calibri"/>
              </a:rPr>
              <a:t>a</a:t>
            </a:r>
            <a:r>
              <a:rPr sz="1400" dirty="0">
                <a:solidFill>
                  <a:srgbClr val="404040"/>
                </a:solidFill>
                <a:latin typeface="Calibri"/>
                <a:cs typeface="Calibri"/>
              </a:rPr>
              <a:t>s</a:t>
            </a:r>
            <a:r>
              <a:rPr sz="1400" spc="-60" dirty="0">
                <a:solidFill>
                  <a:srgbClr val="404040"/>
                </a:solidFill>
                <a:latin typeface="Calibri"/>
                <a:cs typeface="Calibri"/>
              </a:rPr>
              <a:t> </a:t>
            </a:r>
            <a:r>
              <a:rPr sz="1400" b="1" dirty="0">
                <a:latin typeface="Calibri"/>
                <a:cs typeface="Calibri"/>
              </a:rPr>
              <a:t>&gt;</a:t>
            </a:r>
            <a:endParaRPr sz="1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8029575" cy="29667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D</a:t>
            </a:r>
            <a:r>
              <a:rPr sz="2000" b="1" spc="1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r>
              <a:rPr sz="2000" b="1" spc="-55" dirty="0">
                <a:latin typeface="Calibri"/>
                <a:cs typeface="Calibri"/>
              </a:rPr>
              <a:t>y</a:t>
            </a:r>
            <a:r>
              <a:rPr sz="2000" b="1" spc="-5" dirty="0">
                <a:latin typeface="Calibri"/>
                <a:cs typeface="Calibri"/>
              </a:rPr>
              <a:t>s</a:t>
            </a:r>
            <a:r>
              <a:rPr sz="2000" b="1" dirty="0">
                <a:latin typeface="Calibri"/>
                <a:cs typeface="Calibri"/>
              </a:rPr>
              <a:t>t</a:t>
            </a:r>
            <a:r>
              <a:rPr sz="2000" b="1" spc="-10" dirty="0">
                <a:latin typeface="Calibri"/>
                <a:cs typeface="Calibri"/>
              </a:rPr>
              <a:t>e</a:t>
            </a:r>
            <a:r>
              <a:rPr sz="2000" b="1" dirty="0">
                <a:latin typeface="Calibri"/>
                <a:cs typeface="Calibri"/>
              </a:rPr>
              <a:t>m</a:t>
            </a:r>
            <a:r>
              <a:rPr sz="2000" b="1" spc="-80" dirty="0">
                <a:latin typeface="Calibri"/>
                <a:cs typeface="Calibri"/>
              </a:rPr>
              <a:t> </a:t>
            </a:r>
            <a:r>
              <a:rPr sz="2000" b="1" spc="-30" dirty="0">
                <a:latin typeface="Calibri"/>
                <a:cs typeface="Calibri"/>
              </a:rPr>
              <a:t>(</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dirty="0">
                <a:latin typeface="Calibri"/>
                <a:cs typeface="Calibri"/>
              </a:rPr>
              <a:t>i</a:t>
            </a:r>
            <a:r>
              <a:rPr sz="2000" b="1" spc="-40" dirty="0">
                <a:latin typeface="Calibri"/>
                <a:cs typeface="Calibri"/>
              </a:rPr>
              <a:t>c</a:t>
            </a:r>
            <a:r>
              <a:rPr sz="2000" b="1" spc="0" dirty="0">
                <a:latin typeface="Calibri"/>
                <a:cs typeface="Calibri"/>
              </a:rPr>
              <a:t>a</a:t>
            </a:r>
            <a:r>
              <a:rPr sz="2000" b="1" dirty="0">
                <a:latin typeface="Calibri"/>
                <a:cs typeface="Calibri"/>
              </a:rPr>
              <a:t>ll</a:t>
            </a:r>
            <a:r>
              <a:rPr sz="2000" b="1" spc="-5" dirty="0">
                <a:latin typeface="Calibri"/>
                <a:cs typeface="Calibri"/>
              </a:rPr>
              <a:t>y</a:t>
            </a:r>
            <a:r>
              <a:rPr sz="2000" b="1"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5" dirty="0">
                <a:latin typeface="Calibri"/>
                <a:cs typeface="Calibri"/>
              </a:rPr>
              <a:t>S</a:t>
            </a:r>
            <a:r>
              <a:rPr sz="2000" b="1" spc="-5" dirty="0">
                <a:latin typeface="Calibri"/>
                <a:cs typeface="Calibri"/>
              </a:rPr>
              <a: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E</a:t>
            </a:r>
            <a:r>
              <a:rPr sz="2000" spc="40" dirty="0">
                <a:latin typeface="Calibri"/>
                <a:cs typeface="Calibri"/>
              </a:rPr>
              <a:t>a</a:t>
            </a:r>
            <a:r>
              <a:rPr sz="2000" spc="-55" dirty="0">
                <a:latin typeface="Calibri"/>
                <a:cs typeface="Calibri"/>
              </a:rPr>
              <a:t>c</a:t>
            </a:r>
            <a:r>
              <a:rPr sz="2000" dirty="0">
                <a:latin typeface="Calibri"/>
                <a:cs typeface="Calibri"/>
              </a:rPr>
              <a:t>h</a:t>
            </a:r>
            <a:r>
              <a:rPr sz="2000" spc="-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5" dirty="0">
                <a:latin typeface="Calibri"/>
                <a:cs typeface="Calibri"/>
              </a:rPr>
              <a:t>m</a:t>
            </a:r>
            <a:r>
              <a:rPr sz="2000" spc="40" dirty="0">
                <a:latin typeface="Calibri"/>
                <a:cs typeface="Calibri"/>
              </a:rPr>
              <a:t>a</a:t>
            </a:r>
            <a:r>
              <a:rPr sz="2000" spc="45" dirty="0">
                <a:latin typeface="Calibri"/>
                <a:cs typeface="Calibri"/>
              </a:rPr>
              <a:t>p</a:t>
            </a:r>
            <a:r>
              <a:rPr sz="2000" dirty="0">
                <a:latin typeface="Calibri"/>
                <a:cs typeface="Calibri"/>
              </a:rPr>
              <a:t>s</a:t>
            </a:r>
            <a:r>
              <a:rPr sz="2000" spc="-13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s</a:t>
            </a:r>
            <a:r>
              <a:rPr sz="2000" spc="40" dirty="0">
                <a:latin typeface="Calibri"/>
                <a:cs typeface="Calibri"/>
              </a:rPr>
              <a:t>i</a:t>
            </a:r>
            <a:r>
              <a:rPr sz="2000" spc="45" dirty="0">
                <a:latin typeface="Calibri"/>
                <a:cs typeface="Calibri"/>
              </a:rPr>
              <a:t>n</a:t>
            </a:r>
            <a:r>
              <a:rPr sz="2000" spc="-50" dirty="0">
                <a:latin typeface="Calibri"/>
                <a:cs typeface="Calibri"/>
              </a:rPr>
              <a:t>g</a:t>
            </a:r>
            <a:r>
              <a:rPr sz="2000" spc="40" dirty="0">
                <a:latin typeface="Calibri"/>
                <a:cs typeface="Calibri"/>
              </a:rPr>
              <a:t>l</a:t>
            </a:r>
            <a:r>
              <a:rPr sz="2000" spc="-5" dirty="0">
                <a:latin typeface="Calibri"/>
                <a:cs typeface="Calibri"/>
              </a:rPr>
              <a:t>e</a:t>
            </a:r>
            <a:r>
              <a:rPr sz="2000" spc="-50"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dirty="0">
                <a:latin typeface="Calibri"/>
                <a:cs typeface="Calibri"/>
              </a:rPr>
              <a:t>A</a:t>
            </a:r>
            <a:r>
              <a:rPr sz="2000" b="1" spc="3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15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30" dirty="0">
                <a:latin typeface="Calibri"/>
                <a:cs typeface="Calibri"/>
              </a:rPr>
              <a:t>m</a:t>
            </a:r>
            <a:r>
              <a:rPr sz="2000" b="1" spc="0" dirty="0">
                <a:latin typeface="Calibri"/>
                <a:cs typeface="Calibri"/>
              </a:rPr>
              <a:t>a</a:t>
            </a:r>
            <a:r>
              <a:rPr sz="2000" b="1" spc="-5" dirty="0">
                <a:latin typeface="Calibri"/>
                <a:cs typeface="Calibri"/>
              </a:rPr>
              <a:t>y</a:t>
            </a:r>
            <a:r>
              <a:rPr sz="2000" b="1"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i</a:t>
            </a:r>
            <a:r>
              <a:rPr sz="2000" b="1" spc="-5" dirty="0">
                <a:latin typeface="Calibri"/>
                <a:cs typeface="Calibri"/>
              </a:rPr>
              <a:t>n</a:t>
            </a:r>
            <a:r>
              <a:rPr sz="2000" b="1" spc="-130" dirty="0">
                <a:latin typeface="Calibri"/>
                <a:cs typeface="Calibri"/>
              </a:rPr>
              <a:t> </a:t>
            </a:r>
            <a:r>
              <a:rPr sz="2000" b="1" spc="-30" dirty="0">
                <a:latin typeface="Calibri"/>
                <a:cs typeface="Calibri"/>
              </a:rPr>
              <a:t>m</a:t>
            </a:r>
            <a:r>
              <a:rPr sz="2000" b="1" spc="20" dirty="0">
                <a:latin typeface="Calibri"/>
                <a:cs typeface="Calibri"/>
              </a:rPr>
              <a:t>u</a:t>
            </a:r>
            <a:r>
              <a:rPr sz="2000" b="1" dirty="0">
                <a:latin typeface="Calibri"/>
                <a:cs typeface="Calibri"/>
              </a:rPr>
              <a:t>lti</a:t>
            </a:r>
            <a:r>
              <a:rPr sz="2000" b="1" spc="20" dirty="0">
                <a:latin typeface="Calibri"/>
                <a:cs typeface="Calibri"/>
              </a:rPr>
              <a:t>p</a:t>
            </a:r>
            <a:r>
              <a:rPr sz="2000" b="1" dirty="0">
                <a:latin typeface="Calibri"/>
                <a:cs typeface="Calibri"/>
              </a:rPr>
              <a:t>le</a:t>
            </a:r>
            <a:r>
              <a:rPr sz="2000" b="1" spc="-60"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75" dirty="0">
                <a:latin typeface="Calibri"/>
                <a:cs typeface="Calibri"/>
              </a:rPr>
              <a:t>T</a:t>
            </a:r>
            <a:r>
              <a:rPr sz="2000" spc="-15" dirty="0">
                <a:latin typeface="Calibri"/>
                <a:cs typeface="Calibri"/>
              </a:rPr>
              <a:t>y</a:t>
            </a:r>
            <a:r>
              <a:rPr sz="2000" spc="45" dirty="0">
                <a:latin typeface="Calibri"/>
                <a:cs typeface="Calibri"/>
              </a:rPr>
              <a:t>p</a:t>
            </a:r>
            <a:r>
              <a:rPr sz="2000" spc="40" dirty="0">
                <a:latin typeface="Calibri"/>
                <a:cs typeface="Calibri"/>
              </a:rPr>
              <a:t>i</a:t>
            </a:r>
            <a:r>
              <a:rPr sz="2000" spc="-55" dirty="0">
                <a:latin typeface="Calibri"/>
                <a:cs typeface="Calibri"/>
              </a:rPr>
              <a:t>c</a:t>
            </a:r>
            <a:r>
              <a:rPr sz="2000" spc="40" dirty="0">
                <a:latin typeface="Calibri"/>
                <a:cs typeface="Calibri"/>
              </a:rPr>
              <a:t>all</a:t>
            </a:r>
            <a:r>
              <a:rPr sz="2000" spc="-5" dirty="0">
                <a:latin typeface="Calibri"/>
                <a:cs typeface="Calibri"/>
              </a:rPr>
              <a:t>y</a:t>
            </a:r>
            <a:r>
              <a:rPr sz="2000" spc="-160"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li</a:t>
            </a:r>
            <a:r>
              <a:rPr sz="2000" spc="-5" dirty="0">
                <a:latin typeface="Calibri"/>
                <a:cs typeface="Calibri"/>
              </a:rPr>
              <a:t>m</a:t>
            </a:r>
            <a:r>
              <a:rPr sz="2000" spc="40" dirty="0">
                <a:latin typeface="Calibri"/>
                <a:cs typeface="Calibri"/>
              </a:rPr>
              <a:t>i</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30" dirty="0">
                <a:latin typeface="Calibri"/>
                <a:cs typeface="Calibri"/>
              </a:rPr>
              <a:t>t</a:t>
            </a:r>
            <a:r>
              <a:rPr sz="2000" spc="-5" dirty="0">
                <a:latin typeface="Calibri"/>
                <a:cs typeface="Calibri"/>
              </a:rPr>
              <a:t>e</a:t>
            </a:r>
            <a:r>
              <a:rPr sz="2000" spc="30" dirty="0">
                <a:latin typeface="Calibri"/>
                <a:cs typeface="Calibri"/>
              </a:rPr>
              <a:t>x</a:t>
            </a:r>
            <a:r>
              <a:rPr sz="2000" dirty="0">
                <a:latin typeface="Calibri"/>
                <a:cs typeface="Calibri"/>
              </a:rPr>
              <a:t>t</a:t>
            </a:r>
            <a:r>
              <a:rPr sz="2000" spc="-125"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spc="15" dirty="0">
                <a:latin typeface="Calibri"/>
                <a:cs typeface="Calibri"/>
              </a:rPr>
              <a:t>s</a:t>
            </a:r>
            <a:r>
              <a:rPr sz="2000" spc="-5" dirty="0">
                <a:latin typeface="Calibri"/>
                <a:cs typeface="Calibri"/>
              </a:rPr>
              <a:t>,</a:t>
            </a:r>
            <a:r>
              <a:rPr sz="2000" spc="-155" dirty="0">
                <a:latin typeface="Calibri"/>
                <a:cs typeface="Calibri"/>
              </a:rPr>
              <a:t> </a:t>
            </a:r>
            <a:r>
              <a:rPr sz="2000" spc="45" dirty="0">
                <a:latin typeface="Calibri"/>
                <a:cs typeface="Calibri"/>
              </a:rPr>
              <a:t>bu</a:t>
            </a:r>
            <a:r>
              <a:rPr sz="2000" dirty="0">
                <a:latin typeface="Calibri"/>
                <a:cs typeface="Calibri"/>
              </a:rPr>
              <a:t>t</a:t>
            </a:r>
            <a:r>
              <a:rPr sz="2000" spc="-125" dirty="0">
                <a:latin typeface="Calibri"/>
                <a:cs typeface="Calibri"/>
              </a:rPr>
              <a:t> </a:t>
            </a:r>
            <a:r>
              <a:rPr sz="2000" spc="-5" dirty="0">
                <a:latin typeface="Calibri"/>
                <a:cs typeface="Calibri"/>
              </a:rPr>
              <a:t>m</a:t>
            </a:r>
            <a:r>
              <a:rPr sz="2000" spc="40" dirty="0">
                <a:latin typeface="Calibri"/>
                <a:cs typeface="Calibri"/>
              </a:rPr>
              <a:t>a</a:t>
            </a:r>
            <a:r>
              <a:rPr sz="2000" spc="45" dirty="0">
                <a:latin typeface="Calibri"/>
                <a:cs typeface="Calibri"/>
              </a:rPr>
              <a:t>n</a:t>
            </a:r>
            <a:r>
              <a:rPr sz="2000" spc="-5" dirty="0">
                <a:latin typeface="Calibri"/>
                <a:cs typeface="Calibri"/>
              </a:rPr>
              <a:t>y</a:t>
            </a:r>
            <a:r>
              <a:rPr sz="2000" spc="-160"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rm</a:t>
            </a:r>
            <a:r>
              <a:rPr sz="2000" spc="40" dirty="0">
                <a:latin typeface="Calibri"/>
                <a:cs typeface="Calibri"/>
              </a:rPr>
              <a:t>a</a:t>
            </a:r>
            <a:r>
              <a:rPr sz="2000" spc="30" dirty="0">
                <a:latin typeface="Calibri"/>
                <a:cs typeface="Calibri"/>
              </a:rPr>
              <a:t>t</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15" dirty="0">
                <a:latin typeface="Calibri"/>
                <a:cs typeface="Calibri"/>
              </a:rPr>
              <a:t>s</a:t>
            </a:r>
            <a:r>
              <a:rPr sz="2000" spc="45" dirty="0">
                <a:latin typeface="Calibri"/>
                <a:cs typeface="Calibri"/>
              </a:rPr>
              <a:t>uppo</a:t>
            </a:r>
            <a:r>
              <a:rPr sz="2000" spc="-5" dirty="0">
                <a:latin typeface="Calibri"/>
                <a:cs typeface="Calibri"/>
              </a:rPr>
              <a:t>r</a:t>
            </a:r>
            <a:r>
              <a:rPr sz="2000" spc="30" dirty="0">
                <a:latin typeface="Calibri"/>
                <a:cs typeface="Calibri"/>
              </a:rPr>
              <a:t>t</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S</a:t>
            </a:r>
            <a:r>
              <a:rPr sz="2000" spc="45" dirty="0">
                <a:latin typeface="Calibri"/>
                <a:cs typeface="Calibri"/>
              </a:rPr>
              <a:t>ubd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a:t>
            </a:r>
            <a:r>
              <a:rPr sz="2000" spc="40" dirty="0">
                <a:latin typeface="Calibri"/>
                <a:cs typeface="Calibri"/>
              </a:rPr>
              <a:t>i</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150"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40" dirty="0">
                <a:latin typeface="Calibri"/>
                <a:cs typeface="Calibri"/>
              </a:rPr>
              <a:t>all</a:t>
            </a:r>
            <a:r>
              <a:rPr sz="2000" spc="45" dirty="0">
                <a:latin typeface="Calibri"/>
                <a:cs typeface="Calibri"/>
              </a:rPr>
              <a:t>o</a:t>
            </a:r>
            <a:r>
              <a:rPr sz="2000" spc="-35" dirty="0">
                <a:latin typeface="Calibri"/>
                <a:cs typeface="Calibri"/>
              </a:rPr>
              <a:t>w</a:t>
            </a:r>
            <a:r>
              <a:rPr sz="2000" spc="-5" dirty="0">
                <a:latin typeface="Calibri"/>
                <a:cs typeface="Calibri"/>
              </a:rPr>
              <a:t>e</a:t>
            </a:r>
            <a:r>
              <a:rPr sz="2000" dirty="0">
                <a:latin typeface="Calibri"/>
                <a:cs typeface="Calibri"/>
              </a:rPr>
              <a:t>d</a:t>
            </a:r>
            <a:endParaRPr sz="2000">
              <a:latin typeface="Calibri"/>
              <a:cs typeface="Calibri"/>
            </a:endParaRPr>
          </a:p>
          <a:p>
            <a:pPr marL="8756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15" dirty="0">
                <a:latin typeface="Calibri"/>
                <a:cs typeface="Calibri"/>
              </a:rPr>
              <a:t>U</a:t>
            </a:r>
            <a:r>
              <a:rPr sz="2000" spc="45" dirty="0">
                <a:latin typeface="Calibri"/>
                <a:cs typeface="Calibri"/>
              </a:rPr>
              <a:t>n</a:t>
            </a:r>
            <a:r>
              <a:rPr sz="2000" spc="40" dirty="0">
                <a:latin typeface="Calibri"/>
                <a:cs typeface="Calibri"/>
              </a:rPr>
              <a:t>l</a:t>
            </a:r>
            <a:r>
              <a:rPr sz="2000" spc="-5" dirty="0">
                <a:latin typeface="Calibri"/>
                <a:cs typeface="Calibri"/>
              </a:rPr>
              <a:t>e</a:t>
            </a:r>
            <a:r>
              <a:rPr sz="2000" spc="15" dirty="0">
                <a:latin typeface="Calibri"/>
                <a:cs typeface="Calibri"/>
              </a:rPr>
              <a:t>s</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45" dirty="0">
                <a:latin typeface="Calibri"/>
                <a:cs typeface="Calibri"/>
              </a:rPr>
              <a:t>p</a:t>
            </a:r>
            <a:r>
              <a:rPr sz="2000" spc="40" dirty="0">
                <a:latin typeface="Calibri"/>
                <a:cs typeface="Calibri"/>
              </a:rPr>
              <a:t>a</a:t>
            </a:r>
            <a:r>
              <a:rPr sz="2000" spc="-5" dirty="0">
                <a:latin typeface="Calibri"/>
                <a:cs typeface="Calibri"/>
              </a:rPr>
              <a:t>r</a:t>
            </a:r>
            <a:r>
              <a:rPr sz="2000" spc="30" dirty="0">
                <a:latin typeface="Calibri"/>
                <a:cs typeface="Calibri"/>
              </a:rPr>
              <a:t>t</a:t>
            </a:r>
            <a:r>
              <a:rPr sz="2000" spc="40" dirty="0">
                <a:latin typeface="Calibri"/>
                <a:cs typeface="Calibri"/>
              </a:rPr>
              <a:t>i</a:t>
            </a:r>
            <a:r>
              <a:rPr sz="2000" spc="30" dirty="0">
                <a:latin typeface="Calibri"/>
                <a:cs typeface="Calibri"/>
              </a:rPr>
              <a:t>t</a:t>
            </a:r>
            <a:r>
              <a:rPr sz="2000" spc="40" dirty="0">
                <a:latin typeface="Calibri"/>
                <a:cs typeface="Calibri"/>
              </a:rPr>
              <a:t>i</a:t>
            </a:r>
            <a:r>
              <a:rPr sz="2000" spc="45" dirty="0">
                <a:latin typeface="Calibri"/>
                <a:cs typeface="Calibri"/>
              </a:rPr>
              <a:t>on</a:t>
            </a:r>
            <a:r>
              <a:rPr sz="2000" spc="-5" dirty="0">
                <a:latin typeface="Calibri"/>
                <a:cs typeface="Calibri"/>
              </a:rPr>
              <a:t>e</a:t>
            </a:r>
            <a:r>
              <a:rPr sz="2000" dirty="0">
                <a:latin typeface="Calibri"/>
                <a:cs typeface="Calibri"/>
              </a:rPr>
              <a:t>d</a:t>
            </a:r>
            <a:r>
              <a:rPr sz="2000" spc="-204" dirty="0">
                <a:latin typeface="Calibri"/>
                <a:cs typeface="Calibri"/>
              </a:rPr>
              <a:t> </a:t>
            </a:r>
            <a:r>
              <a:rPr sz="2000" spc="-10" dirty="0">
                <a:latin typeface="Calibri"/>
                <a:cs typeface="Calibri"/>
              </a:rPr>
              <a:t>(</a:t>
            </a:r>
            <a:r>
              <a:rPr sz="2000" spc="15" dirty="0">
                <a:latin typeface="Calibri"/>
                <a:cs typeface="Calibri"/>
              </a:rPr>
              <a:t>s</a:t>
            </a:r>
            <a:r>
              <a:rPr sz="2000" spc="-5" dirty="0">
                <a:latin typeface="Calibri"/>
                <a:cs typeface="Calibri"/>
              </a:rPr>
              <a:t>ee</a:t>
            </a:r>
            <a:r>
              <a:rPr sz="2000" spc="-150" dirty="0">
                <a:latin typeface="Calibri"/>
                <a:cs typeface="Calibri"/>
              </a:rPr>
              <a:t> </a:t>
            </a:r>
            <a:r>
              <a:rPr sz="2000" spc="40" dirty="0">
                <a:latin typeface="Calibri"/>
                <a:cs typeface="Calibri"/>
              </a:rPr>
              <a:t>la</a:t>
            </a:r>
            <a:r>
              <a:rPr sz="2000" spc="30" dirty="0">
                <a:latin typeface="Calibri"/>
                <a:cs typeface="Calibri"/>
              </a:rPr>
              <a:t>t</a:t>
            </a:r>
            <a:r>
              <a:rPr sz="2000" spc="-5" dirty="0">
                <a:latin typeface="Calibri"/>
                <a:cs typeface="Calibri"/>
              </a:rPr>
              <a:t>er</a:t>
            </a:r>
            <a:r>
              <a:rPr sz="2000" dirty="0">
                <a:latin typeface="Calibri"/>
                <a:cs typeface="Calibri"/>
              </a:rPr>
              <a:t>)</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0" dirty="0">
                <a:latin typeface="Calibri"/>
                <a:cs typeface="Calibri"/>
              </a:rPr>
              <a:t>g</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spc="-20" dirty="0">
                <a:latin typeface="Calibri"/>
                <a:cs typeface="Calibri"/>
              </a:rPr>
              <a:t>x</a:t>
            </a:r>
            <a:r>
              <a:rPr sz="2000" b="1" spc="-5" dirty="0">
                <a:latin typeface="Calibri"/>
                <a:cs typeface="Calibri"/>
              </a:rPr>
              <a:t>t</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5" dirty="0">
                <a:latin typeface="Calibri"/>
                <a:cs typeface="Calibri"/>
              </a:rPr>
              <a:t>H</a:t>
            </a:r>
            <a:r>
              <a:rPr sz="2000" spc="-5" dirty="0">
                <a:latin typeface="Calibri"/>
                <a:cs typeface="Calibri"/>
              </a:rPr>
              <a:t>e</a:t>
            </a:r>
            <a:r>
              <a:rPr sz="2000" spc="40" dirty="0">
                <a:latin typeface="Calibri"/>
                <a:cs typeface="Calibri"/>
              </a:rPr>
              <a:t>l</a:t>
            </a:r>
            <a:r>
              <a:rPr sz="2000" spc="45" dirty="0">
                <a:latin typeface="Calibri"/>
                <a:cs typeface="Calibri"/>
              </a:rPr>
              <a:t>p</a:t>
            </a:r>
            <a:r>
              <a:rPr sz="2000" dirty="0">
                <a:latin typeface="Calibri"/>
                <a:cs typeface="Calibri"/>
              </a:rPr>
              <a:t>s</a:t>
            </a:r>
            <a:r>
              <a:rPr sz="2000" spc="-35" dirty="0">
                <a:latin typeface="Calibri"/>
                <a:cs typeface="Calibri"/>
              </a:rPr>
              <a:t> </a:t>
            </a:r>
            <a:r>
              <a:rPr sz="2000" spc="-5" dirty="0">
                <a:latin typeface="Calibri"/>
                <a:cs typeface="Calibri"/>
              </a:rPr>
              <a:t>m</a:t>
            </a:r>
            <a:r>
              <a:rPr sz="2000" spc="40" dirty="0">
                <a:latin typeface="Calibri"/>
                <a:cs typeface="Calibri"/>
              </a:rPr>
              <a:t>a</a:t>
            </a:r>
            <a:r>
              <a:rPr sz="2000" dirty="0">
                <a:latin typeface="Calibri"/>
                <a:cs typeface="Calibri"/>
              </a:rPr>
              <a:t>p</a:t>
            </a:r>
            <a:r>
              <a:rPr sz="2000" spc="-5" dirty="0">
                <a:latin typeface="Calibri"/>
                <a:cs typeface="Calibri"/>
              </a:rPr>
              <a:t> r</a:t>
            </a:r>
            <a:r>
              <a:rPr sz="2000" spc="40" dirty="0">
                <a:latin typeface="Calibri"/>
                <a:cs typeface="Calibri"/>
              </a:rPr>
              <a:t>a</a:t>
            </a:r>
            <a:r>
              <a:rPr sz="2000" spc="-5" dirty="0">
                <a:latin typeface="Calibri"/>
                <a:cs typeface="Calibri"/>
              </a:rPr>
              <a:t>w</a:t>
            </a:r>
            <a:r>
              <a:rPr sz="2000" spc="-18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25"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45" dirty="0">
                <a:latin typeface="Calibri"/>
                <a:cs typeface="Calibri"/>
              </a:rPr>
              <a:t>n</a:t>
            </a:r>
            <a:r>
              <a:rPr sz="2000" spc="40" dirty="0">
                <a:latin typeface="Calibri"/>
                <a:cs typeface="Calibri"/>
              </a:rPr>
              <a:t>a</a:t>
            </a:r>
            <a:r>
              <a:rPr sz="2000" spc="-5" dirty="0">
                <a:latin typeface="Calibri"/>
                <a:cs typeface="Calibri"/>
              </a:rPr>
              <a:t>me</a:t>
            </a:r>
            <a:r>
              <a:rPr sz="2000" dirty="0">
                <a:latin typeface="Calibri"/>
                <a:cs typeface="Calibri"/>
              </a:rPr>
              <a:t>d</a:t>
            </a:r>
            <a:r>
              <a:rPr sz="2000" spc="-105" dirty="0">
                <a:latin typeface="Calibri"/>
                <a:cs typeface="Calibri"/>
              </a:rPr>
              <a:t> </a:t>
            </a:r>
            <a:r>
              <a:rPr sz="2000" spc="-50"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r>
              <a:rPr sz="2000" spc="-13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0" dirty="0">
                <a:latin typeface="Calibri"/>
                <a:cs typeface="Calibri"/>
              </a:rPr>
              <a:t>c</a:t>
            </a:r>
            <a:r>
              <a:rPr sz="2000" spc="40" dirty="0">
                <a:latin typeface="Calibri"/>
                <a:cs typeface="Calibri"/>
              </a:rPr>
              <a:t>i</a:t>
            </a:r>
            <a:r>
              <a:rPr sz="2000" spc="-15" dirty="0">
                <a:latin typeface="Calibri"/>
                <a:cs typeface="Calibri"/>
              </a:rPr>
              <a:t>f</a:t>
            </a:r>
            <a:r>
              <a:rPr sz="2000" spc="40" dirty="0">
                <a:latin typeface="Calibri"/>
                <a:cs typeface="Calibri"/>
              </a:rPr>
              <a:t>i</a:t>
            </a:r>
            <a:r>
              <a:rPr sz="2000" spc="-5" dirty="0">
                <a:latin typeface="Calibri"/>
                <a:cs typeface="Calibri"/>
              </a:rPr>
              <a:t>c</a:t>
            </a:r>
            <a:r>
              <a:rPr sz="2000" spc="-100"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r>
              <a:rPr sz="2000"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70" dirty="0">
                <a:latin typeface="Calibri"/>
                <a:cs typeface="Calibri"/>
              </a:rPr>
              <a:t>T</a:t>
            </a:r>
            <a:r>
              <a:rPr spc="-50" dirty="0">
                <a:latin typeface="Calibri"/>
                <a:cs typeface="Calibri"/>
              </a:rPr>
              <a:t>a</a:t>
            </a:r>
            <a:r>
              <a:rPr spc="35" dirty="0">
                <a:latin typeface="Calibri"/>
                <a:cs typeface="Calibri"/>
              </a:rPr>
              <a:t>b</a:t>
            </a:r>
            <a:r>
              <a:rPr spc="45" dirty="0">
                <a:latin typeface="Calibri"/>
                <a:cs typeface="Calibri"/>
              </a:rPr>
              <a:t>l</a:t>
            </a:r>
            <a:r>
              <a:rPr dirty="0">
                <a:latin typeface="Calibri"/>
                <a:cs typeface="Calibri"/>
              </a:rPr>
              <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20026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shel</a:t>
            </a:r>
            <a:r>
              <a:rPr sz="2000" b="1" dirty="0">
                <a:latin typeface="Courier New"/>
                <a:cs typeface="Courier New"/>
              </a:rPr>
              <a:t>l</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spc="5" dirty="0">
                <a:latin typeface="Calibri"/>
                <a:cs typeface="Calibri"/>
              </a:rPr>
              <a:t>t</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55" dirty="0">
                <a:latin typeface="Calibri"/>
                <a:cs typeface="Calibri"/>
              </a:rPr>
              <a:t>y</a:t>
            </a:r>
            <a:r>
              <a:rPr sz="2000" b="1" spc="-5" dirty="0">
                <a:latin typeface="Calibri"/>
                <a:cs typeface="Calibri"/>
              </a:rPr>
              <a:t>s</a:t>
            </a:r>
            <a:r>
              <a:rPr sz="2000" b="1" spc="5" dirty="0">
                <a:latin typeface="Calibri"/>
                <a:cs typeface="Calibri"/>
              </a:rPr>
              <a:t>t</a:t>
            </a:r>
            <a:r>
              <a:rPr sz="2000" b="1" spc="-10" dirty="0">
                <a:latin typeface="Calibri"/>
                <a:cs typeface="Calibri"/>
              </a:rPr>
              <a:t>e</a:t>
            </a:r>
            <a:r>
              <a:rPr sz="2000" b="1" dirty="0">
                <a:latin typeface="Calibri"/>
                <a:cs typeface="Calibri"/>
              </a:rPr>
              <a:t>m</a:t>
            </a:r>
            <a:r>
              <a:rPr sz="2000" b="1" spc="2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5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spc="5" dirty="0">
                <a:latin typeface="Calibri"/>
                <a:cs typeface="Calibri"/>
              </a:rPr>
              <a:t>w</a:t>
            </a:r>
            <a:r>
              <a:rPr sz="2000" b="1" dirty="0">
                <a:latin typeface="Calibri"/>
                <a:cs typeface="Calibri"/>
              </a:rPr>
              <a:t>it</a:t>
            </a:r>
            <a:r>
              <a:rPr sz="2000" b="1" spc="20" dirty="0">
                <a:latin typeface="Calibri"/>
                <a:cs typeface="Calibri"/>
              </a:rPr>
              <a:t>h</a:t>
            </a:r>
            <a:r>
              <a:rPr sz="2000" b="1" dirty="0">
                <a:latin typeface="Calibri"/>
                <a:cs typeface="Calibri"/>
              </a:rPr>
              <a:t>i</a:t>
            </a:r>
            <a:r>
              <a:rPr sz="2000" b="1" spc="-5" dirty="0">
                <a:latin typeface="Calibri"/>
                <a:cs typeface="Calibri"/>
              </a:rPr>
              <a:t>n</a:t>
            </a:r>
            <a:r>
              <a:rPr sz="2000" b="1" spc="-1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l</a:t>
            </a:r>
            <a:endParaRPr sz="2000">
              <a:latin typeface="Calibri"/>
              <a:cs typeface="Calibri"/>
            </a:endParaRPr>
          </a:p>
        </p:txBody>
      </p:sp>
      <p:sp>
        <p:nvSpPr>
          <p:cNvPr id="3" name="object 3"/>
          <p:cNvSpPr txBox="1"/>
          <p:nvPr/>
        </p:nvSpPr>
        <p:spPr>
          <a:xfrm>
            <a:off x="527242" y="3126754"/>
            <a:ext cx="4775200" cy="6286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N</a:t>
            </a:r>
            <a:r>
              <a:rPr sz="2000" b="1" spc="-5" dirty="0">
                <a:latin typeface="Calibri"/>
                <a:cs typeface="Calibri"/>
              </a:rPr>
              <a:t>o</a:t>
            </a:r>
            <a:r>
              <a:rPr sz="2000" b="1" spc="-3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spc="-5" dirty="0">
                <a:latin typeface="Calibri"/>
                <a:cs typeface="Calibri"/>
              </a:rPr>
              <a:t>t</a:t>
            </a:r>
            <a:r>
              <a:rPr sz="2000" b="1" spc="5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spc="-5" dirty="0">
                <a:latin typeface="Calibri"/>
                <a:cs typeface="Calibri"/>
              </a:rPr>
              <a:t>t</a:t>
            </a:r>
            <a:r>
              <a:rPr sz="2000" b="1" spc="-15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spc="25" dirty="0">
                <a:latin typeface="Calibri"/>
                <a:cs typeface="Calibri"/>
              </a:rPr>
              <a:t>H</a:t>
            </a:r>
            <a:r>
              <a:rPr sz="2000" b="1" spc="35" dirty="0">
                <a:latin typeface="Calibri"/>
                <a:cs typeface="Calibri"/>
              </a:rPr>
              <a:t>D</a:t>
            </a:r>
            <a:r>
              <a:rPr sz="2000" b="1" spc="-25" dirty="0">
                <a:latin typeface="Calibri"/>
                <a:cs typeface="Calibri"/>
              </a:rPr>
              <a:t>F</a:t>
            </a:r>
            <a:r>
              <a:rPr sz="2000" b="1" spc="-5" dirty="0">
                <a:latin typeface="Calibri"/>
                <a:cs typeface="Calibri"/>
              </a:rPr>
              <a:t>S</a:t>
            </a:r>
            <a:r>
              <a:rPr sz="2000" b="1" spc="-10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endParaRPr sz="2000">
              <a:latin typeface="Calibri"/>
              <a:cs typeface="Calibri"/>
            </a:endParaRPr>
          </a:p>
          <a:p>
            <a:pPr marL="418465">
              <a:lnSpc>
                <a:spcPct val="100000"/>
              </a:lnSpc>
              <a:spcBef>
                <a:spcPts val="2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10" dirty="0">
                <a:latin typeface="Calibri"/>
                <a:cs typeface="Calibri"/>
              </a:rPr>
              <a:t>B</a:t>
            </a:r>
            <a:r>
              <a:rPr sz="2000" spc="45" dirty="0">
                <a:latin typeface="Calibri"/>
                <a:cs typeface="Calibri"/>
              </a:rPr>
              <a:t>u</a:t>
            </a:r>
            <a:r>
              <a:rPr sz="2000" dirty="0">
                <a:latin typeface="Calibri"/>
                <a:cs typeface="Calibri"/>
              </a:rPr>
              <a:t>t</a:t>
            </a:r>
            <a:r>
              <a:rPr sz="2000" spc="-25" dirty="0">
                <a:latin typeface="Calibri"/>
                <a:cs typeface="Calibri"/>
              </a:rPr>
              <a:t> </a:t>
            </a:r>
            <a:r>
              <a:rPr sz="2000" spc="-55" dirty="0">
                <a:latin typeface="Calibri"/>
                <a:cs typeface="Calibri"/>
              </a:rPr>
              <a:t>c</a:t>
            </a:r>
            <a:r>
              <a:rPr sz="2000" spc="45" dirty="0">
                <a:latin typeface="Calibri"/>
                <a:cs typeface="Calibri"/>
              </a:rPr>
              <a:t>ou</a:t>
            </a:r>
            <a:r>
              <a:rPr sz="2000" spc="40" dirty="0">
                <a:latin typeface="Calibri"/>
                <a:cs typeface="Calibri"/>
              </a:rPr>
              <a:t>l</a:t>
            </a:r>
            <a:r>
              <a:rPr sz="2000" dirty="0">
                <a:latin typeface="Calibri"/>
                <a:cs typeface="Calibri"/>
              </a:rPr>
              <a:t>d</a:t>
            </a:r>
            <a:r>
              <a:rPr sz="2000" spc="-105" dirty="0">
                <a:latin typeface="Calibri"/>
                <a:cs typeface="Calibri"/>
              </a:rPr>
              <a:t> </a:t>
            </a:r>
            <a:r>
              <a:rPr sz="2000" spc="-5" dirty="0">
                <a:latin typeface="Calibri"/>
                <a:cs typeface="Calibri"/>
              </a:rPr>
              <a:t>r</a:t>
            </a:r>
            <a:r>
              <a:rPr sz="2000" spc="45" dirty="0">
                <a:latin typeface="Calibri"/>
                <a:cs typeface="Calibri"/>
              </a:rPr>
              <a:t>u</a:t>
            </a:r>
            <a:r>
              <a:rPr sz="2000" dirty="0">
                <a:latin typeface="Calibri"/>
                <a:cs typeface="Calibri"/>
              </a:rPr>
              <a:t>n</a:t>
            </a:r>
            <a:r>
              <a:rPr sz="2000" spc="-105" dirty="0">
                <a:latin typeface="Calibri"/>
                <a:cs typeface="Calibri"/>
              </a:rPr>
              <a:t> </a:t>
            </a:r>
            <a:r>
              <a:rPr sz="2000" spc="-5" dirty="0">
                <a:latin typeface="Courier New"/>
                <a:cs typeface="Courier New"/>
              </a:rPr>
              <a:t>hdf</a:t>
            </a:r>
            <a:r>
              <a:rPr sz="2000" dirty="0">
                <a:latin typeface="Courier New"/>
                <a:cs typeface="Courier New"/>
              </a:rPr>
              <a:t>s</a:t>
            </a:r>
            <a:r>
              <a:rPr sz="2000" spc="-5" dirty="0">
                <a:latin typeface="Courier New"/>
                <a:cs typeface="Courier New"/>
              </a:rPr>
              <a:t> df</a:t>
            </a:r>
            <a:r>
              <a:rPr sz="2000" dirty="0">
                <a:latin typeface="Courier New"/>
                <a:cs typeface="Courier New"/>
              </a:rPr>
              <a:t>s</a:t>
            </a:r>
            <a:r>
              <a:rPr sz="2000" spc="-5" dirty="0">
                <a:latin typeface="Courier New"/>
                <a:cs typeface="Courier New"/>
              </a:rPr>
              <a:t> </a:t>
            </a:r>
            <a:r>
              <a:rPr sz="2000" spc="4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dirty="0">
                <a:latin typeface="Calibri"/>
                <a:cs typeface="Calibri"/>
              </a:rPr>
              <a:t>g</a:t>
            </a:r>
            <a:r>
              <a:rPr sz="2000" spc="-195" dirty="0">
                <a:latin typeface="Calibri"/>
                <a:cs typeface="Calibri"/>
              </a:rPr>
              <a:t> </a:t>
            </a:r>
            <a:r>
              <a:rPr sz="2000" spc="-5" dirty="0">
                <a:latin typeface="Courier New"/>
                <a:cs typeface="Courier New"/>
              </a:rPr>
              <a:t>shell</a:t>
            </a:r>
            <a:endParaRPr sz="200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I</a:t>
            </a:r>
            <a:r>
              <a:rPr spc="35" dirty="0">
                <a:latin typeface="Calibri"/>
                <a:cs typeface="Calibri"/>
              </a:rPr>
              <a:t>n</a:t>
            </a:r>
            <a:r>
              <a:rPr spc="-10" dirty="0">
                <a:latin typeface="Calibri"/>
                <a:cs typeface="Calibri"/>
              </a:rPr>
              <a:t>t</a:t>
            </a:r>
            <a:r>
              <a:rPr dirty="0">
                <a:latin typeface="Calibri"/>
                <a:cs typeface="Calibri"/>
              </a:rPr>
              <a:t>e</a:t>
            </a:r>
            <a:r>
              <a:rPr spc="-45" dirty="0">
                <a:latin typeface="Calibri"/>
                <a:cs typeface="Calibri"/>
              </a:rPr>
              <a:t>r</a:t>
            </a:r>
            <a:r>
              <a:rPr spc="-55" dirty="0">
                <a:latin typeface="Calibri"/>
                <a:cs typeface="Calibri"/>
              </a:rPr>
              <a:t>a</a:t>
            </a:r>
            <a:r>
              <a:rPr spc="-20" dirty="0">
                <a:latin typeface="Calibri"/>
                <a:cs typeface="Calibri"/>
              </a:rPr>
              <a:t>c</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w</a:t>
            </a:r>
            <a:r>
              <a:rPr spc="50" dirty="0">
                <a:latin typeface="Calibri"/>
                <a:cs typeface="Calibri"/>
              </a:rPr>
              <a:t>i</a:t>
            </a:r>
            <a:r>
              <a:rPr spc="-5" dirty="0">
                <a:latin typeface="Calibri"/>
                <a:cs typeface="Calibri"/>
              </a:rPr>
              <a:t>t</a:t>
            </a:r>
            <a:r>
              <a:rPr dirty="0">
                <a:latin typeface="Calibri"/>
                <a:cs typeface="Calibri"/>
              </a:rPr>
              <a:t>h</a:t>
            </a:r>
            <a:r>
              <a:rPr spc="-5" dirty="0">
                <a:latin typeface="Calibri"/>
                <a:cs typeface="Calibri"/>
              </a:rPr>
              <a:t> t</a:t>
            </a:r>
            <a:r>
              <a:rPr spc="35" dirty="0">
                <a:latin typeface="Calibri"/>
                <a:cs typeface="Calibri"/>
              </a:rPr>
              <a:t>h</a:t>
            </a:r>
            <a:r>
              <a:rPr spc="-5" dirty="0">
                <a:latin typeface="Calibri"/>
                <a:cs typeface="Calibri"/>
              </a:rPr>
              <a:t>e</a:t>
            </a:r>
            <a:r>
              <a:rPr spc="-40" dirty="0">
                <a:latin typeface="Calibri"/>
                <a:cs typeface="Calibri"/>
              </a:rPr>
              <a:t> </a:t>
            </a:r>
            <a:r>
              <a:rPr spc="10" dirty="0">
                <a:latin typeface="Calibri"/>
                <a:cs typeface="Calibri"/>
              </a:rPr>
              <a:t>O</a:t>
            </a:r>
            <a:r>
              <a:rPr spc="35" dirty="0">
                <a:latin typeface="Calibri"/>
                <a:cs typeface="Calibri"/>
              </a:rPr>
              <a:t>p</a:t>
            </a:r>
            <a:r>
              <a:rPr dirty="0">
                <a:latin typeface="Calibri"/>
                <a:cs typeface="Calibri"/>
              </a:rPr>
              <a:t>e</a:t>
            </a:r>
            <a:r>
              <a:rPr spc="-45" dirty="0">
                <a:latin typeface="Calibri"/>
                <a:cs typeface="Calibri"/>
              </a:rPr>
              <a:t>r</a:t>
            </a:r>
            <a:r>
              <a:rPr spc="-50" dirty="0">
                <a:latin typeface="Calibri"/>
                <a:cs typeface="Calibri"/>
              </a:rPr>
              <a:t>a</a:t>
            </a:r>
            <a:r>
              <a:rPr spc="-5" dirty="0">
                <a:latin typeface="Calibri"/>
                <a:cs typeface="Calibri"/>
              </a:rPr>
              <a:t>t</a:t>
            </a:r>
            <a:r>
              <a:rPr spc="50" dirty="0">
                <a:latin typeface="Calibri"/>
                <a:cs typeface="Calibri"/>
              </a:rPr>
              <a:t>i</a:t>
            </a:r>
            <a:r>
              <a:rPr spc="35" dirty="0">
                <a:latin typeface="Calibri"/>
                <a:cs typeface="Calibri"/>
              </a:rPr>
              <a:t>n</a:t>
            </a:r>
            <a:r>
              <a:rPr spc="-5" dirty="0">
                <a:latin typeface="Calibri"/>
                <a:cs typeface="Calibri"/>
              </a:rPr>
              <a:t>g</a:t>
            </a:r>
            <a:r>
              <a:rPr spc="-70" dirty="0">
                <a:latin typeface="Calibri"/>
                <a:cs typeface="Calibri"/>
              </a:rPr>
              <a:t> </a:t>
            </a:r>
            <a:r>
              <a:rPr spc="-5" dirty="0">
                <a:latin typeface="Calibri"/>
                <a:cs typeface="Calibri"/>
              </a:rPr>
              <a:t>S</a:t>
            </a:r>
            <a:r>
              <a:rPr spc="10" dirty="0">
                <a:latin typeface="Calibri"/>
                <a:cs typeface="Calibri"/>
              </a:rPr>
              <a:t>y</a:t>
            </a:r>
            <a:r>
              <a:rPr spc="-40" dirty="0">
                <a:latin typeface="Calibri"/>
                <a:cs typeface="Calibri"/>
              </a:rPr>
              <a:t>s</a:t>
            </a:r>
            <a:r>
              <a:rPr spc="-5" dirty="0">
                <a:latin typeface="Calibri"/>
                <a:cs typeface="Calibri"/>
              </a:rPr>
              <a:t>t</a:t>
            </a:r>
            <a:r>
              <a:rPr dirty="0">
                <a:latin typeface="Calibri"/>
                <a:cs typeface="Calibri"/>
              </a:rPr>
              <a:t>e</a:t>
            </a:r>
            <a:r>
              <a:rPr spc="-5" dirty="0">
                <a:latin typeface="Calibri"/>
                <a:cs typeface="Calibri"/>
              </a:rPr>
              <a:t>m</a:t>
            </a:r>
          </a:p>
        </p:txBody>
      </p:sp>
      <p:sp>
        <p:nvSpPr>
          <p:cNvPr id="5" name="object 5"/>
          <p:cNvSpPr/>
          <p:nvPr/>
        </p:nvSpPr>
        <p:spPr>
          <a:xfrm>
            <a:off x="876300" y="1638300"/>
            <a:ext cx="7124700" cy="1041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7100" y="1727200"/>
            <a:ext cx="4241800" cy="863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920750" y="1682750"/>
            <a:ext cx="6985000" cy="901700"/>
          </a:xfrm>
          <a:prstGeom prst="rect">
            <a:avLst/>
          </a:prstGeom>
          <a:solidFill>
            <a:srgbClr val="F6FFC3"/>
          </a:solidFill>
          <a:ln w="12700">
            <a:solidFill>
              <a:srgbClr val="7F7F7F"/>
            </a:solidFill>
          </a:ln>
        </p:spPr>
        <p:txBody>
          <a:bodyPr vert="horz" wrap="square" lIns="0" tIns="0" rIns="0" bIns="0" rtlCol="0">
            <a:spAutoFit/>
          </a:bodyPr>
          <a:lstStyle/>
          <a:p>
            <a:pPr marL="169545">
              <a:lnSpc>
                <a:spcPts val="2030"/>
              </a:lnSpc>
            </a:pPr>
            <a:r>
              <a:rPr sz="1800" b="1" dirty="0">
                <a:solidFill>
                  <a:srgbClr val="A6A6A6"/>
                </a:solidFill>
                <a:latin typeface="Courier New"/>
                <a:cs typeface="Courier New"/>
              </a:rPr>
              <a:t>&gt;</a:t>
            </a:r>
            <a:r>
              <a:rPr sz="1800" b="1" spc="35" dirty="0">
                <a:solidFill>
                  <a:srgbClr val="A6A6A6"/>
                </a:solidFill>
                <a:latin typeface="Courier New"/>
                <a:cs typeface="Courier New"/>
              </a:rPr>
              <a:t> </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160" dirty="0">
                <a:solidFill>
                  <a:srgbClr val="010000"/>
                </a:solidFill>
                <a:latin typeface="Courier New"/>
                <a:cs typeface="Courier New"/>
              </a:rPr>
              <a:t> </a:t>
            </a:r>
            <a:r>
              <a:rPr sz="1800" b="1" spc="15" dirty="0">
                <a:solidFill>
                  <a:srgbClr val="010000"/>
                </a:solidFill>
                <a:latin typeface="Courier New"/>
                <a:cs typeface="Courier New"/>
              </a:rPr>
              <a:t>date;</a:t>
            </a:r>
            <a:endParaRPr sz="1800">
              <a:latin typeface="Courier New"/>
              <a:cs typeface="Courier New"/>
            </a:endParaRPr>
          </a:p>
          <a:p>
            <a:pPr marL="169545">
              <a:lnSpc>
                <a:spcPts val="2030"/>
              </a:lnSpc>
            </a:pPr>
            <a:r>
              <a:rPr sz="1800" b="1" spc="15" dirty="0">
                <a:latin typeface="Courier New"/>
                <a:cs typeface="Courier New"/>
              </a:rPr>
              <a:t>Mo</a:t>
            </a:r>
            <a:r>
              <a:rPr sz="1800" b="1" dirty="0">
                <a:latin typeface="Courier New"/>
                <a:cs typeface="Courier New"/>
              </a:rPr>
              <a:t>n</a:t>
            </a:r>
            <a:r>
              <a:rPr sz="1800" b="1" spc="-60" dirty="0">
                <a:latin typeface="Courier New"/>
                <a:cs typeface="Courier New"/>
              </a:rPr>
              <a:t> </a:t>
            </a:r>
            <a:r>
              <a:rPr sz="1800" b="1" spc="15" dirty="0">
                <a:latin typeface="Courier New"/>
                <a:cs typeface="Courier New"/>
              </a:rPr>
              <a:t>Ma</a:t>
            </a:r>
            <a:r>
              <a:rPr sz="1800" b="1" dirty="0">
                <a:latin typeface="Courier New"/>
                <a:cs typeface="Courier New"/>
              </a:rPr>
              <a:t>y</a:t>
            </a:r>
            <a:r>
              <a:rPr sz="1800" b="1" spc="-60" dirty="0">
                <a:latin typeface="Courier New"/>
                <a:cs typeface="Courier New"/>
              </a:rPr>
              <a:t> </a:t>
            </a:r>
            <a:r>
              <a:rPr sz="1800" b="1" spc="15" dirty="0">
                <a:latin typeface="Courier New"/>
                <a:cs typeface="Courier New"/>
              </a:rPr>
              <a:t>2</a:t>
            </a:r>
            <a:r>
              <a:rPr sz="1800" b="1" dirty="0">
                <a:latin typeface="Courier New"/>
                <a:cs typeface="Courier New"/>
              </a:rPr>
              <a:t>0</a:t>
            </a:r>
            <a:r>
              <a:rPr sz="1800" b="1" spc="-60" dirty="0">
                <a:latin typeface="Courier New"/>
                <a:cs typeface="Courier New"/>
              </a:rPr>
              <a:t> </a:t>
            </a:r>
            <a:r>
              <a:rPr sz="1800" b="1" spc="15" dirty="0">
                <a:latin typeface="Courier New"/>
                <a:cs typeface="Courier New"/>
              </a:rPr>
              <a:t>16:44:3</a:t>
            </a:r>
            <a:r>
              <a:rPr sz="1800" b="1" dirty="0">
                <a:latin typeface="Courier New"/>
                <a:cs typeface="Courier New"/>
              </a:rPr>
              <a:t>5</a:t>
            </a:r>
            <a:r>
              <a:rPr sz="1800" b="1" spc="-160" dirty="0">
                <a:latin typeface="Courier New"/>
                <a:cs typeface="Courier New"/>
              </a:rPr>
              <a:t> </a:t>
            </a:r>
            <a:r>
              <a:rPr sz="1800" b="1" spc="15" dirty="0">
                <a:latin typeface="Courier New"/>
                <a:cs typeface="Courier New"/>
              </a:rPr>
              <a:t>PD</a:t>
            </a:r>
            <a:r>
              <a:rPr sz="1800" b="1" dirty="0">
                <a:latin typeface="Courier New"/>
                <a:cs typeface="Courier New"/>
              </a:rPr>
              <a:t>T</a:t>
            </a:r>
            <a:r>
              <a:rPr sz="1800" b="1" spc="-60" dirty="0">
                <a:latin typeface="Courier New"/>
                <a:cs typeface="Courier New"/>
              </a:rPr>
              <a:t> </a:t>
            </a:r>
            <a:r>
              <a:rPr sz="1800" b="1" spc="15" dirty="0">
                <a:latin typeface="Courier New"/>
                <a:cs typeface="Courier New"/>
              </a:rPr>
              <a:t>2013</a:t>
            </a:r>
            <a:endParaRPr sz="1800">
              <a:latin typeface="Courier New"/>
              <a:cs typeface="Courier New"/>
            </a:endParaRPr>
          </a:p>
        </p:txBody>
      </p:sp>
      <p:sp>
        <p:nvSpPr>
          <p:cNvPr id="8" name="object 8"/>
          <p:cNvSpPr/>
          <p:nvPr/>
        </p:nvSpPr>
        <p:spPr>
          <a:xfrm>
            <a:off x="876300" y="3924300"/>
            <a:ext cx="7124700" cy="7874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27100" y="4000500"/>
            <a:ext cx="6451600" cy="6223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920750" y="3968750"/>
            <a:ext cx="6985000" cy="6477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dirty="0">
                <a:solidFill>
                  <a:srgbClr val="A6A6A6"/>
                </a:solidFill>
                <a:latin typeface="Courier New"/>
                <a:cs typeface="Courier New"/>
              </a:rPr>
              <a:t>&gt;</a:t>
            </a:r>
            <a:r>
              <a:rPr sz="1800" b="1" spc="35" dirty="0">
                <a:solidFill>
                  <a:srgbClr val="A6A6A6"/>
                </a:solidFill>
                <a:latin typeface="Courier New"/>
                <a:cs typeface="Courier New"/>
              </a:rPr>
              <a:t> </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160" dirty="0">
                <a:solidFill>
                  <a:srgbClr val="010000"/>
                </a:solidFill>
                <a:latin typeface="Courier New"/>
                <a:cs typeface="Courier New"/>
              </a:rPr>
              <a:t> </a:t>
            </a:r>
            <a:r>
              <a:rPr sz="1800" b="1" spc="15" dirty="0">
                <a:solidFill>
                  <a:srgbClr val="010000"/>
                </a:solidFill>
                <a:latin typeface="Courier New"/>
                <a:cs typeface="Courier New"/>
              </a:rPr>
              <a:t>hdf</a:t>
            </a:r>
            <a:r>
              <a:rPr sz="1800" b="1" dirty="0">
                <a:solidFill>
                  <a:srgbClr val="010000"/>
                </a:solidFill>
                <a:latin typeface="Courier New"/>
                <a:cs typeface="Courier New"/>
              </a:rPr>
              <a:t>s</a:t>
            </a:r>
            <a:r>
              <a:rPr sz="1800" b="1" spc="-65" dirty="0">
                <a:solidFill>
                  <a:srgbClr val="010000"/>
                </a:solidFill>
                <a:latin typeface="Courier New"/>
                <a:cs typeface="Courier New"/>
              </a:rPr>
              <a:t> </a:t>
            </a:r>
            <a:r>
              <a:rPr sz="1800" b="1" spc="15" dirty="0">
                <a:solidFill>
                  <a:srgbClr val="010000"/>
                </a:solidFill>
                <a:latin typeface="Courier New"/>
                <a:cs typeface="Courier New"/>
              </a:rPr>
              <a:t>df</a:t>
            </a:r>
            <a:r>
              <a:rPr sz="1800" b="1" dirty="0">
                <a:solidFill>
                  <a:srgbClr val="010000"/>
                </a:solidFill>
                <a:latin typeface="Courier New"/>
                <a:cs typeface="Courier New"/>
              </a:rPr>
              <a:t>s</a:t>
            </a:r>
            <a:r>
              <a:rPr sz="1800" b="1" spc="-65" dirty="0">
                <a:solidFill>
                  <a:srgbClr val="010000"/>
                </a:solidFill>
                <a:latin typeface="Courier New"/>
                <a:cs typeface="Courier New"/>
              </a:rPr>
              <a:t> </a:t>
            </a:r>
            <a:r>
              <a:rPr sz="1800" b="1" spc="15" dirty="0">
                <a:solidFill>
                  <a:srgbClr val="010000"/>
                </a:solidFill>
                <a:latin typeface="Courier New"/>
                <a:cs typeface="Courier New"/>
              </a:rPr>
              <a:t>-mkdi</a:t>
            </a:r>
            <a:r>
              <a:rPr sz="1800" b="1" dirty="0">
                <a:solidFill>
                  <a:srgbClr val="010000"/>
                </a:solidFill>
                <a:latin typeface="Courier New"/>
                <a:cs typeface="Courier New"/>
              </a:rPr>
              <a:t>r</a:t>
            </a:r>
            <a:r>
              <a:rPr sz="1800" b="1" spc="-160" dirty="0">
                <a:solidFill>
                  <a:srgbClr val="010000"/>
                </a:solidFill>
                <a:latin typeface="Courier New"/>
                <a:cs typeface="Courier New"/>
              </a:rPr>
              <a:t> </a:t>
            </a:r>
            <a:r>
              <a:rPr sz="1800" b="1" spc="15" dirty="0">
                <a:solidFill>
                  <a:srgbClr val="010000"/>
                </a:solidFill>
                <a:latin typeface="Courier New"/>
                <a:cs typeface="Courier New"/>
              </a:rPr>
              <a:t>/reports/sales</a:t>
            </a:r>
            <a:r>
              <a:rPr sz="1800" b="1" spc="-80" dirty="0">
                <a:solidFill>
                  <a:srgbClr val="010000"/>
                </a:solidFill>
                <a:latin typeface="Courier New"/>
                <a:cs typeface="Courier New"/>
              </a:rPr>
              <a:t>/</a:t>
            </a:r>
            <a:r>
              <a:rPr sz="1800" b="1" spc="15" dirty="0">
                <a:solidFill>
                  <a:srgbClr val="010000"/>
                </a:solidFill>
                <a:latin typeface="Courier New"/>
                <a:cs typeface="Courier New"/>
              </a:rPr>
              <a:t>201</a:t>
            </a:r>
            <a:r>
              <a:rPr sz="1800" b="1" spc="-85" dirty="0">
                <a:solidFill>
                  <a:srgbClr val="010000"/>
                </a:solidFill>
                <a:latin typeface="Courier New"/>
                <a:cs typeface="Courier New"/>
              </a:rPr>
              <a:t>3</a:t>
            </a:r>
            <a:r>
              <a:rPr sz="1800" b="1" dirty="0">
                <a:solidFill>
                  <a:srgbClr val="010000"/>
                </a:solidFill>
                <a:latin typeface="Courier New"/>
                <a:cs typeface="Courier New"/>
              </a:rPr>
              <a:t>;</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2" name="object 12"/>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40</a:t>
            </a:r>
            <a:endParaRPr sz="1200">
              <a:latin typeface="Calibri"/>
              <a:cs typeface="Calibri"/>
            </a:endParaRPr>
          </a:p>
        </p:txBody>
      </p:sp>
      <p:sp>
        <p:nvSpPr>
          <p:cNvPr id="13" name="Slide Number Placeholder 12"/>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40</a:t>
            </a:fld>
            <a:endParaRPr spc="-5" dirty="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6040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10" dirty="0">
                <a:latin typeface="Calibri"/>
                <a:cs typeface="Calibri"/>
              </a:rPr>
              <a:t>a</a:t>
            </a:r>
            <a:r>
              <a:rPr sz="2000" b="1" spc="-5" dirty="0">
                <a:latin typeface="Calibri"/>
                <a:cs typeface="Calibri"/>
              </a:rPr>
              <a:t>n</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spc="-5" dirty="0">
                <a:latin typeface="Calibri"/>
                <a:cs typeface="Calibri"/>
              </a:rPr>
              <a:t>a</a:t>
            </a:r>
            <a:r>
              <a:rPr sz="2000" b="1" spc="60" dirty="0">
                <a:latin typeface="Calibri"/>
                <a:cs typeface="Calibri"/>
              </a:rPr>
              <a:t> </a:t>
            </a:r>
            <a:r>
              <a:rPr sz="2000" b="1" spc="-35" dirty="0">
                <a:latin typeface="Calibri"/>
                <a:cs typeface="Calibri"/>
              </a:rPr>
              <a:t>f</a:t>
            </a:r>
            <a:r>
              <a:rPr sz="2000" b="1" dirty="0">
                <a:latin typeface="Calibri"/>
                <a:cs typeface="Calibri"/>
              </a:rPr>
              <a:t>ile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i</a:t>
            </a:r>
            <a:r>
              <a:rPr sz="2000" b="1" spc="20" dirty="0">
                <a:latin typeface="Calibri"/>
                <a:cs typeface="Calibri"/>
              </a:rPr>
              <a:t>n</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qu</a:t>
            </a:r>
            <a:r>
              <a:rPr sz="2000" b="1" spc="-15" dirty="0">
                <a:latin typeface="Calibri"/>
                <a:cs typeface="Calibri"/>
              </a:rPr>
              <a:t>er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spc="-5" dirty="0">
                <a:latin typeface="Calibri"/>
                <a:cs typeface="Calibri"/>
              </a:rPr>
              <a:t>g</a:t>
            </a:r>
            <a:r>
              <a:rPr sz="2000" b="1" spc="-105" dirty="0">
                <a:latin typeface="Calibri"/>
                <a:cs typeface="Calibri"/>
              </a:rPr>
              <a:t> </a:t>
            </a:r>
            <a:r>
              <a:rPr sz="2000" b="1" dirty="0">
                <a:latin typeface="Calibri"/>
                <a:cs typeface="Calibri"/>
              </a:rPr>
              <a:t>t</a:t>
            </a:r>
            <a:r>
              <a:rPr sz="2000" b="1" spc="25" dirty="0">
                <a:latin typeface="Calibri"/>
                <a:cs typeface="Calibri"/>
              </a:rPr>
              <a:t>h</a:t>
            </a:r>
            <a:r>
              <a:rPr sz="2000" b="1" dirty="0">
                <a:latin typeface="Calibri"/>
                <a:cs typeface="Calibri"/>
              </a:rPr>
              <a:t>e</a:t>
            </a:r>
            <a:r>
              <a:rPr sz="2000" b="1" spc="40" dirty="0">
                <a:latin typeface="Calibri"/>
                <a:cs typeface="Calibri"/>
              </a:rPr>
              <a:t> </a:t>
            </a:r>
            <a:r>
              <a:rPr sz="2000" b="1" spc="-5" dirty="0">
                <a:latin typeface="Courier New"/>
                <a:cs typeface="Courier New"/>
              </a:rPr>
              <a:t>-</a:t>
            </a:r>
            <a:r>
              <a:rPr sz="2000" b="1" dirty="0">
                <a:latin typeface="Courier New"/>
                <a:cs typeface="Courier New"/>
              </a:rPr>
              <a:t>f</a:t>
            </a:r>
            <a:r>
              <a:rPr sz="2000" b="1" spc="-8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on</a:t>
            </a:r>
            <a:endParaRPr sz="2000">
              <a:latin typeface="Calibri"/>
              <a:cs typeface="Calibri"/>
            </a:endParaRPr>
          </a:p>
        </p:txBody>
      </p:sp>
      <p:sp>
        <p:nvSpPr>
          <p:cNvPr id="3" name="object 3"/>
          <p:cNvSpPr txBox="1"/>
          <p:nvPr/>
        </p:nvSpPr>
        <p:spPr>
          <a:xfrm>
            <a:off x="527242" y="2631454"/>
            <a:ext cx="68961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R</a:t>
            </a:r>
            <a:r>
              <a:rPr sz="2000" b="1" spc="20" dirty="0">
                <a:latin typeface="Calibri"/>
                <a:cs typeface="Calibri"/>
              </a:rPr>
              <a:t>u</a:t>
            </a:r>
            <a:r>
              <a:rPr sz="2000" b="1" spc="-5" dirty="0">
                <a:latin typeface="Calibri"/>
                <a:cs typeface="Calibri"/>
              </a:rPr>
              <a:t>n</a:t>
            </a:r>
            <a:r>
              <a:rPr sz="2000" b="1" spc="-3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tl</a:t>
            </a:r>
            <a:r>
              <a:rPr sz="2000" b="1" spc="-5" dirty="0">
                <a:latin typeface="Calibri"/>
                <a:cs typeface="Calibri"/>
              </a:rPr>
              <a:t>y</a:t>
            </a:r>
            <a:r>
              <a:rPr sz="2000" b="1" spc="-10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5" dirty="0">
                <a:latin typeface="Calibri"/>
                <a:cs typeface="Calibri"/>
              </a:rPr>
              <a:t>h</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70" dirty="0">
                <a:latin typeface="Calibri"/>
                <a:cs typeface="Calibri"/>
              </a:rPr>
              <a:t> </a:t>
            </a:r>
            <a:r>
              <a:rPr sz="2000" b="1" dirty="0">
                <a:latin typeface="Calibri"/>
                <a:cs typeface="Calibri"/>
              </a:rPr>
              <a:t>li</a:t>
            </a:r>
            <a:r>
              <a:rPr sz="2000" b="1" spc="25" dirty="0">
                <a:latin typeface="Calibri"/>
                <a:cs typeface="Calibri"/>
              </a:rPr>
              <a:t>n</a:t>
            </a:r>
            <a:r>
              <a:rPr sz="2000" b="1" dirty="0">
                <a:latin typeface="Calibri"/>
                <a:cs typeface="Calibri"/>
              </a:rPr>
              <a:t>e</a:t>
            </a:r>
            <a:r>
              <a:rPr sz="2000" b="1" spc="-60" dirty="0">
                <a:latin typeface="Calibri"/>
                <a:cs typeface="Calibri"/>
              </a:rPr>
              <a:t> </a:t>
            </a:r>
            <a:r>
              <a:rPr sz="2000" b="1" dirty="0">
                <a:latin typeface="Calibri"/>
                <a:cs typeface="Calibri"/>
              </a:rPr>
              <a:t>wit</a:t>
            </a:r>
            <a:r>
              <a:rPr sz="2000" b="1" spc="-5" dirty="0">
                <a:latin typeface="Calibri"/>
                <a:cs typeface="Calibri"/>
              </a:rPr>
              <a:t>h</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a:t>
            </a:r>
            <a:r>
              <a:rPr sz="2000" b="1" dirty="0">
                <a:latin typeface="Courier New"/>
                <a:cs typeface="Courier New"/>
              </a:rPr>
              <a:t>q</a:t>
            </a:r>
            <a:r>
              <a:rPr sz="2000" b="1" spc="-8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on</a:t>
            </a:r>
            <a:endParaRPr sz="2000">
              <a:latin typeface="Calibri"/>
              <a:cs typeface="Calibri"/>
            </a:endParaRPr>
          </a:p>
        </p:txBody>
      </p:sp>
      <p:sp>
        <p:nvSpPr>
          <p:cNvPr id="4" name="object 4"/>
          <p:cNvSpPr txBox="1"/>
          <p:nvPr/>
        </p:nvSpPr>
        <p:spPr>
          <a:xfrm>
            <a:off x="527242" y="4079254"/>
            <a:ext cx="353187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a:t>
            </a:r>
            <a:r>
              <a:rPr sz="2000" b="1" dirty="0">
                <a:latin typeface="Courier New"/>
                <a:cs typeface="Courier New"/>
              </a:rPr>
              <a:t>o</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0" dirty="0">
                <a:latin typeface="Calibri"/>
                <a:cs typeface="Calibri"/>
              </a:rPr>
              <a:t>a</a:t>
            </a:r>
            <a:r>
              <a:rPr sz="2000" b="1" spc="20" dirty="0">
                <a:latin typeface="Calibri"/>
                <a:cs typeface="Calibri"/>
              </a:rPr>
              <a:t>p</a:t>
            </a:r>
            <a:r>
              <a:rPr sz="2000" b="1" dirty="0">
                <a:latin typeface="Calibri"/>
                <a:cs typeface="Calibri"/>
              </a:rPr>
              <a:t>t</a:t>
            </a:r>
            <a:r>
              <a:rPr sz="2000" b="1" spc="20" dirty="0">
                <a:latin typeface="Calibri"/>
                <a:cs typeface="Calibri"/>
              </a:rPr>
              <a:t>u</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20" dirty="0">
                <a:latin typeface="Calibri"/>
                <a:cs typeface="Calibri"/>
              </a:rPr>
              <a:t>pu</a:t>
            </a:r>
            <a:r>
              <a:rPr sz="2000" b="1" spc="-5" dirty="0">
                <a:latin typeface="Calibri"/>
                <a:cs typeface="Calibri"/>
              </a:rPr>
              <a:t>t</a:t>
            </a:r>
            <a:r>
              <a:rPr sz="2000" b="1" spc="-1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35" dirty="0">
                <a:latin typeface="Calibri"/>
                <a:cs typeface="Calibri"/>
              </a:rPr>
              <a:t>f</a:t>
            </a:r>
            <a:r>
              <a:rPr sz="2000" b="1" dirty="0">
                <a:latin typeface="Calibri"/>
                <a:cs typeface="Calibri"/>
              </a:rPr>
              <a:t>ile</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5" dirty="0">
                <a:latin typeface="Calibri"/>
                <a:cs typeface="Calibri"/>
              </a:rPr>
              <a:t>O</a:t>
            </a:r>
            <a:r>
              <a:rPr sz="2000" spc="45" dirty="0">
                <a:latin typeface="Calibri"/>
                <a:cs typeface="Calibri"/>
              </a:rPr>
              <a:t>p</a:t>
            </a:r>
            <a:r>
              <a:rPr sz="2000" spc="30" dirty="0">
                <a:latin typeface="Calibri"/>
                <a:cs typeface="Calibri"/>
              </a:rPr>
              <a:t>t</a:t>
            </a:r>
            <a:r>
              <a:rPr sz="2000" spc="40" dirty="0">
                <a:latin typeface="Calibri"/>
                <a:cs typeface="Calibri"/>
              </a:rPr>
              <a:t>i</a:t>
            </a:r>
            <a:r>
              <a:rPr sz="2000" spc="45" dirty="0">
                <a:latin typeface="Calibri"/>
                <a:cs typeface="Calibri"/>
              </a:rPr>
              <a:t>on</a:t>
            </a:r>
            <a:r>
              <a:rPr sz="2000" spc="40" dirty="0">
                <a:latin typeface="Calibri"/>
                <a:cs typeface="Calibri"/>
              </a:rPr>
              <a:t>all</a:t>
            </a:r>
            <a:r>
              <a:rPr sz="2000" spc="-5" dirty="0">
                <a:latin typeface="Calibri"/>
                <a:cs typeface="Calibri"/>
              </a:rPr>
              <a:t>y</a:t>
            </a:r>
            <a:r>
              <a:rPr sz="2000" spc="-160"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5" dirty="0">
                <a:latin typeface="Calibri"/>
                <a:cs typeface="Calibri"/>
              </a:rPr>
              <a:t>y</a:t>
            </a:r>
            <a:r>
              <a:rPr sz="2000" spc="-160"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li</a:t>
            </a:r>
            <a:r>
              <a:rPr sz="2000" spc="-5" dirty="0">
                <a:latin typeface="Calibri"/>
                <a:cs typeface="Calibri"/>
              </a:rPr>
              <a:t>m</a:t>
            </a:r>
            <a:r>
              <a:rPr sz="2000" spc="40" dirty="0">
                <a:latin typeface="Calibri"/>
                <a:cs typeface="Calibri"/>
              </a:rPr>
              <a:t>i</a:t>
            </a:r>
            <a:r>
              <a:rPr sz="2000" spc="30" dirty="0">
                <a:latin typeface="Calibri"/>
                <a:cs typeface="Calibri"/>
              </a:rPr>
              <a:t>t</a:t>
            </a:r>
            <a:r>
              <a:rPr sz="2000" spc="-5" dirty="0">
                <a:latin typeface="Calibri"/>
                <a:cs typeface="Calibri"/>
              </a:rPr>
              <a:t>er</a:t>
            </a:r>
            <a:endParaRPr sz="2000">
              <a:latin typeface="Calibri"/>
              <a:cs typeface="Calibri"/>
            </a:endParaRPr>
          </a:p>
        </p:txBody>
      </p:sp>
      <p:sp>
        <p:nvSpPr>
          <p:cNvPr id="5" name="object 5"/>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R</a:t>
            </a:r>
            <a:r>
              <a:rPr spc="35" dirty="0">
                <a:latin typeface="Calibri"/>
                <a:cs typeface="Calibri"/>
              </a:rPr>
              <a:t>unn</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15" dirty="0">
                <a:latin typeface="Calibri"/>
                <a:cs typeface="Calibri"/>
              </a:rPr>
              <a:t>I</a:t>
            </a:r>
            <a:r>
              <a:rPr spc="-25" dirty="0">
                <a:latin typeface="Calibri"/>
                <a:cs typeface="Calibri"/>
              </a:rPr>
              <a:t>m</a:t>
            </a:r>
            <a:r>
              <a:rPr spc="35" dirty="0">
                <a:latin typeface="Calibri"/>
                <a:cs typeface="Calibri"/>
              </a:rPr>
              <a:t>p</a:t>
            </a:r>
            <a:r>
              <a:rPr spc="-50" dirty="0">
                <a:latin typeface="Calibri"/>
                <a:cs typeface="Calibri"/>
              </a:rPr>
              <a:t>a</a:t>
            </a:r>
            <a:r>
              <a:rPr spc="45" dirty="0">
                <a:latin typeface="Calibri"/>
                <a:cs typeface="Calibri"/>
              </a:rPr>
              <a:t>l</a:t>
            </a:r>
            <a:r>
              <a:rPr dirty="0">
                <a:latin typeface="Calibri"/>
                <a:cs typeface="Calibri"/>
              </a:rPr>
              <a:t>a</a:t>
            </a:r>
            <a:r>
              <a:rPr spc="-9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45" dirty="0">
                <a:latin typeface="Calibri"/>
                <a:cs typeface="Calibri"/>
              </a:rPr>
              <a:t>i</a:t>
            </a:r>
            <a:r>
              <a:rPr dirty="0">
                <a:latin typeface="Calibri"/>
                <a:cs typeface="Calibri"/>
              </a:rPr>
              <a:t>es</a:t>
            </a:r>
            <a:r>
              <a:rPr spc="15" dirty="0">
                <a:latin typeface="Calibri"/>
                <a:cs typeface="Calibri"/>
              </a:rPr>
              <a:t> </a:t>
            </a:r>
            <a:r>
              <a:rPr spc="-35" dirty="0">
                <a:latin typeface="Calibri"/>
                <a:cs typeface="Calibri"/>
              </a:rPr>
              <a:t>f</a:t>
            </a:r>
            <a:r>
              <a:rPr spc="-45" dirty="0">
                <a:latin typeface="Calibri"/>
                <a:cs typeface="Calibri"/>
              </a:rPr>
              <a:t>r</a:t>
            </a:r>
            <a:r>
              <a:rPr spc="30" dirty="0">
                <a:latin typeface="Calibri"/>
                <a:cs typeface="Calibri"/>
              </a:rPr>
              <a:t>o</a:t>
            </a:r>
            <a:r>
              <a:rPr spc="-5" dirty="0">
                <a:latin typeface="Calibri"/>
                <a:cs typeface="Calibri"/>
              </a:rPr>
              <a:t>m</a:t>
            </a:r>
            <a:r>
              <a:rPr spc="-60" dirty="0">
                <a:latin typeface="Calibri"/>
                <a:cs typeface="Calibri"/>
              </a:rPr>
              <a:t> </a:t>
            </a:r>
            <a:r>
              <a:rPr spc="-5"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spc="20" dirty="0">
                <a:latin typeface="Calibri"/>
                <a:cs typeface="Calibri"/>
              </a:rPr>
              <a:t>C</a:t>
            </a:r>
            <a:r>
              <a:rPr spc="30" dirty="0">
                <a:latin typeface="Calibri"/>
                <a:cs typeface="Calibri"/>
              </a:rPr>
              <a:t>o</a:t>
            </a:r>
            <a:r>
              <a:rPr spc="-25" dirty="0">
                <a:latin typeface="Calibri"/>
                <a:cs typeface="Calibri"/>
              </a:rPr>
              <a:t>mm</a:t>
            </a:r>
            <a:r>
              <a:rPr spc="-50"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0" dirty="0">
                <a:latin typeface="Calibri"/>
                <a:cs typeface="Calibri"/>
              </a:rPr>
              <a:t>L</a:t>
            </a:r>
            <a:r>
              <a:rPr spc="45" dirty="0">
                <a:latin typeface="Calibri"/>
                <a:cs typeface="Calibri"/>
              </a:rPr>
              <a:t>i</a:t>
            </a:r>
            <a:r>
              <a:rPr spc="35" dirty="0">
                <a:latin typeface="Calibri"/>
                <a:cs typeface="Calibri"/>
              </a:rPr>
              <a:t>n</a:t>
            </a:r>
            <a:r>
              <a:rPr spc="-5" dirty="0">
                <a:latin typeface="Calibri"/>
                <a:cs typeface="Calibri"/>
              </a:rPr>
              <a:t>e</a:t>
            </a:r>
          </a:p>
        </p:txBody>
      </p:sp>
      <p:sp>
        <p:nvSpPr>
          <p:cNvPr id="6" name="object 6"/>
          <p:cNvSpPr/>
          <p:nvPr/>
        </p:nvSpPr>
        <p:spPr>
          <a:xfrm>
            <a:off x="876300" y="1651000"/>
            <a:ext cx="7124700" cy="8001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920750" y="1695450"/>
            <a:ext cx="6985000" cy="660400"/>
          </a:xfrm>
          <a:prstGeom prst="rect">
            <a:avLst/>
          </a:prstGeom>
          <a:solidFill>
            <a:srgbClr val="D9D9D9"/>
          </a:solidFill>
          <a:ln w="12700">
            <a:solidFill>
              <a:srgbClr val="7F7F7F"/>
            </a:solidFill>
          </a:ln>
        </p:spPr>
        <p:txBody>
          <a:bodyPr vert="horz" wrap="square" lIns="0" tIns="0" rIns="0" bIns="0" rtlCol="0">
            <a:spAutoFit/>
          </a:bodyPr>
          <a:lstStyle/>
          <a:p>
            <a:pPr marL="172720">
              <a:lnSpc>
                <a:spcPct val="100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360" dirty="0">
                <a:solidFill>
                  <a:srgbClr val="010000"/>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f</a:t>
            </a:r>
            <a:r>
              <a:rPr sz="1800" b="1" spc="35" dirty="0">
                <a:solidFill>
                  <a:srgbClr val="010000"/>
                </a:solidFill>
                <a:latin typeface="Courier New"/>
                <a:cs typeface="Courier New"/>
              </a:rPr>
              <a:t> </a:t>
            </a:r>
            <a:r>
              <a:rPr sz="1800" b="1" spc="15" dirty="0">
                <a:solidFill>
                  <a:srgbClr val="010000"/>
                </a:solidFill>
                <a:latin typeface="Courier New"/>
                <a:cs typeface="Courier New"/>
              </a:rPr>
              <a:t>myquery.hql</a:t>
            </a:r>
            <a:endParaRPr sz="1800">
              <a:latin typeface="Courier New"/>
              <a:cs typeface="Courier New"/>
            </a:endParaRPr>
          </a:p>
        </p:txBody>
      </p:sp>
      <p:sp>
        <p:nvSpPr>
          <p:cNvPr id="8" name="object 8"/>
          <p:cNvSpPr/>
          <p:nvPr/>
        </p:nvSpPr>
        <p:spPr>
          <a:xfrm>
            <a:off x="876300" y="3124200"/>
            <a:ext cx="7124700" cy="787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920750" y="3168650"/>
            <a:ext cx="6985000" cy="647700"/>
          </a:xfrm>
          <a:prstGeom prst="rect">
            <a:avLst/>
          </a:prstGeom>
          <a:solidFill>
            <a:srgbClr val="D9D9D9"/>
          </a:solidFill>
          <a:ln w="12700">
            <a:solidFill>
              <a:srgbClr val="7F7F7F"/>
            </a:solidFill>
          </a:ln>
        </p:spPr>
        <p:txBody>
          <a:bodyPr vert="horz" wrap="square" lIns="0" tIns="0" rIns="0" bIns="0" rtlCol="0">
            <a:spAutoFit/>
          </a:bodyPr>
          <a:lstStyle/>
          <a:p>
            <a:pPr marL="172720">
              <a:lnSpc>
                <a:spcPct val="100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360" dirty="0">
                <a:solidFill>
                  <a:srgbClr val="010000"/>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q</a:t>
            </a:r>
            <a:r>
              <a:rPr sz="1800" b="1" spc="35" dirty="0">
                <a:solidFill>
                  <a:srgbClr val="010000"/>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users'</a:t>
            </a:r>
            <a:endParaRPr sz="1800">
              <a:latin typeface="Courier New"/>
              <a:cs typeface="Courier New"/>
            </a:endParaRPr>
          </a:p>
        </p:txBody>
      </p:sp>
      <p:sp>
        <p:nvSpPr>
          <p:cNvPr id="10" name="object 10"/>
          <p:cNvSpPr/>
          <p:nvPr/>
        </p:nvSpPr>
        <p:spPr>
          <a:xfrm>
            <a:off x="876300" y="4762500"/>
            <a:ext cx="7124700" cy="12827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27100" y="4838700"/>
            <a:ext cx="5359400" cy="111760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920750" y="4806950"/>
            <a:ext cx="6985000" cy="1143000"/>
          </a:xfrm>
          <a:prstGeom prst="rect">
            <a:avLst/>
          </a:prstGeom>
          <a:solidFill>
            <a:srgbClr val="D9D9D9"/>
          </a:solidFill>
          <a:ln w="12700">
            <a:solidFill>
              <a:srgbClr val="7F7F7F"/>
            </a:solidFill>
          </a:ln>
        </p:spPr>
        <p:txBody>
          <a:bodyPr vert="horz" wrap="square" lIns="0" tIns="0" rIns="0" bIns="0" rtlCol="0">
            <a:spAutoFit/>
          </a:bodyPr>
          <a:lstStyle/>
          <a:p>
            <a:pPr marL="169545">
              <a:lnSpc>
                <a:spcPts val="208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a:t>
            </a:r>
            <a:r>
              <a:rPr sz="1800" b="1" dirty="0">
                <a:solidFill>
                  <a:srgbClr val="010000"/>
                </a:solidFill>
                <a:latin typeface="Courier New"/>
                <a:cs typeface="Courier New"/>
              </a:rPr>
              <a:t>l</a:t>
            </a:r>
            <a:r>
              <a:rPr sz="1800" b="1" spc="-360" dirty="0">
                <a:solidFill>
                  <a:srgbClr val="010000"/>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f</a:t>
            </a:r>
            <a:r>
              <a:rPr sz="1800" b="1" spc="35" dirty="0">
                <a:solidFill>
                  <a:srgbClr val="010000"/>
                </a:solidFill>
                <a:latin typeface="Courier New"/>
                <a:cs typeface="Courier New"/>
              </a:rPr>
              <a:t> </a:t>
            </a:r>
            <a:r>
              <a:rPr sz="1800" b="1" spc="15" dirty="0">
                <a:solidFill>
                  <a:srgbClr val="010000"/>
                </a:solidFill>
                <a:latin typeface="Courier New"/>
                <a:cs typeface="Courier New"/>
              </a:rPr>
              <a:t>myquery.hq</a:t>
            </a:r>
            <a:r>
              <a:rPr sz="1800" b="1" dirty="0">
                <a:solidFill>
                  <a:srgbClr val="010000"/>
                </a:solidFill>
                <a:latin typeface="Courier New"/>
                <a:cs typeface="Courier New"/>
              </a:rPr>
              <a:t>l</a:t>
            </a:r>
            <a:r>
              <a:rPr sz="1800" b="1" spc="-260" dirty="0">
                <a:solidFill>
                  <a:srgbClr val="010000"/>
                </a:solidFill>
                <a:latin typeface="Courier New"/>
                <a:cs typeface="Courier New"/>
              </a:rPr>
              <a:t> </a:t>
            </a:r>
            <a:r>
              <a:rPr sz="1800" b="1" dirty="0">
                <a:solidFill>
                  <a:srgbClr val="010000"/>
                </a:solidFill>
                <a:latin typeface="Courier New"/>
                <a:cs typeface="Courier New"/>
              </a:rPr>
              <a:t>\</a:t>
            </a:r>
            <a:endParaRPr sz="1800">
              <a:latin typeface="Courier New"/>
              <a:cs typeface="Courier New"/>
            </a:endParaRPr>
          </a:p>
          <a:p>
            <a:pPr marL="995044">
              <a:lnSpc>
                <a:spcPts val="1950"/>
              </a:lnSpc>
            </a:pPr>
            <a:r>
              <a:rPr sz="1800" b="1" spc="15" dirty="0">
                <a:solidFill>
                  <a:srgbClr val="010000"/>
                </a:solidFill>
                <a:latin typeface="Courier New"/>
                <a:cs typeface="Courier New"/>
              </a:rPr>
              <a:t>-</a:t>
            </a:r>
            <a:r>
              <a:rPr sz="1800" b="1" dirty="0">
                <a:solidFill>
                  <a:srgbClr val="010000"/>
                </a:solidFill>
                <a:latin typeface="Courier New"/>
                <a:cs typeface="Courier New"/>
              </a:rPr>
              <a:t>o</a:t>
            </a:r>
            <a:r>
              <a:rPr sz="1800" b="1" spc="-65" dirty="0">
                <a:solidFill>
                  <a:srgbClr val="010000"/>
                </a:solidFill>
                <a:latin typeface="Courier New"/>
                <a:cs typeface="Courier New"/>
              </a:rPr>
              <a:t> </a:t>
            </a:r>
            <a:r>
              <a:rPr sz="1800" b="1" spc="15" dirty="0">
                <a:solidFill>
                  <a:srgbClr val="010000"/>
                </a:solidFill>
                <a:latin typeface="Courier New"/>
                <a:cs typeface="Courier New"/>
              </a:rPr>
              <a:t>results.tx</a:t>
            </a:r>
            <a:r>
              <a:rPr sz="1800" b="1" dirty="0">
                <a:solidFill>
                  <a:srgbClr val="010000"/>
                </a:solidFill>
                <a:latin typeface="Courier New"/>
                <a:cs typeface="Courier New"/>
              </a:rPr>
              <a:t>t</a:t>
            </a:r>
            <a:r>
              <a:rPr sz="1800" b="1" spc="-260" dirty="0">
                <a:solidFill>
                  <a:srgbClr val="010000"/>
                </a:solidFill>
                <a:latin typeface="Courier New"/>
                <a:cs typeface="Courier New"/>
              </a:rPr>
              <a:t> </a:t>
            </a:r>
            <a:r>
              <a:rPr sz="1800" b="1" dirty="0">
                <a:solidFill>
                  <a:srgbClr val="010000"/>
                </a:solidFill>
                <a:latin typeface="Courier New"/>
                <a:cs typeface="Courier New"/>
              </a:rPr>
              <a:t>\</a:t>
            </a:r>
            <a:endParaRPr sz="1800">
              <a:latin typeface="Courier New"/>
              <a:cs typeface="Courier New"/>
            </a:endParaRPr>
          </a:p>
          <a:p>
            <a:pPr marL="995044">
              <a:lnSpc>
                <a:spcPts val="2030"/>
              </a:lnSpc>
            </a:pPr>
            <a:r>
              <a:rPr sz="1800" b="1" spc="15" dirty="0">
                <a:solidFill>
                  <a:srgbClr val="010000"/>
                </a:solidFill>
                <a:latin typeface="Courier New"/>
                <a:cs typeface="Courier New"/>
              </a:rPr>
              <a:t>--output_fil</a:t>
            </a:r>
            <a:r>
              <a:rPr sz="1800" b="1" spc="-80" dirty="0">
                <a:solidFill>
                  <a:srgbClr val="010000"/>
                </a:solidFill>
                <a:latin typeface="Courier New"/>
                <a:cs typeface="Courier New"/>
              </a:rPr>
              <a:t>e</a:t>
            </a:r>
            <a:r>
              <a:rPr sz="1800" b="1" spc="15" dirty="0">
                <a:solidFill>
                  <a:srgbClr val="010000"/>
                </a:solidFill>
                <a:latin typeface="Courier New"/>
                <a:cs typeface="Courier New"/>
              </a:rPr>
              <a:t>_fi</a:t>
            </a:r>
            <a:r>
              <a:rPr sz="1800" b="1" spc="-85" dirty="0">
                <a:solidFill>
                  <a:srgbClr val="010000"/>
                </a:solidFill>
                <a:latin typeface="Courier New"/>
                <a:cs typeface="Courier New"/>
              </a:rPr>
              <a:t>e</a:t>
            </a:r>
            <a:r>
              <a:rPr sz="1800" b="1" spc="15" dirty="0">
                <a:solidFill>
                  <a:srgbClr val="010000"/>
                </a:solidFill>
                <a:latin typeface="Courier New"/>
                <a:cs typeface="Courier New"/>
              </a:rPr>
              <a:t>ld_</a:t>
            </a:r>
            <a:r>
              <a:rPr sz="1800" b="1" spc="-85" dirty="0">
                <a:solidFill>
                  <a:srgbClr val="010000"/>
                </a:solidFill>
                <a:latin typeface="Courier New"/>
                <a:cs typeface="Courier New"/>
              </a:rPr>
              <a:t>d</a:t>
            </a:r>
            <a:r>
              <a:rPr sz="1800" b="1" spc="15" dirty="0">
                <a:solidFill>
                  <a:srgbClr val="010000"/>
                </a:solidFill>
                <a:latin typeface="Courier New"/>
                <a:cs typeface="Courier New"/>
              </a:rPr>
              <a:t>eli</a:t>
            </a:r>
            <a:r>
              <a:rPr sz="1800" b="1" spc="-80" dirty="0">
                <a:solidFill>
                  <a:srgbClr val="010000"/>
                </a:solidFill>
                <a:latin typeface="Courier New"/>
                <a:cs typeface="Courier New"/>
              </a:rPr>
              <a:t>m</a:t>
            </a:r>
            <a:r>
              <a:rPr sz="1800" b="1" spc="15" dirty="0">
                <a:solidFill>
                  <a:srgbClr val="010000"/>
                </a:solidFill>
                <a:latin typeface="Courier New"/>
                <a:cs typeface="Courier New"/>
              </a:rPr>
              <a:t>='\</a:t>
            </a:r>
            <a:r>
              <a:rPr sz="1800" b="1" spc="-80" dirty="0">
                <a:solidFill>
                  <a:srgbClr val="010000"/>
                </a:solidFill>
                <a:latin typeface="Courier New"/>
                <a:cs typeface="Courier New"/>
              </a:rPr>
              <a:t>t'</a:t>
            </a:r>
            <a:endParaRPr sz="180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41</a:t>
            </a:fld>
            <a:endParaRPr spc="-5" dirty="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5"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15"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30" dirty="0">
                <a:latin typeface="Calibri"/>
                <a:cs typeface="Calibri"/>
              </a:rPr>
              <a:t>B</a:t>
            </a:r>
            <a:r>
              <a:rPr sz="2000" b="1" spc="-10" dirty="0">
                <a:latin typeface="Calibri"/>
                <a:cs typeface="Calibri"/>
              </a:rPr>
              <a:t>ee</a:t>
            </a:r>
            <a:r>
              <a:rPr sz="2000" b="1" spc="5" dirty="0">
                <a:latin typeface="Calibri"/>
                <a:cs typeface="Calibri"/>
              </a:rPr>
              <a:t>l</a:t>
            </a:r>
            <a:r>
              <a:rPr sz="2000" b="1" dirty="0">
                <a:latin typeface="Calibri"/>
                <a:cs typeface="Calibri"/>
              </a:rPr>
              <a:t>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30" dirty="0">
                <a:latin typeface="Calibri"/>
                <a:cs typeface="Calibri"/>
              </a:rPr>
              <a:t>(</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120" dirty="0">
                <a:latin typeface="Calibri"/>
                <a:cs typeface="Calibri"/>
              </a:rPr>
              <a:t>’</a:t>
            </a:r>
            <a:r>
              <a:rPr sz="2000" b="1" spc="-5" dirty="0">
                <a:latin typeface="Calibri"/>
                <a:cs typeface="Calibri"/>
              </a:rPr>
              <a:t>s</a:t>
            </a:r>
            <a:r>
              <a:rPr sz="2000" b="1" spc="50" dirty="0">
                <a:latin typeface="Calibri"/>
                <a:cs typeface="Calibri"/>
              </a:rPr>
              <a:t> </a:t>
            </a:r>
            <a:r>
              <a:rPr sz="2000" b="1" spc="-55" dirty="0">
                <a:latin typeface="Calibri"/>
                <a:cs typeface="Calibri"/>
              </a:rPr>
              <a:t>S</a:t>
            </a:r>
            <a:r>
              <a:rPr sz="2000" b="1" spc="20" dirty="0">
                <a:latin typeface="Calibri"/>
                <a:cs typeface="Calibri"/>
              </a:rPr>
              <a:t>h</a:t>
            </a:r>
            <a:r>
              <a:rPr sz="2000" b="1" spc="-10" dirty="0">
                <a:latin typeface="Calibri"/>
                <a:cs typeface="Calibri"/>
              </a:rPr>
              <a:t>e</a:t>
            </a:r>
            <a:r>
              <a:rPr sz="2000" b="1" spc="5" dirty="0">
                <a:latin typeface="Calibri"/>
                <a:cs typeface="Calibri"/>
              </a:rPr>
              <a:t>l</a:t>
            </a:r>
            <a:r>
              <a:rPr sz="2000" b="1" dirty="0">
                <a:latin typeface="Calibri"/>
                <a:cs typeface="Calibri"/>
              </a:rPr>
              <a:t>l</a:t>
            </a:r>
            <a:r>
              <a:rPr sz="2000" b="1" spc="-5" dirty="0">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42</a:t>
            </a:fld>
            <a:endParaRPr spc="-5" dirty="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981065" cy="17983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15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30" dirty="0">
                <a:latin typeface="Calibri"/>
                <a:cs typeface="Calibri"/>
              </a:rPr>
              <a:t>B</a:t>
            </a:r>
            <a:r>
              <a:rPr sz="2000" b="1" spc="-10" dirty="0">
                <a:latin typeface="Calibri"/>
                <a:cs typeface="Calibri"/>
              </a:rPr>
              <a:t>ee</a:t>
            </a:r>
            <a:r>
              <a:rPr sz="2000" b="1" dirty="0">
                <a:latin typeface="Calibri"/>
                <a:cs typeface="Calibri"/>
              </a:rPr>
              <a:t>li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alibri"/>
                <a:cs typeface="Calibri"/>
              </a:rPr>
              <a:t>I</a:t>
            </a:r>
            <a:r>
              <a:rPr sz="2000" spc="45" dirty="0">
                <a:latin typeface="Calibri"/>
                <a:cs typeface="Calibri"/>
              </a:rPr>
              <a:t>n</a:t>
            </a:r>
            <a:r>
              <a:rPr sz="2000" spc="30" dirty="0">
                <a:latin typeface="Calibri"/>
                <a:cs typeface="Calibri"/>
              </a:rPr>
              <a:t>t</a:t>
            </a:r>
            <a:r>
              <a:rPr sz="2000" spc="-5" dirty="0">
                <a:latin typeface="Calibri"/>
                <a:cs typeface="Calibri"/>
              </a:rPr>
              <a:t>er</a:t>
            </a:r>
            <a:r>
              <a:rPr sz="2000" spc="40" dirty="0">
                <a:latin typeface="Calibri"/>
                <a:cs typeface="Calibri"/>
              </a:rPr>
              <a:t>a</a:t>
            </a:r>
            <a:r>
              <a:rPr sz="2000" spc="-55" dirty="0">
                <a:latin typeface="Calibri"/>
                <a:cs typeface="Calibri"/>
              </a:rPr>
              <a:t>c</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15" dirty="0">
                <a:latin typeface="Calibri"/>
                <a:cs typeface="Calibri"/>
              </a:rPr>
              <a:t>s</a:t>
            </a:r>
            <a:r>
              <a:rPr sz="2000" spc="45" dirty="0">
                <a:latin typeface="Calibri"/>
                <a:cs typeface="Calibri"/>
              </a:rPr>
              <a:t>h</a:t>
            </a:r>
            <a:r>
              <a:rPr sz="2000" spc="-5" dirty="0">
                <a:latin typeface="Calibri"/>
                <a:cs typeface="Calibri"/>
              </a:rPr>
              <a:t>e</a:t>
            </a:r>
            <a:r>
              <a:rPr sz="2000" spc="40" dirty="0">
                <a:latin typeface="Calibri"/>
                <a:cs typeface="Calibri"/>
              </a:rPr>
              <a:t>l</a:t>
            </a:r>
            <a:r>
              <a:rPr sz="2000" dirty="0">
                <a:latin typeface="Calibri"/>
                <a:cs typeface="Calibri"/>
              </a:rPr>
              <a:t>l</a:t>
            </a:r>
            <a:r>
              <a:rPr sz="2000" spc="-114" dirty="0">
                <a:latin typeface="Calibri"/>
                <a:cs typeface="Calibri"/>
              </a:rPr>
              <a:t> </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o</a:t>
            </a:r>
            <a:r>
              <a:rPr sz="2000" dirty="0">
                <a:latin typeface="Calibri"/>
                <a:cs typeface="Calibri"/>
              </a:rPr>
              <a:t>n</a:t>
            </a:r>
            <a:r>
              <a:rPr sz="2000" spc="-10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20" dirty="0">
                <a:latin typeface="Calibri"/>
                <a:cs typeface="Calibri"/>
              </a:rPr>
              <a:t>S</a:t>
            </a:r>
            <a:r>
              <a:rPr sz="2000" spc="-50" dirty="0">
                <a:latin typeface="Calibri"/>
                <a:cs typeface="Calibri"/>
              </a:rPr>
              <a:t>Q</a:t>
            </a:r>
            <a:r>
              <a:rPr sz="2000" spc="-45" dirty="0">
                <a:latin typeface="Calibri"/>
                <a:cs typeface="Calibri"/>
              </a:rPr>
              <a:t>LL</a:t>
            </a:r>
            <a:r>
              <a:rPr sz="2000" spc="40" dirty="0">
                <a:latin typeface="Calibri"/>
                <a:cs typeface="Calibri"/>
              </a:rPr>
              <a:t>i</a:t>
            </a:r>
            <a:r>
              <a:rPr sz="2000" spc="45" dirty="0">
                <a:latin typeface="Calibri"/>
                <a:cs typeface="Calibri"/>
              </a:rPr>
              <a:t>n</a:t>
            </a:r>
            <a:r>
              <a:rPr sz="2000" spc="-5" dirty="0">
                <a:latin typeface="Calibri"/>
                <a:cs typeface="Calibri"/>
              </a:rPr>
              <a:t>e</a:t>
            </a:r>
            <a:r>
              <a:rPr sz="2000" spc="50" dirty="0">
                <a:latin typeface="Calibri"/>
                <a:cs typeface="Calibri"/>
              </a:rPr>
              <a:t> </a:t>
            </a:r>
            <a:r>
              <a:rPr sz="2000" spc="45" dirty="0">
                <a:latin typeface="Calibri"/>
                <a:cs typeface="Calibri"/>
              </a:rPr>
              <a:t>u</a:t>
            </a:r>
            <a:r>
              <a:rPr sz="2000" spc="30" dirty="0">
                <a:latin typeface="Calibri"/>
                <a:cs typeface="Calibri"/>
              </a:rPr>
              <a:t>t</a:t>
            </a:r>
            <a:r>
              <a:rPr sz="2000" spc="40" dirty="0">
                <a:latin typeface="Calibri"/>
                <a:cs typeface="Calibri"/>
              </a:rPr>
              <a:t>ili</a:t>
            </a:r>
            <a:r>
              <a:rPr sz="2000" spc="30" dirty="0">
                <a:latin typeface="Calibri"/>
                <a:cs typeface="Calibri"/>
              </a:rPr>
              <a:t>t</a:t>
            </a:r>
            <a:r>
              <a:rPr sz="2000" spc="-5" dirty="0">
                <a:latin typeface="Calibri"/>
                <a:cs typeface="Calibri"/>
              </a:rPr>
              <a:t>y</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S</a:t>
            </a:r>
            <a:r>
              <a:rPr sz="2000" spc="40" dirty="0">
                <a:latin typeface="Calibri"/>
                <a:cs typeface="Calibri"/>
              </a:rPr>
              <a:t>i</a:t>
            </a:r>
            <a:r>
              <a:rPr sz="2000" spc="-5" dirty="0">
                <a:latin typeface="Calibri"/>
                <a:cs typeface="Calibri"/>
              </a:rPr>
              <a:t>m</a:t>
            </a:r>
            <a:r>
              <a:rPr sz="2000" spc="40" dirty="0">
                <a:latin typeface="Calibri"/>
                <a:cs typeface="Calibri"/>
              </a:rPr>
              <a:t>ila</a:t>
            </a:r>
            <a:r>
              <a:rPr sz="2000" spc="-5" dirty="0">
                <a:latin typeface="Calibri"/>
                <a:cs typeface="Calibri"/>
              </a:rPr>
              <a:t>r</a:t>
            </a:r>
            <a:r>
              <a:rPr sz="2000" spc="-150"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alibri"/>
                <a:cs typeface="Calibri"/>
              </a:rPr>
              <a:t>Im</a:t>
            </a:r>
            <a:r>
              <a:rPr sz="2000" spc="45" dirty="0">
                <a:latin typeface="Calibri"/>
                <a:cs typeface="Calibri"/>
              </a:rPr>
              <a:t>p</a:t>
            </a:r>
            <a:r>
              <a:rPr sz="2000" spc="40" dirty="0">
                <a:latin typeface="Calibri"/>
                <a:cs typeface="Calibri"/>
              </a:rPr>
              <a:t>al</a:t>
            </a:r>
            <a:r>
              <a:rPr sz="2000" dirty="0">
                <a:latin typeface="Calibri"/>
                <a:cs typeface="Calibri"/>
              </a:rPr>
              <a:t>a</a:t>
            </a:r>
            <a:r>
              <a:rPr sz="2000" spc="-110" dirty="0">
                <a:latin typeface="Calibri"/>
                <a:cs typeface="Calibri"/>
              </a:rPr>
              <a:t> </a:t>
            </a:r>
            <a:r>
              <a:rPr sz="2000" spc="15" dirty="0">
                <a:latin typeface="Calibri"/>
                <a:cs typeface="Calibri"/>
              </a:rPr>
              <a:t>s</a:t>
            </a:r>
            <a:r>
              <a:rPr sz="2000" spc="45" dirty="0">
                <a:latin typeface="Calibri"/>
                <a:cs typeface="Calibri"/>
              </a:rPr>
              <a:t>h</a:t>
            </a:r>
            <a:r>
              <a:rPr sz="2000" dirty="0">
                <a:latin typeface="Calibri"/>
                <a:cs typeface="Calibri"/>
              </a:rPr>
              <a:t>e</a:t>
            </a:r>
            <a:r>
              <a:rPr sz="2000" spc="40" dirty="0">
                <a:latin typeface="Calibri"/>
                <a:cs typeface="Calibri"/>
              </a:rPr>
              <a:t>l</a:t>
            </a:r>
            <a:r>
              <a:rPr sz="2000" dirty="0">
                <a:latin typeface="Calibri"/>
                <a:cs typeface="Calibri"/>
              </a:rPr>
              <a:t>l</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dirty="0">
                <a:latin typeface="Calibri"/>
                <a:cs typeface="Calibri"/>
              </a:rPr>
              <a:t>t</a:t>
            </a:r>
            <a:r>
              <a:rPr sz="2000" b="1" spc="0" dirty="0">
                <a:latin typeface="Calibri"/>
                <a:cs typeface="Calibri"/>
              </a:rPr>
              <a:t>a</a:t>
            </a:r>
            <a:r>
              <a:rPr sz="2000" b="1" spc="-15" dirty="0">
                <a:latin typeface="Calibri"/>
                <a:cs typeface="Calibri"/>
              </a:rPr>
              <a:t>r</a:t>
            </a:r>
            <a:r>
              <a:rPr sz="2000" b="1" spc="-5" dirty="0">
                <a:latin typeface="Calibri"/>
                <a:cs typeface="Calibri"/>
              </a:rPr>
              <a:t>t</a:t>
            </a:r>
            <a:r>
              <a:rPr sz="2000" b="1" spc="50" dirty="0">
                <a:latin typeface="Calibri"/>
                <a:cs typeface="Calibri"/>
              </a:rPr>
              <a:t> </a:t>
            </a:r>
            <a:r>
              <a:rPr sz="2000" b="1" spc="-30" dirty="0">
                <a:latin typeface="Calibri"/>
                <a:cs typeface="Calibri"/>
              </a:rPr>
              <a:t>B</a:t>
            </a:r>
            <a:r>
              <a:rPr sz="2000" b="1" spc="-10" dirty="0">
                <a:latin typeface="Calibri"/>
                <a:cs typeface="Calibri"/>
              </a:rPr>
              <a:t>ee</a:t>
            </a:r>
            <a:r>
              <a:rPr sz="2000" b="1" dirty="0">
                <a:latin typeface="Calibri"/>
                <a:cs typeface="Calibri"/>
              </a:rPr>
              <a:t>li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20" dirty="0">
                <a:latin typeface="Calibri"/>
                <a:cs typeface="Calibri"/>
              </a:rPr>
              <a:t>b</a:t>
            </a:r>
            <a:r>
              <a:rPr sz="2000" b="1" spc="-5" dirty="0">
                <a:latin typeface="Calibri"/>
                <a:cs typeface="Calibri"/>
              </a:rPr>
              <a:t>y</a:t>
            </a:r>
            <a:r>
              <a:rPr sz="2000" b="1" dirty="0">
                <a:latin typeface="Calibri"/>
                <a:cs typeface="Calibri"/>
              </a:rPr>
              <a:t> </a:t>
            </a:r>
            <a:r>
              <a:rPr sz="2000" b="1" spc="-5" dirty="0">
                <a:latin typeface="Calibri"/>
                <a:cs typeface="Calibri"/>
              </a:rPr>
              <a:t>s</a:t>
            </a:r>
            <a:r>
              <a:rPr sz="2000" b="1" spc="20" dirty="0">
                <a:latin typeface="Calibri"/>
                <a:cs typeface="Calibri"/>
              </a:rPr>
              <a:t>p</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5" dirty="0">
                <a:latin typeface="Calibri"/>
                <a:cs typeface="Calibri"/>
              </a:rPr>
              <a:t>f</a:t>
            </a:r>
            <a:r>
              <a:rPr sz="2000" b="1" spc="-55" dirty="0">
                <a:latin typeface="Calibri"/>
                <a:cs typeface="Calibri"/>
              </a:rPr>
              <a:t>y</a:t>
            </a:r>
            <a:r>
              <a:rPr sz="2000" b="1" dirty="0">
                <a:latin typeface="Calibri"/>
                <a:cs typeface="Calibri"/>
              </a:rPr>
              <a:t>i</a:t>
            </a:r>
            <a:r>
              <a:rPr sz="2000" b="1" spc="20" dirty="0">
                <a:latin typeface="Calibri"/>
                <a:cs typeface="Calibri"/>
              </a:rPr>
              <a:t>n</a:t>
            </a:r>
            <a:r>
              <a:rPr sz="2000" b="1" dirty="0">
                <a:latin typeface="Calibri"/>
                <a:cs typeface="Calibri"/>
              </a:rPr>
              <a:t>g</a:t>
            </a:r>
            <a:r>
              <a:rPr sz="2000" b="1" spc="9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15" dirty="0">
                <a:latin typeface="Calibri"/>
                <a:cs typeface="Calibri"/>
              </a:rPr>
              <a:t>U</a:t>
            </a:r>
            <a:r>
              <a:rPr sz="2000" b="1" spc="-30" dirty="0">
                <a:latin typeface="Calibri"/>
                <a:cs typeface="Calibri"/>
              </a:rPr>
              <a:t>R</a:t>
            </a:r>
            <a:r>
              <a:rPr sz="2000" b="1" spc="-5" dirty="0">
                <a:latin typeface="Calibri"/>
                <a:cs typeface="Calibri"/>
              </a:rPr>
              <a:t>L</a:t>
            </a:r>
            <a:r>
              <a:rPr sz="2000" b="1"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spc="-5" dirty="0">
                <a:latin typeface="Calibri"/>
                <a:cs typeface="Calibri"/>
              </a:rPr>
              <a:t>a</a:t>
            </a:r>
            <a:r>
              <a:rPr sz="2000" b="1" spc="-4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5" dirty="0">
                <a:latin typeface="Calibri"/>
                <a:cs typeface="Calibri"/>
              </a:rPr>
              <a:t>2</a:t>
            </a:r>
            <a:r>
              <a:rPr sz="2000" b="1" spc="-70" dirty="0">
                <a:latin typeface="Calibri"/>
                <a:cs typeface="Calibri"/>
              </a:rPr>
              <a:t> </a:t>
            </a:r>
            <a:r>
              <a:rPr sz="2000" b="1" spc="-5" dirty="0">
                <a:latin typeface="Calibri"/>
                <a:cs typeface="Calibri"/>
              </a:rPr>
              <a:t>s</a:t>
            </a:r>
            <a:r>
              <a:rPr sz="2000" b="1" spc="-10" dirty="0">
                <a:latin typeface="Calibri"/>
                <a:cs typeface="Calibri"/>
              </a:rPr>
              <a:t>e</a:t>
            </a:r>
            <a:r>
              <a:rPr sz="2000" b="1" spc="-15" dirty="0">
                <a:latin typeface="Calibri"/>
                <a:cs typeface="Calibri"/>
              </a:rPr>
              <a:t>r</a:t>
            </a:r>
            <a:r>
              <a:rPr sz="2000" b="1" spc="-50" dirty="0">
                <a:latin typeface="Calibri"/>
                <a:cs typeface="Calibri"/>
              </a:rPr>
              <a:t>v</a:t>
            </a:r>
            <a:r>
              <a:rPr sz="2000" b="1" spc="-10" dirty="0">
                <a:latin typeface="Calibri"/>
                <a:cs typeface="Calibri"/>
              </a:rPr>
              <a:t>e</a:t>
            </a:r>
            <a:r>
              <a:rPr sz="2000" b="1" dirty="0">
                <a:latin typeface="Calibri"/>
                <a:cs typeface="Calibri"/>
              </a:rPr>
              <a:t>r</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5" dirty="0">
                <a:latin typeface="Calibri"/>
                <a:cs typeface="Calibri"/>
              </a:rPr>
              <a:t>P</a:t>
            </a:r>
            <a:r>
              <a:rPr sz="2000" spc="40" dirty="0">
                <a:latin typeface="Calibri"/>
                <a:cs typeface="Calibri"/>
              </a:rPr>
              <a:t>l</a:t>
            </a:r>
            <a:r>
              <a:rPr sz="2000" spc="45" dirty="0">
                <a:latin typeface="Calibri"/>
                <a:cs typeface="Calibri"/>
              </a:rPr>
              <a:t>u</a:t>
            </a:r>
            <a:r>
              <a:rPr sz="2000" dirty="0">
                <a:latin typeface="Calibri"/>
                <a:cs typeface="Calibri"/>
              </a:rPr>
              <a:t>s</a:t>
            </a:r>
            <a:r>
              <a:rPr sz="2000" spc="-35" dirty="0">
                <a:latin typeface="Calibri"/>
                <a:cs typeface="Calibri"/>
              </a:rPr>
              <a:t> </a:t>
            </a:r>
            <a:r>
              <a:rPr sz="2000" spc="45" dirty="0">
                <a:latin typeface="Calibri"/>
                <a:cs typeface="Calibri"/>
              </a:rPr>
              <a:t>u</a:t>
            </a:r>
            <a:r>
              <a:rPr sz="2000" spc="15" dirty="0">
                <a:latin typeface="Calibri"/>
                <a:cs typeface="Calibri"/>
              </a:rPr>
              <a:t>s</a:t>
            </a:r>
            <a:r>
              <a:rPr sz="2000" spc="-5" dirty="0">
                <a:latin typeface="Calibri"/>
                <a:cs typeface="Calibri"/>
              </a:rPr>
              <a:t>er</a:t>
            </a:r>
            <a:r>
              <a:rPr sz="2000" spc="45" dirty="0">
                <a:latin typeface="Calibri"/>
                <a:cs typeface="Calibri"/>
              </a:rPr>
              <a:t>n</a:t>
            </a:r>
            <a:r>
              <a:rPr sz="2000" spc="40" dirty="0">
                <a:latin typeface="Calibri"/>
                <a:cs typeface="Calibri"/>
              </a:rPr>
              <a:t>a</a:t>
            </a:r>
            <a:r>
              <a:rPr sz="2000" spc="-5" dirty="0">
                <a:latin typeface="Calibri"/>
                <a:cs typeface="Calibri"/>
              </a:rPr>
              <a:t>me</a:t>
            </a:r>
            <a:r>
              <a:rPr sz="2000" spc="-150"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p</a:t>
            </a:r>
            <a:r>
              <a:rPr sz="2000" spc="40" dirty="0">
                <a:latin typeface="Calibri"/>
                <a:cs typeface="Calibri"/>
              </a:rPr>
              <a:t>a</a:t>
            </a:r>
            <a:r>
              <a:rPr sz="2000" spc="15" dirty="0">
                <a:latin typeface="Calibri"/>
                <a:cs typeface="Calibri"/>
              </a:rPr>
              <a:t>ss</a:t>
            </a:r>
            <a:r>
              <a:rPr sz="2000" spc="-35" dirty="0">
                <a:latin typeface="Calibri"/>
                <a:cs typeface="Calibri"/>
              </a:rPr>
              <a:t>w</a:t>
            </a:r>
            <a:r>
              <a:rPr sz="2000" spc="45" dirty="0">
                <a:latin typeface="Calibri"/>
                <a:cs typeface="Calibri"/>
              </a:rPr>
              <a:t>o</a:t>
            </a:r>
            <a:r>
              <a:rPr sz="2000" spc="-5" dirty="0">
                <a:latin typeface="Calibri"/>
                <a:cs typeface="Calibri"/>
              </a:rPr>
              <a:t>r</a:t>
            </a:r>
            <a:r>
              <a:rPr sz="2000" dirty="0">
                <a:latin typeface="Calibri"/>
                <a:cs typeface="Calibri"/>
              </a:rPr>
              <a:t>d</a:t>
            </a:r>
            <a:r>
              <a:rPr sz="2000" spc="-105" dirty="0">
                <a:latin typeface="Calibri"/>
                <a:cs typeface="Calibri"/>
              </a:rPr>
              <a:t> </a:t>
            </a:r>
            <a:r>
              <a:rPr sz="2000" spc="40" dirty="0">
                <a:latin typeface="Calibri"/>
                <a:cs typeface="Calibri"/>
              </a:rPr>
              <a:t>i</a:t>
            </a:r>
            <a:r>
              <a:rPr sz="2000" dirty="0">
                <a:latin typeface="Calibri"/>
                <a:cs typeface="Calibri"/>
              </a:rPr>
              <a:t>f</a:t>
            </a:r>
            <a:r>
              <a:rPr sz="2000" spc="-165" dirty="0">
                <a:latin typeface="Calibri"/>
                <a:cs typeface="Calibri"/>
              </a:rPr>
              <a:t> </a:t>
            </a:r>
            <a:r>
              <a:rPr sz="2000" spc="-5" dirty="0">
                <a:latin typeface="Calibri"/>
                <a:cs typeface="Calibri"/>
              </a:rPr>
              <a:t>re</a:t>
            </a:r>
            <a:r>
              <a:rPr sz="2000" spc="45" dirty="0">
                <a:latin typeface="Calibri"/>
                <a:cs typeface="Calibri"/>
              </a:rPr>
              <a:t>qu</a:t>
            </a:r>
            <a:r>
              <a:rPr sz="2000" spc="40" dirty="0">
                <a:latin typeface="Calibri"/>
                <a:cs typeface="Calibri"/>
              </a:rPr>
              <a:t>i</a:t>
            </a:r>
            <a:r>
              <a:rPr sz="2000" spc="-5" dirty="0">
                <a:latin typeface="Calibri"/>
                <a:cs typeface="Calibri"/>
              </a:rPr>
              <a:t>re</a:t>
            </a:r>
            <a:r>
              <a:rPr sz="2000" dirty="0">
                <a:latin typeface="Calibri"/>
                <a:cs typeface="Calibri"/>
              </a:rPr>
              <a:t>d</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latin typeface="Calibri"/>
                <a:cs typeface="Calibri"/>
              </a:rPr>
              <a:t>St</a:t>
            </a:r>
            <a:r>
              <a:rPr spc="-50" dirty="0">
                <a:latin typeface="Calibri"/>
                <a:cs typeface="Calibri"/>
              </a:rPr>
              <a:t>a</a:t>
            </a:r>
            <a:r>
              <a:rPr spc="-45" dirty="0">
                <a:latin typeface="Calibri"/>
                <a:cs typeface="Calibri"/>
              </a:rPr>
              <a:t>r</a:t>
            </a:r>
            <a:r>
              <a:rPr spc="-5" dirty="0">
                <a:latin typeface="Calibri"/>
                <a:cs typeface="Calibri"/>
              </a:rPr>
              <a:t>t</a:t>
            </a:r>
            <a:r>
              <a:rPr spc="50"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15" dirty="0">
                <a:latin typeface="Calibri"/>
                <a:cs typeface="Calibri"/>
              </a:rPr>
              <a:t>B</a:t>
            </a:r>
            <a:r>
              <a:rPr dirty="0">
                <a:latin typeface="Calibri"/>
                <a:cs typeface="Calibri"/>
              </a:rPr>
              <a:t>ee</a:t>
            </a:r>
            <a:r>
              <a:rPr spc="50" dirty="0">
                <a:latin typeface="Calibri"/>
                <a:cs typeface="Calibri"/>
              </a:rPr>
              <a:t>li</a:t>
            </a:r>
            <a:r>
              <a:rPr spc="35" dirty="0">
                <a:latin typeface="Calibri"/>
                <a:cs typeface="Calibri"/>
              </a:rPr>
              <a:t>n</a:t>
            </a:r>
            <a:r>
              <a:rPr spc="-5" dirty="0">
                <a:latin typeface="Calibri"/>
                <a:cs typeface="Calibri"/>
              </a:rPr>
              <a:t>e</a:t>
            </a:r>
            <a:r>
              <a:rPr spc="-140" dirty="0">
                <a:latin typeface="Calibri"/>
                <a:cs typeface="Calibri"/>
              </a:rPr>
              <a:t> </a:t>
            </a:r>
            <a:r>
              <a:rPr spc="-30" dirty="0">
                <a:latin typeface="Calibri"/>
                <a:cs typeface="Calibri"/>
              </a:rPr>
              <a:t>(</a:t>
            </a:r>
            <a:r>
              <a:rPr spc="5" dirty="0">
                <a:latin typeface="Calibri"/>
                <a:cs typeface="Calibri"/>
              </a:rPr>
              <a:t>H</a:t>
            </a:r>
            <a:r>
              <a:rPr spc="50" dirty="0">
                <a:latin typeface="Calibri"/>
                <a:cs typeface="Calibri"/>
              </a:rPr>
              <a:t>i</a:t>
            </a:r>
            <a:r>
              <a:rPr spc="5" dirty="0">
                <a:latin typeface="Calibri"/>
                <a:cs typeface="Calibri"/>
              </a:rPr>
              <a:t>v</a:t>
            </a:r>
            <a:r>
              <a:rPr dirty="0">
                <a:latin typeface="Calibri"/>
                <a:cs typeface="Calibri"/>
              </a:rPr>
              <a:t>e</a:t>
            </a:r>
            <a:r>
              <a:rPr spc="-105" dirty="0">
                <a:latin typeface="Calibri"/>
                <a:cs typeface="Calibri"/>
              </a:rPr>
              <a:t>’</a:t>
            </a:r>
            <a:r>
              <a:rPr dirty="0">
                <a:latin typeface="Calibri"/>
                <a:cs typeface="Calibri"/>
              </a:rPr>
              <a:t>s</a:t>
            </a:r>
            <a:r>
              <a:rPr spc="-85" dirty="0">
                <a:latin typeface="Calibri"/>
                <a:cs typeface="Calibri"/>
              </a:rPr>
              <a:t> </a:t>
            </a:r>
            <a:r>
              <a:rPr spc="-5" dirty="0">
                <a:latin typeface="Calibri"/>
                <a:cs typeface="Calibri"/>
              </a:rPr>
              <a:t>S</a:t>
            </a:r>
            <a:r>
              <a:rPr spc="35" dirty="0">
                <a:latin typeface="Calibri"/>
                <a:cs typeface="Calibri"/>
              </a:rPr>
              <a:t>h</a:t>
            </a:r>
            <a:r>
              <a:rPr dirty="0">
                <a:latin typeface="Calibri"/>
                <a:cs typeface="Calibri"/>
              </a:rPr>
              <a:t>e</a:t>
            </a:r>
            <a:r>
              <a:rPr spc="50" dirty="0">
                <a:latin typeface="Calibri"/>
                <a:cs typeface="Calibri"/>
              </a:rPr>
              <a:t>ll</a:t>
            </a:r>
            <a:r>
              <a:rPr dirty="0">
                <a:latin typeface="Calibri"/>
                <a:cs typeface="Calibri"/>
              </a:rPr>
              <a:t>)</a:t>
            </a:r>
          </a:p>
        </p:txBody>
      </p:sp>
      <p:sp>
        <p:nvSpPr>
          <p:cNvPr id="4" name="object 4"/>
          <p:cNvSpPr/>
          <p:nvPr/>
        </p:nvSpPr>
        <p:spPr>
          <a:xfrm>
            <a:off x="495300" y="3314700"/>
            <a:ext cx="7454900" cy="1676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9750" y="3359150"/>
            <a:ext cx="7315200" cy="1536700"/>
          </a:xfrm>
          <a:prstGeom prst="rect">
            <a:avLst/>
          </a:prstGeom>
          <a:solidFill>
            <a:srgbClr val="F6FFC3"/>
          </a:solidFill>
          <a:ln w="12700">
            <a:solidFill>
              <a:srgbClr val="7F7F7F"/>
            </a:solidFill>
          </a:ln>
        </p:spPr>
        <p:txBody>
          <a:bodyPr vert="horz" wrap="square" lIns="0" tIns="0" rIns="0" bIns="0" rtlCol="0">
            <a:spAutoFit/>
          </a:bodyPr>
          <a:lstStyle/>
          <a:p>
            <a:pPr marL="169545">
              <a:lnSpc>
                <a:spcPts val="2080"/>
              </a:lnSpc>
            </a:pPr>
            <a:r>
              <a:rPr sz="1800" b="1" dirty="0">
                <a:solidFill>
                  <a:srgbClr val="7F7F7F"/>
                </a:solidFill>
                <a:latin typeface="Courier New"/>
                <a:cs typeface="Courier New"/>
              </a:rPr>
              <a:t>$</a:t>
            </a:r>
            <a:r>
              <a:rPr sz="1800" b="1" spc="35" dirty="0">
                <a:solidFill>
                  <a:srgbClr val="7F7F7F"/>
                </a:solidFill>
                <a:latin typeface="Courier New"/>
                <a:cs typeface="Courier New"/>
              </a:rPr>
              <a:t> </a:t>
            </a:r>
            <a:r>
              <a:rPr sz="1800" b="1" spc="15" dirty="0">
                <a:latin typeface="Courier New"/>
                <a:cs typeface="Courier New"/>
              </a:rPr>
              <a:t>beelin</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a:t>
            </a:r>
            <a:r>
              <a:rPr sz="1800" b="1" dirty="0">
                <a:latin typeface="Courier New"/>
                <a:cs typeface="Courier New"/>
              </a:rPr>
              <a:t>u</a:t>
            </a:r>
            <a:r>
              <a:rPr sz="1800" b="1" spc="-65" dirty="0">
                <a:latin typeface="Courier New"/>
                <a:cs typeface="Courier New"/>
              </a:rPr>
              <a:t> </a:t>
            </a:r>
            <a:r>
              <a:rPr sz="1800" b="1" spc="15" dirty="0">
                <a:latin typeface="Courier New"/>
                <a:cs typeface="Courier New"/>
              </a:rPr>
              <a:t>jdbc:hive2:/</a:t>
            </a:r>
            <a:r>
              <a:rPr sz="1800" b="1" spc="20" dirty="0">
                <a:latin typeface="Courier New"/>
                <a:cs typeface="Courier New"/>
              </a:rPr>
              <a:t>/</a:t>
            </a:r>
            <a:r>
              <a:rPr sz="1800" b="1" i="1" spc="-80" dirty="0">
                <a:latin typeface="Courier New"/>
                <a:cs typeface="Courier New"/>
              </a:rPr>
              <a:t>h</a:t>
            </a:r>
            <a:r>
              <a:rPr sz="1800" b="1" i="1" spc="20" dirty="0">
                <a:latin typeface="Courier New"/>
                <a:cs typeface="Courier New"/>
              </a:rPr>
              <a:t>os</a:t>
            </a:r>
            <a:r>
              <a:rPr sz="1800" b="1" i="1" spc="15" dirty="0">
                <a:latin typeface="Courier New"/>
                <a:cs typeface="Courier New"/>
              </a:rPr>
              <a:t>t</a:t>
            </a:r>
            <a:r>
              <a:rPr sz="1800" b="1" spc="-80" dirty="0">
                <a:latin typeface="Courier New"/>
                <a:cs typeface="Courier New"/>
              </a:rPr>
              <a:t>:</a:t>
            </a:r>
            <a:r>
              <a:rPr sz="1800" b="1" spc="20" dirty="0">
                <a:latin typeface="Courier New"/>
                <a:cs typeface="Courier New"/>
              </a:rPr>
              <a:t>100</a:t>
            </a:r>
            <a:r>
              <a:rPr sz="1800" b="1" spc="-80" dirty="0">
                <a:latin typeface="Courier New"/>
                <a:cs typeface="Courier New"/>
              </a:rPr>
              <a:t>0</a:t>
            </a:r>
            <a:r>
              <a:rPr sz="1800" b="1" dirty="0">
                <a:latin typeface="Courier New"/>
                <a:cs typeface="Courier New"/>
              </a:rPr>
              <a:t>0</a:t>
            </a:r>
            <a:r>
              <a:rPr sz="1800" b="1" spc="-265" dirty="0">
                <a:latin typeface="Courier New"/>
                <a:cs typeface="Courier New"/>
              </a:rPr>
              <a:t> </a:t>
            </a:r>
            <a:r>
              <a:rPr sz="1800" b="1" dirty="0">
                <a:solidFill>
                  <a:srgbClr val="A6A6A6"/>
                </a:solidFill>
                <a:latin typeface="Courier New"/>
                <a:cs typeface="Courier New"/>
              </a:rPr>
              <a:t>\</a:t>
            </a:r>
            <a:endParaRPr sz="1800">
              <a:latin typeface="Courier New"/>
              <a:cs typeface="Courier New"/>
            </a:endParaRPr>
          </a:p>
          <a:p>
            <a:pPr marL="169545">
              <a:lnSpc>
                <a:spcPts val="2080"/>
              </a:lnSpc>
            </a:pPr>
            <a:r>
              <a:rPr sz="1800" b="1" spc="15" dirty="0">
                <a:latin typeface="Courier New"/>
                <a:cs typeface="Courier New"/>
              </a:rPr>
              <a:t>-</a:t>
            </a:r>
            <a:r>
              <a:rPr sz="1800" b="1" dirty="0">
                <a:latin typeface="Courier New"/>
                <a:cs typeface="Courier New"/>
              </a:rPr>
              <a:t>n</a:t>
            </a:r>
            <a:r>
              <a:rPr sz="1800" b="1" spc="-65" dirty="0">
                <a:latin typeface="Courier New"/>
                <a:cs typeface="Courier New"/>
              </a:rPr>
              <a:t> </a:t>
            </a:r>
            <a:r>
              <a:rPr sz="1800" b="1" i="1" spc="15" dirty="0">
                <a:latin typeface="Courier New"/>
                <a:cs typeface="Courier New"/>
              </a:rPr>
              <a:t>usernam</a:t>
            </a:r>
            <a:r>
              <a:rPr sz="1800" b="1" i="1" dirty="0">
                <a:latin typeface="Courier New"/>
                <a:cs typeface="Courier New"/>
              </a:rPr>
              <a:t>e</a:t>
            </a:r>
            <a:r>
              <a:rPr sz="1800" b="1" i="1" spc="-160" dirty="0">
                <a:latin typeface="Courier New"/>
                <a:cs typeface="Courier New"/>
              </a:rPr>
              <a:t> </a:t>
            </a:r>
            <a:r>
              <a:rPr sz="1800" b="1" spc="15" dirty="0">
                <a:latin typeface="Courier New"/>
                <a:cs typeface="Courier New"/>
              </a:rPr>
              <a:t>-</a:t>
            </a:r>
            <a:r>
              <a:rPr sz="1800" b="1" dirty="0">
                <a:latin typeface="Courier New"/>
                <a:cs typeface="Courier New"/>
              </a:rPr>
              <a:t>p</a:t>
            </a:r>
            <a:r>
              <a:rPr sz="1800" b="1" spc="-65" dirty="0">
                <a:latin typeface="Courier New"/>
                <a:cs typeface="Courier New"/>
              </a:rPr>
              <a:t> </a:t>
            </a:r>
            <a:r>
              <a:rPr sz="1800" b="1" i="1" spc="15" dirty="0">
                <a:latin typeface="Courier New"/>
                <a:cs typeface="Courier New"/>
              </a:rPr>
              <a:t>password</a:t>
            </a:r>
            <a:endParaRPr sz="1800">
              <a:latin typeface="Courier New"/>
              <a:cs typeface="Courier New"/>
            </a:endParaRPr>
          </a:p>
          <a:p>
            <a:pPr>
              <a:lnSpc>
                <a:spcPct val="100000"/>
              </a:lnSpc>
              <a:spcBef>
                <a:spcPts val="15"/>
              </a:spcBef>
            </a:pPr>
            <a:endParaRPr sz="1500">
              <a:latin typeface="Times New Roman"/>
              <a:cs typeface="Times New Roman"/>
            </a:endParaRPr>
          </a:p>
          <a:p>
            <a:pPr marL="169545">
              <a:lnSpc>
                <a:spcPct val="100000"/>
              </a:lnSpc>
            </a:pPr>
            <a:r>
              <a:rPr sz="1800" b="1" spc="15" dirty="0">
                <a:solidFill>
                  <a:srgbClr val="7F7F7F"/>
                </a:solidFill>
                <a:latin typeface="Courier New"/>
                <a:cs typeface="Courier New"/>
              </a:rPr>
              <a:t>0</a:t>
            </a:r>
            <a:r>
              <a:rPr sz="1800" b="1" dirty="0">
                <a:solidFill>
                  <a:srgbClr val="7F7F7F"/>
                </a:solidFill>
                <a:latin typeface="Courier New"/>
                <a:cs typeface="Courier New"/>
              </a:rPr>
              <a:t>:</a:t>
            </a:r>
            <a:r>
              <a:rPr sz="1800" b="1" spc="-65" dirty="0">
                <a:solidFill>
                  <a:srgbClr val="7F7F7F"/>
                </a:solidFill>
                <a:latin typeface="Courier New"/>
                <a:cs typeface="Courier New"/>
              </a:rPr>
              <a:t> </a:t>
            </a:r>
            <a:r>
              <a:rPr sz="1800" b="1" spc="15" dirty="0">
                <a:solidFill>
                  <a:srgbClr val="7F7F7F"/>
                </a:solidFill>
                <a:latin typeface="Courier New"/>
                <a:cs typeface="Courier New"/>
              </a:rPr>
              <a:t>jdbc:hive2://lo</a:t>
            </a:r>
            <a:r>
              <a:rPr sz="1800" b="1" spc="-80" dirty="0">
                <a:solidFill>
                  <a:srgbClr val="7F7F7F"/>
                </a:solidFill>
                <a:latin typeface="Courier New"/>
                <a:cs typeface="Courier New"/>
              </a:rPr>
              <a:t>c</a:t>
            </a:r>
            <a:r>
              <a:rPr sz="1800" b="1" spc="15" dirty="0">
                <a:solidFill>
                  <a:srgbClr val="7F7F7F"/>
                </a:solidFill>
                <a:latin typeface="Courier New"/>
                <a:cs typeface="Courier New"/>
              </a:rPr>
              <a:t>alh</a:t>
            </a:r>
            <a:r>
              <a:rPr sz="1800" b="1" spc="-85" dirty="0">
                <a:solidFill>
                  <a:srgbClr val="7F7F7F"/>
                </a:solidFill>
                <a:latin typeface="Courier New"/>
                <a:cs typeface="Courier New"/>
              </a:rPr>
              <a:t>o</a:t>
            </a:r>
            <a:r>
              <a:rPr sz="1800" b="1" spc="15" dirty="0">
                <a:solidFill>
                  <a:srgbClr val="7F7F7F"/>
                </a:solidFill>
                <a:latin typeface="Courier New"/>
                <a:cs typeface="Courier New"/>
              </a:rPr>
              <a:t>st:</a:t>
            </a:r>
            <a:r>
              <a:rPr sz="1800" b="1" spc="-85" dirty="0">
                <a:solidFill>
                  <a:srgbClr val="7F7F7F"/>
                </a:solidFill>
                <a:latin typeface="Courier New"/>
                <a:cs typeface="Courier New"/>
              </a:rPr>
              <a:t>1</a:t>
            </a:r>
            <a:r>
              <a:rPr sz="1800" b="1" spc="15" dirty="0">
                <a:solidFill>
                  <a:srgbClr val="7F7F7F"/>
                </a:solidFill>
                <a:latin typeface="Courier New"/>
                <a:cs typeface="Courier New"/>
              </a:rPr>
              <a:t>000</a:t>
            </a:r>
            <a:r>
              <a:rPr sz="1800" b="1" spc="-85" dirty="0">
                <a:solidFill>
                  <a:srgbClr val="7F7F7F"/>
                </a:solidFill>
                <a:latin typeface="Courier New"/>
                <a:cs typeface="Courier New"/>
              </a:rPr>
              <a:t>0</a:t>
            </a:r>
            <a:r>
              <a:rPr sz="1800" b="1" dirty="0">
                <a:solidFill>
                  <a:srgbClr val="7F7F7F"/>
                </a:solidFill>
                <a:latin typeface="Courier New"/>
                <a:cs typeface="Courier New"/>
              </a:rPr>
              <a:t>&gt;</a:t>
            </a:r>
            <a:endParaRPr sz="1800">
              <a:latin typeface="Courier New"/>
              <a:cs typeface="Courier New"/>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43</a:t>
            </a:fld>
            <a:endParaRPr spc="-5" dirty="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5553075" cy="11252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5" dirty="0">
                <a:latin typeface="Calibri"/>
                <a:cs typeface="Calibri"/>
              </a:rPr>
              <a:t>S</a:t>
            </a:r>
            <a:r>
              <a:rPr sz="2000" b="1" spc="20" dirty="0">
                <a:latin typeface="Calibri"/>
                <a:cs typeface="Calibri"/>
              </a:rPr>
              <a:t>Q</a:t>
            </a:r>
            <a:r>
              <a:rPr sz="2000" b="1" spc="-5" dirty="0">
                <a:latin typeface="Calibri"/>
                <a:cs typeface="Calibri"/>
              </a:rPr>
              <a:t>L</a:t>
            </a:r>
            <a:r>
              <a:rPr sz="2000" b="1" dirty="0">
                <a:latin typeface="Calibri"/>
                <a:cs typeface="Calibri"/>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50" dirty="0">
                <a:latin typeface="Calibri"/>
                <a:cs typeface="Calibri"/>
              </a:rPr>
              <a:t> </a:t>
            </a:r>
            <a:r>
              <a:rPr sz="2000" b="1" spc="1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30" dirty="0">
                <a:latin typeface="Calibri"/>
                <a:cs typeface="Calibri"/>
              </a:rPr>
              <a:t>m</a:t>
            </a:r>
            <a:r>
              <a:rPr sz="2000" b="1" dirty="0">
                <a:latin typeface="Calibri"/>
                <a:cs typeface="Calibri"/>
              </a:rPr>
              <a:t>i</a:t>
            </a:r>
            <a:r>
              <a:rPr sz="2000" b="1" spc="20" dirty="0">
                <a:latin typeface="Calibri"/>
                <a:cs typeface="Calibri"/>
              </a:rPr>
              <a:t>n</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130" dirty="0">
                <a:latin typeface="Calibri"/>
                <a:cs typeface="Calibri"/>
              </a:rPr>
              <a:t> </a:t>
            </a:r>
            <a:r>
              <a:rPr sz="2000" b="1" dirty="0">
                <a:latin typeface="Calibri"/>
                <a:cs typeface="Calibri"/>
              </a:rPr>
              <a:t>s</a:t>
            </a:r>
            <a:r>
              <a:rPr sz="2000" b="1" spc="-10" dirty="0">
                <a:latin typeface="Calibri"/>
                <a:cs typeface="Calibri"/>
              </a:rPr>
              <a:t>e</a:t>
            </a:r>
            <a:r>
              <a:rPr sz="2000" b="1" spc="-30" dirty="0">
                <a:latin typeface="Calibri"/>
                <a:cs typeface="Calibri"/>
              </a:rPr>
              <a:t>m</a:t>
            </a:r>
            <a:r>
              <a:rPr sz="2000" b="1" dirty="0">
                <a:latin typeface="Calibri"/>
                <a:cs typeface="Calibri"/>
              </a:rPr>
              <a:t>i</a:t>
            </a:r>
            <a:r>
              <a:rPr sz="2000" b="1" spc="-15" dirty="0">
                <a:latin typeface="Calibri"/>
                <a:cs typeface="Calibri"/>
              </a:rPr>
              <a:t>-</a:t>
            </a: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10" dirty="0">
                <a:latin typeface="Calibri"/>
                <a:cs typeface="Calibri"/>
              </a:rPr>
              <a:t>o</a:t>
            </a:r>
            <a:r>
              <a:rPr sz="2000" b="1" spc="-5" dirty="0">
                <a:latin typeface="Calibri"/>
                <a:cs typeface="Calibri"/>
              </a:rPr>
              <a:t>n</a:t>
            </a:r>
            <a:r>
              <a:rPr sz="2000" b="1" spc="70" dirty="0">
                <a:latin typeface="Calibri"/>
                <a:cs typeface="Calibri"/>
              </a:rPr>
              <a:t> </a:t>
            </a:r>
            <a:r>
              <a:rPr sz="2000" b="1" spc="-30" dirty="0">
                <a:latin typeface="Calibri"/>
                <a:cs typeface="Calibri"/>
              </a:rPr>
              <a:t>(</a:t>
            </a:r>
            <a:r>
              <a:rPr sz="2000" b="1" spc="-5" dirty="0">
                <a:latin typeface="Courier New"/>
                <a:cs typeface="Courier New"/>
              </a:rPr>
              <a:t>;</a:t>
            </a:r>
            <a:r>
              <a:rPr sz="2000" b="1" spc="-5" dirty="0">
                <a:latin typeface="Calibri"/>
                <a:cs typeface="Calibri"/>
              </a:rPr>
              <a:t>)</a:t>
            </a:r>
            <a:endParaRPr sz="2000">
              <a:latin typeface="Calibri"/>
              <a:cs typeface="Calibri"/>
            </a:endParaRPr>
          </a:p>
          <a:p>
            <a:pPr marL="177800" indent="-165100">
              <a:lnSpc>
                <a:spcPct val="100000"/>
              </a:lnSpc>
              <a:spcBef>
                <a:spcPts val="1500"/>
              </a:spcBef>
              <a:buClr>
                <a:srgbClr val="2DA6C9"/>
              </a:buClr>
              <a:buFont typeface="Malgun Gothic"/>
              <a:buChar char="▪"/>
              <a:tabLst>
                <a:tab pos="177800" algn="l"/>
              </a:tabLst>
            </a:pPr>
            <a:r>
              <a:rPr sz="2000" b="1" spc="-55" dirty="0">
                <a:latin typeface="Calibri"/>
                <a:cs typeface="Calibri"/>
              </a:rPr>
              <a:t>S</a:t>
            </a:r>
            <a:r>
              <a:rPr sz="2000" b="1" dirty="0">
                <a:latin typeface="Calibri"/>
                <a:cs typeface="Calibri"/>
              </a:rPr>
              <a:t>i</a:t>
            </a:r>
            <a:r>
              <a:rPr sz="2000" b="1" spc="-30" dirty="0">
                <a:latin typeface="Calibri"/>
                <a:cs typeface="Calibri"/>
              </a:rPr>
              <a:t>m</a:t>
            </a:r>
            <a:r>
              <a:rPr sz="2000" b="1" dirty="0">
                <a:latin typeface="Calibri"/>
                <a:cs typeface="Calibri"/>
              </a:rPr>
              <a:t>il</a:t>
            </a:r>
            <a:r>
              <a:rPr sz="2000" b="1" spc="0" dirty="0">
                <a:latin typeface="Calibri"/>
                <a:cs typeface="Calibri"/>
              </a:rPr>
              <a:t>a</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a:t>
            </a:r>
            <a:r>
              <a:rPr sz="2000" b="1" spc="-5" dirty="0">
                <a:latin typeface="Calibri"/>
                <a:cs typeface="Calibri"/>
              </a:rPr>
              <a:t>l</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0" dirty="0">
                <a:latin typeface="Calibri"/>
                <a:cs typeface="Calibri"/>
              </a:rPr>
              <a:t>R</a:t>
            </a:r>
            <a:r>
              <a:rPr sz="2000" spc="-5" dirty="0">
                <a:latin typeface="Calibri"/>
                <a:cs typeface="Calibri"/>
              </a:rPr>
              <a:t>e</a:t>
            </a:r>
            <a:r>
              <a:rPr sz="2000" spc="15" dirty="0">
                <a:latin typeface="Calibri"/>
                <a:cs typeface="Calibri"/>
              </a:rPr>
              <a:t>s</a:t>
            </a:r>
            <a:r>
              <a:rPr sz="2000" spc="45" dirty="0">
                <a:latin typeface="Calibri"/>
                <a:cs typeface="Calibri"/>
              </a:rPr>
              <a:t>u</a:t>
            </a:r>
            <a:r>
              <a:rPr sz="2000" spc="40" dirty="0">
                <a:latin typeface="Calibri"/>
                <a:cs typeface="Calibri"/>
              </a:rPr>
              <a:t>l</a:t>
            </a:r>
            <a:r>
              <a:rPr sz="2000" spc="30" dirty="0">
                <a:latin typeface="Calibri"/>
                <a:cs typeface="Calibri"/>
              </a:rPr>
              <a:t>t</a:t>
            </a:r>
            <a:r>
              <a:rPr sz="2000" dirty="0">
                <a:latin typeface="Calibri"/>
                <a:cs typeface="Calibri"/>
              </a:rPr>
              <a:t>s</a:t>
            </a:r>
            <a:r>
              <a:rPr sz="2000" spc="-13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rm</a:t>
            </a:r>
            <a:r>
              <a:rPr sz="2000" spc="40" dirty="0">
                <a:latin typeface="Calibri"/>
                <a:cs typeface="Calibri"/>
              </a:rPr>
              <a:t>a</a:t>
            </a:r>
            <a:r>
              <a:rPr sz="2000" spc="30" dirty="0">
                <a:latin typeface="Calibri"/>
                <a:cs typeface="Calibri"/>
              </a:rPr>
              <a:t>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15" dirty="0">
                <a:latin typeface="Calibri"/>
                <a:cs typeface="Calibri"/>
              </a:rPr>
              <a:t>s</a:t>
            </a:r>
            <a:r>
              <a:rPr sz="2000" spc="40" dirty="0">
                <a:latin typeface="Calibri"/>
                <a:cs typeface="Calibri"/>
              </a:rPr>
              <a:t>li</a:t>
            </a:r>
            <a:r>
              <a:rPr sz="2000" spc="-50" dirty="0">
                <a:latin typeface="Calibri"/>
                <a:cs typeface="Calibri"/>
              </a:rPr>
              <a:t>g</a:t>
            </a:r>
            <a:r>
              <a:rPr sz="2000" spc="45" dirty="0">
                <a:latin typeface="Calibri"/>
                <a:cs typeface="Calibri"/>
              </a:rPr>
              <a:t>h</a:t>
            </a:r>
            <a:r>
              <a:rPr sz="2000" spc="30" dirty="0">
                <a:latin typeface="Calibri"/>
                <a:cs typeface="Calibri"/>
              </a:rPr>
              <a:t>t</a:t>
            </a:r>
            <a:r>
              <a:rPr sz="2000" spc="40" dirty="0">
                <a:latin typeface="Calibri"/>
                <a:cs typeface="Calibri"/>
              </a:rPr>
              <a:t>l</a:t>
            </a:r>
            <a:r>
              <a:rPr sz="2000" spc="-5" dirty="0">
                <a:latin typeface="Calibri"/>
                <a:cs typeface="Calibri"/>
              </a:rPr>
              <a:t>y</a:t>
            </a:r>
            <a:r>
              <a:rPr sz="2000" spc="-160" dirty="0">
                <a:latin typeface="Calibri"/>
                <a:cs typeface="Calibri"/>
              </a:rPr>
              <a:t> </a:t>
            </a:r>
            <a:r>
              <a:rPr sz="2000" spc="45" dirty="0">
                <a:latin typeface="Calibri"/>
                <a:cs typeface="Calibri"/>
              </a:rPr>
              <a:t>d</a:t>
            </a:r>
            <a:r>
              <a:rPr sz="2000" spc="40" dirty="0">
                <a:latin typeface="Calibri"/>
                <a:cs typeface="Calibri"/>
              </a:rPr>
              <a:t>i</a:t>
            </a:r>
            <a:r>
              <a:rPr sz="2000" spc="-15" dirty="0">
                <a:latin typeface="Calibri"/>
                <a:cs typeface="Calibri"/>
              </a:rPr>
              <a:t>ff</a:t>
            </a:r>
            <a:r>
              <a:rPr sz="2000" spc="-5" dirty="0">
                <a:latin typeface="Calibri"/>
                <a:cs typeface="Calibri"/>
              </a:rPr>
              <a:t>ere</a:t>
            </a:r>
            <a:r>
              <a:rPr sz="2000" spc="45" dirty="0">
                <a:latin typeface="Calibri"/>
                <a:cs typeface="Calibri"/>
              </a:rPr>
              <a:t>n</a:t>
            </a:r>
            <a:r>
              <a:rPr sz="2000" dirty="0">
                <a:latin typeface="Calibri"/>
                <a:cs typeface="Calibri"/>
              </a:rPr>
              <a:t>t</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140" dirty="0">
                <a:latin typeface="Calibri"/>
                <a:cs typeface="Calibri"/>
              </a:rPr>
              <a:t>x</a:t>
            </a:r>
            <a:r>
              <a:rPr dirty="0">
                <a:latin typeface="Calibri"/>
                <a:cs typeface="Calibri"/>
              </a:rPr>
              <a:t>e</a:t>
            </a:r>
            <a:r>
              <a:rPr spc="-20" dirty="0">
                <a:latin typeface="Calibri"/>
                <a:cs typeface="Calibri"/>
              </a:rPr>
              <a:t>c</a:t>
            </a:r>
            <a:r>
              <a:rPr spc="35" dirty="0">
                <a:latin typeface="Calibri"/>
                <a:cs typeface="Calibri"/>
              </a:rPr>
              <a:t>u</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45" dirty="0">
                <a:latin typeface="Calibri"/>
                <a:cs typeface="Calibri"/>
              </a:rPr>
              <a:t>i</a:t>
            </a:r>
            <a:r>
              <a:rPr dirty="0">
                <a:latin typeface="Calibri"/>
                <a:cs typeface="Calibri"/>
              </a:rPr>
              <a:t>es</a:t>
            </a:r>
            <a:r>
              <a:rPr spc="-85" dirty="0">
                <a:latin typeface="Calibri"/>
                <a:cs typeface="Calibri"/>
              </a:rPr>
              <a:t> </a:t>
            </a:r>
            <a:r>
              <a:rPr spc="45" dirty="0">
                <a:latin typeface="Calibri"/>
                <a:cs typeface="Calibri"/>
              </a:rPr>
              <a:t>i</a:t>
            </a:r>
            <a:r>
              <a:rPr dirty="0">
                <a:latin typeface="Calibri"/>
                <a:cs typeface="Calibri"/>
              </a:rPr>
              <a:t>n</a:t>
            </a:r>
            <a:r>
              <a:rPr spc="-5" dirty="0">
                <a:latin typeface="Calibri"/>
                <a:cs typeface="Calibri"/>
              </a:rPr>
              <a:t> </a:t>
            </a:r>
            <a:r>
              <a:rPr spc="-10" dirty="0">
                <a:latin typeface="Calibri"/>
                <a:cs typeface="Calibri"/>
              </a:rPr>
              <a:t>B</a:t>
            </a:r>
            <a:r>
              <a:rPr dirty="0">
                <a:latin typeface="Calibri"/>
                <a:cs typeface="Calibri"/>
              </a:rPr>
              <a:t>ee</a:t>
            </a:r>
            <a:r>
              <a:rPr spc="45" dirty="0">
                <a:latin typeface="Calibri"/>
                <a:cs typeface="Calibri"/>
              </a:rPr>
              <a:t>li</a:t>
            </a:r>
            <a:r>
              <a:rPr spc="35" dirty="0">
                <a:latin typeface="Calibri"/>
                <a:cs typeface="Calibri"/>
              </a:rPr>
              <a:t>n</a:t>
            </a:r>
            <a:r>
              <a:rPr spc="-5" dirty="0">
                <a:latin typeface="Calibri"/>
                <a:cs typeface="Calibri"/>
              </a:rPr>
              <a:t>e</a:t>
            </a:r>
          </a:p>
        </p:txBody>
      </p:sp>
      <p:sp>
        <p:nvSpPr>
          <p:cNvPr id="4" name="object 4"/>
          <p:cNvSpPr/>
          <p:nvPr/>
        </p:nvSpPr>
        <p:spPr>
          <a:xfrm>
            <a:off x="723900" y="2400300"/>
            <a:ext cx="7454900" cy="37973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7400" y="2514600"/>
            <a:ext cx="5499100" cy="36195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8350" y="2444750"/>
            <a:ext cx="7315200" cy="3657600"/>
          </a:xfrm>
          <a:prstGeom prst="rect">
            <a:avLst/>
          </a:prstGeom>
          <a:solidFill>
            <a:srgbClr val="F6FFC3"/>
          </a:solidFill>
          <a:ln w="12700">
            <a:solidFill>
              <a:srgbClr val="7F7F7F"/>
            </a:solidFill>
          </a:ln>
        </p:spPr>
        <p:txBody>
          <a:bodyPr vert="horz" wrap="square" lIns="0" tIns="0" rIns="0" bIns="0" rtlCol="0">
            <a:spAutoFit/>
          </a:bodyPr>
          <a:lstStyle/>
          <a:p>
            <a:pPr marL="169545">
              <a:lnSpc>
                <a:spcPts val="1810"/>
              </a:lnSpc>
            </a:pPr>
            <a:r>
              <a:rPr sz="1600" b="1" spc="35" dirty="0">
                <a:solidFill>
                  <a:srgbClr val="A6A6A6"/>
                </a:solidFill>
                <a:latin typeface="Courier New"/>
                <a:cs typeface="Courier New"/>
              </a:rPr>
              <a:t>1</a:t>
            </a:r>
            <a:r>
              <a:rPr sz="1600" b="1" dirty="0">
                <a:solidFill>
                  <a:srgbClr val="A6A6A6"/>
                </a:solidFill>
                <a:latin typeface="Courier New"/>
                <a:cs typeface="Courier New"/>
              </a:rPr>
              <a:t>:</a:t>
            </a:r>
            <a:r>
              <a:rPr sz="1600" b="1" spc="-20" dirty="0">
                <a:solidFill>
                  <a:srgbClr val="A6A6A6"/>
                </a:solidFill>
                <a:latin typeface="Courier New"/>
                <a:cs typeface="Courier New"/>
              </a:rPr>
              <a:t> </a:t>
            </a:r>
            <a:r>
              <a:rPr sz="1600" b="1" i="1" spc="35" dirty="0">
                <a:solidFill>
                  <a:srgbClr val="A6A6A6"/>
                </a:solidFill>
                <a:latin typeface="Courier New"/>
                <a:cs typeface="Courier New"/>
              </a:rPr>
              <a:t>url</a:t>
            </a:r>
            <a:r>
              <a:rPr sz="1600" b="1" dirty="0">
                <a:solidFill>
                  <a:srgbClr val="A6A6A6"/>
                </a:solidFill>
                <a:latin typeface="Courier New"/>
                <a:cs typeface="Courier New"/>
              </a:rPr>
              <a:t>&gt;</a:t>
            </a:r>
            <a:r>
              <a:rPr sz="1600" b="1" spc="-125" dirty="0">
                <a:solidFill>
                  <a:srgbClr val="A6A6A6"/>
                </a:solidFill>
                <a:latin typeface="Courier New"/>
                <a:cs typeface="Courier New"/>
              </a:rPr>
              <a:t> </a:t>
            </a:r>
            <a:r>
              <a:rPr sz="1600" b="1" spc="35" dirty="0">
                <a:latin typeface="Courier New"/>
                <a:cs typeface="Courier New"/>
              </a:rPr>
              <a:t>SELEC</a:t>
            </a:r>
            <a:r>
              <a:rPr sz="1600" b="1" dirty="0">
                <a:latin typeface="Courier New"/>
                <a:cs typeface="Courier New"/>
              </a:rPr>
              <a:t>T</a:t>
            </a:r>
            <a:r>
              <a:rPr sz="1600" b="1" spc="-220" dirty="0">
                <a:latin typeface="Courier New"/>
                <a:cs typeface="Courier New"/>
              </a:rPr>
              <a:t> </a:t>
            </a:r>
            <a:r>
              <a:rPr sz="1600" b="1" spc="35" dirty="0">
                <a:latin typeface="Courier New"/>
                <a:cs typeface="Courier New"/>
              </a:rPr>
              <a:t>lname,fnam</a:t>
            </a:r>
            <a:r>
              <a:rPr sz="1600" b="1" dirty="0">
                <a:latin typeface="Courier New"/>
                <a:cs typeface="Courier New"/>
              </a:rPr>
              <a:t>e</a:t>
            </a:r>
            <a:r>
              <a:rPr sz="1600" b="1" spc="-325" dirty="0">
                <a:latin typeface="Courier New"/>
                <a:cs typeface="Courier New"/>
              </a:rPr>
              <a:t> </a:t>
            </a:r>
            <a:r>
              <a:rPr sz="1600" b="1" spc="35" dirty="0">
                <a:latin typeface="Courier New"/>
                <a:cs typeface="Courier New"/>
              </a:rPr>
              <a:t>FRO</a:t>
            </a:r>
            <a:r>
              <a:rPr sz="1600" b="1" dirty="0">
                <a:latin typeface="Courier New"/>
                <a:cs typeface="Courier New"/>
              </a:rPr>
              <a:t>M</a:t>
            </a:r>
            <a:r>
              <a:rPr sz="1600" b="1" spc="-120" dirty="0">
                <a:latin typeface="Courier New"/>
                <a:cs typeface="Courier New"/>
              </a:rPr>
              <a:t> </a:t>
            </a:r>
            <a:r>
              <a:rPr sz="1600" b="1" spc="35" dirty="0">
                <a:latin typeface="Courier New"/>
                <a:cs typeface="Courier New"/>
              </a:rPr>
              <a:t>customers</a:t>
            </a:r>
            <a:endParaRPr sz="1600">
              <a:latin typeface="Courier New"/>
              <a:cs typeface="Courier New"/>
            </a:endParaRPr>
          </a:p>
          <a:p>
            <a:pPr marL="169545">
              <a:lnSpc>
                <a:spcPts val="1810"/>
              </a:lnSpc>
            </a:pPr>
            <a:r>
              <a:rPr sz="1600" b="1" dirty="0">
                <a:solidFill>
                  <a:srgbClr val="A6A6A6"/>
                </a:solidFill>
                <a:latin typeface="Courier New"/>
                <a:cs typeface="Courier New"/>
              </a:rPr>
              <a:t>.</a:t>
            </a:r>
            <a:r>
              <a:rPr sz="1600" b="1" spc="-25" dirty="0">
                <a:solidFill>
                  <a:srgbClr val="A6A6A6"/>
                </a:solidFill>
                <a:latin typeface="Courier New"/>
                <a:cs typeface="Courier New"/>
              </a:rPr>
              <a:t> </a:t>
            </a:r>
            <a:r>
              <a:rPr sz="1600" b="1" dirty="0">
                <a:solidFill>
                  <a:srgbClr val="A6A6A6"/>
                </a:solidFill>
                <a:latin typeface="Courier New"/>
                <a:cs typeface="Courier New"/>
              </a:rPr>
              <a:t>.</a:t>
            </a:r>
            <a:r>
              <a:rPr sz="1600" b="1" spc="75" dirty="0">
                <a:solidFill>
                  <a:srgbClr val="A6A6A6"/>
                </a:solidFill>
                <a:latin typeface="Courier New"/>
                <a:cs typeface="Courier New"/>
              </a:rPr>
              <a:t> </a:t>
            </a:r>
            <a:r>
              <a:rPr sz="1600" b="1" dirty="0">
                <a:solidFill>
                  <a:srgbClr val="A6A6A6"/>
                </a:solidFill>
                <a:latin typeface="Courier New"/>
                <a:cs typeface="Courier New"/>
              </a:rPr>
              <a:t>.</a:t>
            </a:r>
            <a:r>
              <a:rPr sz="1600" b="1" spc="-25" dirty="0">
                <a:solidFill>
                  <a:srgbClr val="A6A6A6"/>
                </a:solidFill>
                <a:latin typeface="Courier New"/>
                <a:cs typeface="Courier New"/>
              </a:rPr>
              <a:t> </a:t>
            </a:r>
            <a:r>
              <a:rPr sz="1600" b="1" dirty="0">
                <a:solidFill>
                  <a:srgbClr val="A6A6A6"/>
                </a:solidFill>
                <a:latin typeface="Courier New"/>
                <a:cs typeface="Courier New"/>
              </a:rPr>
              <a:t>&gt;</a:t>
            </a:r>
            <a:r>
              <a:rPr sz="1600" b="1" spc="-20" dirty="0">
                <a:solidFill>
                  <a:srgbClr val="A6A6A6"/>
                </a:solidFill>
                <a:latin typeface="Courier New"/>
                <a:cs typeface="Courier New"/>
              </a:rPr>
              <a:t> </a:t>
            </a:r>
            <a:r>
              <a:rPr sz="1600" b="1" spc="35" dirty="0">
                <a:latin typeface="Courier New"/>
                <a:cs typeface="Courier New"/>
              </a:rPr>
              <a:t>WHER</a:t>
            </a:r>
            <a:r>
              <a:rPr sz="1600" b="1" dirty="0">
                <a:latin typeface="Courier New"/>
                <a:cs typeface="Courier New"/>
              </a:rPr>
              <a:t>E</a:t>
            </a:r>
            <a:r>
              <a:rPr sz="1600" b="1" spc="-120" dirty="0">
                <a:latin typeface="Courier New"/>
                <a:cs typeface="Courier New"/>
              </a:rPr>
              <a:t> </a:t>
            </a:r>
            <a:r>
              <a:rPr sz="1600" b="1" spc="35" dirty="0">
                <a:latin typeface="Courier New"/>
                <a:cs typeface="Courier New"/>
              </a:rPr>
              <a:t>stat</a:t>
            </a:r>
            <a:r>
              <a:rPr sz="1600" b="1" dirty="0">
                <a:latin typeface="Courier New"/>
                <a:cs typeface="Courier New"/>
              </a:rPr>
              <a:t>e</a:t>
            </a:r>
            <a:r>
              <a:rPr sz="1600" b="1" spc="-120" dirty="0">
                <a:latin typeface="Courier New"/>
                <a:cs typeface="Courier New"/>
              </a:rPr>
              <a:t> </a:t>
            </a:r>
            <a:r>
              <a:rPr sz="1600" b="1" dirty="0">
                <a:latin typeface="Courier New"/>
                <a:cs typeface="Courier New"/>
              </a:rPr>
              <a:t>=</a:t>
            </a:r>
            <a:r>
              <a:rPr sz="1600" b="1" spc="-25" dirty="0">
                <a:latin typeface="Courier New"/>
                <a:cs typeface="Courier New"/>
              </a:rPr>
              <a:t> </a:t>
            </a:r>
            <a:r>
              <a:rPr sz="1600" b="1" spc="35" dirty="0">
                <a:latin typeface="Courier New"/>
                <a:cs typeface="Courier New"/>
              </a:rPr>
              <a:t>'CA</a:t>
            </a:r>
            <a:r>
              <a:rPr sz="1600" b="1" dirty="0">
                <a:latin typeface="Courier New"/>
                <a:cs typeface="Courier New"/>
              </a:rPr>
              <a:t>'</a:t>
            </a:r>
            <a:r>
              <a:rPr sz="1600" b="1" spc="-120" dirty="0">
                <a:latin typeface="Courier New"/>
                <a:cs typeface="Courier New"/>
              </a:rPr>
              <a:t> </a:t>
            </a:r>
            <a:r>
              <a:rPr sz="1600" b="1" spc="35" dirty="0">
                <a:latin typeface="Courier New"/>
                <a:cs typeface="Courier New"/>
              </a:rPr>
              <a:t>LIMI</a:t>
            </a:r>
            <a:r>
              <a:rPr sz="1600" b="1" dirty="0">
                <a:latin typeface="Courier New"/>
                <a:cs typeface="Courier New"/>
              </a:rPr>
              <a:t>T</a:t>
            </a:r>
            <a:r>
              <a:rPr sz="1600" b="1" spc="-120" dirty="0">
                <a:latin typeface="Courier New"/>
                <a:cs typeface="Courier New"/>
              </a:rPr>
              <a:t> </a:t>
            </a:r>
            <a:r>
              <a:rPr sz="1600" b="1" spc="35" dirty="0">
                <a:latin typeface="Courier New"/>
                <a:cs typeface="Courier New"/>
              </a:rPr>
              <a:t>5</a:t>
            </a:r>
            <a:r>
              <a:rPr sz="1600" b="1" spc="40" dirty="0">
                <a:latin typeface="Courier New"/>
                <a:cs typeface="Courier New"/>
              </a:rPr>
              <a:t>0</a:t>
            </a:r>
            <a:r>
              <a:rPr sz="1600" b="1" dirty="0">
                <a:latin typeface="Courier New"/>
                <a:cs typeface="Courier New"/>
              </a:rPr>
              <a:t>;</a:t>
            </a:r>
            <a:endParaRPr sz="1600">
              <a:latin typeface="Courier New"/>
              <a:cs typeface="Courier New"/>
            </a:endParaRPr>
          </a:p>
          <a:p>
            <a:pPr>
              <a:lnSpc>
                <a:spcPct val="100000"/>
              </a:lnSpc>
              <a:spcBef>
                <a:spcPts val="27"/>
              </a:spcBef>
            </a:pPr>
            <a:endParaRPr sz="1350">
              <a:latin typeface="Times New Roman"/>
              <a:cs typeface="Times New Roman"/>
            </a:endParaRPr>
          </a:p>
          <a:p>
            <a:pPr marL="169545">
              <a:lnSpc>
                <a:spcPts val="181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169545">
              <a:lnSpc>
                <a:spcPts val="1700"/>
              </a:lnSpc>
              <a:tabLst>
                <a:tab pos="779145" algn="l"/>
                <a:tab pos="1884045" algn="l"/>
                <a:tab pos="2493645" algn="l"/>
                <a:tab pos="3597910" algn="l"/>
              </a:tabLst>
            </a:pPr>
            <a:r>
              <a:rPr sz="1600" b="1" dirty="0">
                <a:solidFill>
                  <a:srgbClr val="107FA7"/>
                </a:solidFill>
                <a:latin typeface="Courier New"/>
                <a:cs typeface="Courier New"/>
              </a:rPr>
              <a:t>|	</a:t>
            </a:r>
            <a:r>
              <a:rPr sz="1600" b="1" spc="35" dirty="0">
                <a:solidFill>
                  <a:srgbClr val="107FA7"/>
                </a:solidFill>
                <a:latin typeface="Courier New"/>
                <a:cs typeface="Courier New"/>
              </a:rPr>
              <a:t>lnam</a:t>
            </a:r>
            <a:r>
              <a:rPr sz="1600" b="1" dirty="0">
                <a:solidFill>
                  <a:srgbClr val="107FA7"/>
                </a:solidFill>
                <a:latin typeface="Courier New"/>
                <a:cs typeface="Courier New"/>
              </a:rPr>
              <a:t>e	|	</a:t>
            </a:r>
            <a:r>
              <a:rPr sz="1600" b="1" spc="35" dirty="0">
                <a:solidFill>
                  <a:srgbClr val="107FA7"/>
                </a:solidFill>
                <a:latin typeface="Courier New"/>
                <a:cs typeface="Courier New"/>
              </a:rPr>
              <a:t>fnam</a:t>
            </a:r>
            <a:r>
              <a:rPr sz="1600" b="1" dirty="0">
                <a:solidFill>
                  <a:srgbClr val="107FA7"/>
                </a:solidFill>
                <a:latin typeface="Courier New"/>
                <a:cs typeface="Courier New"/>
              </a:rPr>
              <a:t>e	|</a:t>
            </a:r>
            <a:endParaRPr sz="1600">
              <a:latin typeface="Courier New"/>
              <a:cs typeface="Courier New"/>
            </a:endParaRPr>
          </a:p>
          <a:p>
            <a:pPr marL="169545">
              <a:lnSpc>
                <a:spcPts val="170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169545">
              <a:lnSpc>
                <a:spcPts val="1750"/>
              </a:lnSpc>
              <a:tabLst>
                <a:tab pos="1884045" algn="l"/>
                <a:tab pos="3597910"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Ha</a:t>
            </a:r>
            <a:r>
              <a:rPr sz="1600" b="1" dirty="0">
                <a:solidFill>
                  <a:srgbClr val="107FA7"/>
                </a:solidFill>
                <a:latin typeface="Courier New"/>
                <a:cs typeface="Courier New"/>
              </a:rPr>
              <a:t>m	|</a:t>
            </a:r>
            <a:r>
              <a:rPr sz="1600" b="1" spc="-25" dirty="0">
                <a:solidFill>
                  <a:srgbClr val="107FA7"/>
                </a:solidFill>
                <a:latin typeface="Courier New"/>
                <a:cs typeface="Courier New"/>
              </a:rPr>
              <a:t> </a:t>
            </a:r>
            <a:r>
              <a:rPr sz="1600" b="1" spc="35" dirty="0">
                <a:solidFill>
                  <a:srgbClr val="107FA7"/>
                </a:solidFill>
                <a:latin typeface="Courier New"/>
                <a:cs typeface="Courier New"/>
              </a:rPr>
              <a:t>Marily</a:t>
            </a:r>
            <a:r>
              <a:rPr sz="1600" b="1" dirty="0">
                <a:solidFill>
                  <a:srgbClr val="107FA7"/>
                </a:solidFill>
                <a:latin typeface="Courier New"/>
                <a:cs typeface="Courier New"/>
              </a:rPr>
              <a:t>n	|</a:t>
            </a:r>
            <a:endParaRPr sz="1600">
              <a:latin typeface="Courier New"/>
              <a:cs typeface="Courier New"/>
            </a:endParaRPr>
          </a:p>
          <a:p>
            <a:pPr marL="169545">
              <a:lnSpc>
                <a:spcPts val="1750"/>
              </a:lnSpc>
              <a:tabLst>
                <a:tab pos="1884045" algn="l"/>
                <a:tab pos="3597910"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Frank</a:t>
            </a:r>
            <a:r>
              <a:rPr sz="1600" b="1" dirty="0">
                <a:solidFill>
                  <a:srgbClr val="107FA7"/>
                </a:solidFill>
                <a:latin typeface="Courier New"/>
                <a:cs typeface="Courier New"/>
              </a:rPr>
              <a:t>s	|</a:t>
            </a:r>
            <a:r>
              <a:rPr sz="1600" b="1" spc="-25" dirty="0">
                <a:solidFill>
                  <a:srgbClr val="107FA7"/>
                </a:solidFill>
                <a:latin typeface="Courier New"/>
                <a:cs typeface="Courier New"/>
              </a:rPr>
              <a:t> </a:t>
            </a:r>
            <a:r>
              <a:rPr sz="1600" b="1" spc="35" dirty="0">
                <a:solidFill>
                  <a:srgbClr val="107FA7"/>
                </a:solidFill>
                <a:latin typeface="Courier New"/>
                <a:cs typeface="Courier New"/>
              </a:rPr>
              <a:t>Gerar</a:t>
            </a:r>
            <a:r>
              <a:rPr sz="1600" b="1" dirty="0">
                <a:solidFill>
                  <a:srgbClr val="107FA7"/>
                </a:solidFill>
                <a:latin typeface="Courier New"/>
                <a:cs typeface="Courier New"/>
              </a:rPr>
              <a:t>d	|</a:t>
            </a:r>
            <a:endParaRPr sz="1600">
              <a:latin typeface="Courier New"/>
              <a:cs typeface="Courier New"/>
            </a:endParaRPr>
          </a:p>
          <a:p>
            <a:pPr marL="169545">
              <a:lnSpc>
                <a:spcPts val="1700"/>
              </a:lnSpc>
              <a:tabLst>
                <a:tab pos="1884045" algn="l"/>
                <a:tab pos="3597910"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Presto</a:t>
            </a:r>
            <a:r>
              <a:rPr sz="1600" b="1" dirty="0">
                <a:solidFill>
                  <a:srgbClr val="107FA7"/>
                </a:solidFill>
                <a:latin typeface="Courier New"/>
                <a:cs typeface="Courier New"/>
              </a:rPr>
              <a:t>n	|</a:t>
            </a:r>
            <a:r>
              <a:rPr sz="1600" b="1" spc="-25" dirty="0">
                <a:solidFill>
                  <a:srgbClr val="107FA7"/>
                </a:solidFill>
                <a:latin typeface="Courier New"/>
                <a:cs typeface="Courier New"/>
              </a:rPr>
              <a:t> </a:t>
            </a:r>
            <a:r>
              <a:rPr sz="1600" b="1" spc="35" dirty="0">
                <a:solidFill>
                  <a:srgbClr val="107FA7"/>
                </a:solidFill>
                <a:latin typeface="Courier New"/>
                <a:cs typeface="Courier New"/>
              </a:rPr>
              <a:t>Maso</a:t>
            </a:r>
            <a:r>
              <a:rPr sz="1600" b="1" dirty="0">
                <a:solidFill>
                  <a:srgbClr val="107FA7"/>
                </a:solidFill>
                <a:latin typeface="Courier New"/>
                <a:cs typeface="Courier New"/>
              </a:rPr>
              <a:t>n	|</a:t>
            </a:r>
            <a:endParaRPr sz="1600">
              <a:latin typeface="Courier New"/>
              <a:cs typeface="Courier New"/>
            </a:endParaRPr>
          </a:p>
          <a:p>
            <a:pPr marL="169545">
              <a:lnSpc>
                <a:spcPts val="1700"/>
              </a:lnSpc>
            </a:pPr>
            <a:r>
              <a:rPr sz="1600" b="1" spc="35" dirty="0">
                <a:solidFill>
                  <a:srgbClr val="107FA7"/>
                </a:solidFill>
                <a:latin typeface="Courier New"/>
                <a:cs typeface="Courier New"/>
              </a:rPr>
              <a:t>...</a:t>
            </a:r>
            <a:endParaRPr sz="1600">
              <a:latin typeface="Courier New"/>
              <a:cs typeface="Courier New"/>
            </a:endParaRPr>
          </a:p>
          <a:p>
            <a:pPr marL="169545">
              <a:lnSpc>
                <a:spcPts val="1750"/>
              </a:lnSpc>
              <a:tabLst>
                <a:tab pos="1884045" algn="l"/>
                <a:tab pos="3598545"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Falgous</a:t>
            </a:r>
            <a:r>
              <a:rPr sz="1600" b="1" dirty="0">
                <a:solidFill>
                  <a:srgbClr val="107FA7"/>
                </a:solidFill>
                <a:latin typeface="Courier New"/>
                <a:cs typeface="Courier New"/>
              </a:rPr>
              <a:t>t	|</a:t>
            </a:r>
            <a:r>
              <a:rPr sz="1600" b="1" spc="-25" dirty="0">
                <a:solidFill>
                  <a:srgbClr val="107FA7"/>
                </a:solidFill>
                <a:latin typeface="Courier New"/>
                <a:cs typeface="Courier New"/>
              </a:rPr>
              <a:t> </a:t>
            </a:r>
            <a:r>
              <a:rPr sz="1600" b="1" spc="35" dirty="0">
                <a:solidFill>
                  <a:srgbClr val="107FA7"/>
                </a:solidFill>
                <a:latin typeface="Courier New"/>
                <a:cs typeface="Courier New"/>
              </a:rPr>
              <a:t>Jennife</a:t>
            </a:r>
            <a:r>
              <a:rPr sz="1600" b="1" dirty="0">
                <a:solidFill>
                  <a:srgbClr val="107FA7"/>
                </a:solidFill>
                <a:latin typeface="Courier New"/>
                <a:cs typeface="Courier New"/>
              </a:rPr>
              <a:t>r	|</a:t>
            </a:r>
            <a:endParaRPr sz="1600">
              <a:latin typeface="Courier New"/>
              <a:cs typeface="Courier New"/>
            </a:endParaRPr>
          </a:p>
          <a:p>
            <a:pPr marL="169545">
              <a:lnSpc>
                <a:spcPts val="1750"/>
              </a:lnSpc>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40"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169545">
              <a:lnSpc>
                <a:spcPts val="1810"/>
              </a:lnSpc>
            </a:pPr>
            <a:r>
              <a:rPr sz="1600" b="1" spc="35" dirty="0">
                <a:solidFill>
                  <a:srgbClr val="107FA7"/>
                </a:solidFill>
                <a:latin typeface="Courier New"/>
                <a:cs typeface="Courier New"/>
              </a:rPr>
              <a:t>5</a:t>
            </a:r>
            <a:r>
              <a:rPr sz="1600" b="1" dirty="0">
                <a:solidFill>
                  <a:srgbClr val="107FA7"/>
                </a:solidFill>
                <a:latin typeface="Courier New"/>
                <a:cs typeface="Courier New"/>
              </a:rPr>
              <a:t>0</a:t>
            </a:r>
            <a:r>
              <a:rPr sz="1600" b="1" spc="-25" dirty="0">
                <a:solidFill>
                  <a:srgbClr val="107FA7"/>
                </a:solidFill>
                <a:latin typeface="Courier New"/>
                <a:cs typeface="Courier New"/>
              </a:rPr>
              <a:t> </a:t>
            </a:r>
            <a:r>
              <a:rPr sz="1600" b="1" spc="35" dirty="0">
                <a:solidFill>
                  <a:srgbClr val="107FA7"/>
                </a:solidFill>
                <a:latin typeface="Courier New"/>
                <a:cs typeface="Courier New"/>
              </a:rPr>
              <a:t>row</a:t>
            </a:r>
            <a:r>
              <a:rPr sz="1600" b="1" dirty="0">
                <a:solidFill>
                  <a:srgbClr val="107FA7"/>
                </a:solidFill>
                <a:latin typeface="Courier New"/>
                <a:cs typeface="Courier New"/>
              </a:rPr>
              <a:t>s</a:t>
            </a:r>
            <a:r>
              <a:rPr sz="1600" b="1" spc="-120" dirty="0">
                <a:solidFill>
                  <a:srgbClr val="107FA7"/>
                </a:solidFill>
                <a:latin typeface="Courier New"/>
                <a:cs typeface="Courier New"/>
              </a:rPr>
              <a:t> </a:t>
            </a:r>
            <a:r>
              <a:rPr sz="1600" b="1" spc="35" dirty="0">
                <a:solidFill>
                  <a:srgbClr val="107FA7"/>
                </a:solidFill>
                <a:latin typeface="Courier New"/>
                <a:cs typeface="Courier New"/>
              </a:rPr>
              <a:t>selecte</a:t>
            </a:r>
            <a:r>
              <a:rPr sz="1600" b="1" dirty="0">
                <a:solidFill>
                  <a:srgbClr val="107FA7"/>
                </a:solidFill>
                <a:latin typeface="Courier New"/>
                <a:cs typeface="Courier New"/>
              </a:rPr>
              <a:t>d</a:t>
            </a:r>
            <a:r>
              <a:rPr sz="1600" b="1" spc="-220" dirty="0">
                <a:solidFill>
                  <a:srgbClr val="107FA7"/>
                </a:solidFill>
                <a:latin typeface="Courier New"/>
                <a:cs typeface="Courier New"/>
              </a:rPr>
              <a:t> </a:t>
            </a:r>
            <a:r>
              <a:rPr sz="1600" b="1" spc="35" dirty="0">
                <a:solidFill>
                  <a:srgbClr val="107FA7"/>
                </a:solidFill>
                <a:latin typeface="Courier New"/>
                <a:cs typeface="Courier New"/>
              </a:rPr>
              <a:t>(15.82</a:t>
            </a:r>
            <a:r>
              <a:rPr sz="1600" b="1" dirty="0">
                <a:solidFill>
                  <a:srgbClr val="107FA7"/>
                </a:solidFill>
                <a:latin typeface="Courier New"/>
                <a:cs typeface="Courier New"/>
              </a:rPr>
              <a:t>9</a:t>
            </a:r>
            <a:r>
              <a:rPr sz="1600" b="1" spc="-220" dirty="0">
                <a:solidFill>
                  <a:srgbClr val="107FA7"/>
                </a:solidFill>
                <a:latin typeface="Courier New"/>
                <a:cs typeface="Courier New"/>
              </a:rPr>
              <a:t> </a:t>
            </a:r>
            <a:r>
              <a:rPr sz="1600" b="1" spc="35" dirty="0">
                <a:solidFill>
                  <a:srgbClr val="107FA7"/>
                </a:solidFill>
                <a:latin typeface="Courier New"/>
                <a:cs typeface="Courier New"/>
              </a:rPr>
              <a:t>seconds)</a:t>
            </a:r>
            <a:endParaRPr sz="1600">
              <a:latin typeface="Courier New"/>
              <a:cs typeface="Courier New"/>
            </a:endParaRPr>
          </a:p>
          <a:p>
            <a:pPr>
              <a:lnSpc>
                <a:spcPct val="100000"/>
              </a:lnSpc>
              <a:spcBef>
                <a:spcPts val="27"/>
              </a:spcBef>
            </a:pPr>
            <a:endParaRPr sz="1350">
              <a:latin typeface="Times New Roman"/>
              <a:cs typeface="Times New Roman"/>
            </a:endParaRPr>
          </a:p>
          <a:p>
            <a:pPr marL="169545">
              <a:lnSpc>
                <a:spcPct val="100000"/>
              </a:lnSpc>
            </a:pPr>
            <a:r>
              <a:rPr sz="1600" b="1" spc="35" dirty="0">
                <a:solidFill>
                  <a:srgbClr val="A6A6A6"/>
                </a:solidFill>
                <a:latin typeface="Courier New"/>
                <a:cs typeface="Courier New"/>
              </a:rPr>
              <a:t>1</a:t>
            </a:r>
            <a:r>
              <a:rPr sz="1600" b="1" dirty="0">
                <a:solidFill>
                  <a:srgbClr val="A6A6A6"/>
                </a:solidFill>
                <a:latin typeface="Courier New"/>
                <a:cs typeface="Courier New"/>
              </a:rPr>
              <a:t>:</a:t>
            </a:r>
            <a:r>
              <a:rPr sz="1600" b="1" spc="-20" dirty="0">
                <a:solidFill>
                  <a:srgbClr val="A6A6A6"/>
                </a:solidFill>
                <a:latin typeface="Courier New"/>
                <a:cs typeface="Courier New"/>
              </a:rPr>
              <a:t> </a:t>
            </a:r>
            <a:r>
              <a:rPr sz="1600" b="1" i="1" spc="35" dirty="0">
                <a:solidFill>
                  <a:srgbClr val="A6A6A6"/>
                </a:solidFill>
                <a:latin typeface="Courier New"/>
                <a:cs typeface="Courier New"/>
              </a:rPr>
              <a:t>url</a:t>
            </a:r>
            <a:r>
              <a:rPr sz="1600" b="1" dirty="0">
                <a:solidFill>
                  <a:srgbClr val="A6A6A6"/>
                </a:solidFill>
                <a:latin typeface="Courier New"/>
                <a:cs typeface="Courier New"/>
              </a:rPr>
              <a:t>&gt;</a:t>
            </a:r>
            <a:endParaRPr sz="16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44</a:t>
            </a:fld>
            <a:endParaRPr spc="-5" dirty="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248400" cy="24828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0" dirty="0">
                <a:latin typeface="Calibri"/>
                <a:cs typeface="Calibri"/>
              </a:rPr>
              <a:t>u</a:t>
            </a:r>
            <a:r>
              <a:rPr sz="2000" b="1" dirty="0">
                <a:latin typeface="Calibri"/>
                <a:cs typeface="Calibri"/>
              </a:rPr>
              <a:t>te</a:t>
            </a:r>
            <a:r>
              <a:rPr sz="2000" b="1" spc="-60" dirty="0">
                <a:latin typeface="Calibri"/>
                <a:cs typeface="Calibri"/>
              </a:rPr>
              <a:t> </a:t>
            </a:r>
            <a:r>
              <a:rPr sz="2000" b="1" spc="-30" dirty="0">
                <a:latin typeface="Calibri"/>
                <a:cs typeface="Calibri"/>
              </a:rPr>
              <a:t>B</a:t>
            </a:r>
            <a:r>
              <a:rPr sz="2000" b="1" spc="-10" dirty="0">
                <a:latin typeface="Calibri"/>
                <a:cs typeface="Calibri"/>
              </a:rPr>
              <a:t>ee</a:t>
            </a:r>
            <a:r>
              <a:rPr sz="2000" b="1" dirty="0">
                <a:latin typeface="Calibri"/>
                <a:cs typeface="Calibri"/>
              </a:rPr>
              <a:t>li</a:t>
            </a:r>
            <a:r>
              <a:rPr sz="2000" b="1" spc="20" dirty="0">
                <a:latin typeface="Calibri"/>
                <a:cs typeface="Calibri"/>
              </a:rPr>
              <a:t>n</a:t>
            </a:r>
            <a:r>
              <a:rPr sz="2000" b="1" dirty="0">
                <a:latin typeface="Calibri"/>
                <a:cs typeface="Calibri"/>
              </a:rPr>
              <a:t>e</a:t>
            </a:r>
            <a:r>
              <a:rPr sz="2000" b="1" spc="40" dirty="0">
                <a:latin typeface="Calibri"/>
                <a:cs typeface="Calibri"/>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5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25" dirty="0">
                <a:latin typeface="Calibri"/>
                <a:cs typeface="Calibri"/>
              </a:rPr>
              <a:t>‘</a:t>
            </a:r>
            <a:r>
              <a:rPr sz="2000" b="1" spc="35" dirty="0">
                <a:latin typeface="Calibri"/>
                <a:cs typeface="Calibri"/>
              </a:rPr>
              <a:t>!</a:t>
            </a:r>
            <a:r>
              <a:rPr sz="2000" b="1" spc="-5" dirty="0">
                <a:latin typeface="Calibri"/>
                <a:cs typeface="Calibri"/>
              </a:rPr>
              <a: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dirty="0">
                <a:latin typeface="Calibri"/>
                <a:cs typeface="Calibri"/>
              </a:rPr>
              <a:t>N</a:t>
            </a:r>
            <a:r>
              <a:rPr sz="2000" spc="-5" dirty="0">
                <a:latin typeface="Calibri"/>
                <a:cs typeface="Calibri"/>
              </a:rPr>
              <a:t>o</a:t>
            </a:r>
            <a:r>
              <a:rPr sz="2000" spc="-10" dirty="0">
                <a:latin typeface="Calibri"/>
                <a:cs typeface="Calibri"/>
              </a:rPr>
              <a:t> </a:t>
            </a:r>
            <a:r>
              <a:rPr sz="2000" spc="30" dirty="0">
                <a:latin typeface="Calibri"/>
                <a:cs typeface="Calibri"/>
              </a:rPr>
              <a:t>t</a:t>
            </a:r>
            <a:r>
              <a:rPr sz="2000" spc="-5" dirty="0">
                <a:latin typeface="Calibri"/>
                <a:cs typeface="Calibri"/>
              </a:rPr>
              <a:t>erm</a:t>
            </a:r>
            <a:r>
              <a:rPr sz="2000" spc="40" dirty="0">
                <a:latin typeface="Calibri"/>
                <a:cs typeface="Calibri"/>
              </a:rPr>
              <a:t>i</a:t>
            </a:r>
            <a:r>
              <a:rPr sz="2000" spc="45" dirty="0">
                <a:latin typeface="Calibri"/>
                <a:cs typeface="Calibri"/>
              </a:rPr>
              <a:t>n</a:t>
            </a:r>
            <a:r>
              <a:rPr sz="2000" spc="40" dirty="0">
                <a:latin typeface="Calibri"/>
                <a:cs typeface="Calibri"/>
              </a:rPr>
              <a:t>a</a:t>
            </a:r>
            <a:r>
              <a:rPr sz="2000" spc="30" dirty="0">
                <a:latin typeface="Calibri"/>
                <a:cs typeface="Calibri"/>
              </a:rPr>
              <a:t>t</a:t>
            </a:r>
            <a:r>
              <a:rPr sz="2000" spc="45" dirty="0">
                <a:latin typeface="Calibri"/>
                <a:cs typeface="Calibri"/>
              </a:rPr>
              <a:t>o</a:t>
            </a:r>
            <a:r>
              <a:rPr sz="2000" spc="-5" dirty="0">
                <a:latin typeface="Calibri"/>
                <a:cs typeface="Calibri"/>
              </a:rPr>
              <a:t>r</a:t>
            </a:r>
            <a:r>
              <a:rPr sz="2000" spc="-150" dirty="0">
                <a:latin typeface="Calibri"/>
                <a:cs typeface="Calibri"/>
              </a:rPr>
              <a:t> </a:t>
            </a:r>
            <a:r>
              <a:rPr sz="2000" spc="-55" dirty="0">
                <a:latin typeface="Calibri"/>
                <a:cs typeface="Calibri"/>
              </a:rPr>
              <a:t>c</a:t>
            </a:r>
            <a:r>
              <a:rPr sz="2000" spc="45" dirty="0">
                <a:latin typeface="Calibri"/>
                <a:cs typeface="Calibri"/>
              </a:rPr>
              <a:t>h</a:t>
            </a:r>
            <a:r>
              <a:rPr sz="2000" spc="40" dirty="0">
                <a:latin typeface="Calibri"/>
                <a:cs typeface="Calibri"/>
              </a:rPr>
              <a:t>a</a:t>
            </a:r>
            <a:r>
              <a:rPr sz="2000" spc="-5" dirty="0">
                <a:latin typeface="Calibri"/>
                <a:cs typeface="Calibri"/>
              </a:rPr>
              <a:t>r</a:t>
            </a:r>
            <a:r>
              <a:rPr sz="2000" spc="40" dirty="0">
                <a:latin typeface="Calibri"/>
                <a:cs typeface="Calibri"/>
              </a:rPr>
              <a:t>a</a:t>
            </a:r>
            <a:r>
              <a:rPr sz="2000" spc="-55" dirty="0">
                <a:latin typeface="Calibri"/>
                <a:cs typeface="Calibri"/>
              </a:rPr>
              <a:t>c</a:t>
            </a:r>
            <a:r>
              <a:rPr sz="2000" spc="30" dirty="0">
                <a:latin typeface="Calibri"/>
                <a:cs typeface="Calibri"/>
              </a:rPr>
              <a:t>t</a:t>
            </a:r>
            <a:r>
              <a:rPr sz="2000" spc="-5" dirty="0">
                <a:latin typeface="Calibri"/>
                <a:cs typeface="Calibri"/>
              </a:rPr>
              <a:t>er</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spc="10" dirty="0">
                <a:latin typeface="Calibri"/>
                <a:cs typeface="Calibri"/>
              </a:rPr>
              <a:t>o</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ourier New"/>
                <a:cs typeface="Courier New"/>
              </a:rPr>
              <a:t>!connec</a:t>
            </a:r>
            <a:r>
              <a:rPr sz="2000" dirty="0">
                <a:latin typeface="Courier New"/>
                <a:cs typeface="Courier New"/>
              </a:rPr>
              <a:t>t </a:t>
            </a:r>
            <a:r>
              <a:rPr sz="2000" i="1" spc="-5" dirty="0">
                <a:latin typeface="Courier New"/>
                <a:cs typeface="Courier New"/>
              </a:rPr>
              <a:t>ur</a:t>
            </a:r>
            <a:r>
              <a:rPr sz="2000" i="1" dirty="0">
                <a:latin typeface="Courier New"/>
                <a:cs typeface="Courier New"/>
              </a:rPr>
              <a:t>l</a:t>
            </a:r>
            <a:r>
              <a:rPr sz="2000" i="1" spc="-705" dirty="0">
                <a:latin typeface="Courier New"/>
                <a:cs typeface="Courier New"/>
              </a:rPr>
              <a:t> </a:t>
            </a:r>
            <a:r>
              <a:rPr sz="2000" dirty="0">
                <a:latin typeface="Calibri"/>
                <a:cs typeface="Calibri"/>
              </a:rPr>
              <a:t>–</a:t>
            </a:r>
            <a:r>
              <a:rPr sz="2000" spc="-50" dirty="0">
                <a:latin typeface="Calibri"/>
                <a:cs typeface="Calibri"/>
              </a:rPr>
              <a:t> c</a:t>
            </a:r>
            <a:r>
              <a:rPr sz="2000" spc="45" dirty="0">
                <a:latin typeface="Calibri"/>
                <a:cs typeface="Calibri"/>
              </a:rPr>
              <a:t>onn</a:t>
            </a:r>
            <a:r>
              <a:rPr sz="2000" spc="-5" dirty="0">
                <a:latin typeface="Calibri"/>
                <a:cs typeface="Calibri"/>
              </a:rPr>
              <a:t>e</a:t>
            </a:r>
            <a:r>
              <a:rPr sz="2000" spc="-55" dirty="0">
                <a:latin typeface="Calibri"/>
                <a:cs typeface="Calibri"/>
              </a:rPr>
              <a:t>c</a:t>
            </a:r>
            <a:r>
              <a:rPr sz="2000" spc="-5" dirty="0">
                <a:latin typeface="Calibri"/>
                <a:cs typeface="Calibri"/>
              </a:rPr>
              <a:t>t</a:t>
            </a:r>
            <a:r>
              <a:rPr sz="2000" spc="-2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dirty="0">
                <a:latin typeface="Calibri"/>
                <a:cs typeface="Calibri"/>
              </a:rPr>
              <a:t>a</a:t>
            </a:r>
            <a:r>
              <a:rPr sz="2000" spc="-10" dirty="0">
                <a:latin typeface="Calibri"/>
                <a:cs typeface="Calibri"/>
              </a:rPr>
              <a:t> </a:t>
            </a:r>
            <a:r>
              <a:rPr sz="2000" spc="45" dirty="0">
                <a:latin typeface="Calibri"/>
                <a:cs typeface="Calibri"/>
              </a:rPr>
              <a:t>d</a:t>
            </a:r>
            <a:r>
              <a:rPr sz="2000" spc="40" dirty="0">
                <a:latin typeface="Calibri"/>
                <a:cs typeface="Calibri"/>
              </a:rPr>
              <a:t>i</a:t>
            </a:r>
            <a:r>
              <a:rPr sz="2000" spc="-15" dirty="0">
                <a:latin typeface="Calibri"/>
                <a:cs typeface="Calibri"/>
              </a:rPr>
              <a:t>ff</a:t>
            </a:r>
            <a:r>
              <a:rPr sz="2000" spc="-5" dirty="0">
                <a:latin typeface="Calibri"/>
                <a:cs typeface="Calibri"/>
              </a:rPr>
              <a:t>ere</a:t>
            </a:r>
            <a:r>
              <a:rPr sz="2000" spc="45" dirty="0">
                <a:latin typeface="Calibri"/>
                <a:cs typeface="Calibri"/>
              </a:rPr>
              <a:t>n</a:t>
            </a:r>
            <a:r>
              <a:rPr sz="2000" dirty="0">
                <a:latin typeface="Calibri"/>
                <a:cs typeface="Calibri"/>
              </a:rPr>
              <a:t>t</a:t>
            </a:r>
            <a:r>
              <a:rPr sz="2000" spc="-125" dirty="0">
                <a:latin typeface="Calibri"/>
                <a:cs typeface="Calibri"/>
              </a:rPr>
              <a:t> </a:t>
            </a: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e2</a:t>
            </a:r>
            <a:r>
              <a:rPr sz="2000" spc="-70" dirty="0">
                <a:latin typeface="Calibri"/>
                <a:cs typeface="Calibri"/>
              </a:rPr>
              <a:t> </a:t>
            </a:r>
            <a:r>
              <a:rPr sz="2000" spc="15" dirty="0">
                <a:latin typeface="Calibri"/>
                <a:cs typeface="Calibri"/>
              </a:rPr>
              <a:t>s</a:t>
            </a:r>
            <a:r>
              <a:rPr sz="2000" spc="-5" dirty="0">
                <a:latin typeface="Calibri"/>
                <a:cs typeface="Calibri"/>
              </a:rPr>
              <a:t>er</a:t>
            </a:r>
            <a:r>
              <a:rPr sz="2000" spc="-10" dirty="0">
                <a:latin typeface="Calibri"/>
                <a:cs typeface="Calibri"/>
              </a:rPr>
              <a:t>v</a:t>
            </a:r>
            <a:r>
              <a:rPr sz="2000" spc="-5" dirty="0">
                <a:latin typeface="Calibri"/>
                <a:cs typeface="Calibri"/>
              </a:rPr>
              <a:t>er</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ourier New"/>
                <a:cs typeface="Courier New"/>
              </a:rPr>
              <a:t>!exi</a:t>
            </a:r>
            <a:r>
              <a:rPr sz="2000" dirty="0">
                <a:latin typeface="Courier New"/>
                <a:cs typeface="Courier New"/>
              </a:rPr>
              <a:t>t</a:t>
            </a:r>
            <a:r>
              <a:rPr sz="2000" spc="-705" dirty="0">
                <a:latin typeface="Courier New"/>
                <a:cs typeface="Courier New"/>
              </a:rPr>
              <a:t> </a:t>
            </a:r>
            <a:r>
              <a:rPr sz="2000" dirty="0">
                <a:latin typeface="Calibri"/>
                <a:cs typeface="Calibri"/>
              </a:rPr>
              <a:t>–</a:t>
            </a:r>
            <a:r>
              <a:rPr sz="2000" spc="-50" dirty="0">
                <a:latin typeface="Calibri"/>
                <a:cs typeface="Calibri"/>
              </a:rPr>
              <a:t> </a:t>
            </a:r>
            <a:r>
              <a:rPr sz="2000" spc="-5" dirty="0">
                <a:latin typeface="Calibri"/>
                <a:cs typeface="Calibri"/>
              </a:rPr>
              <a:t>e</a:t>
            </a:r>
            <a:r>
              <a:rPr sz="2000" spc="25" dirty="0">
                <a:latin typeface="Calibri"/>
                <a:cs typeface="Calibri"/>
              </a:rPr>
              <a:t>x</a:t>
            </a:r>
            <a:r>
              <a:rPr sz="2000" spc="40" dirty="0">
                <a:latin typeface="Calibri"/>
                <a:cs typeface="Calibri"/>
              </a:rPr>
              <a:t>i</a:t>
            </a:r>
            <a:r>
              <a:rPr sz="2000" dirty="0">
                <a:latin typeface="Calibri"/>
                <a:cs typeface="Calibri"/>
              </a:rPr>
              <a:t>t</a:t>
            </a:r>
            <a:r>
              <a:rPr sz="2000" spc="-12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h</a:t>
            </a:r>
            <a:r>
              <a:rPr sz="2000" dirty="0">
                <a:latin typeface="Calibri"/>
                <a:cs typeface="Calibri"/>
              </a:rPr>
              <a:t>e</a:t>
            </a:r>
            <a:r>
              <a:rPr sz="2000" spc="40" dirty="0">
                <a:latin typeface="Calibri"/>
                <a:cs typeface="Calibri"/>
              </a:rPr>
              <a:t>l</a:t>
            </a:r>
            <a:r>
              <a:rPr sz="2000"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ourier New"/>
                <a:cs typeface="Courier New"/>
              </a:rPr>
              <a:t>!hel</a:t>
            </a:r>
            <a:r>
              <a:rPr sz="2000" dirty="0">
                <a:latin typeface="Courier New"/>
                <a:cs typeface="Courier New"/>
              </a:rPr>
              <a:t>p</a:t>
            </a:r>
            <a:r>
              <a:rPr sz="2000" spc="-705" dirty="0">
                <a:latin typeface="Courier New"/>
                <a:cs typeface="Courier New"/>
              </a:rPr>
              <a:t> </a:t>
            </a:r>
            <a:r>
              <a:rPr sz="2000" dirty="0">
                <a:latin typeface="Calibri"/>
                <a:cs typeface="Calibri"/>
              </a:rPr>
              <a:t>–</a:t>
            </a:r>
            <a:r>
              <a:rPr sz="2000" spc="-50" dirty="0">
                <a:latin typeface="Calibri"/>
                <a:cs typeface="Calibri"/>
              </a:rPr>
              <a:t> </a:t>
            </a:r>
            <a:r>
              <a:rPr sz="2000" spc="15" dirty="0">
                <a:latin typeface="Calibri"/>
                <a:cs typeface="Calibri"/>
              </a:rPr>
              <a:t>s</a:t>
            </a:r>
            <a:r>
              <a:rPr sz="2000" spc="45" dirty="0">
                <a:latin typeface="Calibri"/>
                <a:cs typeface="Calibri"/>
              </a:rPr>
              <a:t>ho</a:t>
            </a:r>
            <a:r>
              <a:rPr sz="2000" spc="-5" dirty="0">
                <a:latin typeface="Calibri"/>
                <a:cs typeface="Calibri"/>
              </a:rPr>
              <a:t>w</a:t>
            </a:r>
            <a:r>
              <a:rPr sz="2000" spc="-8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15" dirty="0">
                <a:latin typeface="Calibri"/>
                <a:cs typeface="Calibri"/>
              </a:rPr>
              <a:t>f</a:t>
            </a:r>
            <a:r>
              <a:rPr sz="2000" spc="45" dirty="0">
                <a:latin typeface="Calibri"/>
                <a:cs typeface="Calibri"/>
              </a:rPr>
              <a:t>u</a:t>
            </a:r>
            <a:r>
              <a:rPr sz="2000" spc="40" dirty="0">
                <a:latin typeface="Calibri"/>
                <a:cs typeface="Calibri"/>
              </a:rPr>
              <a:t>l</a:t>
            </a:r>
            <a:r>
              <a:rPr sz="2000" dirty="0">
                <a:latin typeface="Calibri"/>
                <a:cs typeface="Calibri"/>
              </a:rPr>
              <a:t>l</a:t>
            </a:r>
            <a:r>
              <a:rPr sz="2000" spc="-15" dirty="0">
                <a:latin typeface="Calibri"/>
                <a:cs typeface="Calibri"/>
              </a:rPr>
              <a:t> </a:t>
            </a:r>
            <a:r>
              <a:rPr sz="2000" spc="40" dirty="0">
                <a:latin typeface="Calibri"/>
                <a:cs typeface="Calibri"/>
              </a:rPr>
              <a:t>li</a:t>
            </a:r>
            <a:r>
              <a:rPr sz="2000" spc="15" dirty="0">
                <a:latin typeface="Calibri"/>
                <a:cs typeface="Calibri"/>
              </a:rPr>
              <a:t>s</a:t>
            </a:r>
            <a:r>
              <a:rPr sz="2000" dirty="0">
                <a:latin typeface="Calibri"/>
                <a:cs typeface="Calibri"/>
              </a:rPr>
              <a:t>t</a:t>
            </a:r>
            <a:r>
              <a:rPr sz="2000" spc="-12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nd</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ourier New"/>
                <a:cs typeface="Courier New"/>
              </a:rPr>
              <a:t>!verbos</a:t>
            </a:r>
            <a:r>
              <a:rPr sz="2000" dirty="0">
                <a:latin typeface="Courier New"/>
                <a:cs typeface="Courier New"/>
              </a:rPr>
              <a:t>e</a:t>
            </a:r>
            <a:r>
              <a:rPr sz="2000" spc="-705" dirty="0">
                <a:latin typeface="Courier New"/>
                <a:cs typeface="Courier New"/>
              </a:rPr>
              <a:t> </a:t>
            </a:r>
            <a:r>
              <a:rPr sz="2000" dirty="0">
                <a:latin typeface="Calibri"/>
                <a:cs typeface="Calibri"/>
              </a:rPr>
              <a:t>–</a:t>
            </a:r>
            <a:r>
              <a:rPr sz="2000" spc="-50" dirty="0">
                <a:latin typeface="Calibri"/>
                <a:cs typeface="Calibri"/>
              </a:rPr>
              <a:t> </a:t>
            </a:r>
            <a:r>
              <a:rPr sz="2000" spc="15" dirty="0">
                <a:latin typeface="Calibri"/>
                <a:cs typeface="Calibri"/>
              </a:rPr>
              <a:t>s</a:t>
            </a:r>
            <a:r>
              <a:rPr sz="2000" spc="45" dirty="0">
                <a:latin typeface="Calibri"/>
                <a:cs typeface="Calibri"/>
              </a:rPr>
              <a:t>ho</a:t>
            </a:r>
            <a:r>
              <a:rPr sz="2000" spc="-5" dirty="0">
                <a:latin typeface="Calibri"/>
                <a:cs typeface="Calibri"/>
              </a:rPr>
              <a:t>w</a:t>
            </a:r>
            <a:r>
              <a:rPr sz="2000" spc="-85" dirty="0">
                <a:latin typeface="Calibri"/>
                <a:cs typeface="Calibri"/>
              </a:rPr>
              <a:t> </a:t>
            </a:r>
            <a:r>
              <a:rPr sz="2000" spc="40" dirty="0">
                <a:latin typeface="Calibri"/>
                <a:cs typeface="Calibri"/>
              </a:rPr>
              <a:t>a</a:t>
            </a:r>
            <a:r>
              <a:rPr sz="2000" spc="45" dirty="0">
                <a:latin typeface="Calibri"/>
                <a:cs typeface="Calibri"/>
              </a:rPr>
              <a:t>dd</a:t>
            </a:r>
            <a:r>
              <a:rPr sz="2000" spc="-5" dirty="0">
                <a:latin typeface="Calibri"/>
                <a:cs typeface="Calibri"/>
              </a:rPr>
              <a:t>e</a:t>
            </a:r>
            <a:r>
              <a:rPr sz="2000" dirty="0">
                <a:latin typeface="Calibri"/>
                <a:cs typeface="Calibri"/>
              </a:rPr>
              <a:t>d</a:t>
            </a:r>
            <a:r>
              <a:rPr sz="2000" spc="-105" dirty="0">
                <a:latin typeface="Calibri"/>
                <a:cs typeface="Calibri"/>
              </a:rPr>
              <a:t> </a:t>
            </a:r>
            <a:r>
              <a:rPr sz="2000" spc="45" dirty="0">
                <a:latin typeface="Calibri"/>
                <a:cs typeface="Calibri"/>
              </a:rPr>
              <a:t>d</a:t>
            </a:r>
            <a:r>
              <a:rPr sz="2000" spc="-5" dirty="0">
                <a:latin typeface="Calibri"/>
                <a:cs typeface="Calibri"/>
              </a:rPr>
              <a:t>e</a:t>
            </a:r>
            <a:r>
              <a:rPr sz="2000" spc="30" dirty="0">
                <a:latin typeface="Calibri"/>
                <a:cs typeface="Calibri"/>
              </a:rPr>
              <a:t>t</a:t>
            </a:r>
            <a:r>
              <a:rPr sz="2000" spc="40" dirty="0">
                <a:latin typeface="Calibri"/>
                <a:cs typeface="Calibri"/>
              </a:rPr>
              <a:t>ail</a:t>
            </a:r>
            <a:r>
              <a:rPr sz="2000" dirty="0">
                <a:latin typeface="Calibri"/>
                <a:cs typeface="Calibri"/>
              </a:rPr>
              <a:t>s</a:t>
            </a:r>
            <a:r>
              <a:rPr sz="2000" spc="-135" dirty="0">
                <a:latin typeface="Calibri"/>
                <a:cs typeface="Calibri"/>
              </a:rPr>
              <a:t> </a:t>
            </a:r>
            <a:r>
              <a:rPr sz="2000" spc="45" dirty="0">
                <a:latin typeface="Calibri"/>
                <a:cs typeface="Calibri"/>
              </a:rPr>
              <a:t>o</a:t>
            </a:r>
            <a:r>
              <a:rPr sz="2000" dirty="0">
                <a:latin typeface="Calibri"/>
                <a:cs typeface="Calibri"/>
              </a:rPr>
              <a:t>f</a:t>
            </a:r>
            <a:r>
              <a:rPr sz="2000" spc="-165" dirty="0">
                <a:latin typeface="Calibri"/>
                <a:cs typeface="Calibri"/>
              </a:rPr>
              <a:t> </a:t>
            </a:r>
            <a:r>
              <a:rPr sz="2000" spc="45" dirty="0">
                <a:latin typeface="Calibri"/>
                <a:cs typeface="Calibri"/>
              </a:rPr>
              <a:t>qu</a:t>
            </a:r>
            <a:r>
              <a:rPr sz="2000" spc="-5" dirty="0">
                <a:latin typeface="Calibri"/>
                <a:cs typeface="Calibri"/>
              </a:rPr>
              <a:t>er</a:t>
            </a:r>
            <a:r>
              <a:rPr sz="2000" spc="40" dirty="0">
                <a:latin typeface="Calibri"/>
                <a:cs typeface="Calibri"/>
              </a:rPr>
              <a:t>i</a:t>
            </a:r>
            <a:r>
              <a:rPr sz="2000" spc="-5" dirty="0">
                <a:latin typeface="Calibri"/>
                <a:cs typeface="Calibri"/>
              </a:rPr>
              <a:t>e</a:t>
            </a:r>
            <a:r>
              <a:rPr sz="2000"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45" dirty="0">
                <a:latin typeface="Calibri"/>
                <a:cs typeface="Calibri"/>
              </a:rPr>
              <a:t>Us</a:t>
            </a:r>
            <a:r>
              <a:rPr spc="45" dirty="0">
                <a:latin typeface="Calibri"/>
                <a:cs typeface="Calibri"/>
              </a:rPr>
              <a:t>i</a:t>
            </a:r>
            <a:r>
              <a:rPr spc="35" dirty="0">
                <a:latin typeface="Calibri"/>
                <a:cs typeface="Calibri"/>
              </a:rPr>
              <a:t>n</a:t>
            </a:r>
            <a:r>
              <a:rPr spc="-5" dirty="0">
                <a:latin typeface="Calibri"/>
                <a:cs typeface="Calibri"/>
              </a:rPr>
              <a:t>g</a:t>
            </a:r>
            <a:r>
              <a:rPr spc="25" dirty="0">
                <a:latin typeface="Calibri"/>
                <a:cs typeface="Calibri"/>
              </a:rPr>
              <a:t> </a:t>
            </a:r>
            <a:r>
              <a:rPr spc="-10" dirty="0">
                <a:latin typeface="Calibri"/>
                <a:cs typeface="Calibri"/>
              </a:rPr>
              <a:t>B</a:t>
            </a:r>
            <a:r>
              <a:rPr dirty="0">
                <a:latin typeface="Calibri"/>
                <a:cs typeface="Calibri"/>
              </a:rPr>
              <a:t>ee</a:t>
            </a:r>
            <a:r>
              <a:rPr spc="45" dirty="0">
                <a:latin typeface="Calibri"/>
                <a:cs typeface="Calibri"/>
              </a:rPr>
              <a:t>li</a:t>
            </a:r>
            <a:r>
              <a:rPr spc="35" dirty="0">
                <a:latin typeface="Calibri"/>
                <a:cs typeface="Calibri"/>
              </a:rPr>
              <a:t>n</a:t>
            </a:r>
            <a:r>
              <a:rPr spc="-5" dirty="0">
                <a:latin typeface="Calibri"/>
                <a:cs typeface="Calibri"/>
              </a:rPr>
              <a:t>e</a:t>
            </a:r>
          </a:p>
        </p:txBody>
      </p:sp>
      <p:sp>
        <p:nvSpPr>
          <p:cNvPr id="4" name="object 4"/>
          <p:cNvSpPr/>
          <p:nvPr/>
        </p:nvSpPr>
        <p:spPr>
          <a:xfrm>
            <a:off x="571500" y="4000500"/>
            <a:ext cx="7454900" cy="7493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2300" y="4076700"/>
            <a:ext cx="5613400" cy="6223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15950" y="4044950"/>
            <a:ext cx="7315200" cy="609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A6A6A6"/>
                </a:solidFill>
                <a:latin typeface="Courier New"/>
                <a:cs typeface="Courier New"/>
              </a:rPr>
              <a:t>0</a:t>
            </a:r>
            <a:r>
              <a:rPr sz="1800" b="1" dirty="0">
                <a:solidFill>
                  <a:srgbClr val="A6A6A6"/>
                </a:solidFill>
                <a:latin typeface="Courier New"/>
                <a:cs typeface="Courier New"/>
              </a:rPr>
              <a:t>:</a:t>
            </a:r>
            <a:r>
              <a:rPr sz="1800" b="1" spc="-65" dirty="0">
                <a:solidFill>
                  <a:srgbClr val="A6A6A6"/>
                </a:solidFill>
                <a:latin typeface="Courier New"/>
                <a:cs typeface="Courier New"/>
              </a:rPr>
              <a:t> </a:t>
            </a:r>
            <a:r>
              <a:rPr sz="1800" b="1" spc="15" dirty="0">
                <a:solidFill>
                  <a:srgbClr val="A6A6A6"/>
                </a:solidFill>
                <a:latin typeface="Courier New"/>
                <a:cs typeface="Courier New"/>
              </a:rPr>
              <a:t>jdbc:hive2://lo</a:t>
            </a:r>
            <a:r>
              <a:rPr sz="1800" b="1" spc="-80" dirty="0">
                <a:solidFill>
                  <a:srgbClr val="A6A6A6"/>
                </a:solidFill>
                <a:latin typeface="Courier New"/>
                <a:cs typeface="Courier New"/>
              </a:rPr>
              <a:t>c</a:t>
            </a:r>
            <a:r>
              <a:rPr sz="1800" b="1" spc="15" dirty="0">
                <a:solidFill>
                  <a:srgbClr val="A6A6A6"/>
                </a:solidFill>
                <a:latin typeface="Courier New"/>
                <a:cs typeface="Courier New"/>
              </a:rPr>
              <a:t>alh</a:t>
            </a:r>
            <a:r>
              <a:rPr sz="1800" b="1" spc="-85" dirty="0">
                <a:solidFill>
                  <a:srgbClr val="A6A6A6"/>
                </a:solidFill>
                <a:latin typeface="Courier New"/>
                <a:cs typeface="Courier New"/>
              </a:rPr>
              <a:t>o</a:t>
            </a:r>
            <a:r>
              <a:rPr sz="1800" b="1" spc="15" dirty="0">
                <a:solidFill>
                  <a:srgbClr val="A6A6A6"/>
                </a:solidFill>
                <a:latin typeface="Courier New"/>
                <a:cs typeface="Courier New"/>
              </a:rPr>
              <a:t>st:</a:t>
            </a:r>
            <a:r>
              <a:rPr sz="1800" b="1" spc="-85" dirty="0">
                <a:solidFill>
                  <a:srgbClr val="A6A6A6"/>
                </a:solidFill>
                <a:latin typeface="Courier New"/>
                <a:cs typeface="Courier New"/>
              </a:rPr>
              <a:t>1</a:t>
            </a:r>
            <a:r>
              <a:rPr sz="1800" b="1" spc="15" dirty="0">
                <a:solidFill>
                  <a:srgbClr val="A6A6A6"/>
                </a:solidFill>
                <a:latin typeface="Courier New"/>
                <a:cs typeface="Courier New"/>
              </a:rPr>
              <a:t>000</a:t>
            </a:r>
            <a:r>
              <a:rPr sz="1800" b="1" spc="-85" dirty="0">
                <a:solidFill>
                  <a:srgbClr val="A6A6A6"/>
                </a:solidFill>
                <a:latin typeface="Courier New"/>
                <a:cs typeface="Courier New"/>
              </a:rPr>
              <a:t>0</a:t>
            </a:r>
            <a:r>
              <a:rPr sz="1800" b="1" dirty="0">
                <a:solidFill>
                  <a:srgbClr val="A6A6A6"/>
                </a:solidFill>
                <a:latin typeface="Courier New"/>
                <a:cs typeface="Courier New"/>
              </a:rPr>
              <a:t>&gt;</a:t>
            </a:r>
            <a:r>
              <a:rPr sz="1800" b="1" spc="-260" dirty="0">
                <a:solidFill>
                  <a:srgbClr val="A6A6A6"/>
                </a:solidFill>
                <a:latin typeface="Courier New"/>
                <a:cs typeface="Courier New"/>
              </a:rPr>
              <a:t> </a:t>
            </a:r>
            <a:r>
              <a:rPr sz="1800" b="1" spc="15" dirty="0">
                <a:latin typeface="Courier New"/>
                <a:cs typeface="Courier New"/>
              </a:rPr>
              <a:t>!exit</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45</a:t>
            </a:fld>
            <a:endParaRPr spc="-5" dirty="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6200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10" dirty="0">
                <a:latin typeface="Calibri"/>
                <a:cs typeface="Calibri"/>
              </a:rPr>
              <a:t>a</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40" dirty="0">
                <a:latin typeface="Calibri"/>
                <a:cs typeface="Calibri"/>
              </a:rPr>
              <a:t>c</a:t>
            </a:r>
            <a:r>
              <a:rPr sz="2000" b="1" spc="25" dirty="0">
                <a:latin typeface="Calibri"/>
                <a:cs typeface="Calibri"/>
              </a:rPr>
              <a:t>u</a:t>
            </a:r>
            <a:r>
              <a:rPr sz="2000" b="1" dirty="0">
                <a:latin typeface="Calibri"/>
                <a:cs typeface="Calibri"/>
              </a:rPr>
              <a:t>te</a:t>
            </a:r>
            <a:r>
              <a:rPr sz="2000" b="1" spc="-60" dirty="0">
                <a:latin typeface="Calibri"/>
                <a:cs typeface="Calibri"/>
              </a:rPr>
              <a:t> </a:t>
            </a:r>
            <a:r>
              <a:rPr sz="2000" b="1" spc="-5" dirty="0">
                <a:latin typeface="Calibri"/>
                <a:cs typeface="Calibri"/>
              </a:rPr>
              <a:t>a</a:t>
            </a:r>
            <a:r>
              <a:rPr sz="2000" b="1" spc="60" dirty="0">
                <a:latin typeface="Calibri"/>
                <a:cs typeface="Calibri"/>
              </a:rPr>
              <a:t> </a:t>
            </a:r>
            <a:r>
              <a:rPr sz="2000" b="1" spc="-35" dirty="0">
                <a:latin typeface="Calibri"/>
                <a:cs typeface="Calibri"/>
              </a:rPr>
              <a:t>f</a:t>
            </a:r>
            <a:r>
              <a:rPr sz="2000" b="1" dirty="0">
                <a:latin typeface="Calibri"/>
                <a:cs typeface="Calibri"/>
              </a:rPr>
              <a:t>ile</a:t>
            </a:r>
            <a:r>
              <a:rPr sz="2000" b="1" spc="-60" dirty="0">
                <a:latin typeface="Calibri"/>
                <a:cs typeface="Calibri"/>
              </a:rPr>
              <a:t> </a:t>
            </a:r>
            <a:r>
              <a:rPr sz="2000" b="1" spc="-40" dirty="0">
                <a:latin typeface="Calibri"/>
                <a:cs typeface="Calibri"/>
              </a:rPr>
              <a:t>c</a:t>
            </a:r>
            <a:r>
              <a:rPr sz="2000" b="1" spc="20" dirty="0">
                <a:latin typeface="Calibri"/>
                <a:cs typeface="Calibri"/>
              </a:rPr>
              <a:t>on</a:t>
            </a:r>
            <a:r>
              <a:rPr sz="2000" b="1" dirty="0">
                <a:latin typeface="Calibri"/>
                <a:cs typeface="Calibri"/>
              </a:rPr>
              <a:t>t</a:t>
            </a:r>
            <a:r>
              <a:rPr sz="2000" b="1" spc="0" dirty="0">
                <a:latin typeface="Calibri"/>
                <a:cs typeface="Calibri"/>
              </a:rPr>
              <a:t>a</a:t>
            </a:r>
            <a:r>
              <a:rPr sz="2000" b="1" dirty="0">
                <a:latin typeface="Calibri"/>
                <a:cs typeface="Calibri"/>
              </a:rPr>
              <a:t>i</a:t>
            </a:r>
            <a:r>
              <a:rPr sz="2000" b="1" spc="20" dirty="0">
                <a:latin typeface="Calibri"/>
                <a:cs typeface="Calibri"/>
              </a:rPr>
              <a:t>n</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40" dirty="0">
                <a:latin typeface="Calibri"/>
                <a:cs typeface="Calibri"/>
              </a:rPr>
              <a:t>c</a:t>
            </a:r>
            <a:r>
              <a:rPr sz="2000" b="1" spc="20" dirty="0">
                <a:latin typeface="Calibri"/>
                <a:cs typeface="Calibri"/>
              </a:rPr>
              <a:t>od</a:t>
            </a:r>
            <a:r>
              <a:rPr sz="2000" b="1" dirty="0">
                <a:latin typeface="Calibri"/>
                <a:cs typeface="Calibri"/>
              </a:rPr>
              <a:t>e</a:t>
            </a:r>
            <a:r>
              <a:rPr sz="2000" b="1" spc="-6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5" dirty="0">
                <a:latin typeface="Courier New"/>
                <a:cs typeface="Courier New"/>
              </a:rPr>
              <a:t>-</a:t>
            </a:r>
            <a:r>
              <a:rPr sz="2000" b="1" dirty="0">
                <a:latin typeface="Courier New"/>
                <a:cs typeface="Courier New"/>
              </a:rPr>
              <a:t>f</a:t>
            </a:r>
            <a:r>
              <a:rPr sz="2000" b="1" spc="-8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on</a:t>
            </a:r>
            <a:endParaRPr sz="2000">
              <a:latin typeface="Calibri"/>
              <a:cs typeface="Calibri"/>
            </a:endParaRPr>
          </a:p>
        </p:txBody>
      </p:sp>
      <p:sp>
        <p:nvSpPr>
          <p:cNvPr id="3" name="object 3"/>
          <p:cNvSpPr txBox="1"/>
          <p:nvPr/>
        </p:nvSpPr>
        <p:spPr>
          <a:xfrm>
            <a:off x="527242" y="2631454"/>
            <a:ext cx="72263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5" dirty="0">
                <a:latin typeface="Calibri"/>
                <a:cs typeface="Calibri"/>
              </a:rPr>
              <a:t>O</a:t>
            </a:r>
            <a:r>
              <a:rPr sz="2000" b="1" dirty="0">
                <a:latin typeface="Calibri"/>
                <a:cs typeface="Calibri"/>
              </a:rPr>
              <a:t>r</a:t>
            </a:r>
            <a:r>
              <a:rPr sz="2000" b="1" spc="-65"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spc="-10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tl</a:t>
            </a:r>
            <a:r>
              <a:rPr sz="2000" b="1" spc="-5" dirty="0">
                <a:latin typeface="Calibri"/>
                <a:cs typeface="Calibri"/>
              </a:rPr>
              <a:t>y</a:t>
            </a:r>
            <a:r>
              <a:rPr sz="2000" b="1"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5" dirty="0">
                <a:latin typeface="Calibri"/>
                <a:cs typeface="Calibri"/>
              </a:rPr>
              <a:t>h</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li</a:t>
            </a:r>
            <a:r>
              <a:rPr sz="2000" b="1" spc="25" dirty="0">
                <a:latin typeface="Calibri"/>
                <a:cs typeface="Calibri"/>
              </a:rPr>
              <a:t>n</a:t>
            </a:r>
            <a:r>
              <a:rPr sz="2000" b="1" dirty="0">
                <a:latin typeface="Calibri"/>
                <a:cs typeface="Calibri"/>
              </a:rPr>
              <a:t>e</a:t>
            </a:r>
            <a:r>
              <a:rPr sz="2000" b="1" spc="4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spc="-5" dirty="0">
                <a:latin typeface="Calibri"/>
                <a:cs typeface="Calibri"/>
              </a:rPr>
              <a:t>g</a:t>
            </a:r>
            <a:r>
              <a:rPr sz="2000" b="1" spc="-105" dirty="0">
                <a:latin typeface="Calibri"/>
                <a:cs typeface="Calibri"/>
              </a:rPr>
              <a:t> </a:t>
            </a:r>
            <a:r>
              <a:rPr sz="2000" b="1" dirty="0">
                <a:latin typeface="Calibri"/>
                <a:cs typeface="Calibri"/>
              </a:rPr>
              <a:t>t</a:t>
            </a:r>
            <a:r>
              <a:rPr sz="2000" b="1" spc="25"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a:t>
            </a:r>
            <a:r>
              <a:rPr sz="2000" b="1" dirty="0">
                <a:latin typeface="Courier New"/>
                <a:cs typeface="Courier New"/>
              </a:rPr>
              <a:t>e</a:t>
            </a:r>
            <a:r>
              <a:rPr sz="2000" b="1" spc="-7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on</a:t>
            </a:r>
            <a:endParaRPr sz="2000">
              <a:latin typeface="Calibri"/>
              <a:cs typeface="Calibri"/>
            </a:endParaRPr>
          </a:p>
        </p:txBody>
      </p:sp>
      <p:sp>
        <p:nvSpPr>
          <p:cNvPr id="4" name="object 4"/>
          <p:cNvSpPr txBox="1"/>
          <p:nvPr/>
        </p:nvSpPr>
        <p:spPr>
          <a:xfrm>
            <a:off x="527242" y="4079254"/>
            <a:ext cx="227330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--silent</a:t>
            </a:r>
            <a:endParaRPr sz="2000">
              <a:latin typeface="Courier New"/>
              <a:cs typeface="Courier New"/>
            </a:endParaRPr>
          </a:p>
        </p:txBody>
      </p:sp>
      <p:sp>
        <p:nvSpPr>
          <p:cNvPr id="5" name="object 5"/>
          <p:cNvSpPr txBox="1"/>
          <p:nvPr/>
        </p:nvSpPr>
        <p:spPr>
          <a:xfrm>
            <a:off x="2927541" y="4086859"/>
            <a:ext cx="4546600" cy="279400"/>
          </a:xfrm>
          <a:prstGeom prst="rect">
            <a:avLst/>
          </a:prstGeom>
        </p:spPr>
        <p:txBody>
          <a:bodyPr vert="horz" wrap="square" lIns="0" tIns="0" rIns="0" bIns="0" rtlCol="0">
            <a:spAutoFit/>
          </a:bodyPr>
          <a:lstStyle/>
          <a:p>
            <a:pPr marL="12700">
              <a:lnSpc>
                <a:spcPct val="100000"/>
              </a:lnSpc>
            </a:pP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20" dirty="0">
                <a:latin typeface="Calibri"/>
                <a:cs typeface="Calibri"/>
              </a:rPr>
              <a:t>upp</a:t>
            </a:r>
            <a:r>
              <a:rPr sz="2000" b="1" spc="-15" dirty="0">
                <a:latin typeface="Calibri"/>
                <a:cs typeface="Calibri"/>
              </a:rPr>
              <a:t>r</a:t>
            </a:r>
            <a:r>
              <a:rPr sz="2000" b="1" spc="-10" dirty="0">
                <a:latin typeface="Calibri"/>
                <a:cs typeface="Calibri"/>
              </a:rPr>
              <a:t>e</a:t>
            </a:r>
            <a:r>
              <a:rPr sz="2000" b="1" spc="-5" dirty="0">
                <a:latin typeface="Calibri"/>
                <a:cs typeface="Calibri"/>
              </a:rPr>
              <a:t>ss</a:t>
            </a:r>
            <a:r>
              <a:rPr sz="2000" b="1" spc="-50" dirty="0">
                <a:latin typeface="Calibri"/>
                <a:cs typeface="Calibri"/>
              </a:rPr>
              <a:t> </a:t>
            </a:r>
            <a:r>
              <a:rPr sz="2000" b="1" dirty="0">
                <a:latin typeface="Calibri"/>
                <a:cs typeface="Calibri"/>
              </a:rPr>
              <a:t>i</a:t>
            </a:r>
            <a:r>
              <a:rPr sz="2000" b="1" spc="20" dirty="0">
                <a:latin typeface="Calibri"/>
                <a:cs typeface="Calibri"/>
              </a:rPr>
              <a:t>n</a:t>
            </a:r>
            <a:r>
              <a:rPr sz="2000" b="1" spc="-35" dirty="0">
                <a:latin typeface="Calibri"/>
                <a:cs typeface="Calibri"/>
              </a:rPr>
              <a:t>f</a:t>
            </a:r>
            <a:r>
              <a:rPr sz="2000" b="1" spc="20" dirty="0">
                <a:latin typeface="Calibri"/>
                <a:cs typeface="Calibri"/>
              </a:rPr>
              <a:t>o</a:t>
            </a:r>
            <a:r>
              <a:rPr sz="2000" b="1" spc="-15" dirty="0">
                <a:latin typeface="Calibri"/>
                <a:cs typeface="Calibri"/>
              </a:rPr>
              <a:t>r</a:t>
            </a:r>
            <a:r>
              <a:rPr sz="2000" b="1" spc="-30" dirty="0">
                <a:latin typeface="Calibri"/>
                <a:cs typeface="Calibri"/>
              </a:rPr>
              <a:t>m</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0" dirty="0">
                <a:latin typeface="Calibri"/>
                <a:cs typeface="Calibri"/>
              </a:rPr>
              <a:t>a</a:t>
            </a:r>
            <a:r>
              <a:rPr sz="2000" b="1" spc="-5" dirty="0">
                <a:latin typeface="Calibri"/>
                <a:cs typeface="Calibri"/>
              </a:rPr>
              <a:t>l</a:t>
            </a:r>
            <a:r>
              <a:rPr sz="2000" b="1" spc="-145" dirty="0">
                <a:latin typeface="Calibri"/>
                <a:cs typeface="Calibri"/>
              </a:rPr>
              <a:t> </a:t>
            </a:r>
            <a:r>
              <a:rPr sz="2000" b="1" spc="-30" dirty="0">
                <a:latin typeface="Calibri"/>
                <a:cs typeface="Calibri"/>
              </a:rPr>
              <a:t>m</a:t>
            </a:r>
            <a:r>
              <a:rPr sz="2000" b="1" spc="-10" dirty="0">
                <a:latin typeface="Calibri"/>
                <a:cs typeface="Calibri"/>
              </a:rPr>
              <a:t>e</a:t>
            </a:r>
            <a:r>
              <a:rPr sz="2000" b="1" spc="-5" dirty="0">
                <a:latin typeface="Calibri"/>
                <a:cs typeface="Calibri"/>
              </a:rPr>
              <a:t>ss</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6" name="object 6"/>
          <p:cNvSpPr txBox="1"/>
          <p:nvPr/>
        </p:nvSpPr>
        <p:spPr>
          <a:xfrm>
            <a:off x="933642" y="4419372"/>
            <a:ext cx="4303395" cy="301625"/>
          </a:xfrm>
          <a:prstGeom prst="rect">
            <a:avLst/>
          </a:prstGeom>
        </p:spPr>
        <p:txBody>
          <a:bodyPr vert="horz" wrap="square" lIns="0" tIns="0" rIns="0" bIns="0" rtlCol="0">
            <a:spAutoFit/>
          </a:bodyPr>
          <a:lstStyle/>
          <a:p>
            <a:pPr marL="12700">
              <a:lnSpc>
                <a:spcPct val="100000"/>
              </a:lnSpc>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30" dirty="0">
                <a:latin typeface="Calibri"/>
                <a:cs typeface="Calibri"/>
              </a:rPr>
              <a:t>C</a:t>
            </a:r>
            <a:r>
              <a:rPr sz="2000" spc="40" dirty="0">
                <a:latin typeface="Calibri"/>
                <a:cs typeface="Calibri"/>
              </a:rPr>
              <a:t>a</a:t>
            </a:r>
            <a:r>
              <a:rPr sz="2000" dirty="0">
                <a:latin typeface="Calibri"/>
                <a:cs typeface="Calibri"/>
              </a:rPr>
              <a:t>n</a:t>
            </a:r>
            <a:r>
              <a:rPr sz="2000" spc="-105" dirty="0">
                <a:latin typeface="Calibri"/>
                <a:cs typeface="Calibri"/>
              </a:rPr>
              <a:t> </a:t>
            </a:r>
            <a:r>
              <a:rPr sz="2000" spc="40" dirty="0">
                <a:latin typeface="Calibri"/>
                <a:cs typeface="Calibri"/>
              </a:rPr>
              <a:t>al</a:t>
            </a:r>
            <a:r>
              <a:rPr sz="2000" spc="15" dirty="0">
                <a:latin typeface="Calibri"/>
                <a:cs typeface="Calibri"/>
              </a:rPr>
              <a:t>s</a:t>
            </a:r>
            <a:r>
              <a:rPr sz="2000" dirty="0">
                <a:latin typeface="Calibri"/>
                <a:cs typeface="Calibri"/>
              </a:rPr>
              <a:t>o</a:t>
            </a:r>
            <a:r>
              <a:rPr sz="2000" spc="-110"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45" dirty="0">
                <a:latin typeface="Calibri"/>
                <a:cs typeface="Calibri"/>
              </a:rPr>
              <a:t>u</a:t>
            </a:r>
            <a:r>
              <a:rPr sz="2000" spc="15" dirty="0">
                <a:latin typeface="Calibri"/>
                <a:cs typeface="Calibri"/>
              </a:rPr>
              <a:t>s</a:t>
            </a:r>
            <a:r>
              <a:rPr sz="2000" spc="-5" dirty="0">
                <a:latin typeface="Calibri"/>
                <a:cs typeface="Calibri"/>
              </a:rPr>
              <a:t>e</a:t>
            </a:r>
            <a:r>
              <a:rPr sz="2000" dirty="0">
                <a:latin typeface="Calibri"/>
                <a:cs typeface="Calibri"/>
              </a:rPr>
              <a:t>d</a:t>
            </a:r>
            <a:r>
              <a:rPr sz="2000" spc="-5"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spc="-5" dirty="0">
                <a:latin typeface="Courier New"/>
                <a:cs typeface="Courier New"/>
              </a:rPr>
              <a:t>-</a:t>
            </a:r>
            <a:r>
              <a:rPr sz="2000" dirty="0">
                <a:latin typeface="Courier New"/>
                <a:cs typeface="Courier New"/>
              </a:rPr>
              <a:t>e</a:t>
            </a:r>
            <a:r>
              <a:rPr sz="2000" spc="-705" dirty="0">
                <a:latin typeface="Courier New"/>
                <a:cs typeface="Courier New"/>
              </a:rPr>
              <a:t> </a:t>
            </a:r>
            <a:r>
              <a:rPr sz="2000" spc="45" dirty="0">
                <a:latin typeface="Calibri"/>
                <a:cs typeface="Calibri"/>
              </a:rPr>
              <a:t>o</a:t>
            </a:r>
            <a:r>
              <a:rPr sz="2000" dirty="0">
                <a:latin typeface="Calibri"/>
                <a:cs typeface="Calibri"/>
              </a:rPr>
              <a:t>r</a:t>
            </a:r>
            <a:r>
              <a:rPr sz="2000" spc="-50" dirty="0">
                <a:latin typeface="Calibri"/>
                <a:cs typeface="Calibri"/>
              </a:rPr>
              <a:t> </a:t>
            </a:r>
            <a:r>
              <a:rPr sz="2000" spc="-5" dirty="0">
                <a:latin typeface="Courier New"/>
                <a:cs typeface="Courier New"/>
              </a:rPr>
              <a:t>-</a:t>
            </a:r>
            <a:r>
              <a:rPr sz="2000" dirty="0">
                <a:latin typeface="Courier New"/>
                <a:cs typeface="Courier New"/>
              </a:rPr>
              <a:t>f</a:t>
            </a:r>
            <a:r>
              <a:rPr sz="2000" spc="-805" dirty="0">
                <a:latin typeface="Courier New"/>
                <a:cs typeface="Courier New"/>
              </a:rPr>
              <a:t> </a:t>
            </a:r>
            <a:r>
              <a:rPr sz="2000" spc="45" dirty="0">
                <a:latin typeface="Calibri"/>
                <a:cs typeface="Calibri"/>
              </a:rPr>
              <a:t>op</a:t>
            </a:r>
            <a:r>
              <a:rPr sz="2000" spc="30" dirty="0">
                <a:latin typeface="Calibri"/>
                <a:cs typeface="Calibri"/>
              </a:rPr>
              <a:t>t</a:t>
            </a:r>
            <a:r>
              <a:rPr sz="2000" spc="40" dirty="0">
                <a:latin typeface="Calibri"/>
                <a:cs typeface="Calibri"/>
              </a:rPr>
              <a:t>i</a:t>
            </a:r>
            <a:r>
              <a:rPr sz="2000" spc="45" dirty="0">
                <a:latin typeface="Calibri"/>
                <a:cs typeface="Calibri"/>
              </a:rPr>
              <a:t>on</a:t>
            </a:r>
            <a:r>
              <a:rPr sz="2000" dirty="0">
                <a:latin typeface="Calibri"/>
                <a:cs typeface="Calibri"/>
              </a:rPr>
              <a:t>s</a:t>
            </a:r>
            <a:endParaRPr sz="2000">
              <a:latin typeface="Calibri"/>
              <a:cs typeface="Calibri"/>
            </a:endParaRPr>
          </a:p>
        </p:txBody>
      </p:sp>
      <p:sp>
        <p:nvSpPr>
          <p:cNvPr id="7" name="object 7"/>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140" dirty="0">
                <a:latin typeface="Calibri"/>
                <a:cs typeface="Calibri"/>
              </a:rPr>
              <a:t>x</a:t>
            </a:r>
            <a:r>
              <a:rPr dirty="0">
                <a:latin typeface="Calibri"/>
                <a:cs typeface="Calibri"/>
              </a:rPr>
              <a:t>e</a:t>
            </a:r>
            <a:r>
              <a:rPr spc="-20" dirty="0">
                <a:latin typeface="Calibri"/>
                <a:cs typeface="Calibri"/>
              </a:rPr>
              <a:t>c</a:t>
            </a:r>
            <a:r>
              <a:rPr spc="35" dirty="0">
                <a:latin typeface="Calibri"/>
                <a:cs typeface="Calibri"/>
              </a:rPr>
              <a:t>u</a:t>
            </a:r>
            <a:r>
              <a:rPr spc="-5" dirty="0">
                <a:latin typeface="Calibri"/>
                <a:cs typeface="Calibri"/>
              </a:rPr>
              <a:t>t</a:t>
            </a:r>
            <a:r>
              <a:rPr spc="45" dirty="0">
                <a:latin typeface="Calibri"/>
                <a:cs typeface="Calibri"/>
              </a:rPr>
              <a:t>i</a:t>
            </a:r>
            <a:r>
              <a:rPr spc="35" dirty="0">
                <a:latin typeface="Calibri"/>
                <a:cs typeface="Calibri"/>
              </a:rPr>
              <a:t>n</a:t>
            </a:r>
            <a:r>
              <a:rPr spc="-5" dirty="0">
                <a:latin typeface="Calibri"/>
                <a:cs typeface="Calibri"/>
              </a:rPr>
              <a:t>g</a:t>
            </a:r>
            <a:r>
              <a:rPr spc="-75" dirty="0">
                <a:latin typeface="Calibri"/>
                <a:cs typeface="Calibri"/>
              </a:rPr>
              <a:t> </a:t>
            </a:r>
            <a:r>
              <a:rPr dirty="0">
                <a:latin typeface="Calibri"/>
                <a:cs typeface="Calibri"/>
              </a:rPr>
              <a:t>H</a:t>
            </a:r>
            <a:r>
              <a:rPr spc="45" dirty="0">
                <a:latin typeface="Calibri"/>
                <a:cs typeface="Calibri"/>
              </a:rPr>
              <a:t>i</a:t>
            </a:r>
            <a:r>
              <a:rPr spc="5" dirty="0">
                <a:latin typeface="Calibri"/>
                <a:cs typeface="Calibri"/>
              </a:rPr>
              <a:t>v</a:t>
            </a:r>
            <a:r>
              <a:rPr spc="-5" dirty="0">
                <a:latin typeface="Calibri"/>
                <a:cs typeface="Calibri"/>
              </a:rPr>
              <a:t>e</a:t>
            </a:r>
            <a:r>
              <a:rPr spc="-40"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45" dirty="0">
                <a:latin typeface="Calibri"/>
                <a:cs typeface="Calibri"/>
              </a:rPr>
              <a:t>i</a:t>
            </a:r>
            <a:r>
              <a:rPr dirty="0">
                <a:latin typeface="Calibri"/>
                <a:cs typeface="Calibri"/>
              </a:rPr>
              <a:t>es</a:t>
            </a:r>
            <a:r>
              <a:rPr spc="-85" dirty="0">
                <a:latin typeface="Calibri"/>
                <a:cs typeface="Calibri"/>
              </a:rPr>
              <a:t> </a:t>
            </a:r>
            <a:r>
              <a:rPr spc="-35" dirty="0">
                <a:latin typeface="Calibri"/>
                <a:cs typeface="Calibri"/>
              </a:rPr>
              <a:t>f</a:t>
            </a:r>
            <a:r>
              <a:rPr spc="-45" dirty="0">
                <a:latin typeface="Calibri"/>
                <a:cs typeface="Calibri"/>
              </a:rPr>
              <a:t>r</a:t>
            </a:r>
            <a:r>
              <a:rPr spc="35" dirty="0">
                <a:latin typeface="Calibri"/>
                <a:cs typeface="Calibri"/>
              </a:rPr>
              <a:t>o</a:t>
            </a:r>
            <a:r>
              <a:rPr spc="-5" dirty="0">
                <a:latin typeface="Calibri"/>
                <a:cs typeface="Calibri"/>
              </a:rPr>
              <a:t>m</a:t>
            </a:r>
            <a:r>
              <a:rPr spc="-60" dirty="0">
                <a:latin typeface="Calibri"/>
                <a:cs typeface="Calibri"/>
              </a:rPr>
              <a:t> </a:t>
            </a:r>
            <a:r>
              <a:rPr spc="-5"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spc="20" dirty="0">
                <a:latin typeface="Calibri"/>
                <a:cs typeface="Calibri"/>
              </a:rPr>
              <a:t>C</a:t>
            </a:r>
            <a:r>
              <a:rPr spc="35" dirty="0">
                <a:latin typeface="Calibri"/>
                <a:cs typeface="Calibri"/>
              </a:rPr>
              <a:t>o</a:t>
            </a:r>
            <a:r>
              <a:rPr spc="-25" dirty="0">
                <a:latin typeface="Calibri"/>
                <a:cs typeface="Calibri"/>
              </a:rPr>
              <a:t>mm</a:t>
            </a:r>
            <a:r>
              <a:rPr spc="-55" dirty="0">
                <a:latin typeface="Calibri"/>
                <a:cs typeface="Calibri"/>
              </a:rPr>
              <a:t>a</a:t>
            </a:r>
            <a:r>
              <a:rPr spc="35" dirty="0">
                <a:latin typeface="Calibri"/>
                <a:cs typeface="Calibri"/>
              </a:rPr>
              <a:t>n</a:t>
            </a:r>
            <a:r>
              <a:rPr dirty="0">
                <a:latin typeface="Calibri"/>
                <a:cs typeface="Calibri"/>
              </a:rPr>
              <a:t>d</a:t>
            </a:r>
            <a:r>
              <a:rPr spc="-5" dirty="0">
                <a:latin typeface="Calibri"/>
                <a:cs typeface="Calibri"/>
              </a:rPr>
              <a:t> </a:t>
            </a:r>
            <a:r>
              <a:rPr spc="-10" dirty="0">
                <a:latin typeface="Calibri"/>
                <a:cs typeface="Calibri"/>
              </a:rPr>
              <a:t>L</a:t>
            </a:r>
            <a:r>
              <a:rPr spc="45" dirty="0">
                <a:latin typeface="Calibri"/>
                <a:cs typeface="Calibri"/>
              </a:rPr>
              <a:t>i</a:t>
            </a:r>
            <a:r>
              <a:rPr spc="35" dirty="0">
                <a:latin typeface="Calibri"/>
                <a:cs typeface="Calibri"/>
              </a:rPr>
              <a:t>n</a:t>
            </a:r>
            <a:r>
              <a:rPr spc="-5" dirty="0">
                <a:latin typeface="Calibri"/>
                <a:cs typeface="Calibri"/>
              </a:rPr>
              <a:t>e</a:t>
            </a:r>
          </a:p>
        </p:txBody>
      </p:sp>
      <p:sp>
        <p:nvSpPr>
          <p:cNvPr id="8" name="object 8"/>
          <p:cNvSpPr/>
          <p:nvPr/>
        </p:nvSpPr>
        <p:spPr>
          <a:xfrm>
            <a:off x="876300" y="1651000"/>
            <a:ext cx="7124700" cy="8001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20750" y="1695450"/>
            <a:ext cx="6985000" cy="660400"/>
          </a:xfrm>
          <a:prstGeom prst="rect">
            <a:avLst/>
          </a:prstGeom>
          <a:solidFill>
            <a:srgbClr val="D9D9D9"/>
          </a:solidFill>
          <a:ln w="12700">
            <a:solidFill>
              <a:srgbClr val="7F7F7F"/>
            </a:solidFill>
          </a:ln>
        </p:spPr>
        <p:txBody>
          <a:bodyPr vert="horz" wrap="square" lIns="0" tIns="0" rIns="0" bIns="0" rtlCol="0">
            <a:spAutoFit/>
          </a:bodyPr>
          <a:lstStyle/>
          <a:p>
            <a:pPr marL="172720">
              <a:lnSpc>
                <a:spcPct val="100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beelin</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u</a:t>
            </a:r>
            <a:r>
              <a:rPr sz="1800" b="1" spc="-65" dirty="0">
                <a:solidFill>
                  <a:srgbClr val="7F7F7F"/>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a:t>
            </a:r>
            <a:r>
              <a:rPr sz="1800" b="1" spc="-60" dirty="0">
                <a:solidFill>
                  <a:srgbClr val="7F7F7F"/>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f</a:t>
            </a:r>
            <a:r>
              <a:rPr sz="1800" b="1" spc="-65" dirty="0">
                <a:solidFill>
                  <a:srgbClr val="010000"/>
                </a:solidFill>
                <a:latin typeface="Courier New"/>
                <a:cs typeface="Courier New"/>
              </a:rPr>
              <a:t> </a:t>
            </a:r>
            <a:r>
              <a:rPr sz="1800" b="1" spc="15" dirty="0">
                <a:solidFill>
                  <a:srgbClr val="010000"/>
                </a:solidFill>
                <a:latin typeface="Courier New"/>
                <a:cs typeface="Courier New"/>
              </a:rPr>
              <a:t>myquery.hql</a:t>
            </a:r>
            <a:endParaRPr sz="1800">
              <a:latin typeface="Courier New"/>
              <a:cs typeface="Courier New"/>
            </a:endParaRPr>
          </a:p>
        </p:txBody>
      </p:sp>
      <p:sp>
        <p:nvSpPr>
          <p:cNvPr id="10" name="object 10"/>
          <p:cNvSpPr/>
          <p:nvPr/>
        </p:nvSpPr>
        <p:spPr>
          <a:xfrm>
            <a:off x="876300" y="3124200"/>
            <a:ext cx="7124700" cy="7874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920750" y="3168650"/>
            <a:ext cx="6985000" cy="647700"/>
          </a:xfrm>
          <a:prstGeom prst="rect">
            <a:avLst/>
          </a:prstGeom>
          <a:solidFill>
            <a:srgbClr val="D9D9D9"/>
          </a:solidFill>
          <a:ln w="12700">
            <a:solidFill>
              <a:srgbClr val="7F7F7F"/>
            </a:solidFill>
          </a:ln>
        </p:spPr>
        <p:txBody>
          <a:bodyPr vert="horz" wrap="square" lIns="0" tIns="0" rIns="0" bIns="0" rtlCol="0">
            <a:spAutoFit/>
          </a:bodyPr>
          <a:lstStyle/>
          <a:p>
            <a:pPr marL="172720">
              <a:lnSpc>
                <a:spcPct val="100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beelin</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u</a:t>
            </a:r>
            <a:r>
              <a:rPr sz="1800" b="1" spc="-65" dirty="0">
                <a:solidFill>
                  <a:srgbClr val="7F7F7F"/>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a:t>
            </a:r>
            <a:r>
              <a:rPr sz="1800" b="1" spc="-60" dirty="0">
                <a:solidFill>
                  <a:srgbClr val="7F7F7F"/>
                </a:solidFill>
                <a:latin typeface="Courier New"/>
                <a:cs typeface="Courier New"/>
              </a:rPr>
              <a:t> </a:t>
            </a:r>
            <a:r>
              <a:rPr sz="1800" b="1" spc="15" dirty="0">
                <a:solidFill>
                  <a:srgbClr val="010000"/>
                </a:solidFill>
                <a:latin typeface="Courier New"/>
                <a:cs typeface="Courier New"/>
              </a:rPr>
              <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10000"/>
                </a:solidFill>
                <a:latin typeface="Courier New"/>
                <a:cs typeface="Courier New"/>
              </a:rPr>
              <a:t>users'</a:t>
            </a:r>
            <a:endParaRPr sz="1800">
              <a:latin typeface="Courier New"/>
              <a:cs typeface="Courier New"/>
            </a:endParaRPr>
          </a:p>
        </p:txBody>
      </p:sp>
      <p:sp>
        <p:nvSpPr>
          <p:cNvPr id="12" name="object 12"/>
          <p:cNvSpPr/>
          <p:nvPr/>
        </p:nvSpPr>
        <p:spPr>
          <a:xfrm>
            <a:off x="876300" y="4914900"/>
            <a:ext cx="7124700" cy="7874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27100" y="4991100"/>
            <a:ext cx="3848100" cy="62230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920750" y="4959350"/>
            <a:ext cx="6985000" cy="647700"/>
          </a:xfrm>
          <a:prstGeom prst="rect">
            <a:avLst/>
          </a:prstGeom>
          <a:solidFill>
            <a:srgbClr val="D9D9D9"/>
          </a:solidFill>
          <a:ln w="12700">
            <a:solidFill>
              <a:srgbClr val="7F7F7F"/>
            </a:solidFill>
          </a:ln>
        </p:spPr>
        <p:txBody>
          <a:bodyPr vert="horz" wrap="square" lIns="0" tIns="0" rIns="0" bIns="0" rtlCol="0">
            <a:spAutoFit/>
          </a:bodyPr>
          <a:lstStyle/>
          <a:p>
            <a:pPr marL="169545">
              <a:lnSpc>
                <a:spcPct val="100000"/>
              </a:lnSpc>
            </a:pP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beelin</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u</a:t>
            </a:r>
            <a:r>
              <a:rPr sz="1800" b="1" spc="-65" dirty="0">
                <a:solidFill>
                  <a:srgbClr val="7F7F7F"/>
                </a:solidFill>
                <a:latin typeface="Courier New"/>
                <a:cs typeface="Courier New"/>
              </a:rPr>
              <a:t> </a:t>
            </a:r>
            <a:r>
              <a:rPr sz="1800" b="1" spc="15" dirty="0">
                <a:solidFill>
                  <a:srgbClr val="7F7F7F"/>
                </a:solidFill>
                <a:latin typeface="Courier New"/>
                <a:cs typeface="Courier New"/>
              </a:rPr>
              <a:t>..</a:t>
            </a:r>
            <a:r>
              <a:rPr sz="1800" b="1" dirty="0">
                <a:solidFill>
                  <a:srgbClr val="7F7F7F"/>
                </a:solidFill>
                <a:latin typeface="Courier New"/>
                <a:cs typeface="Courier New"/>
              </a:rPr>
              <a:t>.</a:t>
            </a:r>
            <a:r>
              <a:rPr sz="1800" b="1" spc="-60" dirty="0">
                <a:solidFill>
                  <a:srgbClr val="7F7F7F"/>
                </a:solidFill>
                <a:latin typeface="Courier New"/>
                <a:cs typeface="Courier New"/>
              </a:rPr>
              <a:t> </a:t>
            </a:r>
            <a:r>
              <a:rPr sz="1800" b="1" spc="15" dirty="0">
                <a:solidFill>
                  <a:srgbClr val="010000"/>
                </a:solidFill>
                <a:latin typeface="Courier New"/>
                <a:cs typeface="Courier New"/>
              </a:rPr>
              <a:t>--silent</a:t>
            </a:r>
            <a:endParaRPr sz="180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46</a:t>
            </a:fld>
            <a:endParaRPr spc="-5" dirty="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296784"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0"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0"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40" dirty="0">
                <a:latin typeface="Calibri"/>
                <a:cs typeface="Calibri"/>
              </a:rPr>
              <a:t>C</a:t>
            </a:r>
            <a:r>
              <a:rPr sz="2000" b="1" spc="20" dirty="0">
                <a:latin typeface="Calibri"/>
                <a:cs typeface="Calibri"/>
              </a:rPr>
              <a:t>on</a:t>
            </a:r>
            <a:r>
              <a:rPr sz="2000" b="1" spc="-40" dirty="0">
                <a:latin typeface="Calibri"/>
                <a:cs typeface="Calibri"/>
              </a:rPr>
              <a:t>c</a:t>
            </a:r>
            <a:r>
              <a:rPr sz="2000" b="1" dirty="0">
                <a:latin typeface="Calibri"/>
                <a:cs typeface="Calibri"/>
              </a:rPr>
              <a:t>l</a:t>
            </a:r>
            <a:r>
              <a:rPr sz="2000" b="1" spc="20" dirty="0">
                <a:latin typeface="Calibri"/>
                <a:cs typeface="Calibri"/>
              </a:rPr>
              <a:t>u</a:t>
            </a:r>
            <a:r>
              <a:rPr sz="2000" b="1" spc="-5" dirty="0">
                <a:latin typeface="Calibri"/>
                <a:cs typeface="Calibri"/>
              </a:rPr>
              <a:t>s</a:t>
            </a:r>
            <a:r>
              <a:rPr sz="2000" b="1" dirty="0">
                <a:latin typeface="Calibri"/>
                <a:cs typeface="Calibri"/>
              </a:rPr>
              <a:t>i</a:t>
            </a:r>
            <a:r>
              <a:rPr sz="2000" b="1" spc="10" dirty="0">
                <a:latin typeface="Calibri"/>
                <a:cs typeface="Calibri"/>
              </a:rPr>
              <a:t>o</a:t>
            </a:r>
            <a:r>
              <a:rPr sz="2000" b="1" spc="-5" dirty="0">
                <a:latin typeface="Calibri"/>
                <a:cs typeface="Calibri"/>
              </a:rPr>
              <a:t>n</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R</a:t>
            </a:r>
            <a:r>
              <a:rPr sz="2000" spc="45" dirty="0">
                <a:solidFill>
                  <a:srgbClr val="A6A6A6"/>
                </a:solidFill>
                <a:latin typeface="Calibri"/>
                <a:cs typeface="Calibri"/>
              </a:rPr>
              <a:t>unn</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15" dirty="0">
                <a:solidFill>
                  <a:srgbClr val="A6A6A6"/>
                </a:solidFill>
                <a:latin typeface="Calibri"/>
                <a:cs typeface="Calibri"/>
              </a:rPr>
              <a:t>f</a:t>
            </a:r>
            <a:r>
              <a:rPr sz="2000" spc="-5" dirty="0">
                <a:solidFill>
                  <a:srgbClr val="A6A6A6"/>
                </a:solidFill>
                <a:latin typeface="Calibri"/>
                <a:cs typeface="Calibri"/>
              </a:rPr>
              <a:t>r</a:t>
            </a:r>
            <a:r>
              <a:rPr sz="2000" spc="45" dirty="0">
                <a:solidFill>
                  <a:srgbClr val="A6A6A6"/>
                </a:solidFill>
                <a:latin typeface="Calibri"/>
                <a:cs typeface="Calibri"/>
              </a:rPr>
              <a:t>o</a:t>
            </a:r>
            <a:r>
              <a:rPr sz="2000" spc="-5" dirty="0">
                <a:solidFill>
                  <a:srgbClr val="A6A6A6"/>
                </a:solidFill>
                <a:latin typeface="Calibri"/>
                <a:cs typeface="Calibri"/>
              </a:rPr>
              <a:t>m</a:t>
            </a:r>
            <a:r>
              <a:rPr sz="2000" spc="-50"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spc="-5" dirty="0">
                <a:solidFill>
                  <a:srgbClr val="A6A6A6"/>
                </a:solidFill>
                <a:latin typeface="Calibri"/>
                <a:cs typeface="Calibri"/>
              </a:rPr>
              <a:t>,</a:t>
            </a:r>
            <a:r>
              <a:rPr sz="2000" spc="-155" dirty="0">
                <a:solidFill>
                  <a:srgbClr val="A6A6A6"/>
                </a:solidFill>
                <a:latin typeface="Calibri"/>
                <a:cs typeface="Calibri"/>
              </a:rPr>
              <a:t> </a:t>
            </a:r>
            <a:r>
              <a:rPr sz="2000" spc="-20" dirty="0">
                <a:solidFill>
                  <a:srgbClr val="A6A6A6"/>
                </a:solidFill>
                <a:latin typeface="Calibri"/>
                <a:cs typeface="Calibri"/>
              </a:rPr>
              <a:t>S</a:t>
            </a:r>
            <a:r>
              <a:rPr sz="2000" spc="-55" dirty="0">
                <a:solidFill>
                  <a:srgbClr val="A6A6A6"/>
                </a:solidFill>
                <a:latin typeface="Calibri"/>
                <a:cs typeface="Calibri"/>
              </a:rPr>
              <a:t>c</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p</a:t>
            </a:r>
            <a:r>
              <a:rPr sz="2000" spc="30" dirty="0">
                <a:solidFill>
                  <a:srgbClr val="A6A6A6"/>
                </a:solidFill>
                <a:latin typeface="Calibri"/>
                <a:cs typeface="Calibri"/>
              </a:rPr>
              <a:t>t</a:t>
            </a:r>
            <a:r>
              <a:rPr sz="2000" spc="15" dirty="0">
                <a:solidFill>
                  <a:srgbClr val="A6A6A6"/>
                </a:solidFill>
                <a:latin typeface="Calibri"/>
                <a:cs typeface="Calibri"/>
              </a:rPr>
              <a:t>s</a:t>
            </a:r>
            <a:r>
              <a:rPr sz="2000" spc="-5" dirty="0">
                <a:solidFill>
                  <a:srgbClr val="A6A6A6"/>
                </a:solidFill>
                <a:latin typeface="Calibri"/>
                <a:cs typeface="Calibri"/>
              </a:rPr>
              <a:t>,</a:t>
            </a:r>
            <a:r>
              <a:rPr sz="2000" spc="-5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47</a:t>
            </a:fld>
            <a:endParaRPr spc="-5" dirty="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913370" cy="34493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5" dirty="0">
                <a:latin typeface="Calibri"/>
                <a:cs typeface="Calibri"/>
              </a:rPr>
              <a:t>s</a:t>
            </a:r>
            <a:r>
              <a:rPr sz="2000" b="1" spc="-55" dirty="0">
                <a:latin typeface="Calibri"/>
                <a:cs typeface="Calibri"/>
              </a:rPr>
              <a:t>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r>
              <a:rPr sz="2000" b="1" spc="-75"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35" dirty="0">
                <a:latin typeface="Calibri"/>
                <a:cs typeface="Calibri"/>
              </a:rPr>
              <a:t>f</a:t>
            </a:r>
            <a:r>
              <a:rPr sz="2000" b="1" spc="0" dirty="0">
                <a:latin typeface="Calibri"/>
                <a:cs typeface="Calibri"/>
              </a:rPr>
              <a:t>a</a:t>
            </a:r>
            <a:r>
              <a:rPr sz="2000" b="1" spc="-30" dirty="0">
                <a:latin typeface="Calibri"/>
                <a:cs typeface="Calibri"/>
              </a:rPr>
              <a:t>m</a:t>
            </a:r>
            <a:r>
              <a:rPr sz="2000" b="1" dirty="0">
                <a:latin typeface="Calibri"/>
                <a:cs typeface="Calibri"/>
              </a:rPr>
              <a:t>ili</a:t>
            </a:r>
            <a:r>
              <a:rPr sz="2000" b="1" spc="0" dirty="0">
                <a:latin typeface="Calibri"/>
                <a:cs typeface="Calibri"/>
              </a:rPr>
              <a:t>a</a:t>
            </a:r>
            <a:r>
              <a:rPr sz="2000" b="1" dirty="0">
                <a:latin typeface="Calibri"/>
                <a:cs typeface="Calibri"/>
              </a:rPr>
              <a:t>r</a:t>
            </a:r>
            <a:r>
              <a:rPr sz="2000" b="1" spc="-6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spc="10" dirty="0">
                <a:latin typeface="Calibri"/>
                <a:cs typeface="Calibri"/>
              </a:rPr>
              <a:t>o</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5" dirty="0">
                <a:latin typeface="Calibri"/>
                <a:cs typeface="Calibri"/>
              </a:rPr>
              <a:t>w</a:t>
            </a:r>
            <a:r>
              <a:rPr sz="2000" b="1" spc="20" dirty="0">
                <a:latin typeface="Calibri"/>
                <a:cs typeface="Calibri"/>
              </a:rPr>
              <a:t>h</a:t>
            </a:r>
            <a:r>
              <a:rPr sz="2000" b="1" spc="-5" dirty="0">
                <a:latin typeface="Calibri"/>
                <a:cs typeface="Calibri"/>
              </a:rPr>
              <a:t>o</a:t>
            </a:r>
            <a:r>
              <a:rPr sz="2000" b="1" spc="-30" dirty="0">
                <a:latin typeface="Calibri"/>
                <a:cs typeface="Calibri"/>
              </a:rPr>
              <a:t> </a:t>
            </a:r>
            <a:r>
              <a:rPr sz="2000" b="1" spc="40" dirty="0">
                <a:latin typeface="Calibri"/>
                <a:cs typeface="Calibri"/>
              </a:rPr>
              <a:t>k</a:t>
            </a:r>
            <a:r>
              <a:rPr sz="2000" b="1" spc="20" dirty="0">
                <a:latin typeface="Calibri"/>
                <a:cs typeface="Calibri"/>
              </a:rPr>
              <a:t>n</a:t>
            </a:r>
            <a:r>
              <a:rPr sz="2000" b="1" spc="10" dirty="0">
                <a:latin typeface="Calibri"/>
                <a:cs typeface="Calibri"/>
              </a:rPr>
              <a:t>o</a:t>
            </a:r>
            <a:r>
              <a:rPr sz="2000" b="1" dirty="0">
                <a:latin typeface="Calibri"/>
                <a:cs typeface="Calibri"/>
              </a:rPr>
              <a:t>w</a:t>
            </a:r>
            <a:r>
              <a:rPr sz="2000" b="1" spc="-145" dirty="0">
                <a:latin typeface="Calibri"/>
                <a:cs typeface="Calibri"/>
              </a:rPr>
              <a:t> </a:t>
            </a:r>
            <a:r>
              <a:rPr sz="2000" b="1" spc="-55" dirty="0">
                <a:latin typeface="Calibri"/>
                <a:cs typeface="Calibri"/>
              </a:rPr>
              <a:t>S</a:t>
            </a:r>
            <a:r>
              <a:rPr sz="2000" b="1" spc="25" dirty="0">
                <a:latin typeface="Calibri"/>
                <a:cs typeface="Calibri"/>
              </a:rPr>
              <a:t>Q</a:t>
            </a:r>
            <a:r>
              <a:rPr sz="2000" b="1" spc="-5" dirty="0">
                <a:latin typeface="Calibri"/>
                <a:cs typeface="Calibri"/>
              </a:rPr>
              <a:t>L</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alibri"/>
                <a:cs typeface="Calibri"/>
              </a:rPr>
              <a:t>A</a:t>
            </a:r>
            <a:r>
              <a:rPr sz="2000" spc="-10" dirty="0">
                <a:latin typeface="Calibri"/>
                <a:cs typeface="Calibri"/>
              </a:rPr>
              <a:t> </a:t>
            </a:r>
            <a:r>
              <a:rPr sz="2000" spc="15" dirty="0">
                <a:latin typeface="Calibri"/>
                <a:cs typeface="Calibri"/>
              </a:rPr>
              <a:t>s</a:t>
            </a:r>
            <a:r>
              <a:rPr sz="2000" spc="45" dirty="0">
                <a:latin typeface="Calibri"/>
                <a:cs typeface="Calibri"/>
              </a:rPr>
              <a:t>ub</a:t>
            </a:r>
            <a:r>
              <a:rPr sz="2000" spc="15" dirty="0">
                <a:latin typeface="Calibri"/>
                <a:cs typeface="Calibri"/>
              </a:rPr>
              <a:t>s</a:t>
            </a:r>
            <a:r>
              <a:rPr sz="2000" spc="-5" dirty="0">
                <a:latin typeface="Calibri"/>
                <a:cs typeface="Calibri"/>
              </a:rPr>
              <a:t>e</a:t>
            </a:r>
            <a:r>
              <a:rPr sz="2000" dirty="0">
                <a:latin typeface="Calibri"/>
                <a:cs typeface="Calibri"/>
              </a:rPr>
              <a:t>t</a:t>
            </a:r>
            <a:r>
              <a:rPr sz="2000" spc="-125" dirty="0">
                <a:latin typeface="Calibri"/>
                <a:cs typeface="Calibri"/>
              </a:rPr>
              <a:t> </a:t>
            </a:r>
            <a:r>
              <a:rPr sz="2000" spc="45" dirty="0">
                <a:latin typeface="Calibri"/>
                <a:cs typeface="Calibri"/>
              </a:rPr>
              <a:t>o</a:t>
            </a:r>
            <a:r>
              <a:rPr sz="2000" dirty="0">
                <a:latin typeface="Calibri"/>
                <a:cs typeface="Calibri"/>
              </a:rPr>
              <a:t>f</a:t>
            </a:r>
            <a:r>
              <a:rPr sz="2000" spc="-65" dirty="0">
                <a:latin typeface="Calibri"/>
                <a:cs typeface="Calibri"/>
              </a:rPr>
              <a:t> </a:t>
            </a:r>
            <a:r>
              <a:rPr sz="2000" spc="-20" dirty="0">
                <a:latin typeface="Calibri"/>
                <a:cs typeface="Calibri"/>
              </a:rPr>
              <a:t>S</a:t>
            </a:r>
            <a:r>
              <a:rPr sz="2000" spc="-55" dirty="0">
                <a:latin typeface="Calibri"/>
                <a:cs typeface="Calibri"/>
              </a:rPr>
              <a:t>Q</a:t>
            </a:r>
            <a:r>
              <a:rPr sz="2000" spc="-45" dirty="0">
                <a:latin typeface="Calibri"/>
                <a:cs typeface="Calibri"/>
              </a:rPr>
              <a:t>L</a:t>
            </a:r>
            <a:r>
              <a:rPr sz="2000" spc="-15" dirty="0">
                <a:latin typeface="Calibri"/>
                <a:cs typeface="Calibri"/>
              </a:rPr>
              <a:t>-</a:t>
            </a:r>
            <a:r>
              <a:rPr sz="2000" spc="-20" dirty="0">
                <a:latin typeface="Calibri"/>
                <a:cs typeface="Calibri"/>
              </a:rPr>
              <a:t>92</a:t>
            </a:r>
            <a:r>
              <a:rPr sz="2000" spc="-5" dirty="0">
                <a:latin typeface="Calibri"/>
                <a:cs typeface="Calibri"/>
              </a:rPr>
              <a:t>,</a:t>
            </a:r>
            <a:r>
              <a:rPr sz="2000" spc="145" dirty="0">
                <a:latin typeface="Calibri"/>
                <a:cs typeface="Calibri"/>
              </a:rPr>
              <a:t> </a:t>
            </a:r>
            <a:r>
              <a:rPr sz="2000" spc="45" dirty="0">
                <a:latin typeface="Calibri"/>
                <a:cs typeface="Calibri"/>
              </a:rPr>
              <a:t>p</a:t>
            </a:r>
            <a:r>
              <a:rPr sz="2000" spc="40" dirty="0">
                <a:latin typeface="Calibri"/>
                <a:cs typeface="Calibri"/>
              </a:rPr>
              <a:t>l</a:t>
            </a:r>
            <a:r>
              <a:rPr sz="2000" spc="45" dirty="0">
                <a:latin typeface="Calibri"/>
                <a:cs typeface="Calibri"/>
              </a:rPr>
              <a:t>u</a:t>
            </a:r>
            <a:r>
              <a:rPr sz="2000" dirty="0">
                <a:latin typeface="Calibri"/>
                <a:cs typeface="Calibri"/>
              </a:rPr>
              <a:t>s</a:t>
            </a:r>
            <a:r>
              <a:rPr sz="2000" spc="-135" dirty="0">
                <a:latin typeface="Calibri"/>
                <a:cs typeface="Calibri"/>
              </a:rPr>
              <a:t> </a:t>
            </a:r>
            <a:r>
              <a:rPr sz="2000" spc="-5" dirty="0">
                <a:latin typeface="Calibri"/>
                <a:cs typeface="Calibri"/>
              </a:rPr>
              <a:t>e</a:t>
            </a:r>
            <a:r>
              <a:rPr sz="2000" spc="30" dirty="0">
                <a:latin typeface="Calibri"/>
                <a:cs typeface="Calibri"/>
              </a:rPr>
              <a:t>xt</a:t>
            </a:r>
            <a:r>
              <a:rPr sz="2000" spc="-5" dirty="0">
                <a:latin typeface="Calibri"/>
                <a:cs typeface="Calibri"/>
              </a:rPr>
              <a:t>e</a:t>
            </a:r>
            <a:r>
              <a:rPr sz="2000" spc="45" dirty="0">
                <a:latin typeface="Calibri"/>
                <a:cs typeface="Calibri"/>
              </a:rPr>
              <a:t>n</a:t>
            </a:r>
            <a:r>
              <a:rPr sz="2000" spc="15" dirty="0">
                <a:latin typeface="Calibri"/>
                <a:cs typeface="Calibri"/>
              </a:rPr>
              <a:t>s</a:t>
            </a:r>
            <a:r>
              <a:rPr sz="2000" spc="40" dirty="0">
                <a:latin typeface="Calibri"/>
                <a:cs typeface="Calibri"/>
              </a:rPr>
              <a:t>i</a:t>
            </a:r>
            <a:r>
              <a:rPr sz="2000" spc="45" dirty="0">
                <a:latin typeface="Calibri"/>
                <a:cs typeface="Calibri"/>
              </a:rPr>
              <a:t>on</a:t>
            </a:r>
            <a:r>
              <a:rPr sz="2000"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80" dirty="0">
                <a:latin typeface="Calibri"/>
                <a:cs typeface="Calibri"/>
              </a:rPr>
              <a:t>E</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b</a:t>
            </a:r>
            <a:r>
              <a:rPr sz="2000" b="1" spc="-10" dirty="0">
                <a:latin typeface="Calibri"/>
                <a:cs typeface="Calibri"/>
              </a:rPr>
              <a:t>e</a:t>
            </a:r>
            <a:r>
              <a:rPr sz="2000" b="1" dirty="0">
                <a:latin typeface="Calibri"/>
                <a:cs typeface="Calibri"/>
              </a:rPr>
              <a:t>l</a:t>
            </a:r>
            <a:r>
              <a:rPr sz="2000" b="1" spc="10" dirty="0">
                <a:latin typeface="Calibri"/>
                <a:cs typeface="Calibri"/>
              </a:rPr>
              <a:t>o</a:t>
            </a:r>
            <a:r>
              <a:rPr sz="2000" b="1" spc="20" dirty="0">
                <a:latin typeface="Calibri"/>
                <a:cs typeface="Calibri"/>
              </a:rPr>
              <a:t>n</a:t>
            </a:r>
            <a:r>
              <a:rPr sz="2000" b="1" spc="-50" dirty="0">
                <a:latin typeface="Calibri"/>
                <a:cs typeface="Calibri"/>
              </a:rPr>
              <a:t>g</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spc="0" dirty="0">
                <a:latin typeface="Calibri"/>
                <a:cs typeface="Calibri"/>
              </a:rPr>
              <a:t>a</a:t>
            </a:r>
            <a:r>
              <a:rPr sz="2000" b="1" spc="-40" dirty="0">
                <a:latin typeface="Calibri"/>
                <a:cs typeface="Calibri"/>
              </a:rPr>
              <a:t>c</a:t>
            </a:r>
            <a:r>
              <a:rPr sz="2000" b="1" dirty="0">
                <a:latin typeface="Calibri"/>
                <a:cs typeface="Calibri"/>
              </a:rPr>
              <a:t>tl</a:t>
            </a:r>
            <a:r>
              <a:rPr sz="2000" b="1" spc="-5" dirty="0">
                <a:latin typeface="Calibri"/>
                <a:cs typeface="Calibri"/>
              </a:rPr>
              <a:t>y</a:t>
            </a:r>
            <a:r>
              <a:rPr sz="2000" b="1" dirty="0">
                <a:latin typeface="Calibri"/>
                <a:cs typeface="Calibri"/>
              </a:rPr>
              <a:t> </a:t>
            </a:r>
            <a:r>
              <a:rPr sz="2000" b="1" spc="10" dirty="0">
                <a:latin typeface="Calibri"/>
                <a:cs typeface="Calibri"/>
              </a:rPr>
              <a:t>o</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SHO</a:t>
            </a:r>
            <a:r>
              <a:rPr sz="2000" dirty="0">
                <a:latin typeface="Courier New"/>
                <a:cs typeface="Courier New"/>
              </a:rPr>
              <a:t>W </a:t>
            </a:r>
            <a:r>
              <a:rPr sz="2000" spc="-5" dirty="0">
                <a:latin typeface="Courier New"/>
                <a:cs typeface="Courier New"/>
              </a:rPr>
              <a:t>DATABASE</a:t>
            </a:r>
            <a:r>
              <a:rPr sz="2000" dirty="0">
                <a:latin typeface="Courier New"/>
                <a:cs typeface="Courier New"/>
              </a:rPr>
              <a:t>S</a:t>
            </a:r>
            <a:r>
              <a:rPr sz="2000" spc="-805" dirty="0">
                <a:latin typeface="Courier New"/>
                <a:cs typeface="Courier New"/>
              </a:rPr>
              <a:t> </a:t>
            </a:r>
            <a:r>
              <a:rPr sz="2000" spc="-5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li</a:t>
            </a:r>
            <a:r>
              <a:rPr sz="2000" spc="15" dirty="0">
                <a:latin typeface="Calibri"/>
                <a:cs typeface="Calibri"/>
              </a:rPr>
              <a:t>s</a:t>
            </a:r>
            <a:r>
              <a:rPr sz="2000" spc="30" dirty="0">
                <a:latin typeface="Calibri"/>
                <a:cs typeface="Calibri"/>
              </a:rPr>
              <a:t>t</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US</a:t>
            </a:r>
            <a:r>
              <a:rPr sz="2000" dirty="0">
                <a:latin typeface="Courier New"/>
                <a:cs typeface="Courier New"/>
              </a:rPr>
              <a:t>E</a:t>
            </a:r>
            <a:r>
              <a:rPr sz="2000" spc="-805" dirty="0">
                <a:latin typeface="Courier New"/>
                <a:cs typeface="Courier New"/>
              </a:rPr>
              <a:t> </a:t>
            </a:r>
            <a:r>
              <a:rPr sz="2000" spc="-5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15" dirty="0">
                <a:latin typeface="Calibri"/>
                <a:cs typeface="Calibri"/>
              </a:rPr>
              <a:t>s</a:t>
            </a:r>
            <a:r>
              <a:rPr sz="2000" spc="-35" dirty="0">
                <a:latin typeface="Calibri"/>
                <a:cs typeface="Calibri"/>
              </a:rPr>
              <a:t>w</a:t>
            </a:r>
            <a:r>
              <a:rPr sz="2000" spc="40" dirty="0">
                <a:latin typeface="Calibri"/>
                <a:cs typeface="Calibri"/>
              </a:rPr>
              <a:t>i</a:t>
            </a:r>
            <a:r>
              <a:rPr sz="2000" spc="30" dirty="0">
                <a:latin typeface="Calibri"/>
                <a:cs typeface="Calibri"/>
              </a:rPr>
              <a:t>t</a:t>
            </a:r>
            <a:r>
              <a:rPr sz="2000" spc="-50" dirty="0">
                <a:latin typeface="Calibri"/>
                <a:cs typeface="Calibri"/>
              </a:rPr>
              <a:t>c</a:t>
            </a:r>
            <a:r>
              <a:rPr sz="2000" spc="45" dirty="0">
                <a:latin typeface="Calibri"/>
                <a:cs typeface="Calibri"/>
              </a:rPr>
              <a:t>h</a:t>
            </a:r>
            <a:r>
              <a:rPr sz="2000" spc="-5" dirty="0">
                <a:latin typeface="Calibri"/>
                <a:cs typeface="Calibri"/>
              </a:rPr>
              <a:t>e</a:t>
            </a:r>
            <a:r>
              <a:rPr sz="2000" dirty="0">
                <a:latin typeface="Calibri"/>
                <a:cs typeface="Calibri"/>
              </a:rPr>
              <a:t>s</a:t>
            </a:r>
            <a:r>
              <a:rPr sz="2000" spc="-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0" dirty="0">
                <a:latin typeface="Calibri"/>
                <a:cs typeface="Calibri"/>
              </a:rPr>
              <a:t>a</a:t>
            </a:r>
            <a:r>
              <a:rPr sz="2000" spc="-55" dirty="0">
                <a:latin typeface="Calibri"/>
                <a:cs typeface="Calibri"/>
              </a:rPr>
              <a:t>c</a:t>
            </a:r>
            <a:r>
              <a:rPr sz="2000" spc="25"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SHO</a:t>
            </a:r>
            <a:r>
              <a:rPr sz="2000" dirty="0">
                <a:latin typeface="Courier New"/>
                <a:cs typeface="Courier New"/>
              </a:rPr>
              <a:t>W </a:t>
            </a:r>
            <a:r>
              <a:rPr sz="2000" spc="-5" dirty="0">
                <a:latin typeface="Courier New"/>
                <a:cs typeface="Courier New"/>
              </a:rPr>
              <a:t>TABLE</a:t>
            </a:r>
            <a:r>
              <a:rPr sz="2000" dirty="0">
                <a:latin typeface="Courier New"/>
                <a:cs typeface="Courier New"/>
              </a:rPr>
              <a:t>S</a:t>
            </a:r>
            <a:r>
              <a:rPr sz="2000" spc="-805" dirty="0">
                <a:latin typeface="Courier New"/>
                <a:cs typeface="Courier New"/>
              </a:rPr>
              <a:t> </a:t>
            </a:r>
            <a:r>
              <a:rPr sz="2000" spc="-5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li</a:t>
            </a:r>
            <a:r>
              <a:rPr sz="2000" spc="15" dirty="0">
                <a:latin typeface="Calibri"/>
                <a:cs typeface="Calibri"/>
              </a:rPr>
              <a:t>s</a:t>
            </a:r>
            <a:r>
              <a:rPr sz="2000" spc="30" dirty="0">
                <a:latin typeface="Calibri"/>
                <a:cs typeface="Calibri"/>
              </a:rPr>
              <a:t>t</a:t>
            </a:r>
            <a:r>
              <a:rPr sz="2000" dirty="0">
                <a:latin typeface="Calibri"/>
                <a:cs typeface="Calibri"/>
              </a:rPr>
              <a:t>s</a:t>
            </a:r>
            <a:r>
              <a:rPr sz="2000" spc="-135" dirty="0">
                <a:latin typeface="Calibri"/>
                <a:cs typeface="Calibri"/>
              </a:rPr>
              <a:t> </a:t>
            </a:r>
            <a:r>
              <a:rPr sz="2000" spc="40" dirty="0">
                <a:latin typeface="Calibri"/>
                <a:cs typeface="Calibri"/>
              </a:rPr>
              <a:t>al</a:t>
            </a:r>
            <a:r>
              <a:rPr sz="2000" dirty="0">
                <a:latin typeface="Calibri"/>
                <a:cs typeface="Calibri"/>
              </a:rPr>
              <a:t>l</a:t>
            </a:r>
            <a:r>
              <a:rPr sz="2000" spc="-1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dirty="0">
                <a:latin typeface="Calibri"/>
                <a:cs typeface="Calibri"/>
              </a:rPr>
              <a:t>a</a:t>
            </a:r>
            <a:r>
              <a:rPr sz="2000" spc="-1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endParaRPr sz="2000">
              <a:latin typeface="Calibri"/>
              <a:cs typeface="Calibri"/>
            </a:endParaRPr>
          </a:p>
          <a:p>
            <a:pPr marL="177800" indent="-165100">
              <a:lnSpc>
                <a:spcPct val="100000"/>
              </a:lnSpc>
              <a:spcBef>
                <a:spcPts val="1500"/>
              </a:spcBef>
              <a:buClr>
                <a:srgbClr val="2DA6C9"/>
              </a:buClr>
              <a:buFont typeface="Malgun Gothic"/>
              <a:buChar char="▪"/>
              <a:tabLst>
                <a:tab pos="177800" algn="l"/>
              </a:tabLst>
            </a:pPr>
            <a:r>
              <a:rPr sz="2000" b="1" spc="-80" dirty="0">
                <a:latin typeface="Calibri"/>
                <a:cs typeface="Calibri"/>
              </a:rPr>
              <a:t>E</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160" dirty="0">
                <a:latin typeface="Calibri"/>
                <a:cs typeface="Calibri"/>
              </a:rPr>
              <a:t> </a:t>
            </a:r>
            <a:r>
              <a:rPr sz="2000" b="1" spc="20" dirty="0">
                <a:latin typeface="Calibri"/>
                <a:cs typeface="Calibri"/>
              </a:rPr>
              <a:t>h</a:t>
            </a:r>
            <a:r>
              <a:rPr sz="2000" b="1" spc="0" dirty="0">
                <a:latin typeface="Calibri"/>
                <a:cs typeface="Calibri"/>
              </a:rPr>
              <a:t>a</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spc="-5" dirty="0">
                <a:latin typeface="Calibri"/>
                <a:cs typeface="Calibri"/>
              </a:rPr>
              <a:t>ss</a:t>
            </a:r>
            <a:r>
              <a:rPr sz="2000" b="1" spc="10" dirty="0">
                <a:latin typeface="Calibri"/>
                <a:cs typeface="Calibri"/>
              </a:rPr>
              <a:t>o</a:t>
            </a:r>
            <a:r>
              <a:rPr sz="2000" b="1" spc="-40" dirty="0">
                <a:latin typeface="Calibri"/>
                <a:cs typeface="Calibri"/>
              </a:rPr>
              <a:t>c</a:t>
            </a:r>
            <a:r>
              <a:rPr sz="2000" b="1" dirty="0">
                <a:latin typeface="Calibri"/>
                <a:cs typeface="Calibri"/>
              </a:rPr>
              <a:t>i</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M</a:t>
            </a:r>
            <a:r>
              <a:rPr sz="2000" spc="45" dirty="0">
                <a:latin typeface="Calibri"/>
                <a:cs typeface="Calibri"/>
              </a:rPr>
              <a:t>o</a:t>
            </a:r>
            <a:r>
              <a:rPr sz="2000" spc="15" dirty="0">
                <a:latin typeface="Calibri"/>
                <a:cs typeface="Calibri"/>
              </a:rPr>
              <a:t>s</a:t>
            </a:r>
            <a:r>
              <a:rPr sz="2000" dirty="0">
                <a:latin typeface="Calibri"/>
                <a:cs typeface="Calibri"/>
              </a:rPr>
              <a:t>t</a:t>
            </a:r>
            <a:r>
              <a:rPr sz="2000" spc="-25" dirty="0">
                <a:latin typeface="Calibri"/>
                <a:cs typeface="Calibri"/>
              </a:rPr>
              <a:t> </a:t>
            </a:r>
            <a:r>
              <a:rPr sz="2000" spc="15" dirty="0">
                <a:latin typeface="Calibri"/>
                <a:cs typeface="Calibri"/>
              </a:rPr>
              <a:t>s</a:t>
            </a:r>
            <a:r>
              <a:rPr sz="2000" spc="4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spc="-150"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dirty="0">
                <a:latin typeface="Calibri"/>
                <a:cs typeface="Calibri"/>
              </a:rPr>
              <a:t>n</a:t>
            </a:r>
            <a:r>
              <a:rPr sz="2000" spc="-105"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15" dirty="0">
                <a:latin typeface="Calibri"/>
                <a:cs typeface="Calibri"/>
              </a:rPr>
              <a:t>s</a:t>
            </a:r>
            <a:r>
              <a:rPr sz="2000" spc="40" dirty="0">
                <a:latin typeface="Calibri"/>
                <a:cs typeface="Calibri"/>
              </a:rPr>
              <a:t>i</a:t>
            </a:r>
            <a:r>
              <a:rPr sz="2000" spc="-5" dirty="0">
                <a:latin typeface="Calibri"/>
                <a:cs typeface="Calibri"/>
              </a:rPr>
              <a:t>m</a:t>
            </a:r>
            <a:r>
              <a:rPr sz="2000" spc="40" dirty="0">
                <a:latin typeface="Calibri"/>
                <a:cs typeface="Calibri"/>
              </a:rPr>
              <a:t>ila</a:t>
            </a:r>
            <a:r>
              <a:rPr sz="2000" spc="-5" dirty="0">
                <a:latin typeface="Calibri"/>
                <a:cs typeface="Calibri"/>
              </a:rPr>
              <a:t>r</a:t>
            </a:r>
            <a:r>
              <a:rPr sz="2000" spc="-150"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20" dirty="0">
                <a:latin typeface="Calibri"/>
                <a:cs typeface="Calibri"/>
              </a:rPr>
              <a:t>S</a:t>
            </a:r>
            <a:r>
              <a:rPr sz="2000" spc="-55" dirty="0">
                <a:latin typeface="Calibri"/>
                <a:cs typeface="Calibri"/>
              </a:rPr>
              <a:t>Q</a:t>
            </a:r>
            <a:r>
              <a:rPr sz="2000" dirty="0">
                <a:latin typeface="Calibri"/>
                <a:cs typeface="Calibri"/>
              </a:rPr>
              <a:t>L</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0" dirty="0">
                <a:latin typeface="Calibri"/>
                <a:cs typeface="Calibri"/>
              </a:rPr>
              <a:t>b</a:t>
            </a:r>
            <a:r>
              <a:rPr sz="2000" b="1" spc="10" dirty="0">
                <a:latin typeface="Calibri"/>
                <a:cs typeface="Calibri"/>
              </a:rPr>
              <a:t>o</a:t>
            </a:r>
            <a:r>
              <a:rPr sz="2000" b="1" dirty="0">
                <a:latin typeface="Calibri"/>
                <a:cs typeface="Calibri"/>
              </a:rPr>
              <a:t>t</a:t>
            </a:r>
            <a:r>
              <a:rPr sz="2000" b="1" spc="-5" dirty="0">
                <a:latin typeface="Calibri"/>
                <a:cs typeface="Calibri"/>
              </a:rPr>
              <a:t>h</a:t>
            </a:r>
            <a:r>
              <a:rPr sz="2000" b="1" spc="-130" dirty="0">
                <a:latin typeface="Calibri"/>
                <a:cs typeface="Calibri"/>
              </a:rPr>
              <a:t> </a:t>
            </a:r>
            <a:r>
              <a:rPr sz="2000" b="1" spc="20" dirty="0">
                <a:latin typeface="Calibri"/>
                <a:cs typeface="Calibri"/>
              </a:rPr>
              <a:t>h</a:t>
            </a:r>
            <a:r>
              <a:rPr sz="2000" b="1" spc="0" dirty="0">
                <a:latin typeface="Calibri"/>
                <a:cs typeface="Calibri"/>
              </a:rPr>
              <a:t>a</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li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ll</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10" dirty="0">
                <a:latin typeface="Calibri"/>
                <a:cs typeface="Calibri"/>
              </a:rPr>
              <a:t>E</a:t>
            </a:r>
            <a:r>
              <a:rPr sz="2000" b="1" spc="20" dirty="0">
                <a:latin typeface="Calibri"/>
                <a:cs typeface="Calibri"/>
              </a:rPr>
              <a:t>d</a:t>
            </a:r>
            <a:r>
              <a:rPr sz="2000" b="1" dirty="0">
                <a:latin typeface="Calibri"/>
                <a:cs typeface="Calibri"/>
              </a:rPr>
              <a:t>it</a:t>
            </a:r>
            <a:r>
              <a:rPr sz="2000" b="1" spc="10" dirty="0">
                <a:latin typeface="Calibri"/>
                <a:cs typeface="Calibri"/>
              </a:rPr>
              <a:t>o</a:t>
            </a:r>
            <a:r>
              <a:rPr sz="2000" b="1" spc="-15" dirty="0">
                <a:latin typeface="Calibri"/>
                <a:cs typeface="Calibri"/>
              </a:rPr>
              <a:t>r</a:t>
            </a:r>
            <a:r>
              <a:rPr sz="2000" b="1" spc="-5" dirty="0">
                <a:latin typeface="Calibri"/>
                <a:cs typeface="Calibri"/>
              </a:rPr>
              <a:t>s</a:t>
            </a:r>
            <a:r>
              <a:rPr sz="2000" b="1" spc="-15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48</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40" dirty="0">
                <a:latin typeface="Calibri"/>
                <a:cs typeface="Calibri"/>
              </a:rPr>
              <a:t>ss</a:t>
            </a:r>
            <a:r>
              <a:rPr dirty="0">
                <a:latin typeface="Calibri"/>
                <a:cs typeface="Calibri"/>
              </a:rPr>
              <a:t>e</a:t>
            </a:r>
            <a:r>
              <a:rPr spc="35" dirty="0">
                <a:latin typeface="Calibri"/>
                <a:cs typeface="Calibri"/>
              </a:rPr>
              <a:t>n</a:t>
            </a:r>
            <a:r>
              <a:rPr spc="-5" dirty="0">
                <a:latin typeface="Calibri"/>
                <a:cs typeface="Calibri"/>
              </a:rPr>
              <a:t>t</a:t>
            </a:r>
            <a:r>
              <a:rPr spc="45" dirty="0">
                <a:latin typeface="Calibri"/>
                <a:cs typeface="Calibri"/>
              </a:rPr>
              <a:t>i</a:t>
            </a:r>
            <a:r>
              <a:rPr spc="-55" dirty="0">
                <a:latin typeface="Calibri"/>
                <a:cs typeface="Calibri"/>
              </a:rPr>
              <a:t>a</a:t>
            </a:r>
            <a:r>
              <a:rPr dirty="0">
                <a:latin typeface="Calibri"/>
                <a:cs typeface="Calibri"/>
              </a:rPr>
              <a:t>l</a:t>
            </a:r>
            <a:r>
              <a:rPr spc="5" dirty="0">
                <a:latin typeface="Calibri"/>
                <a:cs typeface="Calibri"/>
              </a:rPr>
              <a:t> </a:t>
            </a:r>
            <a:r>
              <a:rPr spc="-45" dirty="0">
                <a:latin typeface="Calibri"/>
                <a:cs typeface="Calibri"/>
              </a:rPr>
              <a:t>P</a:t>
            </a:r>
            <a:r>
              <a:rPr spc="35" dirty="0">
                <a:latin typeface="Calibri"/>
                <a:cs typeface="Calibri"/>
              </a:rPr>
              <a:t>o</a:t>
            </a:r>
            <a:r>
              <a:rPr spc="45" dirty="0">
                <a:latin typeface="Calibri"/>
                <a:cs typeface="Calibri"/>
              </a:rPr>
              <a:t>i</a:t>
            </a:r>
            <a:r>
              <a:rPr spc="35" dirty="0">
                <a:latin typeface="Calibri"/>
                <a:cs typeface="Calibri"/>
              </a:rPr>
              <a:t>n</a:t>
            </a:r>
            <a:r>
              <a:rPr spc="-5" dirty="0">
                <a:latin typeface="Calibri"/>
                <a:cs typeface="Calibri"/>
              </a:rPr>
              <a:t>t</a:t>
            </a:r>
            <a:r>
              <a:rPr dirty="0">
                <a:latin typeface="Calibri"/>
                <a:cs typeface="Calibri"/>
              </a:rPr>
              <a: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203960"/>
            <a:ext cx="7609205" cy="2755265"/>
          </a:xfrm>
          <a:prstGeom prst="rect">
            <a:avLst/>
          </a:prstGeom>
        </p:spPr>
        <p:txBody>
          <a:bodyPr vert="horz" wrap="square" lIns="0" tIns="0" rIns="0" bIns="0" rtlCol="0">
            <a:spAutoFit/>
          </a:bodyPr>
          <a:lstStyle/>
          <a:p>
            <a:pPr marL="12700">
              <a:lnSpc>
                <a:spcPct val="100000"/>
              </a:lnSpc>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ll</a:t>
            </a:r>
            <a:r>
              <a:rPr sz="2000" b="1" spc="10" dirty="0">
                <a:latin typeface="Calibri"/>
                <a:cs typeface="Calibri"/>
              </a:rPr>
              <a:t>o</a:t>
            </a:r>
            <a:r>
              <a:rPr sz="2000" b="1" dirty="0">
                <a:latin typeface="Calibri"/>
                <a:cs typeface="Calibri"/>
              </a:rPr>
              <a:t>wi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10" dirty="0">
                <a:latin typeface="Calibri"/>
                <a:cs typeface="Calibri"/>
              </a:rPr>
              <a:t>o</a:t>
            </a:r>
            <a:r>
              <a:rPr sz="2000" b="1" spc="-35" dirty="0">
                <a:latin typeface="Calibri"/>
                <a:cs typeface="Calibri"/>
              </a:rPr>
              <a:t>ff</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30" dirty="0">
                <a:latin typeface="Calibri"/>
                <a:cs typeface="Calibri"/>
              </a:rPr>
              <a:t>m</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i</a:t>
            </a:r>
            <a:r>
              <a:rPr sz="2000" b="1" spc="20" dirty="0">
                <a:latin typeface="Calibri"/>
                <a:cs typeface="Calibri"/>
              </a:rPr>
              <a:t>n</a:t>
            </a:r>
            <a:r>
              <a:rPr sz="2000" b="1" spc="-35" dirty="0">
                <a:latin typeface="Calibri"/>
                <a:cs typeface="Calibri"/>
              </a:rPr>
              <a:t>f</a:t>
            </a:r>
            <a:r>
              <a:rPr sz="2000" b="1" spc="10" dirty="0">
                <a:latin typeface="Calibri"/>
                <a:cs typeface="Calibri"/>
              </a:rPr>
              <a:t>o</a:t>
            </a:r>
            <a:r>
              <a:rPr sz="2000" b="1" spc="-15" dirty="0">
                <a:latin typeface="Calibri"/>
                <a:cs typeface="Calibri"/>
              </a:rPr>
              <a:t>r</a:t>
            </a:r>
            <a:r>
              <a:rPr sz="2000" b="1" spc="-30" dirty="0">
                <a:latin typeface="Calibri"/>
                <a:cs typeface="Calibri"/>
              </a:rPr>
              <a:t>m</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10" dirty="0">
                <a:latin typeface="Calibri"/>
                <a:cs typeface="Calibri"/>
              </a:rPr>
              <a:t>o</a:t>
            </a:r>
            <a:r>
              <a:rPr sz="2000" b="1" spc="20" dirty="0">
                <a:latin typeface="Calibri"/>
                <a:cs typeface="Calibri"/>
              </a:rPr>
              <a:t>p</a:t>
            </a:r>
            <a:r>
              <a:rPr sz="2000" b="1" dirty="0">
                <a:latin typeface="Calibri"/>
                <a:cs typeface="Calibri"/>
              </a:rPr>
              <a:t>i</a:t>
            </a:r>
            <a:r>
              <a:rPr sz="2000" b="1" spc="-40" dirty="0">
                <a:latin typeface="Calibri"/>
                <a:cs typeface="Calibri"/>
              </a:rPr>
              <a:t>c</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dirty="0">
                <a:latin typeface="Calibri"/>
                <a:cs typeface="Calibri"/>
              </a:rPr>
              <a:t>i</a:t>
            </a:r>
            <a:r>
              <a:rPr sz="2000" b="1" spc="-5" dirty="0">
                <a:latin typeface="Calibri"/>
                <a:cs typeface="Calibri"/>
              </a:rPr>
              <a:t>s</a:t>
            </a:r>
            <a:r>
              <a:rPr sz="2000" b="1" spc="-40" dirty="0">
                <a:latin typeface="Calibri"/>
                <a:cs typeface="Calibri"/>
              </a:rPr>
              <a:t>c</a:t>
            </a:r>
            <a:r>
              <a:rPr sz="2000" b="1" spc="20" dirty="0">
                <a:latin typeface="Calibri"/>
                <a:cs typeface="Calibri"/>
              </a:rPr>
              <a:t>u</a:t>
            </a:r>
            <a:r>
              <a:rPr sz="2000" b="1" spc="-5" dirty="0">
                <a:latin typeface="Calibri"/>
                <a:cs typeface="Calibri"/>
              </a:rPr>
              <a:t>ss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20" dirty="0">
                <a:latin typeface="Calibri"/>
                <a:cs typeface="Calibri"/>
              </a:rPr>
              <a:t>h</a:t>
            </a:r>
            <a:r>
              <a:rPr sz="2000" b="1" spc="0" dirty="0">
                <a:latin typeface="Calibri"/>
                <a:cs typeface="Calibri"/>
              </a:rPr>
              <a:t>a</a:t>
            </a:r>
            <a:r>
              <a:rPr sz="2000" b="1" spc="20" dirty="0">
                <a:latin typeface="Calibri"/>
                <a:cs typeface="Calibri"/>
              </a:rPr>
              <a:t>p</a:t>
            </a:r>
            <a:r>
              <a:rPr sz="2000" b="1" dirty="0">
                <a:latin typeface="Calibri"/>
                <a:cs typeface="Calibri"/>
              </a:rPr>
              <a:t>t</a:t>
            </a:r>
            <a:r>
              <a:rPr sz="2000" b="1" spc="-10" dirty="0">
                <a:latin typeface="Calibri"/>
                <a:cs typeface="Calibri"/>
              </a:rPr>
              <a:t>e</a:t>
            </a:r>
            <a:r>
              <a:rPr sz="2000" b="1" dirty="0">
                <a:latin typeface="Calibri"/>
                <a:cs typeface="Calibri"/>
              </a:rPr>
              <a:t>r</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25" dirty="0">
                <a:latin typeface="Calibri"/>
                <a:cs typeface="Calibri"/>
              </a:rPr>
              <a:t>Q</a:t>
            </a:r>
            <a:r>
              <a:rPr sz="2000" b="1" spc="-5" dirty="0">
                <a:latin typeface="Calibri"/>
                <a:cs typeface="Calibri"/>
              </a:rPr>
              <a:t>L</a:t>
            </a:r>
            <a:r>
              <a:rPr sz="2000" b="1" dirty="0">
                <a:latin typeface="Calibri"/>
                <a:cs typeface="Calibri"/>
              </a:rPr>
              <a:t> </a:t>
            </a:r>
            <a:r>
              <a:rPr sz="2000" b="1" spc="-55" dirty="0">
                <a:latin typeface="Calibri"/>
                <a:cs typeface="Calibri"/>
              </a:rPr>
              <a:t>L</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spc="20" dirty="0">
                <a:latin typeface="Calibri"/>
                <a:cs typeface="Calibri"/>
              </a:rPr>
              <a:t>u</a:t>
            </a:r>
            <a:r>
              <a:rPr sz="2000" b="1" spc="0" dirty="0">
                <a:latin typeface="Calibri"/>
                <a:cs typeface="Calibri"/>
              </a:rPr>
              <a:t>a</a:t>
            </a:r>
            <a:r>
              <a:rPr sz="2000" b="1" spc="-50" dirty="0">
                <a:latin typeface="Calibri"/>
                <a:cs typeface="Calibri"/>
              </a:rPr>
              <a:t>g</a:t>
            </a:r>
            <a:r>
              <a:rPr sz="2000" b="1" dirty="0">
                <a:latin typeface="Calibri"/>
                <a:cs typeface="Calibri"/>
              </a:rPr>
              <a:t>e</a:t>
            </a:r>
            <a:r>
              <a:rPr sz="2000" b="1" spc="4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nu</a:t>
            </a:r>
            <a:r>
              <a:rPr sz="2000" b="1" spc="0" dirty="0">
                <a:latin typeface="Calibri"/>
                <a:cs typeface="Calibri"/>
              </a:rPr>
              <a:t>a</a:t>
            </a:r>
            <a:r>
              <a:rPr sz="2000" b="1" spc="-5" dirty="0">
                <a:latin typeface="Calibri"/>
                <a:cs typeface="Calibri"/>
              </a:rPr>
              <a:t>l</a:t>
            </a:r>
            <a:r>
              <a:rPr sz="2000" b="1" spc="-45"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15" dirty="0">
                <a:latin typeface="Calibri"/>
                <a:cs typeface="Calibri"/>
              </a:rPr>
              <a:t>W</a:t>
            </a:r>
            <a:r>
              <a:rPr sz="2000" b="1" dirty="0">
                <a:latin typeface="Calibri"/>
                <a:cs typeface="Calibri"/>
              </a:rPr>
              <a:t>i</a:t>
            </a:r>
            <a:r>
              <a:rPr sz="2000" b="1" spc="40" dirty="0">
                <a:latin typeface="Calibri"/>
                <a:cs typeface="Calibri"/>
              </a:rPr>
              <a:t>k</a:t>
            </a:r>
            <a:r>
              <a:rPr sz="2000" b="1" spc="-5" dirty="0">
                <a:latin typeface="Calibri"/>
                <a:cs typeface="Calibri"/>
              </a:rPr>
              <a:t>i</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ourier New"/>
                <a:cs typeface="Courier New"/>
                <a:hlinkClick r:id="rId2"/>
              </a:rPr>
              <a:t>http://tiny.cloudera.com/hqlmanual</a:t>
            </a:r>
            <a:endParaRPr sz="2000">
              <a:latin typeface="Courier New"/>
              <a:cs typeface="Courier New"/>
            </a:endParaRPr>
          </a:p>
          <a:p>
            <a:pPr marL="177800" indent="-165100">
              <a:lnSpc>
                <a:spcPct val="100000"/>
              </a:lnSpc>
              <a:spcBef>
                <a:spcPts val="1500"/>
              </a:spcBef>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35" dirty="0">
                <a:latin typeface="Calibri"/>
                <a:cs typeface="Calibri"/>
              </a:rPr>
              <a:t>D</a:t>
            </a:r>
            <a:r>
              <a:rPr sz="2000" b="1" spc="20" dirty="0">
                <a:latin typeface="Calibri"/>
                <a:cs typeface="Calibri"/>
              </a:rPr>
              <a:t>o</a:t>
            </a:r>
            <a:r>
              <a:rPr sz="2000" b="1" spc="-40" dirty="0">
                <a:latin typeface="Calibri"/>
                <a:cs typeface="Calibri"/>
              </a:rPr>
              <a:t>c</a:t>
            </a:r>
            <a:r>
              <a:rPr sz="2000" b="1" spc="20" dirty="0">
                <a:latin typeface="Calibri"/>
                <a:cs typeface="Calibri"/>
              </a:rPr>
              <a:t>u</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spc="0" dirty="0">
                <a:latin typeface="Calibri"/>
                <a:cs typeface="Calibri"/>
              </a:rPr>
              <a:t>a</a:t>
            </a:r>
            <a:r>
              <a:rPr sz="2000" b="1" spc="-5" dirty="0">
                <a:latin typeface="Calibri"/>
                <a:cs typeface="Calibri"/>
              </a:rPr>
              <a:t>t</a:t>
            </a:r>
            <a:r>
              <a:rPr sz="2000" b="1" spc="-150" dirty="0">
                <a:latin typeface="Calibri"/>
                <a:cs typeface="Calibri"/>
              </a:rPr>
              <a:t> </a:t>
            </a:r>
            <a:r>
              <a:rPr sz="2000" b="1" spc="40" dirty="0">
                <a:latin typeface="Calibri"/>
                <a:cs typeface="Calibri"/>
              </a:rPr>
              <a:t>C</a:t>
            </a:r>
            <a:r>
              <a:rPr sz="2000" b="1" dirty="0">
                <a:latin typeface="Calibri"/>
                <a:cs typeface="Calibri"/>
              </a:rPr>
              <a:t>l</a:t>
            </a:r>
            <a:r>
              <a:rPr sz="2000" b="1" spc="10" dirty="0">
                <a:latin typeface="Calibri"/>
                <a:cs typeface="Calibri"/>
              </a:rPr>
              <a:t>o</a:t>
            </a:r>
            <a:r>
              <a:rPr sz="2000" b="1" spc="20" dirty="0">
                <a:latin typeface="Calibri"/>
                <a:cs typeface="Calibri"/>
              </a:rPr>
              <a:t>ud</a:t>
            </a:r>
            <a:r>
              <a:rPr sz="2000" b="1" spc="-10" dirty="0">
                <a:latin typeface="Calibri"/>
                <a:cs typeface="Calibri"/>
              </a:rPr>
              <a:t>e</a:t>
            </a:r>
            <a:r>
              <a:rPr sz="2000" b="1" spc="-15" dirty="0">
                <a:latin typeface="Calibri"/>
                <a:cs typeface="Calibri"/>
              </a:rPr>
              <a:t>r</a:t>
            </a:r>
            <a:r>
              <a:rPr sz="2000" b="1" spc="-5" dirty="0">
                <a:latin typeface="Calibri"/>
                <a:cs typeface="Calibri"/>
              </a:rPr>
              <a:t>a</a:t>
            </a:r>
            <a:r>
              <a:rPr sz="2000" b="1" spc="-140" dirty="0">
                <a:latin typeface="Calibri"/>
                <a:cs typeface="Calibri"/>
              </a:rPr>
              <a:t> </a:t>
            </a:r>
            <a:r>
              <a:rPr sz="2000" b="1" spc="-114" dirty="0">
                <a:latin typeface="Calibri"/>
                <a:cs typeface="Calibri"/>
              </a:rPr>
              <a:t>W</a:t>
            </a:r>
            <a:r>
              <a:rPr sz="2000" b="1" spc="-10" dirty="0">
                <a:latin typeface="Calibri"/>
                <a:cs typeface="Calibri"/>
              </a:rPr>
              <a:t>e</a:t>
            </a:r>
            <a:r>
              <a:rPr sz="2000" b="1" spc="-5" dirty="0">
                <a:latin typeface="Calibri"/>
                <a:cs typeface="Calibri"/>
              </a:rPr>
              <a:t>b</a:t>
            </a:r>
            <a:r>
              <a:rPr sz="2000" b="1" spc="70" dirty="0">
                <a:latin typeface="Calibri"/>
                <a:cs typeface="Calibri"/>
              </a:rPr>
              <a:t> </a:t>
            </a:r>
            <a:r>
              <a:rPr sz="2000" b="1" spc="-5" dirty="0">
                <a:latin typeface="Calibri"/>
                <a:cs typeface="Calibri"/>
              </a:rPr>
              <a:t>s</a:t>
            </a:r>
            <a:r>
              <a:rPr sz="2000" b="1" dirty="0">
                <a:latin typeface="Calibri"/>
                <a:cs typeface="Calibri"/>
              </a:rPr>
              <a:t>ite</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ourier New"/>
                <a:cs typeface="Courier New"/>
                <a:hlinkClick r:id="rId3"/>
              </a:rPr>
              <a:t>http://tiny.cloudera.com/cdh5impala</a:t>
            </a:r>
            <a:endParaRPr sz="2000">
              <a:latin typeface="Courier New"/>
              <a:cs typeface="Courier New"/>
            </a:endParaRPr>
          </a:p>
          <a:p>
            <a:pPr marL="177800" indent="-165100">
              <a:lnSpc>
                <a:spcPct val="100000"/>
              </a:lnSpc>
              <a:spcBef>
                <a:spcPts val="1500"/>
              </a:spcBef>
              <a:buClr>
                <a:srgbClr val="2DA6C9"/>
              </a:buClr>
              <a:buFont typeface="Malgun Gothic"/>
              <a:buChar char="▪"/>
              <a:tabLst>
                <a:tab pos="177800" algn="l"/>
              </a:tabLst>
            </a:pPr>
            <a:r>
              <a:rPr sz="2000" b="1" spc="-25" dirty="0">
                <a:latin typeface="Calibri"/>
                <a:cs typeface="Calibri"/>
              </a:rPr>
              <a:t>B</a:t>
            </a:r>
            <a:r>
              <a:rPr sz="2000" b="1" spc="-10" dirty="0">
                <a:latin typeface="Calibri"/>
                <a:cs typeface="Calibri"/>
              </a:rPr>
              <a:t>ee</a:t>
            </a:r>
            <a:r>
              <a:rPr sz="2000" b="1" dirty="0">
                <a:latin typeface="Calibri"/>
                <a:cs typeface="Calibri"/>
              </a:rPr>
              <a:t>li</a:t>
            </a:r>
            <a:r>
              <a:rPr sz="2000" b="1" spc="20" dirty="0">
                <a:latin typeface="Calibri"/>
                <a:cs typeface="Calibri"/>
              </a:rPr>
              <a:t>n</a:t>
            </a:r>
            <a:r>
              <a:rPr sz="2000" b="1" dirty="0">
                <a:latin typeface="Calibri"/>
                <a:cs typeface="Calibri"/>
              </a:rPr>
              <a:t>e</a:t>
            </a:r>
            <a:r>
              <a:rPr sz="2000" b="1" spc="40" dirty="0">
                <a:latin typeface="Calibri"/>
                <a:cs typeface="Calibri"/>
              </a:rPr>
              <a:t> C</a:t>
            </a:r>
            <a:r>
              <a:rPr sz="2000" b="1" spc="-50" dirty="0">
                <a:latin typeface="Calibri"/>
                <a:cs typeface="Calibri"/>
              </a:rPr>
              <a:t>L</a:t>
            </a:r>
            <a:r>
              <a:rPr sz="2000" b="1" spc="-5" dirty="0">
                <a:latin typeface="Calibri"/>
                <a:cs typeface="Calibri"/>
              </a:rPr>
              <a:t>I</a:t>
            </a:r>
            <a:r>
              <a:rPr sz="2000" b="1" spc="10" dirty="0">
                <a:latin typeface="Calibri"/>
                <a:cs typeface="Calibri"/>
              </a:rPr>
              <a:t> </a:t>
            </a:r>
            <a:r>
              <a:rPr sz="2000" b="1" spc="-15" dirty="0">
                <a:latin typeface="Calibri"/>
                <a:cs typeface="Calibri"/>
              </a:rPr>
              <a:t>r</a:t>
            </a:r>
            <a:r>
              <a:rPr sz="2000" b="1" spc="-10" dirty="0">
                <a:latin typeface="Calibri"/>
                <a:cs typeface="Calibri"/>
              </a:rPr>
              <a:t>e</a:t>
            </a:r>
            <a:r>
              <a:rPr sz="2000" b="1" spc="-35" dirty="0">
                <a:latin typeface="Calibri"/>
                <a:cs typeface="Calibri"/>
              </a:rPr>
              <a:t>f</a:t>
            </a:r>
            <a:r>
              <a:rPr sz="2000" b="1" spc="-10" dirty="0">
                <a:latin typeface="Calibri"/>
                <a:cs typeface="Calibri"/>
              </a:rPr>
              <a:t>e</a:t>
            </a:r>
            <a:r>
              <a:rPr sz="2000" b="1" spc="-15" dirty="0">
                <a:latin typeface="Calibri"/>
                <a:cs typeface="Calibri"/>
              </a:rPr>
              <a:t>r</a:t>
            </a:r>
            <a:r>
              <a:rPr sz="2000" b="1" spc="-10" dirty="0">
                <a:latin typeface="Calibri"/>
                <a:cs typeface="Calibri"/>
              </a:rPr>
              <a:t>e</a:t>
            </a:r>
            <a:r>
              <a:rPr sz="2000" b="1" spc="20" dirty="0">
                <a:latin typeface="Calibri"/>
                <a:cs typeface="Calibri"/>
              </a:rPr>
              <a:t>n</a:t>
            </a:r>
            <a:r>
              <a:rPr sz="2000" b="1" spc="-40" dirty="0">
                <a:latin typeface="Calibri"/>
                <a:cs typeface="Calibri"/>
              </a:rPr>
              <a:t>c</a:t>
            </a:r>
            <a:r>
              <a:rPr sz="2000" b="1" dirty="0">
                <a:latin typeface="Calibri"/>
                <a:cs typeface="Calibri"/>
              </a:rPr>
              <a:t>e</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ourier New"/>
                <a:cs typeface="Courier New"/>
                <a:hlinkClick r:id="rId4"/>
              </a:rPr>
              <a:t>http://sqlline.sourceforge.net</a:t>
            </a:r>
            <a:endParaRPr sz="2000">
              <a:latin typeface="Courier New"/>
              <a:cs typeface="Courier New"/>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49</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latin typeface="Calibri"/>
                <a:cs typeface="Calibri"/>
              </a:rPr>
              <a:t>B</a:t>
            </a:r>
            <a:r>
              <a:rPr spc="45" dirty="0">
                <a:latin typeface="Calibri"/>
                <a:cs typeface="Calibri"/>
              </a:rPr>
              <a:t>i</a:t>
            </a:r>
            <a:r>
              <a:rPr spc="35" dirty="0">
                <a:latin typeface="Calibri"/>
                <a:cs typeface="Calibri"/>
              </a:rPr>
              <a:t>b</a:t>
            </a:r>
            <a:r>
              <a:rPr spc="45" dirty="0">
                <a:latin typeface="Calibri"/>
                <a:cs typeface="Calibri"/>
              </a:rPr>
              <a:t>li</a:t>
            </a:r>
            <a:r>
              <a:rPr spc="30" dirty="0">
                <a:latin typeface="Calibri"/>
                <a:cs typeface="Calibri"/>
              </a:rPr>
              <a:t>o</a:t>
            </a:r>
            <a:r>
              <a:rPr spc="-35" dirty="0">
                <a:latin typeface="Calibri"/>
                <a:cs typeface="Calibri"/>
              </a:rPr>
              <a:t>g</a:t>
            </a:r>
            <a:r>
              <a:rPr spc="-45" dirty="0">
                <a:latin typeface="Calibri"/>
                <a:cs typeface="Calibri"/>
              </a:rPr>
              <a:t>r</a:t>
            </a:r>
            <a:r>
              <a:rPr spc="-50" dirty="0">
                <a:latin typeface="Calibri"/>
                <a:cs typeface="Calibri"/>
              </a:rPr>
              <a:t>a</a:t>
            </a:r>
            <a:r>
              <a:rPr spc="35" dirty="0">
                <a:latin typeface="Calibri"/>
                <a:cs typeface="Calibri"/>
              </a:rPr>
              <a:t>ph</a:t>
            </a:r>
            <a:r>
              <a:rPr spc="-5" dirty="0">
                <a:latin typeface="Calibri"/>
                <a:cs typeface="Calibri"/>
              </a:rPr>
              <a: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5770" cy="2280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0" dirty="0">
                <a:latin typeface="Calibri"/>
                <a:cs typeface="Calibri"/>
              </a:rPr>
              <a:t>E</a:t>
            </a:r>
            <a:r>
              <a:rPr sz="2000" b="1" spc="0" dirty="0">
                <a:latin typeface="Calibri"/>
                <a:cs typeface="Calibri"/>
              </a:rPr>
              <a:t>a</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b</a:t>
            </a:r>
            <a:r>
              <a:rPr sz="2000" b="1" spc="-10" dirty="0">
                <a:latin typeface="Calibri"/>
                <a:cs typeface="Calibri"/>
              </a:rPr>
              <a:t>e</a:t>
            </a:r>
            <a:r>
              <a:rPr sz="2000" b="1" dirty="0">
                <a:latin typeface="Calibri"/>
                <a:cs typeface="Calibri"/>
              </a:rPr>
              <a:t>l</a:t>
            </a:r>
            <a:r>
              <a:rPr sz="2000" b="1" spc="10" dirty="0">
                <a:latin typeface="Calibri"/>
                <a:cs typeface="Calibri"/>
              </a:rPr>
              <a:t>o</a:t>
            </a:r>
            <a:r>
              <a:rPr sz="2000" b="1" spc="20" dirty="0">
                <a:latin typeface="Calibri"/>
                <a:cs typeface="Calibri"/>
              </a:rPr>
              <a:t>n</a:t>
            </a:r>
            <a:r>
              <a:rPr sz="2000" b="1" spc="-50" dirty="0">
                <a:latin typeface="Calibri"/>
                <a:cs typeface="Calibri"/>
              </a:rPr>
              <a:t>g</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5" dirty="0">
                <a:latin typeface="Calibri"/>
                <a:cs typeface="Calibri"/>
              </a:rPr>
              <a:t>s</a:t>
            </a:r>
            <a:r>
              <a:rPr sz="2000" b="1" spc="20" dirty="0">
                <a:latin typeface="Calibri"/>
                <a:cs typeface="Calibri"/>
              </a:rPr>
              <a:t>p</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5" dirty="0">
                <a:latin typeface="Calibri"/>
                <a:cs typeface="Calibri"/>
              </a:rPr>
              <a:t>f</a:t>
            </a:r>
            <a:r>
              <a:rPr sz="2000" b="1" dirty="0">
                <a:latin typeface="Calibri"/>
                <a:cs typeface="Calibri"/>
              </a:rPr>
              <a:t>ic</a:t>
            </a:r>
            <a:r>
              <a:rPr sz="2000" b="1" spc="11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10" dirty="0">
                <a:latin typeface="Calibri"/>
                <a:cs typeface="Calibri"/>
              </a:rPr>
              <a:t>E</a:t>
            </a:r>
            <a:r>
              <a:rPr sz="2000" b="1" spc="0" dirty="0">
                <a:latin typeface="Calibri"/>
                <a:cs typeface="Calibri"/>
              </a:rPr>
              <a:t>a</a:t>
            </a:r>
            <a:r>
              <a:rPr sz="2000" b="1" spc="-15" dirty="0">
                <a:latin typeface="Calibri"/>
                <a:cs typeface="Calibri"/>
              </a:rPr>
              <a:t>r</a:t>
            </a:r>
            <a:r>
              <a:rPr sz="2000" b="1" dirty="0">
                <a:latin typeface="Calibri"/>
                <a:cs typeface="Calibri"/>
              </a:rPr>
              <a:t>l</a:t>
            </a:r>
            <a:r>
              <a:rPr sz="2000" b="1" spc="-5" dirty="0">
                <a:latin typeface="Calibri"/>
                <a:cs typeface="Calibri"/>
              </a:rPr>
              <a:t>y</a:t>
            </a:r>
            <a:r>
              <a:rPr sz="2000" b="1" spc="-100" dirty="0">
                <a:latin typeface="Calibri"/>
                <a:cs typeface="Calibri"/>
              </a:rPr>
              <a:t> </a:t>
            </a:r>
            <a:r>
              <a:rPr sz="2000" b="1" spc="-50" dirty="0">
                <a:latin typeface="Calibri"/>
                <a:cs typeface="Calibri"/>
              </a:rPr>
              <a:t>v</a:t>
            </a:r>
            <a:r>
              <a:rPr sz="2000" b="1" spc="-10" dirty="0">
                <a:latin typeface="Calibri"/>
                <a:cs typeface="Calibri"/>
              </a:rPr>
              <a:t>e</a:t>
            </a:r>
            <a:r>
              <a:rPr sz="2000" b="1" spc="-15" dirty="0">
                <a:latin typeface="Calibri"/>
                <a:cs typeface="Calibri"/>
              </a:rPr>
              <a:t>r</a:t>
            </a:r>
            <a:r>
              <a:rPr sz="2000" b="1" spc="-5" dirty="0">
                <a:latin typeface="Calibri"/>
                <a:cs typeface="Calibri"/>
              </a:rPr>
              <a:t>s</a:t>
            </a:r>
            <a:r>
              <a:rPr sz="2000" b="1" dirty="0">
                <a:latin typeface="Calibri"/>
                <a:cs typeface="Calibri"/>
              </a:rPr>
              <a: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dirty="0">
                <a:latin typeface="Calibri"/>
                <a:cs typeface="Calibri"/>
              </a:rPr>
              <a:t>f</a:t>
            </a:r>
            <a:r>
              <a:rPr sz="2000" b="1" spc="-85"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10" dirty="0">
                <a:latin typeface="Calibri"/>
                <a:cs typeface="Calibri"/>
              </a:rPr>
              <a:t>o</a:t>
            </a:r>
            <a:r>
              <a:rPr sz="2000" b="1" spc="20" dirty="0">
                <a:latin typeface="Calibri"/>
                <a:cs typeface="Calibri"/>
              </a:rPr>
              <a:t>n</a:t>
            </a:r>
            <a:r>
              <a:rPr sz="2000" b="1" dirty="0">
                <a:latin typeface="Calibri"/>
                <a:cs typeface="Calibri"/>
              </a:rPr>
              <a:t>l</a:t>
            </a:r>
            <a:r>
              <a:rPr sz="2000" b="1" spc="-5" dirty="0">
                <a:latin typeface="Calibri"/>
                <a:cs typeface="Calibri"/>
              </a:rPr>
              <a:t>y</a:t>
            </a:r>
            <a:r>
              <a:rPr sz="2000" b="1" spc="-10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spc="-50" dirty="0">
                <a:latin typeface="Calibri"/>
                <a:cs typeface="Calibri"/>
              </a:rPr>
              <a:t>g</a:t>
            </a:r>
            <a:r>
              <a:rPr sz="2000" b="1" dirty="0">
                <a:latin typeface="Calibri"/>
                <a:cs typeface="Calibri"/>
              </a:rPr>
              <a:t>le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dirty="0">
                <a:latin typeface="Calibri"/>
                <a:cs typeface="Calibri"/>
              </a:rPr>
              <a:t>se</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alibri"/>
                <a:cs typeface="Calibri"/>
              </a:rPr>
              <a:t>I</a:t>
            </a:r>
            <a:r>
              <a:rPr sz="2000" dirty="0">
                <a:latin typeface="Calibri"/>
                <a:cs typeface="Calibri"/>
              </a:rPr>
              <a:t>t</a:t>
            </a:r>
            <a:r>
              <a:rPr sz="2000" spc="-25" dirty="0">
                <a:latin typeface="Calibri"/>
                <a:cs typeface="Calibri"/>
              </a:rPr>
              <a:t> </a:t>
            </a:r>
            <a:r>
              <a:rPr sz="2000" spc="45" dirty="0">
                <a:latin typeface="Calibri"/>
                <a:cs typeface="Calibri"/>
              </a:rPr>
              <a:t>p</a:t>
            </a:r>
            <a:r>
              <a:rPr sz="2000" spc="40" dirty="0">
                <a:latin typeface="Calibri"/>
                <a:cs typeface="Calibri"/>
              </a:rPr>
              <a:t>la</a:t>
            </a:r>
            <a:r>
              <a:rPr sz="2000" spc="-55" dirty="0">
                <a:latin typeface="Calibri"/>
                <a:cs typeface="Calibri"/>
              </a:rPr>
              <a:t>c</a:t>
            </a:r>
            <a:r>
              <a:rPr sz="2000" spc="-5" dirty="0">
                <a:latin typeface="Calibri"/>
                <a:cs typeface="Calibri"/>
              </a:rPr>
              <a:t>e</a:t>
            </a:r>
            <a:r>
              <a:rPr sz="2000" dirty="0">
                <a:latin typeface="Calibri"/>
                <a:cs typeface="Calibri"/>
              </a:rPr>
              <a:t>d</a:t>
            </a:r>
            <a:r>
              <a:rPr sz="2000" spc="-5" dirty="0">
                <a:latin typeface="Calibri"/>
                <a:cs typeface="Calibri"/>
              </a:rPr>
              <a:t> </a:t>
            </a:r>
            <a:r>
              <a:rPr sz="2000" spc="40" dirty="0">
                <a:latin typeface="Calibri"/>
                <a:cs typeface="Calibri"/>
              </a:rPr>
              <a:t>al</a:t>
            </a:r>
            <a:r>
              <a:rPr sz="2000" dirty="0">
                <a:latin typeface="Calibri"/>
                <a:cs typeface="Calibri"/>
              </a:rPr>
              <a:t>l</a:t>
            </a:r>
            <a:r>
              <a:rPr sz="2000" spc="-114"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dirty="0">
                <a:latin typeface="Calibri"/>
                <a:cs typeface="Calibri"/>
              </a:rPr>
              <a:t>es</a:t>
            </a:r>
            <a:r>
              <a:rPr sz="2000" spc="-13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30" dirty="0">
                <a:latin typeface="Calibri"/>
                <a:cs typeface="Calibri"/>
              </a:rPr>
              <a:t>a</a:t>
            </a:r>
            <a:r>
              <a:rPr sz="2000" spc="-5" dirty="0">
                <a:latin typeface="Calibri"/>
                <a:cs typeface="Calibri"/>
              </a:rPr>
              <a:t>me</a:t>
            </a:r>
            <a:r>
              <a:rPr sz="2000" spc="-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spc="-150" dirty="0">
                <a:latin typeface="Calibri"/>
                <a:cs typeface="Calibri"/>
              </a:rPr>
              <a:t> </a:t>
            </a:r>
            <a:r>
              <a:rPr sz="2000" spc="-10" dirty="0">
                <a:latin typeface="Calibri"/>
                <a:cs typeface="Calibri"/>
              </a:rPr>
              <a:t>(</a:t>
            </a:r>
            <a:r>
              <a:rPr sz="2000" spc="45" dirty="0">
                <a:latin typeface="Calibri"/>
                <a:cs typeface="Calibri"/>
              </a:rPr>
              <a:t>n</a:t>
            </a:r>
            <a:r>
              <a:rPr sz="2000" spc="40" dirty="0">
                <a:latin typeface="Calibri"/>
                <a:cs typeface="Calibri"/>
              </a:rPr>
              <a:t>a</a:t>
            </a:r>
            <a:r>
              <a:rPr sz="2000" spc="-5" dirty="0">
                <a:latin typeface="Calibri"/>
                <a:cs typeface="Calibri"/>
              </a:rPr>
              <a:t>me</a:t>
            </a:r>
            <a:r>
              <a:rPr sz="2000" dirty="0">
                <a:latin typeface="Calibri"/>
                <a:cs typeface="Calibri"/>
              </a:rPr>
              <a:t>d</a:t>
            </a:r>
            <a:r>
              <a:rPr sz="2000" spc="-105" dirty="0">
                <a:latin typeface="Calibri"/>
                <a:cs typeface="Calibri"/>
              </a:rPr>
              <a:t> </a:t>
            </a:r>
            <a:r>
              <a:rPr sz="2000" spc="-5" dirty="0">
                <a:latin typeface="Courier New"/>
                <a:cs typeface="Courier New"/>
              </a:rPr>
              <a:t>default</a:t>
            </a:r>
            <a:r>
              <a:rPr sz="2000" dirty="0">
                <a:latin typeface="Calibri"/>
                <a:cs typeface="Calibri"/>
              </a:rPr>
              <a:t>)</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15" dirty="0">
                <a:latin typeface="Calibri"/>
                <a:cs typeface="Calibri"/>
              </a:rPr>
              <a:t>s</a:t>
            </a:r>
            <a:r>
              <a:rPr sz="2000" spc="30" dirty="0">
                <a:latin typeface="Calibri"/>
                <a:cs typeface="Calibri"/>
              </a:rPr>
              <a:t>t</a:t>
            </a:r>
            <a:r>
              <a:rPr sz="2000" spc="40" dirty="0">
                <a:latin typeface="Calibri"/>
                <a:cs typeface="Calibri"/>
              </a:rPr>
              <a:t>il</a:t>
            </a:r>
            <a:r>
              <a:rPr sz="2000" dirty="0">
                <a:latin typeface="Calibri"/>
                <a:cs typeface="Calibri"/>
              </a:rPr>
              <a:t>l</a:t>
            </a:r>
            <a:r>
              <a:rPr sz="2000" spc="-114"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d</a:t>
            </a:r>
            <a:r>
              <a:rPr sz="2000" dirty="0">
                <a:latin typeface="Calibri"/>
                <a:cs typeface="Calibri"/>
              </a:rPr>
              <a:t>e</a:t>
            </a:r>
            <a:r>
              <a:rPr sz="2000" spc="-15" dirty="0">
                <a:latin typeface="Calibri"/>
                <a:cs typeface="Calibri"/>
              </a:rPr>
              <a:t>f</a:t>
            </a:r>
            <a:r>
              <a:rPr sz="2000" spc="40" dirty="0">
                <a:latin typeface="Calibri"/>
                <a:cs typeface="Calibri"/>
              </a:rPr>
              <a:t>a</a:t>
            </a:r>
            <a:r>
              <a:rPr sz="2000" spc="45" dirty="0">
                <a:latin typeface="Calibri"/>
                <a:cs typeface="Calibri"/>
              </a:rPr>
              <a:t>u</a:t>
            </a:r>
            <a:r>
              <a:rPr sz="2000" spc="40" dirty="0">
                <a:latin typeface="Calibri"/>
                <a:cs typeface="Calibri"/>
              </a:rPr>
              <a:t>l</a:t>
            </a:r>
            <a:r>
              <a:rPr sz="2000" dirty="0">
                <a:latin typeface="Calibri"/>
                <a:cs typeface="Calibri"/>
              </a:rPr>
              <a:t>t</a:t>
            </a:r>
            <a:r>
              <a:rPr sz="2000" spc="-125" dirty="0">
                <a:latin typeface="Calibri"/>
                <a:cs typeface="Calibri"/>
              </a:rPr>
              <a:t> </a:t>
            </a:r>
            <a:r>
              <a:rPr sz="2000" spc="45" dirty="0">
                <a:latin typeface="Calibri"/>
                <a:cs typeface="Calibri"/>
              </a:rPr>
              <a:t>b</a:t>
            </a:r>
            <a:r>
              <a:rPr sz="2000" dirty="0">
                <a:latin typeface="Calibri"/>
                <a:cs typeface="Calibri"/>
              </a:rPr>
              <a:t>e</a:t>
            </a:r>
            <a:r>
              <a:rPr sz="2000" spc="45" dirty="0">
                <a:latin typeface="Calibri"/>
                <a:cs typeface="Calibri"/>
              </a:rPr>
              <a:t>h</a:t>
            </a:r>
            <a:r>
              <a:rPr sz="2000" spc="40" dirty="0">
                <a:latin typeface="Calibri"/>
                <a:cs typeface="Calibri"/>
              </a:rPr>
              <a:t>a</a:t>
            </a:r>
            <a:r>
              <a:rPr sz="2000" spc="-10" dirty="0">
                <a:latin typeface="Calibri"/>
                <a:cs typeface="Calibri"/>
              </a:rPr>
              <a:t>v</a:t>
            </a:r>
            <a:r>
              <a:rPr sz="2000" spc="40" dirty="0">
                <a:latin typeface="Calibri"/>
                <a:cs typeface="Calibri"/>
              </a:rPr>
              <a:t>i</a:t>
            </a:r>
            <a:r>
              <a:rPr sz="2000" spc="-55" dirty="0">
                <a:latin typeface="Calibri"/>
                <a:cs typeface="Calibri"/>
              </a:rPr>
              <a:t>o</a:t>
            </a:r>
            <a:r>
              <a:rPr sz="2000" spc="-5" dirty="0">
                <a:latin typeface="Calibri"/>
                <a:cs typeface="Calibri"/>
              </a:rPr>
              <a:t>r</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30" dirty="0">
                <a:latin typeface="Calibri"/>
                <a:cs typeface="Calibri"/>
              </a:rPr>
              <a:t>m</a:t>
            </a:r>
            <a:r>
              <a:rPr sz="2000" b="1" spc="20" dirty="0">
                <a:latin typeface="Calibri"/>
                <a:cs typeface="Calibri"/>
              </a:rPr>
              <a:t>u</a:t>
            </a:r>
            <a:r>
              <a:rPr sz="2000" b="1" dirty="0">
                <a:latin typeface="Calibri"/>
                <a:cs typeface="Calibri"/>
              </a:rPr>
              <a:t>lti</a:t>
            </a:r>
            <a:r>
              <a:rPr sz="2000" b="1" spc="20" dirty="0">
                <a:latin typeface="Calibri"/>
                <a:cs typeface="Calibri"/>
              </a:rPr>
              <a:t>p</a:t>
            </a:r>
            <a:r>
              <a:rPr sz="2000" b="1" dirty="0">
                <a:latin typeface="Calibri"/>
                <a:cs typeface="Calibri"/>
              </a:rPr>
              <a:t>le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dirty="0">
                <a:latin typeface="Calibri"/>
                <a:cs typeface="Calibri"/>
              </a:rPr>
              <a:t>f</a:t>
            </a:r>
            <a:r>
              <a:rPr sz="2000" b="1" spc="15" dirty="0">
                <a:latin typeface="Calibri"/>
                <a:cs typeface="Calibri"/>
              </a:rPr>
              <a:t> </a:t>
            </a:r>
            <a:r>
              <a:rPr sz="2000" b="1" spc="-15" dirty="0">
                <a:latin typeface="Calibri"/>
                <a:cs typeface="Calibri"/>
              </a:rPr>
              <a:t>r</a:t>
            </a:r>
            <a:r>
              <a:rPr sz="2000" b="1" spc="-10" dirty="0">
                <a:latin typeface="Calibri"/>
                <a:cs typeface="Calibri"/>
              </a:rPr>
              <a:t>e</a:t>
            </a:r>
            <a:r>
              <a:rPr sz="2000" b="1" dirty="0">
                <a:latin typeface="Calibri"/>
                <a:cs typeface="Calibri"/>
              </a:rPr>
              <a:t>l</a:t>
            </a:r>
            <a:r>
              <a:rPr sz="2000" b="1" spc="-10" dirty="0">
                <a:latin typeface="Calibri"/>
                <a:cs typeface="Calibri"/>
              </a:rPr>
              <a:t>e</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20" dirty="0">
                <a:latin typeface="Calibri"/>
                <a:cs typeface="Calibri"/>
              </a:rPr>
              <a:t>0</a:t>
            </a:r>
            <a:r>
              <a:rPr sz="2000" b="1" spc="-35" dirty="0">
                <a:latin typeface="Calibri"/>
                <a:cs typeface="Calibri"/>
              </a:rPr>
              <a:t>.</a:t>
            </a:r>
            <a:r>
              <a:rPr sz="2000" b="1" spc="-20" dirty="0">
                <a:latin typeface="Calibri"/>
                <a:cs typeface="Calibri"/>
              </a:rPr>
              <a:t>7</a:t>
            </a:r>
            <a:r>
              <a:rPr sz="2000" b="1" spc="-35" dirty="0">
                <a:latin typeface="Calibri"/>
                <a:cs typeface="Calibri"/>
              </a:rPr>
              <a:t>.</a:t>
            </a:r>
            <a:r>
              <a:rPr sz="2000" b="1" spc="-5" dirty="0">
                <a:latin typeface="Calibri"/>
                <a:cs typeface="Calibri"/>
              </a:rPr>
              <a:t>0</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5" dirty="0">
                <a:latin typeface="Calibri"/>
                <a:cs typeface="Calibri"/>
              </a:rPr>
              <a:t>H</a:t>
            </a:r>
            <a:r>
              <a:rPr sz="2000" spc="-5" dirty="0">
                <a:latin typeface="Calibri"/>
                <a:cs typeface="Calibri"/>
              </a:rPr>
              <a:t>e</a:t>
            </a:r>
            <a:r>
              <a:rPr sz="2000" spc="40" dirty="0">
                <a:latin typeface="Calibri"/>
                <a:cs typeface="Calibri"/>
              </a:rPr>
              <a:t>l</a:t>
            </a:r>
            <a:r>
              <a:rPr sz="2000" spc="45" dirty="0">
                <a:latin typeface="Calibri"/>
                <a:cs typeface="Calibri"/>
              </a:rPr>
              <a:t>p</a:t>
            </a:r>
            <a:r>
              <a:rPr sz="2000" spc="-15" dirty="0">
                <a:latin typeface="Calibri"/>
                <a:cs typeface="Calibri"/>
              </a:rPr>
              <a:t>f</a:t>
            </a:r>
            <a:r>
              <a:rPr sz="2000" spc="45" dirty="0">
                <a:latin typeface="Calibri"/>
                <a:cs typeface="Calibri"/>
              </a:rPr>
              <a:t>u</a:t>
            </a:r>
            <a:r>
              <a:rPr sz="2000" dirty="0">
                <a:latin typeface="Calibri"/>
                <a:cs typeface="Calibri"/>
              </a:rPr>
              <a:t>l</a:t>
            </a:r>
            <a:r>
              <a:rPr sz="2000" spc="-114"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50" dirty="0">
                <a:latin typeface="Calibri"/>
                <a:cs typeface="Calibri"/>
              </a:rPr>
              <a:t> </a:t>
            </a:r>
            <a:r>
              <a:rPr sz="2000" spc="45" dirty="0">
                <a:latin typeface="Calibri"/>
                <a:cs typeface="Calibri"/>
              </a:rPr>
              <a:t>o</a:t>
            </a:r>
            <a:r>
              <a:rPr sz="2000" dirty="0">
                <a:latin typeface="Calibri"/>
                <a:cs typeface="Calibri"/>
              </a:rPr>
              <a:t>r</a:t>
            </a:r>
            <a:r>
              <a:rPr sz="2000" spc="-50" dirty="0">
                <a:latin typeface="Calibri"/>
                <a:cs typeface="Calibri"/>
              </a:rPr>
              <a:t>g</a:t>
            </a:r>
            <a:r>
              <a:rPr sz="2000" spc="40" dirty="0">
                <a:latin typeface="Calibri"/>
                <a:cs typeface="Calibri"/>
              </a:rPr>
              <a:t>a</a:t>
            </a:r>
            <a:r>
              <a:rPr sz="2000" spc="45" dirty="0">
                <a:latin typeface="Calibri"/>
                <a:cs typeface="Calibri"/>
              </a:rPr>
              <a:t>n</a:t>
            </a:r>
            <a:r>
              <a:rPr sz="2000" spc="40" dirty="0">
                <a:latin typeface="Calibri"/>
                <a:cs typeface="Calibri"/>
              </a:rPr>
              <a:t>i</a:t>
            </a:r>
            <a:r>
              <a:rPr sz="2000" spc="10" dirty="0">
                <a:latin typeface="Calibri"/>
                <a:cs typeface="Calibri"/>
              </a:rPr>
              <a:t>z</a:t>
            </a:r>
            <a:r>
              <a:rPr sz="2000" spc="40" dirty="0">
                <a:latin typeface="Calibri"/>
                <a:cs typeface="Calibri"/>
              </a:rPr>
              <a:t>a</a:t>
            </a:r>
            <a:r>
              <a:rPr sz="2000" spc="30" dirty="0">
                <a:latin typeface="Calibri"/>
                <a:cs typeface="Calibri"/>
              </a:rPr>
              <a:t>t</a:t>
            </a:r>
            <a:r>
              <a:rPr sz="2000" spc="-60" dirty="0">
                <a:latin typeface="Calibri"/>
                <a:cs typeface="Calibri"/>
              </a:rPr>
              <a:t>i</a:t>
            </a:r>
            <a:r>
              <a:rPr sz="2000" spc="45" dirty="0">
                <a:latin typeface="Calibri"/>
                <a:cs typeface="Calibri"/>
              </a:rPr>
              <a:t>o</a:t>
            </a:r>
            <a:r>
              <a:rPr sz="2000" dirty="0">
                <a:latin typeface="Calibri"/>
                <a:cs typeface="Calibri"/>
              </a:rPr>
              <a:t>n</a:t>
            </a:r>
            <a:r>
              <a:rPr sz="2000" spc="-204"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a</a:t>
            </a:r>
            <a:r>
              <a:rPr sz="2000" spc="45" dirty="0">
                <a:latin typeface="Calibri"/>
                <a:cs typeface="Calibri"/>
              </a:rPr>
              <a:t>u</a:t>
            </a:r>
            <a:r>
              <a:rPr sz="2000" spc="30" dirty="0">
                <a:latin typeface="Calibri"/>
                <a:cs typeface="Calibri"/>
              </a:rPr>
              <a:t>t</a:t>
            </a:r>
            <a:r>
              <a:rPr sz="2000" spc="45" dirty="0">
                <a:latin typeface="Calibri"/>
                <a:cs typeface="Calibri"/>
              </a:rPr>
              <a:t>ho</a:t>
            </a:r>
            <a:r>
              <a:rPr sz="2000" dirty="0">
                <a:latin typeface="Calibri"/>
                <a:cs typeface="Calibri"/>
              </a:rPr>
              <a:t>r</a:t>
            </a:r>
            <a:r>
              <a:rPr sz="2000" spc="-60" dirty="0">
                <a:latin typeface="Calibri"/>
                <a:cs typeface="Calibri"/>
              </a:rPr>
              <a:t>i</a:t>
            </a:r>
            <a:r>
              <a:rPr sz="2000" spc="10" dirty="0">
                <a:latin typeface="Calibri"/>
                <a:cs typeface="Calibri"/>
              </a:rPr>
              <a:t>z</a:t>
            </a:r>
            <a:r>
              <a:rPr sz="2000" spc="-60" dirty="0">
                <a:latin typeface="Calibri"/>
                <a:cs typeface="Calibri"/>
              </a:rPr>
              <a:t>a</a:t>
            </a:r>
            <a:r>
              <a:rPr sz="2000" spc="30" dirty="0">
                <a:latin typeface="Calibri"/>
                <a:cs typeface="Calibri"/>
              </a:rPr>
              <a:t>t</a:t>
            </a:r>
            <a:r>
              <a:rPr sz="2000" spc="40" dirty="0">
                <a:latin typeface="Calibri"/>
                <a:cs typeface="Calibri"/>
              </a:rPr>
              <a:t>i</a:t>
            </a:r>
            <a:r>
              <a:rPr sz="2000" spc="-55" dirty="0">
                <a:latin typeface="Calibri"/>
                <a:cs typeface="Calibri"/>
              </a:rPr>
              <a:t>o</a:t>
            </a:r>
            <a:r>
              <a:rPr sz="2000" dirty="0">
                <a:latin typeface="Calibri"/>
                <a:cs typeface="Calibri"/>
              </a:rPr>
              <a:t>n</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5</a:t>
            </a:fld>
            <a:endParaRPr spc="-5" dirty="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D</a:t>
            </a:r>
            <a:r>
              <a:rPr spc="-55" dirty="0">
                <a:latin typeface="Calibri"/>
                <a:cs typeface="Calibri"/>
              </a:rPr>
              <a:t>a</a:t>
            </a:r>
            <a:r>
              <a:rPr spc="-5" dirty="0">
                <a:latin typeface="Calibri"/>
                <a:cs typeface="Calibri"/>
              </a:rPr>
              <a:t>t</a:t>
            </a:r>
            <a:r>
              <a:rPr spc="-55" dirty="0">
                <a:latin typeface="Calibri"/>
                <a:cs typeface="Calibri"/>
              </a:rPr>
              <a:t>a</a:t>
            </a:r>
            <a:r>
              <a:rPr spc="35" dirty="0">
                <a:latin typeface="Calibri"/>
                <a:cs typeface="Calibri"/>
              </a:rPr>
              <a:t>b</a:t>
            </a:r>
            <a:r>
              <a:rPr spc="-55" dirty="0">
                <a:latin typeface="Calibri"/>
                <a:cs typeface="Calibri"/>
              </a:rPr>
              <a:t>a</a:t>
            </a:r>
            <a:r>
              <a:rPr spc="-40" dirty="0">
                <a:latin typeface="Calibri"/>
                <a:cs typeface="Calibri"/>
              </a:rPr>
              <a:t>s</a:t>
            </a:r>
            <a:r>
              <a:rPr dirty="0">
                <a:latin typeface="Calibri"/>
                <a:cs typeface="Calibri"/>
              </a:rPr>
              <a:t>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latin typeface="Calibri"/>
                <a:cs typeface="Calibri"/>
              </a:rPr>
              <a:t>C</a:t>
            </a:r>
            <a:r>
              <a:rPr spc="35" dirty="0">
                <a:latin typeface="Calibri"/>
                <a:cs typeface="Calibri"/>
              </a:rPr>
              <a:t>h</a:t>
            </a:r>
            <a:r>
              <a:rPr spc="-50" dirty="0">
                <a:latin typeface="Calibri"/>
                <a:cs typeface="Calibri"/>
              </a:rPr>
              <a:t>a</a:t>
            </a:r>
            <a:r>
              <a:rPr spc="35" dirty="0">
                <a:latin typeface="Calibri"/>
                <a:cs typeface="Calibri"/>
              </a:rPr>
              <a:t>p</a:t>
            </a:r>
            <a:r>
              <a:rPr spc="-5" dirty="0">
                <a:latin typeface="Calibri"/>
                <a:cs typeface="Calibri"/>
              </a:rPr>
              <a:t>t</a:t>
            </a:r>
            <a:r>
              <a:rPr dirty="0">
                <a:latin typeface="Calibri"/>
                <a:cs typeface="Calibri"/>
              </a:rPr>
              <a:t>e</a:t>
            </a:r>
            <a:r>
              <a:rPr spc="-5" dirty="0">
                <a:latin typeface="Calibri"/>
                <a:cs typeface="Calibri"/>
              </a:rPr>
              <a:t>r</a:t>
            </a:r>
            <a:r>
              <a:rPr spc="-80" dirty="0">
                <a:latin typeface="Calibri"/>
                <a:cs typeface="Calibri"/>
              </a:rPr>
              <a:t> </a:t>
            </a:r>
            <a:r>
              <a:rPr spc="-170" dirty="0">
                <a:latin typeface="Calibri"/>
                <a:cs typeface="Calibri"/>
              </a:rPr>
              <a:t>T</a:t>
            </a:r>
            <a:r>
              <a:rPr spc="30" dirty="0">
                <a:latin typeface="Calibri"/>
                <a:cs typeface="Calibri"/>
              </a:rPr>
              <a:t>o</a:t>
            </a:r>
            <a:r>
              <a:rPr spc="35" dirty="0">
                <a:latin typeface="Calibri"/>
                <a:cs typeface="Calibri"/>
              </a:rPr>
              <a:t>p</a:t>
            </a:r>
            <a:r>
              <a:rPr spc="45" dirty="0">
                <a:latin typeface="Calibri"/>
                <a:cs typeface="Calibri"/>
              </a:rPr>
              <a:t>i</a:t>
            </a:r>
            <a:r>
              <a:rPr spc="-20" dirty="0">
                <a:latin typeface="Calibri"/>
                <a:cs typeface="Calibri"/>
              </a:rPr>
              <a:t>c</a:t>
            </a:r>
            <a:r>
              <a:rPr dirty="0">
                <a:latin typeface="Calibri"/>
                <a:cs typeface="Calibri"/>
              </a:rPr>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7451090" cy="4675505"/>
          </a:xfrm>
          <a:prstGeom prst="rect">
            <a:avLst/>
          </a:prstGeom>
        </p:spPr>
        <p:txBody>
          <a:bodyPr vert="horz" wrap="square" lIns="0" tIns="0" rIns="0" bIns="0" rtlCol="0">
            <a:spAutoFit/>
          </a:bodyPr>
          <a:lstStyle/>
          <a:p>
            <a:pPr marL="12700">
              <a:lnSpc>
                <a:spcPct val="100000"/>
              </a:lnSpc>
            </a:pPr>
            <a:r>
              <a:rPr sz="2000" b="1" spc="20" dirty="0">
                <a:solidFill>
                  <a:srgbClr val="107FA7"/>
                </a:solidFill>
                <a:latin typeface="Calibri"/>
                <a:cs typeface="Calibri"/>
              </a:rPr>
              <a:t>Qu</a:t>
            </a:r>
            <a:r>
              <a:rPr sz="2000" b="1" spc="-10" dirty="0">
                <a:solidFill>
                  <a:srgbClr val="107FA7"/>
                </a:solidFill>
                <a:latin typeface="Calibri"/>
                <a:cs typeface="Calibri"/>
              </a:rPr>
              <a:t>e</a:t>
            </a:r>
            <a:r>
              <a:rPr sz="2000" b="1" spc="-15" dirty="0">
                <a:solidFill>
                  <a:srgbClr val="107FA7"/>
                </a:solidFill>
                <a:latin typeface="Calibri"/>
                <a:cs typeface="Calibri"/>
              </a:rPr>
              <a:t>r</a:t>
            </a:r>
            <a:r>
              <a:rPr sz="2000" b="1" spc="-55" dirty="0">
                <a:solidFill>
                  <a:srgbClr val="107FA7"/>
                </a:solidFill>
                <a:latin typeface="Calibri"/>
                <a:cs typeface="Calibri"/>
              </a:rPr>
              <a:t>y</a:t>
            </a:r>
            <a:r>
              <a:rPr sz="2000" b="1" dirty="0">
                <a:solidFill>
                  <a:srgbClr val="107FA7"/>
                </a:solidFill>
                <a:latin typeface="Calibri"/>
                <a:cs typeface="Calibri"/>
              </a:rPr>
              <a:t>i</a:t>
            </a:r>
            <a:r>
              <a:rPr sz="2000" b="1" spc="20" dirty="0">
                <a:solidFill>
                  <a:srgbClr val="107FA7"/>
                </a:solidFill>
                <a:latin typeface="Calibri"/>
                <a:cs typeface="Calibri"/>
              </a:rPr>
              <a:t>n</a:t>
            </a:r>
            <a:r>
              <a:rPr sz="2000" b="1" dirty="0">
                <a:solidFill>
                  <a:srgbClr val="107FA7"/>
                </a:solidFill>
                <a:latin typeface="Calibri"/>
                <a:cs typeface="Calibri"/>
              </a:rPr>
              <a:t>g</a:t>
            </a:r>
            <a:r>
              <a:rPr sz="2000" b="1" spc="-5" dirty="0">
                <a:solidFill>
                  <a:srgbClr val="107FA7"/>
                </a:solidFill>
                <a:latin typeface="Calibri"/>
                <a:cs typeface="Calibri"/>
              </a:rPr>
              <a:t> </a:t>
            </a:r>
            <a:r>
              <a:rPr sz="2000" b="1" spc="5" dirty="0">
                <a:solidFill>
                  <a:srgbClr val="107FA7"/>
                </a:solidFill>
                <a:latin typeface="Calibri"/>
                <a:cs typeface="Calibri"/>
              </a:rPr>
              <a:t>w</a:t>
            </a:r>
            <a:r>
              <a:rPr sz="2000" b="1" dirty="0">
                <a:solidFill>
                  <a:srgbClr val="107FA7"/>
                </a:solidFill>
                <a:latin typeface="Calibri"/>
                <a:cs typeface="Calibri"/>
              </a:rPr>
              <a:t>it</a:t>
            </a:r>
            <a:r>
              <a:rPr sz="2000" b="1" spc="-5" dirty="0">
                <a:solidFill>
                  <a:srgbClr val="107FA7"/>
                </a:solidFill>
                <a:latin typeface="Calibri"/>
                <a:cs typeface="Calibri"/>
              </a:rPr>
              <a:t>h</a:t>
            </a:r>
            <a:r>
              <a:rPr sz="2000" b="1" spc="-30" dirty="0">
                <a:solidFill>
                  <a:srgbClr val="107FA7"/>
                </a:solidFill>
                <a:latin typeface="Calibri"/>
                <a:cs typeface="Calibri"/>
              </a:rPr>
              <a:t> </a:t>
            </a:r>
            <a:r>
              <a:rPr sz="2000" b="1" spc="-40"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4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endParaRPr sz="2000">
              <a:latin typeface="Calibri"/>
              <a:cs typeface="Calibri"/>
            </a:endParaRPr>
          </a:p>
          <a:p>
            <a:pPr>
              <a:lnSpc>
                <a:spcPct val="100000"/>
              </a:lnSpc>
              <a:spcBef>
                <a:spcPts val="21"/>
              </a:spcBef>
            </a:pPr>
            <a:endParaRPr sz="295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10"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c</a:t>
            </a:r>
            <a:r>
              <a:rPr sz="2000" spc="-100"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5" dirty="0">
                <a:solidFill>
                  <a:srgbClr val="A6A6A6"/>
                </a:solidFill>
                <a:latin typeface="Calibri"/>
                <a:cs typeface="Calibri"/>
              </a:rPr>
              <a:t> 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45" dirty="0">
                <a:solidFill>
                  <a:srgbClr val="A6A6A6"/>
                </a:solidFill>
                <a:latin typeface="Calibri"/>
                <a:cs typeface="Calibri"/>
              </a:rPr>
              <a:t>L</a:t>
            </a:r>
            <a:r>
              <a:rPr sz="2000" spc="40" dirty="0">
                <a:solidFill>
                  <a:srgbClr val="A6A6A6"/>
                </a:solidFill>
                <a:latin typeface="Calibri"/>
                <a:cs typeface="Calibri"/>
              </a:rPr>
              <a:t>a</a:t>
            </a:r>
            <a:r>
              <a:rPr sz="2000" spc="45" dirty="0">
                <a:solidFill>
                  <a:srgbClr val="A6A6A6"/>
                </a:solidFill>
                <a:latin typeface="Calibri"/>
                <a:cs typeface="Calibri"/>
              </a:rPr>
              <a:t>n</a:t>
            </a:r>
            <a:r>
              <a:rPr sz="2000" spc="-50" dirty="0">
                <a:solidFill>
                  <a:srgbClr val="A6A6A6"/>
                </a:solidFill>
                <a:latin typeface="Calibri"/>
                <a:cs typeface="Calibri"/>
              </a:rPr>
              <a:t>g</a:t>
            </a:r>
            <a:r>
              <a:rPr sz="2000" spc="45" dirty="0">
                <a:solidFill>
                  <a:srgbClr val="A6A6A6"/>
                </a:solidFill>
                <a:latin typeface="Calibri"/>
                <a:cs typeface="Calibri"/>
              </a:rPr>
              <a:t>u</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r>
              <a:rPr sz="2000" spc="-5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75" dirty="0">
                <a:solidFill>
                  <a:srgbClr val="A6A6A6"/>
                </a:solidFill>
                <a:latin typeface="Calibri"/>
                <a:cs typeface="Calibri"/>
              </a:rPr>
              <a:t>T</a:t>
            </a:r>
            <a:r>
              <a:rPr sz="2000" spc="-15" dirty="0">
                <a:solidFill>
                  <a:srgbClr val="A6A6A6"/>
                </a:solidFill>
                <a:latin typeface="Calibri"/>
                <a:cs typeface="Calibri"/>
              </a:rPr>
              <a:t>y</a:t>
            </a:r>
            <a:r>
              <a:rPr sz="2000" spc="45" dirty="0">
                <a:solidFill>
                  <a:srgbClr val="A6A6A6"/>
                </a:solidFill>
                <a:latin typeface="Calibri"/>
                <a:cs typeface="Calibri"/>
              </a:rPr>
              <a:t>p</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i</a:t>
            </a:r>
            <a:r>
              <a:rPr sz="2000" spc="-15" dirty="0">
                <a:solidFill>
                  <a:srgbClr val="A6A6A6"/>
                </a:solidFill>
                <a:latin typeface="Calibri"/>
                <a:cs typeface="Calibri"/>
              </a:rPr>
              <a:t>ff</a:t>
            </a:r>
            <a:r>
              <a:rPr sz="2000" spc="-5" dirty="0">
                <a:solidFill>
                  <a:srgbClr val="A6A6A6"/>
                </a:solidFill>
                <a:latin typeface="Calibri"/>
                <a:cs typeface="Calibri"/>
              </a:rPr>
              <a:t>ere</a:t>
            </a:r>
            <a:r>
              <a:rPr sz="2000" spc="45" dirty="0">
                <a:solidFill>
                  <a:srgbClr val="A6A6A6"/>
                </a:solidFill>
                <a:latin typeface="Calibri"/>
                <a:cs typeface="Calibri"/>
              </a:rPr>
              <a:t>n</a:t>
            </a:r>
            <a:r>
              <a:rPr sz="2000" spc="-55" dirty="0">
                <a:solidFill>
                  <a:srgbClr val="A6A6A6"/>
                </a:solidFill>
                <a:latin typeface="Calibri"/>
                <a:cs typeface="Calibri"/>
              </a:rPr>
              <a:t>c</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a:t>
            </a:r>
            <a:r>
              <a:rPr sz="2000" spc="30" dirty="0">
                <a:solidFill>
                  <a:srgbClr val="A6A6A6"/>
                </a:solidFill>
                <a:latin typeface="Calibri"/>
                <a:cs typeface="Calibri"/>
              </a:rPr>
              <a:t>t</a:t>
            </a:r>
            <a:r>
              <a:rPr sz="2000" spc="-35" dirty="0">
                <a:solidFill>
                  <a:srgbClr val="A6A6A6"/>
                </a:solidFill>
                <a:latin typeface="Calibri"/>
                <a:cs typeface="Calibri"/>
              </a:rPr>
              <a:t>w</a:t>
            </a:r>
            <a:r>
              <a:rPr sz="2000" spc="-5" dirty="0">
                <a:solidFill>
                  <a:srgbClr val="A6A6A6"/>
                </a:solidFill>
                <a:latin typeface="Calibri"/>
                <a:cs typeface="Calibri"/>
              </a:rPr>
              <a:t>ee</a:t>
            </a:r>
            <a:r>
              <a:rPr sz="2000" dirty="0">
                <a:solidFill>
                  <a:srgbClr val="A6A6A6"/>
                </a:solidFill>
                <a:latin typeface="Calibri"/>
                <a:cs typeface="Calibri"/>
              </a:rPr>
              <a:t>n</a:t>
            </a:r>
            <a:r>
              <a:rPr sz="2000" spc="-105"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60" dirty="0">
                <a:solidFill>
                  <a:srgbClr val="A6A6A6"/>
                </a:solidFill>
                <a:latin typeface="Calibri"/>
                <a:cs typeface="Calibri"/>
              </a:rPr>
              <a:t> </a:t>
            </a:r>
            <a:r>
              <a:rPr sz="2000" spc="-20" dirty="0">
                <a:solidFill>
                  <a:srgbClr val="A6A6A6"/>
                </a:solidFill>
                <a:latin typeface="Calibri"/>
                <a:cs typeface="Calibri"/>
              </a:rPr>
              <a:t>S</a:t>
            </a:r>
            <a:r>
              <a:rPr sz="2000" spc="-15" dirty="0">
                <a:solidFill>
                  <a:srgbClr val="A6A6A6"/>
                </a:solidFill>
                <a:latin typeface="Calibri"/>
                <a:cs typeface="Calibri"/>
              </a:rPr>
              <a:t>y</a:t>
            </a:r>
            <a:r>
              <a:rPr sz="2000" spc="45" dirty="0">
                <a:solidFill>
                  <a:srgbClr val="A6A6A6"/>
                </a:solidFill>
                <a:latin typeface="Calibri"/>
                <a:cs typeface="Calibri"/>
              </a:rPr>
              <a:t>n</a:t>
            </a:r>
            <a:r>
              <a:rPr sz="2000" spc="30" dirty="0">
                <a:solidFill>
                  <a:srgbClr val="A6A6A6"/>
                </a:solidFill>
                <a:latin typeface="Calibri"/>
                <a:cs typeface="Calibri"/>
              </a:rPr>
              <a:t>t</a:t>
            </a:r>
            <a:r>
              <a:rPr sz="2000" spc="40" dirty="0">
                <a:solidFill>
                  <a:srgbClr val="A6A6A6"/>
                </a:solidFill>
                <a:latin typeface="Calibri"/>
                <a:cs typeface="Calibri"/>
              </a:rPr>
              <a:t>a</a:t>
            </a:r>
            <a:r>
              <a:rPr sz="2000" dirty="0">
                <a:solidFill>
                  <a:srgbClr val="A6A6A6"/>
                </a:solidFill>
                <a:latin typeface="Calibri"/>
                <a:cs typeface="Calibri"/>
              </a:rPr>
              <a:t>x</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50" dirty="0">
                <a:solidFill>
                  <a:srgbClr val="A6A6A6"/>
                </a:solidFill>
                <a:latin typeface="Calibri"/>
                <a:cs typeface="Calibri"/>
              </a:rPr>
              <a:t>H</a:t>
            </a:r>
            <a:r>
              <a:rPr sz="2000" spc="45" dirty="0">
                <a:solidFill>
                  <a:srgbClr val="A6A6A6"/>
                </a:solidFill>
                <a:latin typeface="Calibri"/>
                <a:cs typeface="Calibri"/>
              </a:rPr>
              <a:t>u</a:t>
            </a:r>
            <a:r>
              <a:rPr sz="2000" spc="-5" dirty="0">
                <a:solidFill>
                  <a:srgbClr val="A6A6A6"/>
                </a:solidFill>
                <a:latin typeface="Calibri"/>
                <a:cs typeface="Calibri"/>
              </a:rPr>
              <a:t>e</a:t>
            </a:r>
            <a:r>
              <a:rPr sz="2000" spc="-50" dirty="0">
                <a:solidFill>
                  <a:srgbClr val="A6A6A6"/>
                </a:solidFill>
                <a:latin typeface="Calibri"/>
                <a:cs typeface="Calibri"/>
              </a:rPr>
              <a:t> </a:t>
            </a:r>
            <a:r>
              <a:rPr sz="2000" spc="30" dirty="0">
                <a:solidFill>
                  <a:srgbClr val="A6A6A6"/>
                </a:solidFill>
                <a:latin typeface="Calibri"/>
                <a:cs typeface="Calibri"/>
              </a:rPr>
              <a:t>t</a:t>
            </a:r>
            <a:r>
              <a:rPr sz="2000" dirty="0">
                <a:solidFill>
                  <a:srgbClr val="A6A6A6"/>
                </a:solidFill>
                <a:latin typeface="Calibri"/>
                <a:cs typeface="Calibri"/>
              </a:rPr>
              <a:t>o</a:t>
            </a:r>
            <a:r>
              <a:rPr sz="2000" spc="-10"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a:t>
            </a:r>
            <a:r>
              <a:rPr sz="2000" spc="-55" dirty="0">
                <a:solidFill>
                  <a:srgbClr val="A6A6A6"/>
                </a:solidFill>
                <a:latin typeface="Calibri"/>
                <a:cs typeface="Calibri"/>
              </a:rPr>
              <a:t>c</a:t>
            </a:r>
            <a:r>
              <a:rPr sz="2000" spc="45" dirty="0">
                <a:solidFill>
                  <a:srgbClr val="A6A6A6"/>
                </a:solidFill>
                <a:latin typeface="Calibri"/>
                <a:cs typeface="Calibri"/>
              </a:rPr>
              <a:t>u</a:t>
            </a:r>
            <a:r>
              <a:rPr sz="2000" spc="30" dirty="0">
                <a:solidFill>
                  <a:srgbClr val="A6A6A6"/>
                </a:solidFill>
                <a:latin typeface="Calibri"/>
                <a:cs typeface="Calibri"/>
              </a:rPr>
              <a:t>t</a:t>
            </a:r>
            <a:r>
              <a:rPr sz="2000" spc="-5" dirty="0">
                <a:solidFill>
                  <a:srgbClr val="A6A6A6"/>
                </a:solidFill>
                <a:latin typeface="Calibri"/>
                <a:cs typeface="Calibri"/>
              </a:rPr>
              <a:t>e</a:t>
            </a:r>
            <a:r>
              <a:rPr sz="2000" spc="-50"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30" dirty="0">
                <a:solidFill>
                  <a:srgbClr val="A6A6A6"/>
                </a:solidFill>
                <a:latin typeface="Calibri"/>
                <a:cs typeface="Calibri"/>
              </a:rPr>
              <a:t>t</a:t>
            </a:r>
            <a:r>
              <a:rPr sz="2000" spc="45" dirty="0">
                <a:solidFill>
                  <a:srgbClr val="A6A6A6"/>
                </a:solidFill>
                <a:latin typeface="Calibri"/>
                <a:cs typeface="Calibri"/>
              </a:rPr>
              <a:t>h</a:t>
            </a:r>
            <a:r>
              <a:rPr sz="2000" spc="-5" dirty="0">
                <a:solidFill>
                  <a:srgbClr val="A6A6A6"/>
                </a:solidFill>
                <a:latin typeface="Calibri"/>
                <a:cs typeface="Calibri"/>
              </a:rPr>
              <a:t>e</a:t>
            </a:r>
            <a:r>
              <a:rPr sz="2000" spc="-50" dirty="0">
                <a:solidFill>
                  <a:srgbClr val="A6A6A6"/>
                </a:solidFill>
                <a:latin typeface="Calibri"/>
                <a:cs typeface="Calibri"/>
              </a:rPr>
              <a:t> </a:t>
            </a:r>
            <a:r>
              <a:rPr sz="2000" spc="-5" dirty="0">
                <a:solidFill>
                  <a:srgbClr val="A6A6A6"/>
                </a:solidFill>
                <a:latin typeface="Calibri"/>
                <a:cs typeface="Calibri"/>
              </a:rPr>
              <a:t>Im</a:t>
            </a:r>
            <a:r>
              <a:rPr sz="2000" spc="45" dirty="0">
                <a:solidFill>
                  <a:srgbClr val="A6A6A6"/>
                </a:solidFill>
                <a:latin typeface="Calibri"/>
                <a:cs typeface="Calibri"/>
              </a:rPr>
              <a:t>p</a:t>
            </a:r>
            <a:r>
              <a:rPr sz="2000" spc="40" dirty="0">
                <a:solidFill>
                  <a:srgbClr val="A6A6A6"/>
                </a:solidFill>
                <a:latin typeface="Calibri"/>
                <a:cs typeface="Calibri"/>
              </a:rPr>
              <a:t>al</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a:t>
            </a:r>
            <a:r>
              <a:rPr sz="2000" dirty="0">
                <a:solidFill>
                  <a:srgbClr val="A6A6A6"/>
                </a:solidFill>
                <a:latin typeface="Calibri"/>
                <a:cs typeface="Calibri"/>
              </a:rPr>
              <a:t>l</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5" dirty="0">
                <a:solidFill>
                  <a:srgbClr val="A6A6A6"/>
                </a:solidFill>
                <a:latin typeface="Calibri"/>
                <a:cs typeface="Calibri"/>
              </a:rPr>
              <a:t>Us</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95" dirty="0">
                <a:solidFill>
                  <a:srgbClr val="A6A6A6"/>
                </a:solidFill>
                <a:latin typeface="Calibri"/>
                <a:cs typeface="Calibri"/>
              </a:rPr>
              <a:t> </a:t>
            </a:r>
            <a:r>
              <a:rPr sz="2000" spc="0" dirty="0">
                <a:solidFill>
                  <a:srgbClr val="A6A6A6"/>
                </a:solidFill>
                <a:latin typeface="Calibri"/>
                <a:cs typeface="Calibri"/>
              </a:rPr>
              <a:t>B</a:t>
            </a:r>
            <a:r>
              <a:rPr sz="2000" spc="-5" dirty="0">
                <a:solidFill>
                  <a:srgbClr val="A6A6A6"/>
                </a:solidFill>
                <a:latin typeface="Calibri"/>
                <a:cs typeface="Calibri"/>
              </a:rPr>
              <a:t>ee</a:t>
            </a:r>
            <a:r>
              <a:rPr sz="2000" spc="40" dirty="0">
                <a:solidFill>
                  <a:srgbClr val="A6A6A6"/>
                </a:solidFill>
                <a:latin typeface="Calibri"/>
                <a:cs typeface="Calibri"/>
              </a:rPr>
              <a:t>li</a:t>
            </a:r>
            <a:r>
              <a:rPr sz="2000" spc="45" dirty="0">
                <a:solidFill>
                  <a:srgbClr val="A6A6A6"/>
                </a:solidFill>
                <a:latin typeface="Calibri"/>
                <a:cs typeface="Calibri"/>
              </a:rPr>
              <a:t>n</a:t>
            </a:r>
            <a:r>
              <a:rPr sz="2000" spc="-5" dirty="0">
                <a:solidFill>
                  <a:srgbClr val="A6A6A6"/>
                </a:solidFill>
                <a:latin typeface="Calibri"/>
                <a:cs typeface="Calibri"/>
              </a:rPr>
              <a:t>e</a:t>
            </a:r>
            <a:r>
              <a:rPr sz="2000" spc="-150" dirty="0">
                <a:solidFill>
                  <a:srgbClr val="A6A6A6"/>
                </a:solidFill>
                <a:latin typeface="Calibri"/>
                <a:cs typeface="Calibri"/>
              </a:rPr>
              <a:t> </a:t>
            </a:r>
            <a:r>
              <a:rPr sz="2000" spc="-10" dirty="0">
                <a:solidFill>
                  <a:srgbClr val="A6A6A6"/>
                </a:solidFill>
                <a:latin typeface="Calibri"/>
                <a:cs typeface="Calibri"/>
              </a:rPr>
              <a:t>(</a:t>
            </a:r>
            <a:r>
              <a:rPr sz="2000" spc="-50" dirty="0">
                <a:solidFill>
                  <a:srgbClr val="A6A6A6"/>
                </a:solidFill>
                <a:latin typeface="Calibri"/>
                <a:cs typeface="Calibri"/>
              </a:rPr>
              <a:t>H</a:t>
            </a:r>
            <a:r>
              <a:rPr sz="2000" spc="40" dirty="0">
                <a:solidFill>
                  <a:srgbClr val="A6A6A6"/>
                </a:solidFill>
                <a:latin typeface="Calibri"/>
                <a:cs typeface="Calibri"/>
              </a:rPr>
              <a:t>i</a:t>
            </a:r>
            <a:r>
              <a:rPr sz="2000" spc="-10" dirty="0">
                <a:solidFill>
                  <a:srgbClr val="A6A6A6"/>
                </a:solidFill>
                <a:latin typeface="Calibri"/>
                <a:cs typeface="Calibri"/>
              </a:rPr>
              <a:t>v</a:t>
            </a:r>
            <a:r>
              <a:rPr sz="2000" spc="-5" dirty="0">
                <a:solidFill>
                  <a:srgbClr val="A6A6A6"/>
                </a:solidFill>
                <a:latin typeface="Calibri"/>
                <a:cs typeface="Calibri"/>
              </a:rPr>
              <a:t>e</a:t>
            </a:r>
            <a:r>
              <a:rPr sz="2000" spc="-105" dirty="0">
                <a:solidFill>
                  <a:srgbClr val="A6A6A6"/>
                </a:solidFill>
                <a:latin typeface="Calibri"/>
                <a:cs typeface="Calibri"/>
              </a:rPr>
              <a:t>’</a:t>
            </a:r>
            <a:r>
              <a:rPr sz="2000" dirty="0">
                <a:solidFill>
                  <a:srgbClr val="A6A6A6"/>
                </a:solidFill>
                <a:latin typeface="Calibri"/>
                <a:cs typeface="Calibri"/>
              </a:rPr>
              <a:t>s</a:t>
            </a:r>
            <a:r>
              <a:rPr sz="2000" spc="-35" dirty="0">
                <a:solidFill>
                  <a:srgbClr val="A6A6A6"/>
                </a:solidFill>
                <a:latin typeface="Calibri"/>
                <a:cs typeface="Calibri"/>
              </a:rPr>
              <a:t> </a:t>
            </a:r>
            <a:r>
              <a:rPr sz="2000" spc="-20" dirty="0">
                <a:solidFill>
                  <a:srgbClr val="A6A6A6"/>
                </a:solidFill>
                <a:latin typeface="Calibri"/>
                <a:cs typeface="Calibri"/>
              </a:rPr>
              <a:t>S</a:t>
            </a:r>
            <a:r>
              <a:rPr sz="2000" spc="45" dirty="0">
                <a:solidFill>
                  <a:srgbClr val="A6A6A6"/>
                </a:solidFill>
                <a:latin typeface="Calibri"/>
                <a:cs typeface="Calibri"/>
              </a:rPr>
              <a:t>h</a:t>
            </a:r>
            <a:r>
              <a:rPr sz="2000" spc="-5" dirty="0">
                <a:solidFill>
                  <a:srgbClr val="A6A6A6"/>
                </a:solidFill>
                <a:latin typeface="Calibri"/>
                <a:cs typeface="Calibri"/>
              </a:rPr>
              <a:t>e</a:t>
            </a:r>
            <a:r>
              <a:rPr sz="2000" spc="40" dirty="0">
                <a:solidFill>
                  <a:srgbClr val="A6A6A6"/>
                </a:solidFill>
                <a:latin typeface="Calibri"/>
                <a:cs typeface="Calibri"/>
              </a:rPr>
              <a:t>ll</a:t>
            </a:r>
            <a:r>
              <a:rPr sz="2000" dirty="0">
                <a:solidFill>
                  <a:srgbClr val="A6A6A6"/>
                </a:solidFill>
                <a:latin typeface="Calibri"/>
                <a:cs typeface="Calibri"/>
              </a:rPr>
              <a:t>)</a:t>
            </a:r>
            <a:endParaRPr sz="2000">
              <a:latin typeface="Calibri"/>
              <a:cs typeface="Calibri"/>
            </a:endParaRPr>
          </a:p>
          <a:p>
            <a:pPr marL="222885" indent="-203200">
              <a:lnSpc>
                <a:spcPct val="100000"/>
              </a:lnSpc>
              <a:spcBef>
                <a:spcPts val="12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1200"/>
              </a:spcBef>
              <a:buClr>
                <a:srgbClr val="2DA6C9"/>
              </a:buClr>
              <a:buFont typeface="Malgun Gothic"/>
              <a:buChar char="▪"/>
              <a:tabLst>
                <a:tab pos="223520" algn="l"/>
              </a:tabLst>
            </a:pP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spc="-10" dirty="0">
                <a:latin typeface="Calibri"/>
                <a:cs typeface="Calibri"/>
              </a:rPr>
              <a:t>e</a:t>
            </a:r>
            <a:r>
              <a:rPr sz="2000" b="1" spc="-5" dirty="0">
                <a:latin typeface="Calibri"/>
                <a:cs typeface="Calibri"/>
              </a:rPr>
              <a:t>: </a:t>
            </a:r>
            <a:r>
              <a:rPr sz="2000" b="1" spc="-30" dirty="0">
                <a:latin typeface="Calibri"/>
                <a:cs typeface="Calibri"/>
              </a:rPr>
              <a:t>R</a:t>
            </a:r>
            <a:r>
              <a:rPr sz="2000" b="1" spc="20" dirty="0">
                <a:latin typeface="Calibri"/>
                <a:cs typeface="Calibri"/>
              </a:rPr>
              <a:t>unn</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ll</a:t>
            </a:r>
            <a:r>
              <a:rPr sz="2000" b="1" spc="-5" dirty="0">
                <a:latin typeface="Calibri"/>
                <a:cs typeface="Calibri"/>
              </a:rPr>
              <a:t>,</a:t>
            </a:r>
            <a:r>
              <a:rPr sz="2000" b="1" spc="30" dirty="0">
                <a:latin typeface="Calibri"/>
                <a:cs typeface="Calibri"/>
              </a:rPr>
              <a:t> </a:t>
            </a:r>
            <a:r>
              <a:rPr sz="2000" b="1" spc="-55" dirty="0">
                <a:latin typeface="Calibri"/>
                <a:cs typeface="Calibri"/>
              </a:rPr>
              <a:t>S</a:t>
            </a:r>
            <a:r>
              <a:rPr sz="2000" b="1" spc="-40" dirty="0">
                <a:latin typeface="Calibri"/>
                <a:cs typeface="Calibri"/>
              </a:rPr>
              <a:t>c</a:t>
            </a:r>
            <a:r>
              <a:rPr sz="2000" b="1" spc="-15" dirty="0">
                <a:latin typeface="Calibri"/>
                <a:cs typeface="Calibri"/>
              </a:rPr>
              <a:t>r</a:t>
            </a:r>
            <a:r>
              <a:rPr sz="2000" b="1" dirty="0">
                <a:latin typeface="Calibri"/>
                <a:cs typeface="Calibri"/>
              </a:rPr>
              <a:t>i</a:t>
            </a:r>
            <a:r>
              <a:rPr sz="2000" b="1" spc="20" dirty="0">
                <a:latin typeface="Calibri"/>
                <a:cs typeface="Calibri"/>
              </a:rPr>
              <a:t>p</a:t>
            </a:r>
            <a:r>
              <a:rPr sz="2000" b="1" dirty="0">
                <a:latin typeface="Calibri"/>
                <a:cs typeface="Calibri"/>
              </a:rPr>
              <a:t>t</a:t>
            </a:r>
            <a:r>
              <a:rPr sz="2000" b="1" spc="-5" dirty="0">
                <a:latin typeface="Calibri"/>
                <a:cs typeface="Calibri"/>
              </a:rPr>
              <a:t>s,</a:t>
            </a:r>
            <a:r>
              <a:rPr sz="2000" b="1" spc="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50</a:t>
            </a:r>
            <a:endParaRPr sz="1200">
              <a:latin typeface="Calibri"/>
              <a:cs typeface="Calibri"/>
            </a:endParaRPr>
          </a:p>
        </p:txBody>
      </p:sp>
      <p:sp>
        <p:nvSpPr>
          <p:cNvPr id="9" name="Slide Number Placeholder 8"/>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50</a:t>
            </a:fld>
            <a:endParaRPr spc="-5" dirty="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742" y="1209054"/>
            <a:ext cx="7799070" cy="1049020"/>
          </a:xfrm>
          <a:prstGeom prst="rect">
            <a:avLst/>
          </a:prstGeom>
        </p:spPr>
        <p:txBody>
          <a:bodyPr vert="horz" wrap="square" lIns="0" tIns="0" rIns="0" bIns="0" rtlCol="0">
            <a:spAutoFit/>
          </a:bodyPr>
          <a:lstStyle/>
          <a:p>
            <a:pPr marL="177800" marR="5080" indent="-165100">
              <a:lnSpc>
                <a:spcPct val="100000"/>
              </a:lnSpc>
              <a:buClr>
                <a:srgbClr val="2DA6C9"/>
              </a:buClr>
              <a:buFont typeface="Malgun Gothic"/>
              <a:buChar char="▪"/>
              <a:tabLst>
                <a:tab pos="177800" algn="l"/>
              </a:tabLst>
            </a:pPr>
            <a:r>
              <a:rPr sz="2000" b="1" spc="-40" dirty="0">
                <a:latin typeface="Calibri"/>
                <a:cs typeface="Calibri"/>
              </a:rPr>
              <a:t>I</a:t>
            </a:r>
            <a:r>
              <a:rPr sz="2000" b="1" spc="-5" dirty="0">
                <a:latin typeface="Calibri"/>
                <a:cs typeface="Calibri"/>
              </a:rPr>
              <a:t>n</a:t>
            </a:r>
            <a:r>
              <a:rPr sz="2000" b="1" spc="7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spc="-10" dirty="0">
                <a:latin typeface="Calibri"/>
                <a:cs typeface="Calibri"/>
              </a:rPr>
              <a:t>e</a:t>
            </a:r>
            <a:r>
              <a:rPr sz="2000" b="1" spc="-5" dirty="0">
                <a:latin typeface="Calibri"/>
                <a:cs typeface="Calibri"/>
              </a:rPr>
              <a:t>,</a:t>
            </a:r>
            <a:r>
              <a:rPr sz="2000" b="1" spc="-70"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30" dirty="0">
                <a:latin typeface="Calibri"/>
                <a:cs typeface="Calibri"/>
              </a:rPr>
              <a:t> </a:t>
            </a:r>
            <a:r>
              <a:rPr sz="2000" b="1" spc="5" dirty="0">
                <a:latin typeface="Calibri"/>
                <a:cs typeface="Calibri"/>
              </a:rPr>
              <a:t>w</a:t>
            </a:r>
            <a:r>
              <a:rPr sz="2000" b="1" dirty="0">
                <a:latin typeface="Calibri"/>
                <a:cs typeface="Calibri"/>
              </a:rPr>
              <a:t>il</a:t>
            </a:r>
            <a:r>
              <a:rPr sz="2000" b="1" spc="-5" dirty="0">
                <a:latin typeface="Calibri"/>
                <a:cs typeface="Calibri"/>
              </a:rPr>
              <a:t>l</a:t>
            </a:r>
            <a:r>
              <a:rPr sz="2000" b="1" spc="-45" dirty="0">
                <a:latin typeface="Calibri"/>
                <a:cs typeface="Calibri"/>
              </a:rPr>
              <a:t> </a:t>
            </a:r>
            <a:r>
              <a:rPr sz="2000" b="1" spc="-15" dirty="0">
                <a:latin typeface="Calibri"/>
                <a:cs typeface="Calibri"/>
              </a:rPr>
              <a:t>r</a:t>
            </a:r>
            <a:r>
              <a:rPr sz="2000" b="1" spc="20" dirty="0">
                <a:latin typeface="Calibri"/>
                <a:cs typeface="Calibri"/>
              </a:rPr>
              <a:t>u</a:t>
            </a:r>
            <a:r>
              <a:rPr sz="2000" b="1" spc="-5" dirty="0">
                <a:latin typeface="Calibri"/>
                <a:cs typeface="Calibri"/>
              </a:rPr>
              <a:t>n</a:t>
            </a:r>
            <a:r>
              <a:rPr sz="2000" b="1" spc="-3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8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4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 </a:t>
            </a:r>
            <a:r>
              <a:rPr sz="2000" b="1" spc="-5" dirty="0">
                <a:latin typeface="Calibri"/>
                <a:cs typeface="Calibri"/>
              </a:rPr>
              <a:t>s</a:t>
            </a:r>
            <a:r>
              <a:rPr sz="2000" b="1" spc="20" dirty="0">
                <a:latin typeface="Calibri"/>
                <a:cs typeface="Calibri"/>
              </a:rPr>
              <a:t>h</a:t>
            </a:r>
            <a:r>
              <a:rPr sz="2000" b="1" spc="-10" dirty="0">
                <a:latin typeface="Calibri"/>
                <a:cs typeface="Calibri"/>
              </a:rPr>
              <a:t>e</a:t>
            </a:r>
            <a:r>
              <a:rPr sz="2000" b="1" dirty="0">
                <a:latin typeface="Calibri"/>
                <a:cs typeface="Calibri"/>
              </a:rPr>
              <a:t>ll</a:t>
            </a:r>
            <a:r>
              <a:rPr sz="2000" b="1" spc="-5" dirty="0">
                <a:latin typeface="Calibri"/>
                <a:cs typeface="Calibri"/>
              </a:rPr>
              <a:t>s,</a:t>
            </a:r>
            <a:r>
              <a:rPr sz="2000" b="1" spc="-70" dirty="0">
                <a:latin typeface="Calibri"/>
                <a:cs typeface="Calibri"/>
              </a:rPr>
              <a:t> </a:t>
            </a:r>
            <a:r>
              <a:rPr sz="2000" b="1" dirty="0">
                <a:latin typeface="Calibri"/>
                <a:cs typeface="Calibri"/>
              </a:rPr>
              <a:t>s</a:t>
            </a:r>
            <a:r>
              <a:rPr sz="2000" b="1" spc="-40" dirty="0">
                <a:latin typeface="Calibri"/>
                <a:cs typeface="Calibri"/>
              </a:rPr>
              <a:t>c</a:t>
            </a:r>
            <a:r>
              <a:rPr sz="2000" b="1" spc="-15" dirty="0">
                <a:latin typeface="Calibri"/>
                <a:cs typeface="Calibri"/>
              </a:rPr>
              <a:t>r</a:t>
            </a:r>
            <a:r>
              <a:rPr sz="2000" b="1" dirty="0">
                <a:latin typeface="Calibri"/>
                <a:cs typeface="Calibri"/>
              </a:rPr>
              <a:t>i</a:t>
            </a:r>
            <a:r>
              <a:rPr sz="2000" b="1" spc="20" dirty="0">
                <a:latin typeface="Calibri"/>
                <a:cs typeface="Calibri"/>
              </a:rPr>
              <a:t>p</a:t>
            </a:r>
            <a:r>
              <a:rPr sz="2000" b="1" dirty="0">
                <a:latin typeface="Calibri"/>
                <a:cs typeface="Calibri"/>
              </a:rPr>
              <a:t>t</a:t>
            </a:r>
            <a:r>
              <a:rPr sz="2000" b="1" spc="-5" dirty="0">
                <a:latin typeface="Calibri"/>
                <a:cs typeface="Calibri"/>
              </a:rPr>
              <a:t>s,</a:t>
            </a:r>
            <a:r>
              <a:rPr sz="2000" b="1" spc="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P</a:t>
            </a:r>
            <a:r>
              <a:rPr sz="2000" b="1" dirty="0">
                <a:latin typeface="Calibri"/>
                <a:cs typeface="Calibri"/>
              </a:rPr>
              <a:t>l</a:t>
            </a:r>
            <a:r>
              <a:rPr sz="2000" b="1" spc="-10" dirty="0">
                <a:latin typeface="Calibri"/>
                <a:cs typeface="Calibri"/>
              </a:rPr>
              <a:t>e</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spc="-35" dirty="0">
                <a:latin typeface="Calibri"/>
                <a:cs typeface="Calibri"/>
              </a:rPr>
              <a:t>f</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15" dirty="0">
                <a:latin typeface="Calibri"/>
                <a:cs typeface="Calibri"/>
              </a:rPr>
              <a:t>-</a:t>
            </a:r>
            <a:r>
              <a:rPr sz="2000" b="1" spc="35" dirty="0">
                <a:latin typeface="Calibri"/>
                <a:cs typeface="Calibri"/>
              </a:rPr>
              <a:t>O</a:t>
            </a:r>
            <a:r>
              <a:rPr sz="2000" b="1" spc="-5" dirty="0">
                <a:latin typeface="Calibri"/>
                <a:cs typeface="Calibri"/>
              </a:rPr>
              <a:t>n</a:t>
            </a:r>
            <a:r>
              <a:rPr sz="2000" b="1" spc="-130" dirty="0">
                <a:latin typeface="Calibri"/>
                <a:cs typeface="Calibri"/>
              </a:rPr>
              <a:t> </a:t>
            </a:r>
            <a:r>
              <a:rPr sz="2000" b="1" spc="10" dirty="0">
                <a:latin typeface="Calibri"/>
                <a:cs typeface="Calibri"/>
              </a:rPr>
              <a:t>E</a:t>
            </a:r>
            <a:r>
              <a:rPr sz="2000" b="1" spc="-20" dirty="0">
                <a:latin typeface="Calibri"/>
                <a:cs typeface="Calibri"/>
              </a:rPr>
              <a:t>x</a:t>
            </a:r>
            <a:r>
              <a:rPr sz="2000" b="1" spc="-10" dirty="0">
                <a:latin typeface="Calibri"/>
                <a:cs typeface="Calibri"/>
              </a:rPr>
              <a:t>e</a:t>
            </a:r>
            <a:r>
              <a:rPr sz="2000" b="1" spc="-15" dirty="0">
                <a:latin typeface="Calibri"/>
                <a:cs typeface="Calibri"/>
              </a:rPr>
              <a:t>r</a:t>
            </a:r>
            <a:r>
              <a:rPr sz="2000" b="1" spc="-40" dirty="0">
                <a:latin typeface="Calibri"/>
                <a:cs typeface="Calibri"/>
              </a:rPr>
              <a:t>c</a:t>
            </a:r>
            <a:r>
              <a:rPr sz="2000" b="1" dirty="0">
                <a:latin typeface="Calibri"/>
                <a:cs typeface="Calibri"/>
              </a:rPr>
              <a:t>i</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55" dirty="0">
                <a:latin typeface="Calibri"/>
                <a:cs typeface="Calibri"/>
              </a:rPr>
              <a:t>M</a:t>
            </a:r>
            <a:r>
              <a:rPr sz="2000" b="1" spc="0" dirty="0">
                <a:latin typeface="Calibri"/>
                <a:cs typeface="Calibri"/>
              </a:rPr>
              <a:t>a</a:t>
            </a:r>
            <a:r>
              <a:rPr sz="2000" b="1" spc="20" dirty="0">
                <a:latin typeface="Calibri"/>
                <a:cs typeface="Calibri"/>
              </a:rPr>
              <a:t>nu</a:t>
            </a:r>
            <a:r>
              <a:rPr sz="2000" b="1" spc="0" dirty="0">
                <a:latin typeface="Calibri"/>
                <a:cs typeface="Calibri"/>
              </a:rPr>
              <a:t>a</a:t>
            </a:r>
            <a:r>
              <a:rPr sz="2000" b="1" spc="-5" dirty="0">
                <a:latin typeface="Calibri"/>
                <a:cs typeface="Calibri"/>
              </a:rPr>
              <a:t>l</a:t>
            </a:r>
            <a:r>
              <a:rPr sz="2000" b="1" spc="-45"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dirty="0">
                <a:latin typeface="Calibri"/>
                <a:cs typeface="Calibri"/>
              </a:rPr>
              <a:t>i</a:t>
            </a:r>
            <a:r>
              <a:rPr sz="2000" b="1" spc="20" dirty="0">
                <a:latin typeface="Calibri"/>
                <a:cs typeface="Calibri"/>
              </a:rPr>
              <a:t>n</a:t>
            </a:r>
            <a:r>
              <a:rPr sz="2000" b="1" spc="-5" dirty="0">
                <a:latin typeface="Calibri"/>
                <a:cs typeface="Calibri"/>
              </a:rPr>
              <a:t>s</a:t>
            </a:r>
            <a:r>
              <a:rPr sz="2000" b="1" dirty="0">
                <a:latin typeface="Calibri"/>
                <a:cs typeface="Calibri"/>
              </a:rPr>
              <a:t>t</a:t>
            </a:r>
            <a:r>
              <a:rPr sz="2000" b="1" spc="-15" dirty="0">
                <a:latin typeface="Calibri"/>
                <a:cs typeface="Calibri"/>
              </a:rPr>
              <a:t>r</a:t>
            </a:r>
            <a:r>
              <a:rPr sz="2000" b="1" spc="20" dirty="0">
                <a:latin typeface="Calibri"/>
                <a:cs typeface="Calibri"/>
              </a:rPr>
              <a:t>u</a:t>
            </a:r>
            <a:r>
              <a:rPr sz="2000" b="1" spc="-40" dirty="0">
                <a:latin typeface="Calibri"/>
                <a:cs typeface="Calibri"/>
              </a:rPr>
              <a:t>c</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5" name="object 5"/>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04</a:t>
            </a:r>
            <a:r>
              <a:rPr sz="1200" b="1" spc="30" dirty="0">
                <a:latin typeface="Calibri"/>
                <a:cs typeface="Calibri"/>
              </a:rPr>
              <a:t>-</a:t>
            </a:r>
            <a:r>
              <a:rPr sz="1200" b="1" spc="-15" dirty="0">
                <a:latin typeface="Calibri"/>
                <a:cs typeface="Calibri"/>
              </a:rPr>
              <a:t>51</a:t>
            </a:r>
            <a:endParaRPr sz="1200">
              <a:latin typeface="Calibri"/>
              <a:cs typeface="Calibri"/>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marR="5080">
              <a:lnSpc>
                <a:spcPct val="100699"/>
              </a:lnSpc>
            </a:pPr>
            <a:r>
              <a:rPr dirty="0">
                <a:latin typeface="Calibri"/>
                <a:cs typeface="Calibri"/>
              </a:rPr>
              <a:t>H</a:t>
            </a:r>
            <a:r>
              <a:rPr spc="-55" dirty="0">
                <a:latin typeface="Calibri"/>
                <a:cs typeface="Calibri"/>
              </a:rPr>
              <a:t>a</a:t>
            </a:r>
            <a:r>
              <a:rPr spc="35" dirty="0">
                <a:latin typeface="Calibri"/>
                <a:cs typeface="Calibri"/>
              </a:rPr>
              <a:t>nd</a:t>
            </a:r>
            <a:r>
              <a:rPr spc="-40" dirty="0">
                <a:latin typeface="Calibri"/>
                <a:cs typeface="Calibri"/>
              </a:rPr>
              <a:t>s</a:t>
            </a:r>
            <a:r>
              <a:rPr spc="-35" dirty="0">
                <a:latin typeface="Calibri"/>
                <a:cs typeface="Calibri"/>
              </a:rPr>
              <a:t>-</a:t>
            </a:r>
            <a:r>
              <a:rPr spc="30" dirty="0">
                <a:latin typeface="Calibri"/>
                <a:cs typeface="Calibri"/>
              </a:rPr>
              <a:t>o</a:t>
            </a:r>
            <a:r>
              <a:rPr dirty="0">
                <a:latin typeface="Calibri"/>
                <a:cs typeface="Calibri"/>
              </a:rPr>
              <a:t>n</a:t>
            </a:r>
            <a:r>
              <a:rPr spc="-5" dirty="0">
                <a:latin typeface="Calibri"/>
                <a:cs typeface="Calibri"/>
              </a:rPr>
              <a:t> </a:t>
            </a:r>
            <a:r>
              <a:rPr spc="25" dirty="0">
                <a:latin typeface="Calibri"/>
                <a:cs typeface="Calibri"/>
              </a:rPr>
              <a:t>E</a:t>
            </a:r>
            <a:r>
              <a:rPr spc="-145" dirty="0">
                <a:latin typeface="Calibri"/>
                <a:cs typeface="Calibri"/>
              </a:rPr>
              <a:t>x</a:t>
            </a:r>
            <a:r>
              <a:rPr dirty="0">
                <a:latin typeface="Calibri"/>
                <a:cs typeface="Calibri"/>
              </a:rPr>
              <a:t>e</a:t>
            </a:r>
            <a:r>
              <a:rPr spc="-45" dirty="0">
                <a:latin typeface="Calibri"/>
                <a:cs typeface="Calibri"/>
              </a:rPr>
              <a:t>r</a:t>
            </a:r>
            <a:r>
              <a:rPr spc="-20" dirty="0">
                <a:latin typeface="Calibri"/>
                <a:cs typeface="Calibri"/>
              </a:rPr>
              <a:t>c</a:t>
            </a:r>
            <a:r>
              <a:rPr spc="45" dirty="0">
                <a:latin typeface="Calibri"/>
                <a:cs typeface="Calibri"/>
              </a:rPr>
              <a:t>i</a:t>
            </a:r>
            <a:r>
              <a:rPr spc="-40" dirty="0">
                <a:latin typeface="Calibri"/>
                <a:cs typeface="Calibri"/>
              </a:rPr>
              <a:t>s</a:t>
            </a:r>
            <a:r>
              <a:rPr dirty="0">
                <a:latin typeface="Calibri"/>
                <a:cs typeface="Calibri"/>
              </a:rPr>
              <a:t>e</a:t>
            </a:r>
            <a:r>
              <a:rPr spc="-5" dirty="0">
                <a:latin typeface="Calibri"/>
                <a:cs typeface="Calibri"/>
              </a:rPr>
              <a:t>:</a:t>
            </a:r>
            <a:r>
              <a:rPr spc="15" dirty="0">
                <a:latin typeface="Calibri"/>
                <a:cs typeface="Calibri"/>
              </a:rPr>
              <a:t> </a:t>
            </a:r>
            <a:r>
              <a:rPr spc="-5" dirty="0">
                <a:latin typeface="Calibri"/>
                <a:cs typeface="Calibri"/>
              </a:rPr>
              <a:t>R</a:t>
            </a:r>
            <a:r>
              <a:rPr spc="35" dirty="0">
                <a:latin typeface="Calibri"/>
                <a:cs typeface="Calibri"/>
              </a:rPr>
              <a:t>unn</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Q</a:t>
            </a:r>
            <a:r>
              <a:rPr spc="35" dirty="0">
                <a:latin typeface="Calibri"/>
                <a:cs typeface="Calibri"/>
              </a:rPr>
              <a:t>u</a:t>
            </a:r>
            <a:r>
              <a:rPr dirty="0">
                <a:latin typeface="Calibri"/>
                <a:cs typeface="Calibri"/>
              </a:rPr>
              <a:t>e</a:t>
            </a:r>
            <a:r>
              <a:rPr spc="-45" dirty="0">
                <a:latin typeface="Calibri"/>
                <a:cs typeface="Calibri"/>
              </a:rPr>
              <a:t>r</a:t>
            </a:r>
            <a:r>
              <a:rPr spc="45" dirty="0">
                <a:latin typeface="Calibri"/>
                <a:cs typeface="Calibri"/>
              </a:rPr>
              <a:t>i</a:t>
            </a:r>
            <a:r>
              <a:rPr dirty="0">
                <a:latin typeface="Calibri"/>
                <a:cs typeface="Calibri"/>
              </a:rPr>
              <a:t>es</a:t>
            </a:r>
            <a:r>
              <a:rPr spc="-85" dirty="0">
                <a:latin typeface="Calibri"/>
                <a:cs typeface="Calibri"/>
              </a:rPr>
              <a:t> </a:t>
            </a:r>
            <a:r>
              <a:rPr spc="-35" dirty="0">
                <a:latin typeface="Calibri"/>
                <a:cs typeface="Calibri"/>
              </a:rPr>
              <a:t>f</a:t>
            </a:r>
            <a:r>
              <a:rPr spc="-45" dirty="0">
                <a:latin typeface="Calibri"/>
                <a:cs typeface="Calibri"/>
              </a:rPr>
              <a:t>r</a:t>
            </a:r>
            <a:r>
              <a:rPr spc="30" dirty="0">
                <a:latin typeface="Calibri"/>
                <a:cs typeface="Calibri"/>
              </a:rPr>
              <a:t>o</a:t>
            </a:r>
            <a:r>
              <a:rPr spc="-5" dirty="0">
                <a:latin typeface="Calibri"/>
                <a:cs typeface="Calibri"/>
              </a:rPr>
              <a:t>m</a:t>
            </a:r>
            <a:r>
              <a:rPr spc="40" dirty="0">
                <a:latin typeface="Calibri"/>
                <a:cs typeface="Calibri"/>
              </a:rPr>
              <a:t> </a:t>
            </a:r>
            <a:r>
              <a:rPr spc="-5" dirty="0">
                <a:latin typeface="Calibri"/>
                <a:cs typeface="Calibri"/>
              </a:rPr>
              <a:t>t</a:t>
            </a:r>
            <a:r>
              <a:rPr spc="35" dirty="0">
                <a:latin typeface="Calibri"/>
                <a:cs typeface="Calibri"/>
              </a:rPr>
              <a:t>h</a:t>
            </a:r>
            <a:r>
              <a:rPr spc="-5" dirty="0">
                <a:latin typeface="Calibri"/>
                <a:cs typeface="Calibri"/>
              </a:rPr>
              <a:t>e</a:t>
            </a:r>
            <a:r>
              <a:rPr spc="-40" dirty="0">
                <a:latin typeface="Calibri"/>
                <a:cs typeface="Calibri"/>
              </a:rPr>
              <a:t> </a:t>
            </a:r>
            <a:r>
              <a:rPr spc="-5" dirty="0">
                <a:latin typeface="Calibri"/>
                <a:cs typeface="Calibri"/>
              </a:rPr>
              <a:t>S</a:t>
            </a:r>
            <a:r>
              <a:rPr spc="35" dirty="0">
                <a:latin typeface="Calibri"/>
                <a:cs typeface="Calibri"/>
              </a:rPr>
              <a:t>h</a:t>
            </a:r>
            <a:r>
              <a:rPr dirty="0">
                <a:latin typeface="Calibri"/>
                <a:cs typeface="Calibri"/>
              </a:rPr>
              <a:t>e</a:t>
            </a:r>
            <a:r>
              <a:rPr spc="45" dirty="0">
                <a:latin typeface="Calibri"/>
                <a:cs typeface="Calibri"/>
              </a:rPr>
              <a:t>ll</a:t>
            </a:r>
            <a:r>
              <a:rPr spc="-5" dirty="0">
                <a:latin typeface="Calibri"/>
                <a:cs typeface="Calibri"/>
              </a:rPr>
              <a:t>,</a:t>
            </a:r>
            <a:r>
              <a:rPr spc="-145" dirty="0">
                <a:latin typeface="Calibri"/>
                <a:cs typeface="Calibri"/>
              </a:rPr>
              <a:t> </a:t>
            </a:r>
            <a:r>
              <a:rPr spc="-5" dirty="0">
                <a:latin typeface="Calibri"/>
                <a:cs typeface="Calibri"/>
              </a:rPr>
              <a:t>S</a:t>
            </a:r>
            <a:r>
              <a:rPr spc="-20" dirty="0">
                <a:latin typeface="Calibri"/>
                <a:cs typeface="Calibri"/>
              </a:rPr>
              <a:t>c</a:t>
            </a:r>
            <a:r>
              <a:rPr spc="-45" dirty="0">
                <a:latin typeface="Calibri"/>
                <a:cs typeface="Calibri"/>
              </a:rPr>
              <a:t>r</a:t>
            </a:r>
            <a:r>
              <a:rPr spc="45" dirty="0">
                <a:latin typeface="Calibri"/>
                <a:cs typeface="Calibri"/>
              </a:rPr>
              <a:t>i</a:t>
            </a:r>
            <a:r>
              <a:rPr spc="35" dirty="0">
                <a:latin typeface="Calibri"/>
                <a:cs typeface="Calibri"/>
              </a:rPr>
              <a:t>p</a:t>
            </a:r>
            <a:r>
              <a:rPr spc="-5" dirty="0">
                <a:latin typeface="Calibri"/>
                <a:cs typeface="Calibri"/>
              </a:rPr>
              <a:t>t</a:t>
            </a:r>
            <a:r>
              <a:rPr spc="-40" dirty="0">
                <a:latin typeface="Calibri"/>
                <a:cs typeface="Calibri"/>
              </a:rPr>
              <a:t>s</a:t>
            </a:r>
            <a:r>
              <a:rPr spc="-5" dirty="0">
                <a:latin typeface="Calibri"/>
                <a:cs typeface="Calibri"/>
              </a:rPr>
              <a:t>,</a:t>
            </a:r>
            <a:r>
              <a:rPr spc="-45" dirty="0">
                <a:latin typeface="Calibri"/>
                <a:cs typeface="Calibri"/>
              </a:rPr>
              <a:t> </a:t>
            </a:r>
            <a:r>
              <a:rPr spc="-50" dirty="0">
                <a:latin typeface="Calibri"/>
                <a:cs typeface="Calibri"/>
              </a:rPr>
              <a:t>a</a:t>
            </a:r>
            <a:r>
              <a:rPr spc="35" dirty="0">
                <a:latin typeface="Calibri"/>
                <a:cs typeface="Calibri"/>
              </a:rPr>
              <a:t>n</a:t>
            </a:r>
            <a:r>
              <a:rPr dirty="0">
                <a:latin typeface="Calibri"/>
                <a:cs typeface="Calibri"/>
              </a:rPr>
              <a:t>d H</a:t>
            </a:r>
            <a:r>
              <a:rPr spc="35" dirty="0">
                <a:latin typeface="Calibri"/>
                <a:cs typeface="Calibri"/>
              </a:rPr>
              <a:t>u</a:t>
            </a:r>
            <a:r>
              <a:rPr spc="-5" dirty="0">
                <a:latin typeface="Calibri"/>
                <a:cs typeface="Calibri"/>
              </a:rPr>
              <a:t>e</a:t>
            </a:r>
          </a:p>
        </p:txBody>
      </p:sp>
      <p:sp>
        <p:nvSpPr>
          <p:cNvPr id="6" name="Slide Number Placeholder 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51</a:t>
            </a:fld>
            <a:endParaRPr spc="-5" dirty="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2417572"/>
            <a:ext cx="2909570" cy="381000"/>
          </a:xfrm>
          <a:prstGeom prst="rect">
            <a:avLst/>
          </a:prstGeom>
        </p:spPr>
        <p:txBody>
          <a:bodyPr vert="horz" wrap="square" lIns="0" tIns="0" rIns="0" bIns="0" rtlCol="0">
            <a:spAutoFit/>
          </a:bodyPr>
          <a:lstStyle/>
          <a:p>
            <a:pPr marL="12700">
              <a:lnSpc>
                <a:spcPct val="100000"/>
              </a:lnSpc>
            </a:pPr>
            <a:r>
              <a:rPr sz="3000" spc="-50" dirty="0">
                <a:solidFill>
                  <a:srgbClr val="0B5A79"/>
                </a:solidFill>
                <a:latin typeface="Calibri"/>
                <a:cs typeface="Calibri"/>
              </a:rPr>
              <a:t>D</a:t>
            </a:r>
            <a:r>
              <a:rPr sz="3000" spc="-40" dirty="0">
                <a:solidFill>
                  <a:srgbClr val="0B5A79"/>
                </a:solidFill>
                <a:latin typeface="Calibri"/>
                <a:cs typeface="Calibri"/>
              </a:rPr>
              <a:t>a</a:t>
            </a:r>
            <a:r>
              <a:rPr sz="3000" spc="-15" dirty="0">
                <a:solidFill>
                  <a:srgbClr val="0B5A79"/>
                </a:solidFill>
                <a:latin typeface="Calibri"/>
                <a:cs typeface="Calibri"/>
              </a:rPr>
              <a:t>t</a:t>
            </a:r>
            <a:r>
              <a:rPr sz="3000" dirty="0">
                <a:solidFill>
                  <a:srgbClr val="0B5A79"/>
                </a:solidFill>
                <a:latin typeface="Calibri"/>
                <a:cs typeface="Calibri"/>
              </a:rPr>
              <a:t>a</a:t>
            </a:r>
            <a:r>
              <a:rPr sz="3000" spc="-15" dirty="0">
                <a:solidFill>
                  <a:srgbClr val="0B5A79"/>
                </a:solidFill>
                <a:latin typeface="Calibri"/>
                <a:cs typeface="Calibri"/>
              </a:rPr>
              <a:t> </a:t>
            </a:r>
            <a:r>
              <a:rPr sz="3000" spc="35" dirty="0">
                <a:solidFill>
                  <a:srgbClr val="0B5A79"/>
                </a:solidFill>
                <a:latin typeface="Calibri"/>
                <a:cs typeface="Calibri"/>
              </a:rPr>
              <a:t>M</a:t>
            </a:r>
            <a:r>
              <a:rPr sz="3000" spc="-40" dirty="0">
                <a:solidFill>
                  <a:srgbClr val="0B5A79"/>
                </a:solidFill>
                <a:latin typeface="Calibri"/>
                <a:cs typeface="Calibri"/>
              </a:rPr>
              <a:t>a</a:t>
            </a:r>
            <a:r>
              <a:rPr sz="3000" spc="20" dirty="0">
                <a:solidFill>
                  <a:srgbClr val="0B5A79"/>
                </a:solidFill>
                <a:latin typeface="Calibri"/>
                <a:cs typeface="Calibri"/>
              </a:rPr>
              <a:t>n</a:t>
            </a:r>
            <a:r>
              <a:rPr sz="3000" spc="-40" dirty="0">
                <a:solidFill>
                  <a:srgbClr val="0B5A79"/>
                </a:solidFill>
                <a:latin typeface="Calibri"/>
                <a:cs typeface="Calibri"/>
              </a:rPr>
              <a:t>a</a:t>
            </a:r>
            <a:r>
              <a:rPr sz="3000" spc="-20" dirty="0">
                <a:solidFill>
                  <a:srgbClr val="0B5A79"/>
                </a:solidFill>
                <a:latin typeface="Calibri"/>
                <a:cs typeface="Calibri"/>
              </a:rPr>
              <a:t>g</a:t>
            </a:r>
            <a:r>
              <a:rPr sz="3000" dirty="0">
                <a:solidFill>
                  <a:srgbClr val="0B5A79"/>
                </a:solidFill>
                <a:latin typeface="Calibri"/>
                <a:cs typeface="Calibri"/>
              </a:rPr>
              <a:t>e</a:t>
            </a:r>
            <a:r>
              <a:rPr sz="3000" spc="-5" dirty="0">
                <a:solidFill>
                  <a:srgbClr val="0B5A79"/>
                </a:solidFill>
                <a:latin typeface="Calibri"/>
                <a:cs typeface="Calibri"/>
              </a:rPr>
              <a:t>m</a:t>
            </a:r>
            <a:r>
              <a:rPr sz="3000" dirty="0">
                <a:solidFill>
                  <a:srgbClr val="0B5A79"/>
                </a:solidFill>
                <a:latin typeface="Calibri"/>
                <a:cs typeface="Calibri"/>
              </a:rPr>
              <a:t>e</a:t>
            </a:r>
            <a:r>
              <a:rPr sz="3000" spc="20" dirty="0">
                <a:solidFill>
                  <a:srgbClr val="0B5A79"/>
                </a:solidFill>
                <a:latin typeface="Calibri"/>
                <a:cs typeface="Calibri"/>
              </a:rPr>
              <a:t>n</a:t>
            </a:r>
            <a:r>
              <a:rPr sz="3000" spc="-5" dirty="0">
                <a:solidFill>
                  <a:srgbClr val="0B5A79"/>
                </a:solidFill>
                <a:latin typeface="Calibri"/>
                <a:cs typeface="Calibri"/>
              </a:rPr>
              <a:t>t</a:t>
            </a:r>
            <a:endParaRPr sz="3000">
              <a:latin typeface="Calibri"/>
              <a:cs typeface="Calibri"/>
            </a:endParaRPr>
          </a:p>
        </p:txBody>
      </p:sp>
      <p:sp>
        <p:nvSpPr>
          <p:cNvPr id="3" name="object 3"/>
          <p:cNvSpPr txBox="1"/>
          <p:nvPr/>
        </p:nvSpPr>
        <p:spPr>
          <a:xfrm>
            <a:off x="526795" y="2945919"/>
            <a:ext cx="1043305" cy="254000"/>
          </a:xfrm>
          <a:prstGeom prst="rect">
            <a:avLst/>
          </a:prstGeom>
        </p:spPr>
        <p:txBody>
          <a:bodyPr vert="horz" wrap="square" lIns="0" tIns="0" rIns="0" bIns="0" rtlCol="0">
            <a:spAutoFit/>
          </a:bodyPr>
          <a:lstStyle/>
          <a:p>
            <a:pPr marL="12700">
              <a:lnSpc>
                <a:spcPct val="100000"/>
              </a:lnSpc>
            </a:pPr>
            <a:r>
              <a:rPr sz="2000" spc="30" dirty="0">
                <a:solidFill>
                  <a:srgbClr val="2DA6C9"/>
                </a:solidFill>
                <a:latin typeface="Calibri"/>
                <a:cs typeface="Calibri"/>
              </a:rPr>
              <a:t>C</a:t>
            </a:r>
            <a:r>
              <a:rPr sz="2000" spc="45" dirty="0">
                <a:solidFill>
                  <a:srgbClr val="2DA6C9"/>
                </a:solidFill>
                <a:latin typeface="Calibri"/>
                <a:cs typeface="Calibri"/>
              </a:rPr>
              <a:t>h</a:t>
            </a:r>
            <a:r>
              <a:rPr sz="2000" spc="40" dirty="0">
                <a:solidFill>
                  <a:srgbClr val="2DA6C9"/>
                </a:solidFill>
                <a:latin typeface="Calibri"/>
                <a:cs typeface="Calibri"/>
              </a:rPr>
              <a:t>a</a:t>
            </a:r>
            <a:r>
              <a:rPr sz="2000" spc="45" dirty="0">
                <a:solidFill>
                  <a:srgbClr val="2DA6C9"/>
                </a:solidFill>
                <a:latin typeface="Calibri"/>
                <a:cs typeface="Calibri"/>
              </a:rPr>
              <a:t>p</a:t>
            </a:r>
            <a:r>
              <a:rPr sz="2000" spc="30" dirty="0">
                <a:solidFill>
                  <a:srgbClr val="2DA6C9"/>
                </a:solidFill>
                <a:latin typeface="Calibri"/>
                <a:cs typeface="Calibri"/>
              </a:rPr>
              <a:t>t</a:t>
            </a:r>
            <a:r>
              <a:rPr sz="2000" spc="-5" dirty="0">
                <a:solidFill>
                  <a:srgbClr val="2DA6C9"/>
                </a:solidFill>
                <a:latin typeface="Calibri"/>
                <a:cs typeface="Calibri"/>
              </a:rPr>
              <a:t>er</a:t>
            </a:r>
            <a:r>
              <a:rPr sz="2000" spc="-150" dirty="0">
                <a:solidFill>
                  <a:srgbClr val="2DA6C9"/>
                </a:solidFill>
                <a:latin typeface="Calibri"/>
                <a:cs typeface="Calibri"/>
              </a:rPr>
              <a:t> </a:t>
            </a:r>
            <a:r>
              <a:rPr sz="2000" spc="-5" dirty="0">
                <a:solidFill>
                  <a:srgbClr val="2DA6C9"/>
                </a:solidFill>
                <a:latin typeface="Calibri"/>
                <a:cs typeface="Calibri"/>
              </a:rPr>
              <a:t>5</a:t>
            </a:r>
            <a:endParaRPr sz="20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203960"/>
            <a:ext cx="5029200" cy="2692400"/>
          </a:xfrm>
          <a:prstGeom prst="rect">
            <a:avLst/>
          </a:prstGeom>
        </p:spPr>
        <p:txBody>
          <a:bodyPr vert="horz" wrap="square" lIns="0" tIns="0" rIns="0" bIns="0" rtlCol="0">
            <a:spAutoFit/>
          </a:bodyPr>
          <a:lstStyle/>
          <a:p>
            <a:pPr marL="12700">
              <a:lnSpc>
                <a:spcPct val="100000"/>
              </a:lnSpc>
            </a:pPr>
            <a:r>
              <a:rPr sz="2000" b="1" spc="-40" dirty="0">
                <a:latin typeface="Calibri"/>
                <a:cs typeface="Calibri"/>
              </a:rPr>
              <a:t>I</a:t>
            </a:r>
            <a:r>
              <a:rPr sz="2000" b="1" spc="-5" dirty="0">
                <a:latin typeface="Calibri"/>
                <a:cs typeface="Calibri"/>
              </a:rPr>
              <a:t>n</a:t>
            </a:r>
            <a:r>
              <a:rPr sz="2000" b="1" spc="7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20" dirty="0">
                <a:latin typeface="Calibri"/>
                <a:cs typeface="Calibri"/>
              </a:rPr>
              <a:t>h</a:t>
            </a:r>
            <a:r>
              <a:rPr sz="2000" b="1" spc="0" dirty="0">
                <a:latin typeface="Calibri"/>
                <a:cs typeface="Calibri"/>
              </a:rPr>
              <a:t>a</a:t>
            </a:r>
            <a:r>
              <a:rPr sz="2000" b="1" spc="20" dirty="0">
                <a:latin typeface="Calibri"/>
                <a:cs typeface="Calibri"/>
              </a:rPr>
              <a:t>p</a:t>
            </a:r>
            <a:r>
              <a:rPr sz="2000" b="1" dirty="0">
                <a:latin typeface="Calibri"/>
                <a:cs typeface="Calibri"/>
              </a:rPr>
              <a:t>t</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30" dirty="0">
                <a:latin typeface="Calibri"/>
                <a:cs typeface="Calibri"/>
              </a:rPr>
              <a:t> </a:t>
            </a:r>
            <a:r>
              <a:rPr sz="2000" b="1" spc="5" dirty="0">
                <a:latin typeface="Calibri"/>
                <a:cs typeface="Calibri"/>
              </a:rPr>
              <a:t>w</a:t>
            </a:r>
            <a:r>
              <a:rPr sz="2000" b="1" dirty="0">
                <a:latin typeface="Calibri"/>
                <a:cs typeface="Calibri"/>
              </a:rPr>
              <a:t>il</a:t>
            </a:r>
            <a:r>
              <a:rPr sz="2000" b="1" spc="-5" dirty="0">
                <a:latin typeface="Calibri"/>
                <a:cs typeface="Calibri"/>
              </a:rPr>
              <a:t>l</a:t>
            </a:r>
            <a:r>
              <a:rPr sz="2000" b="1" spc="-45" dirty="0">
                <a:latin typeface="Calibri"/>
                <a:cs typeface="Calibri"/>
              </a:rPr>
              <a:t> </a:t>
            </a:r>
            <a:r>
              <a:rPr sz="2000" b="1" dirty="0">
                <a:latin typeface="Calibri"/>
                <a:cs typeface="Calibri"/>
              </a:rPr>
              <a:t>l</a:t>
            </a:r>
            <a:r>
              <a:rPr sz="2000" b="1" spc="-10" dirty="0">
                <a:latin typeface="Calibri"/>
                <a:cs typeface="Calibri"/>
              </a:rPr>
              <a:t>e</a:t>
            </a:r>
            <a:r>
              <a:rPr sz="2000" b="1" spc="0" dirty="0">
                <a:latin typeface="Calibri"/>
                <a:cs typeface="Calibri"/>
              </a:rPr>
              <a:t>a</a:t>
            </a:r>
            <a:r>
              <a:rPr sz="2000" b="1" spc="-15" dirty="0">
                <a:latin typeface="Calibri"/>
                <a:cs typeface="Calibri"/>
              </a:rPr>
              <a:t>r</a:t>
            </a:r>
            <a:r>
              <a:rPr sz="2000" b="1" spc="-5" dirty="0">
                <a:latin typeface="Calibri"/>
                <a:cs typeface="Calibri"/>
              </a:rPr>
              <a:t>n</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10" dirty="0">
                <a:latin typeface="Calibri"/>
                <a:cs typeface="Calibri"/>
              </a:rPr>
              <a:t>e</a:t>
            </a:r>
            <a:r>
              <a:rPr sz="2000" b="1" spc="20" dirty="0">
                <a:latin typeface="Calibri"/>
                <a:cs typeface="Calibri"/>
              </a:rPr>
              <a:t>n</a:t>
            </a:r>
            <a:r>
              <a:rPr sz="2000" b="1" spc="-40" dirty="0">
                <a:latin typeface="Calibri"/>
                <a:cs typeface="Calibri"/>
              </a:rPr>
              <a:t>c</a:t>
            </a:r>
            <a:r>
              <a:rPr sz="2000" b="1" spc="10" dirty="0">
                <a:latin typeface="Calibri"/>
                <a:cs typeface="Calibri"/>
              </a:rPr>
              <a:t>o</a:t>
            </a:r>
            <a:r>
              <a:rPr sz="2000" b="1" spc="20" dirty="0">
                <a:latin typeface="Calibri"/>
                <a:cs typeface="Calibri"/>
              </a:rPr>
              <a:t>d</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1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spc="5" dirty="0">
                <a:latin typeface="Calibri"/>
                <a:cs typeface="Calibri"/>
              </a:rPr>
              <a:t>t</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7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7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50" dirty="0">
                <a:latin typeface="Calibri"/>
                <a:cs typeface="Calibri"/>
              </a:rPr>
              <a:t>v</a:t>
            </a:r>
            <a:r>
              <a:rPr sz="2000" b="1" dirty="0">
                <a:latin typeface="Calibri"/>
                <a:cs typeface="Calibri"/>
              </a:rPr>
              <a:t>i</a:t>
            </a:r>
            <a:r>
              <a:rPr sz="2000" b="1" spc="-10" dirty="0">
                <a:latin typeface="Calibri"/>
                <a:cs typeface="Calibri"/>
              </a:rPr>
              <a:t>e</a:t>
            </a:r>
            <a:r>
              <a:rPr sz="2000" b="1" spc="5" dirty="0">
                <a:latin typeface="Calibri"/>
                <a:cs typeface="Calibri"/>
              </a:rPr>
              <a:t>w</a:t>
            </a:r>
            <a:r>
              <a:rPr sz="2000" b="1" spc="-5"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spc="-5" dirty="0">
                <a:latin typeface="Calibri"/>
                <a:cs typeface="Calibri"/>
              </a:rPr>
              <a:t>d</a:t>
            </a:r>
            <a:r>
              <a:rPr sz="2000" b="1" spc="-1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5" dirty="0">
                <a:latin typeface="Calibri"/>
                <a:cs typeface="Calibri"/>
              </a:rPr>
              <a:t>o</a:t>
            </a:r>
            <a:r>
              <a:rPr sz="2000" b="1" spc="-1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t</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5" dirty="0">
                <a:latin typeface="Calibri"/>
                <a:cs typeface="Calibri"/>
              </a:rPr>
              <a:t>H</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0" dirty="0">
                <a:latin typeface="Calibri"/>
                <a:cs typeface="Calibri"/>
              </a:rPr>
              <a:t>a</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lt</a:t>
            </a:r>
            <a:r>
              <a:rPr sz="2000" b="1" spc="-5" dirty="0">
                <a:latin typeface="Calibri"/>
                <a:cs typeface="Calibri"/>
              </a:rPr>
              <a:t>s</a:t>
            </a:r>
            <a:r>
              <a:rPr sz="2000" b="1" spc="-5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5" dirty="0">
                <a:latin typeface="Calibri"/>
                <a:cs typeface="Calibri"/>
              </a:rPr>
              <a:t>o</a:t>
            </a:r>
            <a:r>
              <a:rPr sz="2000" b="1" spc="-1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35" dirty="0">
                <a:latin typeface="Calibri"/>
                <a:cs typeface="Calibri"/>
              </a:rPr>
              <a:t>f</a:t>
            </a:r>
            <a:r>
              <a:rPr sz="2000" b="1" spc="5" dirty="0">
                <a:latin typeface="Calibri"/>
                <a:cs typeface="Calibri"/>
              </a:rPr>
              <a:t>i</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5" name="object 5"/>
          <p:cNvSpPr txBox="1"/>
          <p:nvPr/>
        </p:nvSpPr>
        <p:spPr>
          <a:xfrm>
            <a:off x="8509507" y="6407910"/>
            <a:ext cx="30607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05</a:t>
            </a:r>
            <a:r>
              <a:rPr sz="1200" b="1" spc="30" dirty="0">
                <a:latin typeface="Calibri"/>
                <a:cs typeface="Calibri"/>
              </a:rPr>
              <a:t>-</a:t>
            </a:r>
            <a:r>
              <a:rPr sz="1200" b="1" spc="-5" dirty="0">
                <a:latin typeface="Calibri"/>
                <a:cs typeface="Calibri"/>
              </a:rPr>
              <a:t>2</a:t>
            </a:r>
            <a:endParaRPr sz="12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D</a:t>
            </a:r>
            <a:r>
              <a:rPr spc="-55" dirty="0"/>
              <a:t>a</a:t>
            </a:r>
            <a:r>
              <a:rPr spc="-5" dirty="0"/>
              <a:t>t</a:t>
            </a:r>
            <a:r>
              <a:rPr dirty="0"/>
              <a:t>a</a:t>
            </a:r>
            <a:r>
              <a:rPr spc="5" dirty="0"/>
              <a:t> </a:t>
            </a:r>
            <a:r>
              <a:rPr spc="45" dirty="0"/>
              <a:t>M</a:t>
            </a:r>
            <a:r>
              <a:rPr spc="-55" dirty="0"/>
              <a:t>a</a:t>
            </a:r>
            <a:r>
              <a:rPr spc="35" dirty="0"/>
              <a:t>n</a:t>
            </a:r>
            <a:r>
              <a:rPr spc="-55" dirty="0"/>
              <a:t>a</a:t>
            </a:r>
            <a:r>
              <a:rPr spc="-40" dirty="0"/>
              <a:t>g</a:t>
            </a:r>
            <a:r>
              <a:rPr dirty="0"/>
              <a:t>e</a:t>
            </a:r>
            <a:r>
              <a:rPr spc="-25" dirty="0"/>
              <a:t>m</a:t>
            </a:r>
            <a:r>
              <a:rPr dirty="0"/>
              <a:t>e</a:t>
            </a:r>
            <a:r>
              <a:rPr spc="35" dirty="0"/>
              <a:t>n</a:t>
            </a:r>
            <a:r>
              <a:rPr dirty="0"/>
              <a:t>t</a:t>
            </a:r>
          </a:p>
        </p:txBody>
      </p:sp>
      <p:sp>
        <p:nvSpPr>
          <p:cNvPr id="6" name="Slide Number Placeholder 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53</a:t>
            </a:fld>
            <a:endParaRPr spc="-5" dirty="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Clr>
                <a:srgbClr val="2DA6C9"/>
              </a:buClr>
              <a:buFont typeface="Malgun Gothic"/>
              <a:buChar char="▪"/>
              <a:tabLst>
                <a:tab pos="223520" algn="l"/>
              </a:tabLst>
            </a:pPr>
            <a:r>
              <a:rPr sz="2000" b="1" spc="35" dirty="0">
                <a:latin typeface="Calibri"/>
                <a:cs typeface="Calibri"/>
              </a:rPr>
              <a:t>D</a:t>
            </a:r>
            <a:r>
              <a:rPr sz="2000" b="1" spc="1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5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0" dirty="0">
                <a:latin typeface="Calibri"/>
                <a:cs typeface="Calibri"/>
              </a:rPr>
              <a:t>a</a:t>
            </a:r>
            <a:r>
              <a:rPr sz="2000" b="1" spc="-50" dirty="0">
                <a:latin typeface="Calibri"/>
                <a:cs typeface="Calibri"/>
              </a:rPr>
              <a:t>g</a:t>
            </a:r>
            <a:r>
              <a:rPr sz="2000" b="1" dirty="0">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51500" y="3543300"/>
            <a:ext cx="2578100" cy="14351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721350" y="3587750"/>
            <a:ext cx="2438400" cy="1295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721350" y="3587750"/>
            <a:ext cx="2438400" cy="1295400"/>
          </a:xfrm>
          <a:custGeom>
            <a:avLst/>
            <a:gdLst/>
            <a:ahLst/>
            <a:cxnLst/>
            <a:rect l="l" t="t" r="r" b="b"/>
            <a:pathLst>
              <a:path w="2438400" h="1295400">
                <a:moveTo>
                  <a:pt x="0" y="0"/>
                </a:moveTo>
                <a:lnTo>
                  <a:pt x="2438400" y="0"/>
                </a:lnTo>
                <a:lnTo>
                  <a:pt x="2438400" y="1295400"/>
                </a:lnTo>
                <a:lnTo>
                  <a:pt x="0" y="1295400"/>
                </a:lnTo>
                <a:lnTo>
                  <a:pt x="0" y="0"/>
                </a:lnTo>
                <a:close/>
              </a:path>
            </a:pathLst>
          </a:custGeom>
          <a:ln w="12700">
            <a:solidFill>
              <a:srgbClr val="28A4C8"/>
            </a:solidFill>
          </a:ln>
        </p:spPr>
        <p:txBody>
          <a:bodyPr wrap="square" lIns="0" tIns="0" rIns="0" bIns="0" rtlCol="0"/>
          <a:lstStyle/>
          <a:p>
            <a:endParaRPr/>
          </a:p>
        </p:txBody>
      </p:sp>
      <p:sp>
        <p:nvSpPr>
          <p:cNvPr id="5" name="object 5"/>
          <p:cNvSpPr/>
          <p:nvPr/>
        </p:nvSpPr>
        <p:spPr>
          <a:xfrm>
            <a:off x="5651500" y="2019300"/>
            <a:ext cx="2578100" cy="143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1350" y="2063750"/>
            <a:ext cx="2438400" cy="12954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27242" y="1196355"/>
            <a:ext cx="7985125" cy="629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3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30" dirty="0">
                <a:latin typeface="Calibri"/>
                <a:cs typeface="Calibri"/>
              </a:rPr>
              <a:t>m</a:t>
            </a:r>
            <a:r>
              <a:rPr sz="2000" b="1" dirty="0">
                <a:latin typeface="Calibri"/>
                <a:cs typeface="Calibri"/>
              </a:rPr>
              <a:t>i</a:t>
            </a:r>
            <a:r>
              <a:rPr sz="2000" b="1" spc="20" dirty="0">
                <a:latin typeface="Calibri"/>
                <a:cs typeface="Calibri"/>
              </a:rPr>
              <a:t>n</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spc="-35" dirty="0">
                <a:latin typeface="Calibri"/>
                <a:cs typeface="Calibri"/>
              </a:rPr>
              <a:t>f</a:t>
            </a:r>
            <a:r>
              <a:rPr sz="2000" b="1" spc="10" dirty="0">
                <a:latin typeface="Calibri"/>
                <a:cs typeface="Calibri"/>
              </a:rPr>
              <a:t>o</a:t>
            </a:r>
            <a:r>
              <a:rPr sz="2000" b="1" spc="-15" dirty="0">
                <a:latin typeface="Calibri"/>
                <a:cs typeface="Calibri"/>
              </a:rPr>
              <a:t>r</a:t>
            </a:r>
            <a:r>
              <a:rPr sz="2000" b="1" spc="-30" dirty="0">
                <a:latin typeface="Calibri"/>
                <a:cs typeface="Calibri"/>
              </a:rPr>
              <a:t>m</a:t>
            </a:r>
            <a:r>
              <a:rPr sz="2000" b="1" spc="0" dirty="0">
                <a:latin typeface="Calibri"/>
                <a:cs typeface="Calibri"/>
              </a:rPr>
              <a:t>a</a:t>
            </a:r>
            <a:r>
              <a:rPr sz="2000" b="1" spc="-5" dirty="0">
                <a:latin typeface="Calibri"/>
                <a:cs typeface="Calibri"/>
              </a:rPr>
              <a:t>t</a:t>
            </a:r>
            <a:r>
              <a:rPr sz="2000" b="1" spc="-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40" dirty="0">
                <a:latin typeface="Calibri"/>
                <a:cs typeface="Calibri"/>
              </a:rPr>
              <a:t>c</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qu</a:t>
            </a:r>
            <a:r>
              <a:rPr sz="2000" spc="-5" dirty="0">
                <a:latin typeface="Calibri"/>
                <a:cs typeface="Calibri"/>
              </a:rPr>
              <a:t>ery</a:t>
            </a:r>
            <a:r>
              <a:rPr sz="2000" spc="-160" dirty="0">
                <a:latin typeface="Calibri"/>
                <a:cs typeface="Calibri"/>
              </a:rPr>
              <a:t> </a:t>
            </a:r>
            <a:r>
              <a:rPr sz="2000" spc="40" dirty="0">
                <a:latin typeface="Calibri"/>
                <a:cs typeface="Calibri"/>
              </a:rPr>
              <a:t>i</a:t>
            </a:r>
            <a:r>
              <a:rPr sz="2000" spc="30" dirty="0">
                <a:latin typeface="Calibri"/>
                <a:cs typeface="Calibri"/>
              </a:rPr>
              <a:t>t</a:t>
            </a:r>
            <a:r>
              <a:rPr sz="2000" spc="15" dirty="0">
                <a:latin typeface="Calibri"/>
                <a:cs typeface="Calibri"/>
              </a:rPr>
              <a:t>s</a:t>
            </a:r>
            <a:r>
              <a:rPr sz="2000" spc="-5" dirty="0">
                <a:latin typeface="Calibri"/>
                <a:cs typeface="Calibri"/>
              </a:rPr>
              <a:t>e</a:t>
            </a:r>
            <a:r>
              <a:rPr sz="2000" spc="40" dirty="0">
                <a:latin typeface="Calibri"/>
                <a:cs typeface="Calibri"/>
              </a:rPr>
              <a:t>l</a:t>
            </a:r>
            <a:r>
              <a:rPr sz="2000" dirty="0">
                <a:latin typeface="Calibri"/>
                <a:cs typeface="Calibri"/>
              </a:rPr>
              <a:t>f</a:t>
            </a:r>
            <a:r>
              <a:rPr sz="2000" spc="-65" dirty="0">
                <a:latin typeface="Calibri"/>
                <a:cs typeface="Calibri"/>
              </a:rPr>
              <a:t> </a:t>
            </a:r>
            <a:r>
              <a:rPr sz="2000" spc="45" dirty="0">
                <a:latin typeface="Calibri"/>
                <a:cs typeface="Calibri"/>
              </a:rPr>
              <a:t>op</a:t>
            </a:r>
            <a:r>
              <a:rPr sz="2000" spc="-5" dirty="0">
                <a:latin typeface="Calibri"/>
                <a:cs typeface="Calibri"/>
              </a:rPr>
              <a:t>er</a:t>
            </a:r>
            <a:r>
              <a:rPr sz="2000" spc="40" dirty="0">
                <a:latin typeface="Calibri"/>
                <a:cs typeface="Calibri"/>
              </a:rPr>
              <a:t>a</a:t>
            </a:r>
            <a:r>
              <a:rPr sz="2000" spc="30" dirty="0">
                <a:latin typeface="Calibri"/>
                <a:cs typeface="Calibri"/>
              </a:rPr>
              <a:t>t</a:t>
            </a:r>
            <a:r>
              <a:rPr sz="2000" spc="-5" dirty="0">
                <a:latin typeface="Calibri"/>
                <a:cs typeface="Calibri"/>
              </a:rPr>
              <a:t>e</a:t>
            </a:r>
            <a:r>
              <a:rPr sz="2000" dirty="0">
                <a:latin typeface="Calibri"/>
                <a:cs typeface="Calibri"/>
              </a:rPr>
              <a:t>s</a:t>
            </a:r>
            <a:r>
              <a:rPr sz="2000" spc="-135" dirty="0">
                <a:latin typeface="Calibri"/>
                <a:cs typeface="Calibri"/>
              </a:rPr>
              <a:t> </a:t>
            </a:r>
            <a:r>
              <a:rPr sz="2000" spc="45" dirty="0">
                <a:latin typeface="Calibri"/>
                <a:cs typeface="Calibri"/>
              </a:rPr>
              <a:t>o</a:t>
            </a:r>
            <a:r>
              <a:rPr sz="2000" dirty="0">
                <a:latin typeface="Calibri"/>
                <a:cs typeface="Calibri"/>
              </a:rPr>
              <a:t>n</a:t>
            </a:r>
            <a:r>
              <a:rPr sz="2000" spc="-10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r>
              <a:rPr sz="2000" dirty="0">
                <a:latin typeface="Calibri"/>
                <a:cs typeface="Calibri"/>
              </a:rPr>
              <a:t>d</a:t>
            </a:r>
            <a:r>
              <a:rPr sz="2000" spc="-10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dirty="0">
                <a:latin typeface="Calibri"/>
                <a:cs typeface="Calibri"/>
              </a:rPr>
              <a:t>a</a:t>
            </a:r>
            <a:r>
              <a:rPr sz="2000" spc="-110"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spc="15" dirty="0">
                <a:latin typeface="Calibri"/>
                <a:cs typeface="Calibri"/>
              </a:rPr>
              <a:t>s</a:t>
            </a:r>
            <a:r>
              <a:rPr sz="2000" spc="-15" dirty="0">
                <a:latin typeface="Calibri"/>
                <a:cs typeface="Calibri"/>
              </a:rPr>
              <a:t>y</a:t>
            </a:r>
            <a:r>
              <a:rPr sz="2000" spc="15" dirty="0">
                <a:latin typeface="Calibri"/>
                <a:cs typeface="Calibri"/>
              </a:rPr>
              <a:t>s</a:t>
            </a:r>
            <a:r>
              <a:rPr sz="2000" spc="30" dirty="0">
                <a:latin typeface="Calibri"/>
                <a:cs typeface="Calibri"/>
              </a:rPr>
              <a:t>t</a:t>
            </a:r>
            <a:r>
              <a:rPr sz="2000" spc="-5" dirty="0">
                <a:latin typeface="Calibri"/>
                <a:cs typeface="Calibri"/>
              </a:rPr>
              <a:t>em</a:t>
            </a:r>
            <a:r>
              <a:rPr sz="2000" spc="-150" dirty="0">
                <a:latin typeface="Calibri"/>
                <a:cs typeface="Calibri"/>
              </a:rPr>
              <a:t> </a:t>
            </a:r>
            <a:r>
              <a:rPr sz="2000" spc="-10" dirty="0">
                <a:latin typeface="Calibri"/>
                <a:cs typeface="Calibri"/>
              </a:rPr>
              <a:t>(</a:t>
            </a:r>
            <a:r>
              <a:rPr sz="2000" spc="30" dirty="0">
                <a:latin typeface="Calibri"/>
                <a:cs typeface="Calibri"/>
              </a:rPr>
              <a:t>t</a:t>
            </a:r>
            <a:r>
              <a:rPr sz="2000" spc="-15" dirty="0">
                <a:latin typeface="Calibri"/>
                <a:cs typeface="Calibri"/>
              </a:rPr>
              <a:t>y</a:t>
            </a:r>
            <a:r>
              <a:rPr sz="2000" spc="45" dirty="0">
                <a:latin typeface="Calibri"/>
                <a:cs typeface="Calibri"/>
              </a:rPr>
              <a:t>p</a:t>
            </a:r>
            <a:r>
              <a:rPr sz="2000" spc="40" dirty="0">
                <a:latin typeface="Calibri"/>
                <a:cs typeface="Calibri"/>
              </a:rPr>
              <a:t>i</a:t>
            </a:r>
            <a:r>
              <a:rPr sz="2000" spc="-55" dirty="0">
                <a:latin typeface="Calibri"/>
                <a:cs typeface="Calibri"/>
              </a:rPr>
              <a:t>c</a:t>
            </a:r>
            <a:r>
              <a:rPr sz="2000" spc="40" dirty="0">
                <a:latin typeface="Calibri"/>
                <a:cs typeface="Calibri"/>
              </a:rPr>
              <a:t>all</a:t>
            </a:r>
            <a:r>
              <a:rPr sz="2000" spc="-5" dirty="0">
                <a:latin typeface="Calibri"/>
                <a:cs typeface="Calibri"/>
              </a:rPr>
              <a:t>y</a:t>
            </a:r>
            <a:r>
              <a:rPr sz="2000" spc="-160"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FS</a:t>
            </a:r>
            <a:r>
              <a:rPr sz="2000" dirty="0">
                <a:latin typeface="Calibri"/>
                <a:cs typeface="Calibri"/>
              </a:rPr>
              <a:t>)</a:t>
            </a:r>
            <a:endParaRPr sz="2000">
              <a:latin typeface="Calibri"/>
              <a:cs typeface="Calibri"/>
            </a:endParaRPr>
          </a:p>
        </p:txBody>
      </p:sp>
      <p:sp>
        <p:nvSpPr>
          <p:cNvPr id="8" name="object 8"/>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R</a:t>
            </a:r>
            <a:r>
              <a:rPr dirty="0"/>
              <a:t>e</a:t>
            </a:r>
            <a:r>
              <a:rPr spc="-20" dirty="0"/>
              <a:t>c</a:t>
            </a:r>
            <a:r>
              <a:rPr spc="-50" dirty="0"/>
              <a:t>a</a:t>
            </a:r>
            <a:r>
              <a:rPr spc="35" dirty="0"/>
              <a:t>p</a:t>
            </a:r>
            <a:r>
              <a:rPr spc="-5" dirty="0"/>
              <a:t>:</a:t>
            </a:r>
            <a:r>
              <a:rPr spc="-85" dirty="0"/>
              <a:t> </a:t>
            </a:r>
            <a:r>
              <a:rPr dirty="0"/>
              <a:t>H</a:t>
            </a:r>
            <a:r>
              <a:rPr spc="30" dirty="0"/>
              <a:t>o</a:t>
            </a:r>
            <a:r>
              <a:rPr spc="-5" dirty="0"/>
              <a:t>w</a:t>
            </a:r>
            <a:r>
              <a:rPr spc="-60" dirty="0"/>
              <a:t> </a:t>
            </a:r>
            <a:r>
              <a:rPr dirty="0"/>
              <a:t>H</a:t>
            </a:r>
            <a:r>
              <a:rPr spc="45" dirty="0"/>
              <a:t>i</a:t>
            </a:r>
            <a:r>
              <a:rPr spc="5" dirty="0"/>
              <a:t>v</a:t>
            </a:r>
            <a:r>
              <a:rPr spc="-5" dirty="0"/>
              <a:t>e</a:t>
            </a:r>
            <a:r>
              <a:rPr spc="-40" dirty="0"/>
              <a:t> </a:t>
            </a:r>
            <a:r>
              <a:rPr spc="-50" dirty="0"/>
              <a:t>a</a:t>
            </a:r>
            <a:r>
              <a:rPr spc="35" dirty="0"/>
              <a:t>n</a:t>
            </a:r>
            <a:r>
              <a:rPr dirty="0"/>
              <a:t>d</a:t>
            </a:r>
            <a:r>
              <a:rPr spc="-5" dirty="0"/>
              <a:t> </a:t>
            </a:r>
            <a:r>
              <a:rPr spc="-15" dirty="0"/>
              <a:t>I</a:t>
            </a:r>
            <a:r>
              <a:rPr spc="-25" dirty="0"/>
              <a:t>m</a:t>
            </a:r>
            <a:r>
              <a:rPr spc="35" dirty="0"/>
              <a:t>p</a:t>
            </a:r>
            <a:r>
              <a:rPr spc="-50" dirty="0"/>
              <a:t>a</a:t>
            </a:r>
            <a:r>
              <a:rPr spc="45" dirty="0"/>
              <a:t>l</a:t>
            </a:r>
            <a:r>
              <a:rPr dirty="0"/>
              <a:t>a</a:t>
            </a:r>
            <a:r>
              <a:rPr spc="5" dirty="0"/>
              <a:t> </a:t>
            </a:r>
            <a:r>
              <a:rPr spc="-10" dirty="0"/>
              <a:t>L</a:t>
            </a:r>
            <a:r>
              <a:rPr spc="30" dirty="0"/>
              <a:t>o</a:t>
            </a:r>
            <a:r>
              <a:rPr spc="-50" dirty="0"/>
              <a:t>a</a:t>
            </a:r>
            <a:r>
              <a:rPr dirty="0"/>
              <a:t>d</a:t>
            </a:r>
            <a:r>
              <a:rPr spc="-5" dirty="0"/>
              <a:t> </a:t>
            </a:r>
            <a:r>
              <a:rPr spc="-50" dirty="0"/>
              <a:t>a</a:t>
            </a:r>
            <a:r>
              <a:rPr spc="35" dirty="0"/>
              <a:t>n</a:t>
            </a:r>
            <a:r>
              <a:rPr dirty="0"/>
              <a:t>d</a:t>
            </a:r>
            <a:r>
              <a:rPr spc="-5" dirty="0"/>
              <a:t> St</a:t>
            </a:r>
            <a:r>
              <a:rPr spc="30" dirty="0"/>
              <a:t>o</a:t>
            </a:r>
            <a:r>
              <a:rPr spc="-45" dirty="0"/>
              <a:t>r</a:t>
            </a:r>
            <a:r>
              <a:rPr spc="-5" dirty="0"/>
              <a:t>e</a:t>
            </a:r>
            <a:r>
              <a:rPr spc="-40" dirty="0"/>
              <a:t> </a:t>
            </a:r>
            <a:r>
              <a:rPr spc="20" dirty="0"/>
              <a:t>D</a:t>
            </a:r>
            <a:r>
              <a:rPr spc="-50" dirty="0"/>
              <a:t>a</a:t>
            </a:r>
            <a:r>
              <a:rPr spc="-5" dirty="0"/>
              <a:t>ta</a:t>
            </a:r>
          </a:p>
        </p:txBody>
      </p:sp>
      <p:sp>
        <p:nvSpPr>
          <p:cNvPr id="9" name="object 9"/>
          <p:cNvSpPr/>
          <p:nvPr/>
        </p:nvSpPr>
        <p:spPr>
          <a:xfrm>
            <a:off x="7162800" y="2133600"/>
            <a:ext cx="685800" cy="7620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705600" y="3668317"/>
            <a:ext cx="304800" cy="807720"/>
          </a:xfrm>
          <a:custGeom>
            <a:avLst/>
            <a:gdLst/>
            <a:ahLst/>
            <a:cxnLst/>
            <a:rect l="l" t="t" r="r" b="b"/>
            <a:pathLst>
              <a:path w="304800" h="807720">
                <a:moveTo>
                  <a:pt x="0" y="807476"/>
                </a:moveTo>
                <a:lnTo>
                  <a:pt x="304784" y="807476"/>
                </a:lnTo>
                <a:lnTo>
                  <a:pt x="304784" y="0"/>
                </a:lnTo>
                <a:lnTo>
                  <a:pt x="0" y="0"/>
                </a:lnTo>
                <a:lnTo>
                  <a:pt x="0" y="807476"/>
                </a:lnTo>
                <a:close/>
              </a:path>
            </a:pathLst>
          </a:custGeom>
          <a:solidFill>
            <a:srgbClr val="FFFFFF"/>
          </a:solidFill>
        </p:spPr>
        <p:txBody>
          <a:bodyPr wrap="square" lIns="0" tIns="0" rIns="0" bIns="0" rtlCol="0"/>
          <a:lstStyle/>
          <a:p>
            <a:endParaRPr/>
          </a:p>
        </p:txBody>
      </p:sp>
      <p:sp>
        <p:nvSpPr>
          <p:cNvPr id="11" name="object 11"/>
          <p:cNvSpPr/>
          <p:nvPr/>
        </p:nvSpPr>
        <p:spPr>
          <a:xfrm>
            <a:off x="6710857" y="3668366"/>
            <a:ext cx="583656" cy="79666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7010384" y="3668317"/>
            <a:ext cx="290830" cy="815340"/>
          </a:xfrm>
          <a:custGeom>
            <a:avLst/>
            <a:gdLst/>
            <a:ahLst/>
            <a:cxnLst/>
            <a:rect l="l" t="t" r="r" b="b"/>
            <a:pathLst>
              <a:path w="290829" h="815339">
                <a:moveTo>
                  <a:pt x="0" y="814782"/>
                </a:moveTo>
                <a:lnTo>
                  <a:pt x="290515" y="814782"/>
                </a:lnTo>
                <a:lnTo>
                  <a:pt x="290515" y="0"/>
                </a:lnTo>
                <a:lnTo>
                  <a:pt x="0" y="0"/>
                </a:lnTo>
                <a:lnTo>
                  <a:pt x="0" y="814782"/>
                </a:lnTo>
                <a:close/>
              </a:path>
            </a:pathLst>
          </a:custGeom>
          <a:solidFill>
            <a:srgbClr val="FFFFFF"/>
          </a:solidFill>
        </p:spPr>
        <p:txBody>
          <a:bodyPr wrap="square" lIns="0" tIns="0" rIns="0" bIns="0" rtlCol="0"/>
          <a:lstStyle/>
          <a:p>
            <a:endParaRPr/>
          </a:p>
        </p:txBody>
      </p:sp>
      <p:sp>
        <p:nvSpPr>
          <p:cNvPr id="13" name="object 13"/>
          <p:cNvSpPr/>
          <p:nvPr/>
        </p:nvSpPr>
        <p:spPr>
          <a:xfrm>
            <a:off x="7016958" y="3672210"/>
            <a:ext cx="583656" cy="810889"/>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300900" y="3668317"/>
            <a:ext cx="304165" cy="815340"/>
          </a:xfrm>
          <a:custGeom>
            <a:avLst/>
            <a:gdLst/>
            <a:ahLst/>
            <a:cxnLst/>
            <a:rect l="l" t="t" r="r" b="b"/>
            <a:pathLst>
              <a:path w="304165" h="815339">
                <a:moveTo>
                  <a:pt x="0" y="814782"/>
                </a:moveTo>
                <a:lnTo>
                  <a:pt x="303869" y="814782"/>
                </a:lnTo>
                <a:lnTo>
                  <a:pt x="303869" y="0"/>
                </a:lnTo>
                <a:lnTo>
                  <a:pt x="0" y="0"/>
                </a:lnTo>
                <a:lnTo>
                  <a:pt x="0" y="814782"/>
                </a:lnTo>
                <a:close/>
              </a:path>
            </a:pathLst>
          </a:custGeom>
          <a:solidFill>
            <a:srgbClr val="FFFFFF"/>
          </a:solidFill>
        </p:spPr>
        <p:txBody>
          <a:bodyPr wrap="square" lIns="0" tIns="0" rIns="0" bIns="0" rtlCol="0"/>
          <a:lstStyle/>
          <a:p>
            <a:endParaRPr/>
          </a:p>
        </p:txBody>
      </p:sp>
      <p:sp>
        <p:nvSpPr>
          <p:cNvPr id="15" name="object 15"/>
          <p:cNvSpPr/>
          <p:nvPr/>
        </p:nvSpPr>
        <p:spPr>
          <a:xfrm>
            <a:off x="7307471" y="3672210"/>
            <a:ext cx="583656" cy="810889"/>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604769" y="3668317"/>
            <a:ext cx="592455" cy="815340"/>
          </a:xfrm>
          <a:custGeom>
            <a:avLst/>
            <a:gdLst/>
            <a:ahLst/>
            <a:cxnLst/>
            <a:rect l="l" t="t" r="r" b="b"/>
            <a:pathLst>
              <a:path w="592454" h="815339">
                <a:moveTo>
                  <a:pt x="0" y="814782"/>
                </a:moveTo>
                <a:lnTo>
                  <a:pt x="591935" y="814782"/>
                </a:lnTo>
                <a:lnTo>
                  <a:pt x="591935" y="0"/>
                </a:lnTo>
                <a:lnTo>
                  <a:pt x="0" y="0"/>
                </a:lnTo>
                <a:lnTo>
                  <a:pt x="0" y="814782"/>
                </a:lnTo>
                <a:close/>
              </a:path>
            </a:pathLst>
          </a:custGeom>
          <a:solidFill>
            <a:srgbClr val="FFFFFF"/>
          </a:solidFill>
        </p:spPr>
        <p:txBody>
          <a:bodyPr wrap="square" lIns="0" tIns="0" rIns="0" bIns="0" rtlCol="0"/>
          <a:lstStyle/>
          <a:p>
            <a:endParaRPr/>
          </a:p>
        </p:txBody>
      </p:sp>
      <p:sp>
        <p:nvSpPr>
          <p:cNvPr id="17" name="object 17"/>
          <p:cNvSpPr/>
          <p:nvPr/>
        </p:nvSpPr>
        <p:spPr>
          <a:xfrm>
            <a:off x="7611340" y="3672210"/>
            <a:ext cx="583656" cy="810889"/>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954296" y="2371596"/>
            <a:ext cx="1580709" cy="775064"/>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3990869" y="3677048"/>
            <a:ext cx="1343847" cy="689123"/>
          </a:xfrm>
          <a:prstGeom prst="rect">
            <a:avLst/>
          </a:prstGeom>
          <a:blipFill>
            <a:blip r:embed="rId8" cstate="print"/>
            <a:stretch>
              <a:fillRect/>
            </a:stretch>
          </a:blipFill>
        </p:spPr>
        <p:txBody>
          <a:bodyPr wrap="square" lIns="0" tIns="0" rIns="0" bIns="0" rtlCol="0"/>
          <a:lstStyle/>
          <a:p>
            <a:endParaRPr/>
          </a:p>
        </p:txBody>
      </p:sp>
      <p:sp>
        <p:nvSpPr>
          <p:cNvPr id="20" name="object 20"/>
          <p:cNvSpPr txBox="1"/>
          <p:nvPr/>
        </p:nvSpPr>
        <p:spPr>
          <a:xfrm>
            <a:off x="5721350" y="2063750"/>
            <a:ext cx="2438400" cy="1295400"/>
          </a:xfrm>
          <a:prstGeom prst="rect">
            <a:avLst/>
          </a:prstGeom>
          <a:ln w="12700">
            <a:solidFill>
              <a:srgbClr val="36035E"/>
            </a:solidFill>
          </a:ln>
        </p:spPr>
        <p:txBody>
          <a:bodyPr vert="horz" wrap="square" lIns="0" tIns="0" rIns="0" bIns="0" rtlCol="0">
            <a:spAutoFit/>
          </a:bodyPr>
          <a:lstStyle/>
          <a:p>
            <a:pPr marL="154305">
              <a:lnSpc>
                <a:spcPct val="100000"/>
              </a:lnSpc>
            </a:pPr>
            <a:r>
              <a:rPr sz="1800" b="1" spc="25" dirty="0">
                <a:latin typeface="Calibri"/>
                <a:cs typeface="Calibri"/>
              </a:rPr>
              <a:t>M</a:t>
            </a:r>
            <a:r>
              <a:rPr sz="1800" b="1" spc="-10" dirty="0">
                <a:latin typeface="Calibri"/>
                <a:cs typeface="Calibri"/>
              </a:rPr>
              <a:t>e</a:t>
            </a:r>
            <a:r>
              <a:rPr sz="1800" b="1" spc="-30" dirty="0">
                <a:latin typeface="Calibri"/>
                <a:cs typeface="Calibri"/>
              </a:rPr>
              <a:t>t</a:t>
            </a:r>
            <a:r>
              <a:rPr sz="1800" b="1" spc="0" dirty="0">
                <a:latin typeface="Calibri"/>
                <a:cs typeface="Calibri"/>
              </a:rPr>
              <a:t>a</a:t>
            </a:r>
            <a:r>
              <a:rPr sz="1800" b="1" spc="-25" dirty="0">
                <a:latin typeface="Calibri"/>
                <a:cs typeface="Calibri"/>
              </a:rPr>
              <a:t>s</a:t>
            </a:r>
            <a:r>
              <a:rPr sz="1800" b="1" spc="-30" dirty="0">
                <a:latin typeface="Calibri"/>
                <a:cs typeface="Calibri"/>
              </a:rPr>
              <a:t>t</a:t>
            </a:r>
            <a:r>
              <a:rPr sz="1800" b="1" spc="25" dirty="0">
                <a:latin typeface="Calibri"/>
                <a:cs typeface="Calibri"/>
              </a:rPr>
              <a:t>o</a:t>
            </a:r>
            <a:r>
              <a:rPr sz="1800" b="1" spc="-45" dirty="0">
                <a:latin typeface="Calibri"/>
                <a:cs typeface="Calibri"/>
              </a:rPr>
              <a:t>r</a:t>
            </a:r>
            <a:r>
              <a:rPr sz="1800" b="1" dirty="0">
                <a:latin typeface="Calibri"/>
                <a:cs typeface="Calibri"/>
              </a:rPr>
              <a:t>e</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12"/>
              </a:spcBef>
            </a:pPr>
            <a:endParaRPr sz="2050">
              <a:latin typeface="Times New Roman"/>
              <a:cs typeface="Times New Roman"/>
            </a:endParaRPr>
          </a:p>
          <a:p>
            <a:pPr marL="154305">
              <a:lnSpc>
                <a:spcPct val="100000"/>
              </a:lnSpc>
            </a:pPr>
            <a:r>
              <a:rPr sz="1800" spc="-50" dirty="0">
                <a:latin typeface="Calibri"/>
                <a:cs typeface="Calibri"/>
              </a:rPr>
              <a:t>(</a:t>
            </a:r>
            <a:r>
              <a:rPr sz="1800" spc="-40" dirty="0">
                <a:latin typeface="Calibri"/>
                <a:cs typeface="Calibri"/>
              </a:rPr>
              <a:t>m</a:t>
            </a:r>
            <a:r>
              <a:rPr sz="1800" spc="-5" dirty="0">
                <a:latin typeface="Calibri"/>
                <a:cs typeface="Calibri"/>
              </a:rPr>
              <a:t>et</a:t>
            </a:r>
            <a:r>
              <a:rPr sz="1800" spc="35" dirty="0">
                <a:latin typeface="Calibri"/>
                <a:cs typeface="Calibri"/>
              </a:rPr>
              <a:t>a</a:t>
            </a:r>
            <a:r>
              <a:rPr sz="1800" spc="-50" dirty="0">
                <a:latin typeface="Calibri"/>
                <a:cs typeface="Calibri"/>
              </a:rPr>
              <a:t>d</a:t>
            </a:r>
            <a:r>
              <a:rPr sz="1800" spc="35" dirty="0">
                <a:latin typeface="Calibri"/>
                <a:cs typeface="Calibri"/>
              </a:rPr>
              <a:t>a</a:t>
            </a:r>
            <a:r>
              <a:rPr sz="1800" spc="-5" dirty="0">
                <a:latin typeface="Calibri"/>
                <a:cs typeface="Calibri"/>
              </a:rPr>
              <a:t>t</a:t>
            </a:r>
            <a:r>
              <a:rPr sz="1800" dirty="0">
                <a:latin typeface="Calibri"/>
                <a:cs typeface="Calibri"/>
              </a:rPr>
              <a:t>a</a:t>
            </a:r>
            <a:r>
              <a:rPr sz="1800" spc="25" dirty="0">
                <a:latin typeface="Calibri"/>
                <a:cs typeface="Calibri"/>
              </a:rPr>
              <a:t> </a:t>
            </a:r>
            <a:r>
              <a:rPr sz="1800" spc="-15" dirty="0">
                <a:latin typeface="Calibri"/>
                <a:cs typeface="Calibri"/>
              </a:rPr>
              <a:t>i</a:t>
            </a:r>
            <a:r>
              <a:rPr sz="1800" dirty="0">
                <a:latin typeface="Calibri"/>
                <a:cs typeface="Calibri"/>
              </a:rPr>
              <a:t>n</a:t>
            </a:r>
            <a:r>
              <a:rPr sz="1800" spc="-55" dirty="0">
                <a:latin typeface="Calibri"/>
                <a:cs typeface="Calibri"/>
              </a:rPr>
              <a:t> </a:t>
            </a:r>
            <a:r>
              <a:rPr sz="1800" spc="20" dirty="0">
                <a:latin typeface="Calibri"/>
                <a:cs typeface="Calibri"/>
              </a:rPr>
              <a:t>R</a:t>
            </a:r>
            <a:r>
              <a:rPr sz="1800" spc="-10" dirty="0">
                <a:latin typeface="Calibri"/>
                <a:cs typeface="Calibri"/>
              </a:rPr>
              <a:t>D</a:t>
            </a:r>
            <a:r>
              <a:rPr sz="1800" spc="10" dirty="0">
                <a:latin typeface="Calibri"/>
                <a:cs typeface="Calibri"/>
              </a:rPr>
              <a:t>B</a:t>
            </a:r>
            <a:r>
              <a:rPr sz="1800" spc="-45" dirty="0">
                <a:latin typeface="Calibri"/>
                <a:cs typeface="Calibri"/>
              </a:rPr>
              <a:t>M</a:t>
            </a:r>
            <a:r>
              <a:rPr sz="1800" spc="-30" dirty="0">
                <a:latin typeface="Calibri"/>
                <a:cs typeface="Calibri"/>
              </a:rPr>
              <a:t>S</a:t>
            </a:r>
            <a:r>
              <a:rPr sz="1800" dirty="0">
                <a:latin typeface="Calibri"/>
                <a:cs typeface="Calibri"/>
              </a:rPr>
              <a:t>)</a:t>
            </a:r>
            <a:endParaRPr sz="1800">
              <a:latin typeface="Calibri"/>
              <a:cs typeface="Calibri"/>
            </a:endParaRPr>
          </a:p>
        </p:txBody>
      </p:sp>
      <p:sp>
        <p:nvSpPr>
          <p:cNvPr id="21" name="object 21"/>
          <p:cNvSpPr/>
          <p:nvPr/>
        </p:nvSpPr>
        <p:spPr>
          <a:xfrm>
            <a:off x="2451100" y="3009900"/>
            <a:ext cx="1511300" cy="9017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2552700" y="3086100"/>
            <a:ext cx="1308100" cy="78740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2520967" y="3054350"/>
            <a:ext cx="1371600" cy="762000"/>
          </a:xfrm>
          <a:custGeom>
            <a:avLst/>
            <a:gdLst/>
            <a:ahLst/>
            <a:cxnLst/>
            <a:rect l="l" t="t" r="r" b="b"/>
            <a:pathLst>
              <a:path w="1371600" h="762000">
                <a:moveTo>
                  <a:pt x="1244580" y="0"/>
                </a:moveTo>
                <a:lnTo>
                  <a:pt x="124870" y="17"/>
                </a:lnTo>
                <a:lnTo>
                  <a:pt x="82674" y="7943"/>
                </a:lnTo>
                <a:lnTo>
                  <a:pt x="46678" y="28607"/>
                </a:lnTo>
                <a:lnTo>
                  <a:pt x="19378" y="59513"/>
                </a:lnTo>
                <a:lnTo>
                  <a:pt x="3270" y="98164"/>
                </a:lnTo>
                <a:lnTo>
                  <a:pt x="0" y="637112"/>
                </a:lnTo>
                <a:lnTo>
                  <a:pt x="1072" y="651712"/>
                </a:lnTo>
                <a:lnTo>
                  <a:pt x="13522" y="692119"/>
                </a:lnTo>
                <a:lnTo>
                  <a:pt x="37877" y="725493"/>
                </a:lnTo>
                <a:lnTo>
                  <a:pt x="71642" y="749340"/>
                </a:lnTo>
                <a:lnTo>
                  <a:pt x="112320" y="761162"/>
                </a:lnTo>
                <a:lnTo>
                  <a:pt x="126985" y="762000"/>
                </a:lnTo>
                <a:lnTo>
                  <a:pt x="1246695" y="761982"/>
                </a:lnTo>
                <a:lnTo>
                  <a:pt x="1288891" y="754056"/>
                </a:lnTo>
                <a:lnTo>
                  <a:pt x="1324887" y="733392"/>
                </a:lnTo>
                <a:lnTo>
                  <a:pt x="1352186" y="702486"/>
                </a:lnTo>
                <a:lnTo>
                  <a:pt x="1368294" y="663835"/>
                </a:lnTo>
                <a:lnTo>
                  <a:pt x="1371565" y="124887"/>
                </a:lnTo>
                <a:lnTo>
                  <a:pt x="1370492" y="110287"/>
                </a:lnTo>
                <a:lnTo>
                  <a:pt x="1358042" y="69880"/>
                </a:lnTo>
                <a:lnTo>
                  <a:pt x="1333687" y="36506"/>
                </a:lnTo>
                <a:lnTo>
                  <a:pt x="1299923" y="12659"/>
                </a:lnTo>
                <a:lnTo>
                  <a:pt x="1259244" y="837"/>
                </a:lnTo>
                <a:lnTo>
                  <a:pt x="1244580" y="0"/>
                </a:lnTo>
                <a:close/>
              </a:path>
            </a:pathLst>
          </a:custGeom>
          <a:solidFill>
            <a:srgbClr val="CCFFCC"/>
          </a:solidFill>
        </p:spPr>
        <p:txBody>
          <a:bodyPr wrap="square" lIns="0" tIns="0" rIns="0" bIns="0" rtlCol="0"/>
          <a:lstStyle/>
          <a:p>
            <a:endParaRPr/>
          </a:p>
        </p:txBody>
      </p:sp>
      <p:sp>
        <p:nvSpPr>
          <p:cNvPr id="24" name="object 24"/>
          <p:cNvSpPr/>
          <p:nvPr/>
        </p:nvSpPr>
        <p:spPr>
          <a:xfrm>
            <a:off x="2520950" y="3054350"/>
            <a:ext cx="1371600" cy="762000"/>
          </a:xfrm>
          <a:custGeom>
            <a:avLst/>
            <a:gdLst/>
            <a:ahLst/>
            <a:cxnLst/>
            <a:rect l="l" t="t" r="r" b="b"/>
            <a:pathLst>
              <a:path w="1371600" h="762000">
                <a:moveTo>
                  <a:pt x="0" y="127001"/>
                </a:moveTo>
                <a:lnTo>
                  <a:pt x="7259" y="84573"/>
                </a:lnTo>
                <a:lnTo>
                  <a:pt x="27375" y="48227"/>
                </a:lnTo>
                <a:lnTo>
                  <a:pt x="57851" y="20458"/>
                </a:lnTo>
                <a:lnTo>
                  <a:pt x="96191" y="3762"/>
                </a:lnTo>
                <a:lnTo>
                  <a:pt x="1244598" y="0"/>
                </a:lnTo>
                <a:lnTo>
                  <a:pt x="1259262" y="837"/>
                </a:lnTo>
                <a:lnTo>
                  <a:pt x="1299940" y="12660"/>
                </a:lnTo>
                <a:lnTo>
                  <a:pt x="1333705" y="36506"/>
                </a:lnTo>
                <a:lnTo>
                  <a:pt x="1358060" y="69881"/>
                </a:lnTo>
                <a:lnTo>
                  <a:pt x="1370509" y="110287"/>
                </a:lnTo>
                <a:lnTo>
                  <a:pt x="1371600" y="634998"/>
                </a:lnTo>
                <a:lnTo>
                  <a:pt x="1370762" y="649662"/>
                </a:lnTo>
                <a:lnTo>
                  <a:pt x="1358939" y="690340"/>
                </a:lnTo>
                <a:lnTo>
                  <a:pt x="1335093" y="724105"/>
                </a:lnTo>
                <a:lnTo>
                  <a:pt x="1301718" y="748460"/>
                </a:lnTo>
                <a:lnTo>
                  <a:pt x="1261312" y="760909"/>
                </a:lnTo>
                <a:lnTo>
                  <a:pt x="127001" y="762000"/>
                </a:lnTo>
                <a:lnTo>
                  <a:pt x="112337" y="761162"/>
                </a:lnTo>
                <a:lnTo>
                  <a:pt x="71659" y="749339"/>
                </a:lnTo>
                <a:lnTo>
                  <a:pt x="37894" y="725493"/>
                </a:lnTo>
                <a:lnTo>
                  <a:pt x="13539" y="692118"/>
                </a:lnTo>
                <a:lnTo>
                  <a:pt x="1090" y="651712"/>
                </a:lnTo>
                <a:lnTo>
                  <a:pt x="0" y="127001"/>
                </a:lnTo>
                <a:close/>
              </a:path>
            </a:pathLst>
          </a:custGeom>
          <a:ln w="12700">
            <a:solidFill>
              <a:srgbClr val="7F7F7F"/>
            </a:solidFill>
          </a:ln>
        </p:spPr>
        <p:txBody>
          <a:bodyPr wrap="square" lIns="0" tIns="0" rIns="0" bIns="0" rtlCol="0"/>
          <a:lstStyle/>
          <a:p>
            <a:endParaRPr/>
          </a:p>
        </p:txBody>
      </p:sp>
      <p:sp>
        <p:nvSpPr>
          <p:cNvPr id="25" name="object 25"/>
          <p:cNvSpPr/>
          <p:nvPr/>
        </p:nvSpPr>
        <p:spPr>
          <a:xfrm>
            <a:off x="533400" y="2895600"/>
            <a:ext cx="1231899" cy="990600"/>
          </a:xfrm>
          <a:prstGeom prst="rect">
            <a:avLst/>
          </a:prstGeom>
          <a:blipFill>
            <a:blip r:embed="rId11" cstate="print"/>
            <a:stretch>
              <a:fillRect/>
            </a:stretch>
          </a:blipFill>
        </p:spPr>
        <p:txBody>
          <a:bodyPr wrap="square" lIns="0" tIns="0" rIns="0" bIns="0" rtlCol="0"/>
          <a:lstStyle/>
          <a:p>
            <a:endParaRPr/>
          </a:p>
        </p:txBody>
      </p:sp>
      <p:sp>
        <p:nvSpPr>
          <p:cNvPr id="26" name="object 26"/>
          <p:cNvSpPr/>
          <p:nvPr/>
        </p:nvSpPr>
        <p:spPr>
          <a:xfrm>
            <a:off x="3881526" y="2687459"/>
            <a:ext cx="1833880" cy="753745"/>
          </a:xfrm>
          <a:custGeom>
            <a:avLst/>
            <a:gdLst/>
            <a:ahLst/>
            <a:cxnLst/>
            <a:rect l="l" t="t" r="r" b="b"/>
            <a:pathLst>
              <a:path w="1833879" h="753745">
                <a:moveTo>
                  <a:pt x="1717860" y="0"/>
                </a:moveTo>
                <a:lnTo>
                  <a:pt x="1711382" y="4763"/>
                </a:lnTo>
                <a:lnTo>
                  <a:pt x="1709270" y="18632"/>
                </a:lnTo>
                <a:lnTo>
                  <a:pt x="1714035" y="25109"/>
                </a:lnTo>
                <a:lnTo>
                  <a:pt x="1761738" y="32376"/>
                </a:lnTo>
                <a:lnTo>
                  <a:pt x="0" y="729731"/>
                </a:lnTo>
                <a:lnTo>
                  <a:pt x="9347" y="753348"/>
                </a:lnTo>
                <a:lnTo>
                  <a:pt x="1771088" y="55993"/>
                </a:lnTo>
                <a:lnTo>
                  <a:pt x="1803386" y="55993"/>
                </a:lnTo>
                <a:lnTo>
                  <a:pt x="1833528" y="17618"/>
                </a:lnTo>
                <a:lnTo>
                  <a:pt x="1717860" y="0"/>
                </a:lnTo>
                <a:close/>
              </a:path>
              <a:path w="1833879" h="753745">
                <a:moveTo>
                  <a:pt x="1803386" y="55993"/>
                </a:moveTo>
                <a:lnTo>
                  <a:pt x="1771088" y="55993"/>
                </a:lnTo>
                <a:lnTo>
                  <a:pt x="1741281" y="93941"/>
                </a:lnTo>
                <a:lnTo>
                  <a:pt x="1742240" y="101925"/>
                </a:lnTo>
                <a:lnTo>
                  <a:pt x="1753271" y="110590"/>
                </a:lnTo>
                <a:lnTo>
                  <a:pt x="1761256" y="109631"/>
                </a:lnTo>
                <a:lnTo>
                  <a:pt x="1803386" y="55993"/>
                </a:lnTo>
                <a:close/>
              </a:path>
            </a:pathLst>
          </a:custGeom>
          <a:solidFill>
            <a:srgbClr val="107FA7"/>
          </a:solidFill>
        </p:spPr>
        <p:txBody>
          <a:bodyPr wrap="square" lIns="0" tIns="0" rIns="0" bIns="0" rtlCol="0"/>
          <a:lstStyle/>
          <a:p>
            <a:endParaRPr/>
          </a:p>
        </p:txBody>
      </p:sp>
      <p:sp>
        <p:nvSpPr>
          <p:cNvPr id="27" name="object 27"/>
          <p:cNvSpPr/>
          <p:nvPr/>
        </p:nvSpPr>
        <p:spPr>
          <a:xfrm>
            <a:off x="3881110" y="3417364"/>
            <a:ext cx="1834514" cy="825500"/>
          </a:xfrm>
          <a:custGeom>
            <a:avLst/>
            <a:gdLst/>
            <a:ahLst/>
            <a:cxnLst/>
            <a:rect l="l" t="t" r="r" b="b"/>
            <a:pathLst>
              <a:path w="1834514" h="825500">
                <a:moveTo>
                  <a:pt x="10180" y="0"/>
                </a:moveTo>
                <a:lnTo>
                  <a:pt x="0" y="23271"/>
                </a:lnTo>
                <a:lnTo>
                  <a:pt x="1762724" y="794462"/>
                </a:lnTo>
                <a:lnTo>
                  <a:pt x="1714792" y="800031"/>
                </a:lnTo>
                <a:lnTo>
                  <a:pt x="1709801" y="806335"/>
                </a:lnTo>
                <a:lnTo>
                  <a:pt x="1711418" y="820270"/>
                </a:lnTo>
                <a:lnTo>
                  <a:pt x="1717723" y="825262"/>
                </a:lnTo>
                <a:lnTo>
                  <a:pt x="1833943" y="811759"/>
                </a:lnTo>
                <a:lnTo>
                  <a:pt x="1804345" y="771192"/>
                </a:lnTo>
                <a:lnTo>
                  <a:pt x="1772904" y="771192"/>
                </a:lnTo>
                <a:lnTo>
                  <a:pt x="10180" y="0"/>
                </a:lnTo>
                <a:close/>
              </a:path>
              <a:path w="1834514" h="825500">
                <a:moveTo>
                  <a:pt x="1757038" y="715998"/>
                </a:moveTo>
                <a:lnTo>
                  <a:pt x="1745706" y="724265"/>
                </a:lnTo>
                <a:lnTo>
                  <a:pt x="1744464" y="732209"/>
                </a:lnTo>
                <a:lnTo>
                  <a:pt x="1772904" y="771192"/>
                </a:lnTo>
                <a:lnTo>
                  <a:pt x="1804345" y="771192"/>
                </a:lnTo>
                <a:lnTo>
                  <a:pt x="1764982" y="717240"/>
                </a:lnTo>
                <a:lnTo>
                  <a:pt x="1757038" y="715998"/>
                </a:lnTo>
                <a:close/>
              </a:path>
            </a:pathLst>
          </a:custGeom>
          <a:solidFill>
            <a:srgbClr val="107FA7"/>
          </a:solidFill>
        </p:spPr>
        <p:txBody>
          <a:bodyPr wrap="square" lIns="0" tIns="0" rIns="0" bIns="0" rtlCol="0"/>
          <a:lstStyle/>
          <a:p>
            <a:endParaRPr/>
          </a:p>
        </p:txBody>
      </p:sp>
      <p:sp>
        <p:nvSpPr>
          <p:cNvPr id="28" name="object 28"/>
          <p:cNvSpPr txBox="1"/>
          <p:nvPr/>
        </p:nvSpPr>
        <p:spPr>
          <a:xfrm>
            <a:off x="5869940" y="3652011"/>
            <a:ext cx="1771014" cy="1168400"/>
          </a:xfrm>
          <a:prstGeom prst="rect">
            <a:avLst/>
          </a:prstGeom>
        </p:spPr>
        <p:txBody>
          <a:bodyPr vert="horz" wrap="square" lIns="0" tIns="0" rIns="0" bIns="0" rtlCol="0">
            <a:spAutoFit/>
          </a:bodyPr>
          <a:lstStyle/>
          <a:p>
            <a:pPr marL="12700">
              <a:lnSpc>
                <a:spcPct val="100000"/>
              </a:lnSpc>
            </a:pPr>
            <a:r>
              <a:rPr sz="1800" b="1" spc="-100" dirty="0">
                <a:latin typeface="Calibri"/>
                <a:cs typeface="Calibri"/>
              </a:rPr>
              <a:t>T</a:t>
            </a:r>
            <a:r>
              <a:rPr sz="1800" b="1" spc="0" dirty="0">
                <a:latin typeface="Calibri"/>
                <a:cs typeface="Calibri"/>
              </a:rPr>
              <a:t>a</a:t>
            </a:r>
            <a:r>
              <a:rPr sz="1800" b="1" spc="25" dirty="0">
                <a:latin typeface="Calibri"/>
                <a:cs typeface="Calibri"/>
              </a:rPr>
              <a:t>b</a:t>
            </a:r>
            <a:r>
              <a:rPr sz="1800" b="1" spc="-50" dirty="0">
                <a:latin typeface="Calibri"/>
                <a:cs typeface="Calibri"/>
              </a:rPr>
              <a:t>l</a:t>
            </a:r>
            <a:r>
              <a:rPr sz="1800" b="1" spc="-10" dirty="0">
                <a:latin typeface="Calibri"/>
                <a:cs typeface="Calibri"/>
              </a:rPr>
              <a:t>e</a:t>
            </a:r>
            <a:r>
              <a:rPr sz="1800" b="1" spc="-5" dirty="0">
                <a:latin typeface="Calibri"/>
                <a:cs typeface="Calibri"/>
              </a:rPr>
              <a:t>s</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37"/>
              </a:spcBef>
            </a:pPr>
            <a:endParaRPr sz="2550">
              <a:latin typeface="Times New Roman"/>
              <a:cs typeface="Times New Roman"/>
            </a:endParaRPr>
          </a:p>
          <a:p>
            <a:pPr marL="12700">
              <a:lnSpc>
                <a:spcPct val="100000"/>
              </a:lnSpc>
            </a:pPr>
            <a:r>
              <a:rPr sz="1800" spc="-50" dirty="0">
                <a:latin typeface="Calibri"/>
                <a:cs typeface="Calibri"/>
              </a:rPr>
              <a:t>(d</a:t>
            </a:r>
            <a:r>
              <a:rPr sz="1800" spc="35" dirty="0">
                <a:latin typeface="Calibri"/>
                <a:cs typeface="Calibri"/>
              </a:rPr>
              <a:t>a</a:t>
            </a:r>
            <a:r>
              <a:rPr sz="1800" spc="-5" dirty="0">
                <a:latin typeface="Calibri"/>
                <a:cs typeface="Calibri"/>
              </a:rPr>
              <a:t>t</a:t>
            </a:r>
            <a:r>
              <a:rPr sz="1800" dirty="0">
                <a:latin typeface="Calibri"/>
                <a:cs typeface="Calibri"/>
              </a:rPr>
              <a:t>a</a:t>
            </a:r>
            <a:r>
              <a:rPr sz="1800" spc="25" dirty="0">
                <a:latin typeface="Calibri"/>
                <a:cs typeface="Calibri"/>
              </a:rPr>
              <a:t> </a:t>
            </a:r>
            <a:r>
              <a:rPr sz="1800" spc="-15" dirty="0">
                <a:latin typeface="Calibri"/>
                <a:cs typeface="Calibri"/>
              </a:rPr>
              <a:t>i</a:t>
            </a:r>
            <a:r>
              <a:rPr sz="1800" dirty="0">
                <a:latin typeface="Calibri"/>
                <a:cs typeface="Calibri"/>
              </a:rPr>
              <a:t>n</a:t>
            </a:r>
            <a:r>
              <a:rPr sz="1800" spc="45" dirty="0">
                <a:latin typeface="Calibri"/>
                <a:cs typeface="Calibri"/>
              </a:rPr>
              <a:t> </a:t>
            </a:r>
            <a:r>
              <a:rPr sz="1800" spc="-25" dirty="0">
                <a:latin typeface="Calibri"/>
                <a:cs typeface="Calibri"/>
              </a:rPr>
              <a:t>H</a:t>
            </a:r>
            <a:r>
              <a:rPr sz="1800" spc="-10" dirty="0">
                <a:latin typeface="Calibri"/>
                <a:cs typeface="Calibri"/>
              </a:rPr>
              <a:t>D</a:t>
            </a:r>
            <a:r>
              <a:rPr sz="1800" spc="-30" dirty="0">
                <a:latin typeface="Calibri"/>
                <a:cs typeface="Calibri"/>
              </a:rPr>
              <a:t>F</a:t>
            </a:r>
            <a:r>
              <a:rPr sz="1800" dirty="0">
                <a:latin typeface="Calibri"/>
                <a:cs typeface="Calibri"/>
              </a:rPr>
              <a:t>S</a:t>
            </a:r>
            <a:r>
              <a:rPr sz="1800" spc="65" dirty="0">
                <a:latin typeface="Calibri"/>
                <a:cs typeface="Calibri"/>
              </a:rPr>
              <a:t> </a:t>
            </a:r>
            <a:r>
              <a:rPr sz="1800" spc="-50" dirty="0">
                <a:latin typeface="Calibri"/>
                <a:cs typeface="Calibri"/>
              </a:rPr>
              <a:t>f</a:t>
            </a:r>
            <a:r>
              <a:rPr sz="1800" spc="-15" dirty="0">
                <a:latin typeface="Calibri"/>
                <a:cs typeface="Calibri"/>
              </a:rPr>
              <a:t>il</a:t>
            </a:r>
            <a:r>
              <a:rPr sz="1800" spc="-5" dirty="0">
                <a:latin typeface="Calibri"/>
                <a:cs typeface="Calibri"/>
              </a:rPr>
              <a:t>es</a:t>
            </a:r>
            <a:r>
              <a:rPr sz="1800" dirty="0">
                <a:latin typeface="Calibri"/>
                <a:cs typeface="Calibri"/>
              </a:rPr>
              <a:t>)</a:t>
            </a:r>
            <a:endParaRPr sz="1800">
              <a:latin typeface="Calibri"/>
              <a:cs typeface="Calibri"/>
            </a:endParaRPr>
          </a:p>
        </p:txBody>
      </p:sp>
      <p:sp>
        <p:nvSpPr>
          <p:cNvPr id="29" name="object 29"/>
          <p:cNvSpPr txBox="1"/>
          <p:nvPr/>
        </p:nvSpPr>
        <p:spPr>
          <a:xfrm>
            <a:off x="2720213" y="3204464"/>
            <a:ext cx="960119" cy="469900"/>
          </a:xfrm>
          <a:prstGeom prst="rect">
            <a:avLst/>
          </a:prstGeom>
        </p:spPr>
        <p:txBody>
          <a:bodyPr vert="horz" wrap="square" lIns="0" tIns="0" rIns="0" bIns="0" rtlCol="0">
            <a:spAutoFit/>
          </a:bodyPr>
          <a:lstStyle/>
          <a:p>
            <a:pPr marL="12700" marR="5080" indent="76200">
              <a:lnSpc>
                <a:spcPts val="1900"/>
              </a:lnSpc>
            </a:pPr>
            <a:r>
              <a:rPr sz="1600" spc="-5" dirty="0">
                <a:latin typeface="Calibri"/>
                <a:cs typeface="Calibri"/>
              </a:rPr>
              <a:t>I</a:t>
            </a:r>
            <a:r>
              <a:rPr sz="1600" spc="10" dirty="0">
                <a:latin typeface="Calibri"/>
                <a:cs typeface="Calibri"/>
              </a:rPr>
              <a:t>m</a:t>
            </a:r>
            <a:r>
              <a:rPr sz="1600" spc="-45" dirty="0">
                <a:latin typeface="Calibri"/>
                <a:cs typeface="Calibri"/>
              </a:rPr>
              <a:t>p</a:t>
            </a:r>
            <a:r>
              <a:rPr sz="1600" spc="30" dirty="0">
                <a:latin typeface="Calibri"/>
                <a:cs typeface="Calibri"/>
              </a:rPr>
              <a:t>al</a:t>
            </a:r>
            <a:r>
              <a:rPr sz="1600" dirty="0">
                <a:latin typeface="Calibri"/>
                <a:cs typeface="Calibri"/>
              </a:rPr>
              <a:t>a</a:t>
            </a:r>
            <a:r>
              <a:rPr sz="1600" spc="-30" dirty="0">
                <a:latin typeface="Calibri"/>
                <a:cs typeface="Calibri"/>
              </a:rPr>
              <a:t> </a:t>
            </a:r>
            <a:r>
              <a:rPr sz="1600" spc="-45" dirty="0">
                <a:latin typeface="Calibri"/>
                <a:cs typeface="Calibri"/>
              </a:rPr>
              <a:t>o</a:t>
            </a:r>
            <a:r>
              <a:rPr sz="1600" spc="-5" dirty="0">
                <a:latin typeface="Calibri"/>
                <a:cs typeface="Calibri"/>
              </a:rPr>
              <a:t>r </a:t>
            </a:r>
            <a:r>
              <a:rPr sz="1600" dirty="0">
                <a:latin typeface="Calibri"/>
                <a:cs typeface="Calibri"/>
              </a:rPr>
              <a:t>H</a:t>
            </a:r>
            <a:r>
              <a:rPr sz="1600" spc="30" dirty="0">
                <a:latin typeface="Calibri"/>
                <a:cs typeface="Calibri"/>
              </a:rPr>
              <a:t>i</a:t>
            </a:r>
            <a:r>
              <a:rPr sz="1600" spc="-30" dirty="0">
                <a:latin typeface="Calibri"/>
                <a:cs typeface="Calibri"/>
              </a:rPr>
              <a:t>v</a:t>
            </a:r>
            <a:r>
              <a:rPr sz="1600" spc="-5" dirty="0">
                <a:latin typeface="Calibri"/>
                <a:cs typeface="Calibri"/>
              </a:rPr>
              <a:t>e</a:t>
            </a:r>
            <a:r>
              <a:rPr sz="1600" spc="-60" dirty="0">
                <a:latin typeface="Calibri"/>
                <a:cs typeface="Calibri"/>
              </a:rPr>
              <a:t> </a:t>
            </a:r>
            <a:r>
              <a:rPr sz="1600" spc="-40" dirty="0">
                <a:latin typeface="Calibri"/>
                <a:cs typeface="Calibri"/>
              </a:rPr>
              <a:t>S</a:t>
            </a:r>
            <a:r>
              <a:rPr sz="1600" spc="-5" dirty="0">
                <a:latin typeface="Calibri"/>
                <a:cs typeface="Calibri"/>
              </a:rPr>
              <a:t>e</a:t>
            </a:r>
            <a:r>
              <a:rPr sz="1600" spc="30" dirty="0">
                <a:latin typeface="Calibri"/>
                <a:cs typeface="Calibri"/>
              </a:rPr>
              <a:t>r</a:t>
            </a:r>
            <a:r>
              <a:rPr sz="1600" spc="-30" dirty="0">
                <a:latin typeface="Calibri"/>
                <a:cs typeface="Calibri"/>
              </a:rPr>
              <a:t>v</a:t>
            </a:r>
            <a:r>
              <a:rPr sz="1600" spc="-5" dirty="0">
                <a:latin typeface="Calibri"/>
                <a:cs typeface="Calibri"/>
              </a:rPr>
              <a:t>er</a:t>
            </a:r>
            <a:endParaRPr sz="1600">
              <a:latin typeface="Calibri"/>
              <a:cs typeface="Calibri"/>
            </a:endParaRPr>
          </a:p>
        </p:txBody>
      </p:sp>
      <p:sp>
        <p:nvSpPr>
          <p:cNvPr id="30" name="object 30"/>
          <p:cNvSpPr/>
          <p:nvPr/>
        </p:nvSpPr>
        <p:spPr>
          <a:xfrm>
            <a:off x="1600200" y="3371442"/>
            <a:ext cx="915035" cy="116839"/>
          </a:xfrm>
          <a:custGeom>
            <a:avLst/>
            <a:gdLst/>
            <a:ahLst/>
            <a:cxnLst/>
            <a:rect l="l" t="t" r="r" b="b"/>
            <a:pathLst>
              <a:path w="915035" h="116839">
                <a:moveTo>
                  <a:pt x="0" y="44857"/>
                </a:moveTo>
                <a:lnTo>
                  <a:pt x="0" y="70257"/>
                </a:lnTo>
                <a:lnTo>
                  <a:pt x="842277" y="70258"/>
                </a:lnTo>
                <a:lnTo>
                  <a:pt x="800596" y="94573"/>
                </a:lnTo>
                <a:lnTo>
                  <a:pt x="798549" y="102349"/>
                </a:lnTo>
                <a:lnTo>
                  <a:pt x="805618" y="114466"/>
                </a:lnTo>
                <a:lnTo>
                  <a:pt x="813394" y="116512"/>
                </a:lnTo>
                <a:lnTo>
                  <a:pt x="914458" y="57558"/>
                </a:lnTo>
                <a:lnTo>
                  <a:pt x="892687" y="44858"/>
                </a:lnTo>
                <a:lnTo>
                  <a:pt x="0" y="44857"/>
                </a:lnTo>
                <a:close/>
              </a:path>
              <a:path w="915035" h="116839">
                <a:moveTo>
                  <a:pt x="812965" y="0"/>
                </a:moveTo>
                <a:lnTo>
                  <a:pt x="806678" y="1653"/>
                </a:lnTo>
                <a:lnTo>
                  <a:pt x="803851" y="3680"/>
                </a:lnTo>
                <a:lnTo>
                  <a:pt x="798549" y="12767"/>
                </a:lnTo>
                <a:lnTo>
                  <a:pt x="800596" y="20544"/>
                </a:lnTo>
                <a:lnTo>
                  <a:pt x="842277" y="44858"/>
                </a:lnTo>
                <a:lnTo>
                  <a:pt x="892687" y="44858"/>
                </a:lnTo>
                <a:lnTo>
                  <a:pt x="816424" y="372"/>
                </a:lnTo>
                <a:lnTo>
                  <a:pt x="812965" y="0"/>
                </a:lnTo>
                <a:close/>
              </a:path>
            </a:pathLst>
          </a:custGeom>
          <a:solidFill>
            <a:srgbClr val="107FA7"/>
          </a:solidFill>
        </p:spPr>
        <p:txBody>
          <a:bodyPr wrap="square" lIns="0" tIns="0" rIns="0" bIns="0" rtlCol="0"/>
          <a:lstStyle/>
          <a:p>
            <a:endParaRPr/>
          </a:p>
        </p:txBody>
      </p:sp>
      <p:sp>
        <p:nvSpPr>
          <p:cNvPr id="31" name="object 31"/>
          <p:cNvSpPr txBox="1"/>
          <p:nvPr/>
        </p:nvSpPr>
        <p:spPr>
          <a:xfrm>
            <a:off x="1755139" y="3183635"/>
            <a:ext cx="461645" cy="203200"/>
          </a:xfrm>
          <a:prstGeom prst="rect">
            <a:avLst/>
          </a:prstGeom>
        </p:spPr>
        <p:txBody>
          <a:bodyPr vert="horz" wrap="square" lIns="0" tIns="0" rIns="0" bIns="0" rtlCol="0">
            <a:spAutoFit/>
          </a:bodyPr>
          <a:lstStyle/>
          <a:p>
            <a:pPr marL="12700">
              <a:lnSpc>
                <a:spcPct val="100000"/>
              </a:lnSpc>
            </a:pPr>
            <a:r>
              <a:rPr sz="1400" spc="-45" dirty="0">
                <a:solidFill>
                  <a:srgbClr val="107FA7"/>
                </a:solidFill>
                <a:latin typeface="Calibri"/>
                <a:cs typeface="Calibri"/>
              </a:rPr>
              <a:t>Q</a:t>
            </a:r>
            <a:r>
              <a:rPr sz="1400" spc="-40" dirty="0">
                <a:solidFill>
                  <a:srgbClr val="107FA7"/>
                </a:solidFill>
                <a:latin typeface="Calibri"/>
                <a:cs typeface="Calibri"/>
              </a:rPr>
              <a:t>u</a:t>
            </a:r>
            <a:r>
              <a:rPr sz="1400" spc="-5" dirty="0">
                <a:solidFill>
                  <a:srgbClr val="107FA7"/>
                </a:solidFill>
                <a:latin typeface="Calibri"/>
                <a:cs typeface="Calibri"/>
              </a:rPr>
              <a:t>e</a:t>
            </a:r>
            <a:r>
              <a:rPr sz="1400" spc="0" dirty="0">
                <a:solidFill>
                  <a:srgbClr val="107FA7"/>
                </a:solidFill>
                <a:latin typeface="Calibri"/>
                <a:cs typeface="Calibri"/>
              </a:rPr>
              <a:t>r</a:t>
            </a:r>
            <a:r>
              <a:rPr sz="1400" spc="-5" dirty="0">
                <a:solidFill>
                  <a:srgbClr val="107FA7"/>
                </a:solidFill>
                <a:latin typeface="Calibri"/>
                <a:cs typeface="Calibri"/>
              </a:rPr>
              <a:t>y</a:t>
            </a:r>
            <a:endParaRPr sz="1400">
              <a:latin typeface="Calibri"/>
              <a:cs typeface="Calibri"/>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6100" y="2476500"/>
            <a:ext cx="901700" cy="3429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25950" y="2520950"/>
            <a:ext cx="762000" cy="203200"/>
          </a:xfrm>
          <a:custGeom>
            <a:avLst/>
            <a:gdLst/>
            <a:ahLst/>
            <a:cxnLst/>
            <a:rect l="l" t="t" r="r" b="b"/>
            <a:pathLst>
              <a:path w="762000" h="203200">
                <a:moveTo>
                  <a:pt x="711200" y="0"/>
                </a:moveTo>
                <a:lnTo>
                  <a:pt x="50800" y="0"/>
                </a:lnTo>
                <a:lnTo>
                  <a:pt x="0" y="203200"/>
                </a:lnTo>
                <a:lnTo>
                  <a:pt x="762000" y="203200"/>
                </a:lnTo>
                <a:lnTo>
                  <a:pt x="711200" y="0"/>
                </a:lnTo>
                <a:close/>
              </a:path>
            </a:pathLst>
          </a:custGeom>
          <a:solidFill>
            <a:srgbClr val="FFEFC8"/>
          </a:solidFill>
        </p:spPr>
        <p:txBody>
          <a:bodyPr wrap="square" lIns="0" tIns="0" rIns="0" bIns="0" rtlCol="0"/>
          <a:lstStyle/>
          <a:p>
            <a:endParaRPr/>
          </a:p>
        </p:txBody>
      </p:sp>
      <p:sp>
        <p:nvSpPr>
          <p:cNvPr id="4" name="object 4"/>
          <p:cNvSpPr/>
          <p:nvPr/>
        </p:nvSpPr>
        <p:spPr>
          <a:xfrm>
            <a:off x="4425950" y="2520950"/>
            <a:ext cx="762000" cy="203200"/>
          </a:xfrm>
          <a:custGeom>
            <a:avLst/>
            <a:gdLst/>
            <a:ahLst/>
            <a:cxnLst/>
            <a:rect l="l" t="t" r="r" b="b"/>
            <a:pathLst>
              <a:path w="762000" h="203200">
                <a:moveTo>
                  <a:pt x="0" y="203200"/>
                </a:moveTo>
                <a:lnTo>
                  <a:pt x="50800" y="0"/>
                </a:lnTo>
                <a:lnTo>
                  <a:pt x="711200" y="0"/>
                </a:lnTo>
                <a:lnTo>
                  <a:pt x="762000" y="203200"/>
                </a:lnTo>
                <a:lnTo>
                  <a:pt x="0" y="203200"/>
                </a:lnTo>
                <a:close/>
              </a:path>
            </a:pathLst>
          </a:custGeom>
          <a:ln w="12700">
            <a:solidFill>
              <a:srgbClr val="7F7F7F"/>
            </a:solidFill>
          </a:ln>
        </p:spPr>
        <p:txBody>
          <a:bodyPr wrap="square" lIns="0" tIns="0" rIns="0" bIns="0" rtlCol="0"/>
          <a:lstStyle/>
          <a:p>
            <a:endParaRPr/>
          </a:p>
        </p:txBody>
      </p:sp>
      <p:sp>
        <p:nvSpPr>
          <p:cNvPr id="5" name="object 5"/>
          <p:cNvSpPr/>
          <p:nvPr/>
        </p:nvSpPr>
        <p:spPr>
          <a:xfrm>
            <a:off x="4356100" y="2679700"/>
            <a:ext cx="4483100" cy="774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559300" y="2806700"/>
            <a:ext cx="4076700" cy="5588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425950" y="2724150"/>
            <a:ext cx="4343400" cy="635000"/>
          </a:xfrm>
          <a:custGeom>
            <a:avLst/>
            <a:gdLst/>
            <a:ahLst/>
            <a:cxnLst/>
            <a:rect l="l" t="t" r="r" b="b"/>
            <a:pathLst>
              <a:path w="4343400" h="635000">
                <a:moveTo>
                  <a:pt x="0" y="0"/>
                </a:moveTo>
                <a:lnTo>
                  <a:pt x="4343400" y="0"/>
                </a:lnTo>
                <a:lnTo>
                  <a:pt x="4343400" y="635000"/>
                </a:lnTo>
                <a:lnTo>
                  <a:pt x="0" y="635000"/>
                </a:lnTo>
                <a:lnTo>
                  <a:pt x="0" y="0"/>
                </a:lnTo>
                <a:close/>
              </a:path>
            </a:pathLst>
          </a:custGeom>
          <a:solidFill>
            <a:srgbClr val="FFEFC8"/>
          </a:solidFill>
        </p:spPr>
        <p:txBody>
          <a:bodyPr wrap="square" lIns="0" tIns="0" rIns="0" bIns="0" rtlCol="0"/>
          <a:lstStyle/>
          <a:p>
            <a:endParaRPr/>
          </a:p>
        </p:txBody>
      </p:sp>
      <p:sp>
        <p:nvSpPr>
          <p:cNvPr id="8" name="object 8"/>
          <p:cNvSpPr/>
          <p:nvPr/>
        </p:nvSpPr>
        <p:spPr>
          <a:xfrm>
            <a:off x="4425950" y="2724150"/>
            <a:ext cx="4343400" cy="635000"/>
          </a:xfrm>
          <a:custGeom>
            <a:avLst/>
            <a:gdLst/>
            <a:ahLst/>
            <a:cxnLst/>
            <a:rect l="l" t="t" r="r" b="b"/>
            <a:pathLst>
              <a:path w="4343400" h="635000">
                <a:moveTo>
                  <a:pt x="0" y="0"/>
                </a:moveTo>
                <a:lnTo>
                  <a:pt x="4343400" y="0"/>
                </a:lnTo>
                <a:lnTo>
                  <a:pt x="4343400" y="635000"/>
                </a:lnTo>
                <a:lnTo>
                  <a:pt x="0" y="635000"/>
                </a:lnTo>
                <a:lnTo>
                  <a:pt x="0" y="0"/>
                </a:lnTo>
                <a:close/>
              </a:path>
            </a:pathLst>
          </a:custGeom>
          <a:ln w="12700">
            <a:solidFill>
              <a:srgbClr val="7F7F7F"/>
            </a:solidFill>
          </a:ln>
        </p:spPr>
        <p:txBody>
          <a:bodyPr wrap="square" lIns="0" tIns="0" rIns="0" bIns="0" rtlCol="0"/>
          <a:lstStyle/>
          <a:p>
            <a:endParaRPr/>
          </a:p>
        </p:txBody>
      </p:sp>
      <p:sp>
        <p:nvSpPr>
          <p:cNvPr id="9" name="object 9"/>
          <p:cNvSpPr/>
          <p:nvPr/>
        </p:nvSpPr>
        <p:spPr>
          <a:xfrm>
            <a:off x="6134100" y="3390900"/>
            <a:ext cx="2044700" cy="13589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235700" y="3556000"/>
            <a:ext cx="1676400" cy="12446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340350" y="3816350"/>
            <a:ext cx="495300" cy="304800"/>
          </a:xfrm>
          <a:custGeom>
            <a:avLst/>
            <a:gdLst/>
            <a:ahLst/>
            <a:cxnLst/>
            <a:rect l="l" t="t" r="r" b="b"/>
            <a:pathLst>
              <a:path w="495300" h="304800">
                <a:moveTo>
                  <a:pt x="0" y="0"/>
                </a:moveTo>
                <a:lnTo>
                  <a:pt x="495300" y="0"/>
                </a:lnTo>
                <a:lnTo>
                  <a:pt x="495300" y="304800"/>
                </a:lnTo>
                <a:lnTo>
                  <a:pt x="0" y="304800"/>
                </a:lnTo>
                <a:lnTo>
                  <a:pt x="0" y="0"/>
                </a:lnTo>
                <a:close/>
              </a:path>
            </a:pathLst>
          </a:custGeom>
          <a:ln w="12700">
            <a:solidFill>
              <a:srgbClr val="7F7F7F"/>
            </a:solidFill>
          </a:ln>
        </p:spPr>
        <p:txBody>
          <a:bodyPr wrap="square" lIns="0" tIns="0" rIns="0" bIns="0" rtlCol="0"/>
          <a:lstStyle/>
          <a:p>
            <a:endParaRPr/>
          </a:p>
        </p:txBody>
      </p:sp>
      <p:sp>
        <p:nvSpPr>
          <p:cNvPr id="12" name="object 12"/>
          <p:cNvSpPr/>
          <p:nvPr/>
        </p:nvSpPr>
        <p:spPr>
          <a:xfrm>
            <a:off x="5416550" y="5187950"/>
            <a:ext cx="508000" cy="304800"/>
          </a:xfrm>
          <a:custGeom>
            <a:avLst/>
            <a:gdLst/>
            <a:ahLst/>
            <a:cxnLst/>
            <a:rect l="l" t="t" r="r" b="b"/>
            <a:pathLst>
              <a:path w="508000" h="304800">
                <a:moveTo>
                  <a:pt x="0" y="0"/>
                </a:moveTo>
                <a:lnTo>
                  <a:pt x="508000" y="0"/>
                </a:lnTo>
                <a:lnTo>
                  <a:pt x="508000" y="304800"/>
                </a:lnTo>
                <a:lnTo>
                  <a:pt x="0" y="304800"/>
                </a:lnTo>
                <a:lnTo>
                  <a:pt x="0" y="0"/>
                </a:lnTo>
                <a:close/>
              </a:path>
            </a:pathLst>
          </a:custGeom>
          <a:ln w="12700">
            <a:solidFill>
              <a:srgbClr val="7F7F7F"/>
            </a:solidFill>
          </a:ln>
        </p:spPr>
        <p:txBody>
          <a:bodyPr wrap="square" lIns="0" tIns="0" rIns="0" bIns="0" rtlCol="0"/>
          <a:lstStyle/>
          <a:p>
            <a:endParaRPr/>
          </a:p>
        </p:txBody>
      </p:sp>
      <p:sp>
        <p:nvSpPr>
          <p:cNvPr id="13" name="object 13"/>
          <p:cNvSpPr txBox="1"/>
          <p:nvPr/>
        </p:nvSpPr>
        <p:spPr>
          <a:xfrm>
            <a:off x="527242" y="1196354"/>
            <a:ext cx="7929245" cy="1959610"/>
          </a:xfrm>
          <a:prstGeom prst="rect">
            <a:avLst/>
          </a:prstGeom>
        </p:spPr>
        <p:txBody>
          <a:bodyPr vert="horz" wrap="square" lIns="0" tIns="0" rIns="0" bIns="0" rtlCol="0">
            <a:spAutoFit/>
          </a:bodyPr>
          <a:lstStyle/>
          <a:p>
            <a:pPr marL="177800" indent="-165100">
              <a:lnSpc>
                <a:spcPts val="2350"/>
              </a:lnSpc>
              <a:buClr>
                <a:srgbClr val="2DA6C9"/>
              </a:buClr>
              <a:buFont typeface="Malgun Gothic"/>
              <a:buChar char="▪"/>
              <a:tabLst>
                <a:tab pos="177800" algn="l"/>
              </a:tabLst>
            </a:pPr>
            <a:r>
              <a:rPr sz="2000" b="1" spc="-30" dirty="0">
                <a:latin typeface="Calibri"/>
                <a:cs typeface="Calibri"/>
              </a:rPr>
              <a:t>B</a:t>
            </a:r>
            <a:r>
              <a:rPr sz="2000" b="1" spc="-5" dirty="0">
                <a:latin typeface="Calibri"/>
                <a:cs typeface="Calibri"/>
              </a:rPr>
              <a:t>y</a:t>
            </a:r>
            <a:r>
              <a:rPr sz="2000" b="1"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spc="0" dirty="0">
                <a:latin typeface="Calibri"/>
                <a:cs typeface="Calibri"/>
              </a:rPr>
              <a:t>a</a:t>
            </a:r>
            <a:r>
              <a:rPr sz="2000" b="1" spc="20" dirty="0">
                <a:latin typeface="Calibri"/>
                <a:cs typeface="Calibri"/>
              </a:rPr>
              <a:t>u</a:t>
            </a:r>
            <a:r>
              <a:rPr sz="2000" b="1" dirty="0">
                <a:latin typeface="Calibri"/>
                <a:cs typeface="Calibri"/>
              </a:rPr>
              <a:t>lt</a:t>
            </a:r>
            <a:r>
              <a:rPr sz="2000" b="1" spc="-5" dirty="0">
                <a:latin typeface="Calibri"/>
                <a:cs typeface="Calibri"/>
              </a:rPr>
              <a:t>,</a:t>
            </a:r>
            <a:r>
              <a:rPr sz="2000" b="1" spc="-7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r>
              <a:rPr sz="2000" b="1" spc="-10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endParaRPr sz="2000">
              <a:latin typeface="Calibri"/>
              <a:cs typeface="Calibri"/>
            </a:endParaRPr>
          </a:p>
          <a:p>
            <a:pPr marL="177800">
              <a:lnSpc>
                <a:spcPts val="2350"/>
              </a:lnSpc>
            </a:pPr>
            <a:r>
              <a:rPr sz="2000" b="1" spc="-5" dirty="0">
                <a:latin typeface="Courier New"/>
                <a:cs typeface="Courier New"/>
              </a:rPr>
              <a:t>/user/hive/warehouse</a:t>
            </a:r>
            <a:endParaRPr sz="2000">
              <a:latin typeface="Courier New"/>
              <a:cs typeface="Courier New"/>
            </a:endParaRPr>
          </a:p>
          <a:p>
            <a:pPr marL="177800" indent="-165100">
              <a:lnSpc>
                <a:spcPct val="100000"/>
              </a:lnSpc>
              <a:spcBef>
                <a:spcPts val="1500"/>
              </a:spcBef>
              <a:buClr>
                <a:srgbClr val="2DA6C9"/>
              </a:buClr>
              <a:buFont typeface="Malgun Gothic"/>
              <a:buChar char="▪"/>
              <a:tabLst>
                <a:tab pos="177800" algn="l"/>
              </a:tabLst>
            </a:pPr>
            <a:r>
              <a:rPr sz="2000" b="1" spc="10" dirty="0">
                <a:latin typeface="Calibri"/>
                <a:cs typeface="Calibri"/>
              </a:rPr>
              <a:t>E</a:t>
            </a:r>
            <a:r>
              <a:rPr sz="2000" b="1" spc="0" dirty="0">
                <a:latin typeface="Calibri"/>
                <a:cs typeface="Calibri"/>
              </a:rPr>
              <a:t>a</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spc="20" dirty="0">
                <a:latin typeface="Calibri"/>
                <a:cs typeface="Calibri"/>
              </a:rPr>
              <a:t>ubd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20" dirty="0">
                <a:latin typeface="Calibri"/>
                <a:cs typeface="Calibri"/>
              </a:rPr>
              <a:t>o</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i</a:t>
            </a:r>
            <a:r>
              <a:rPr sz="2000" b="1" spc="20" dirty="0">
                <a:latin typeface="Calibri"/>
                <a:cs typeface="Calibri"/>
              </a:rPr>
              <a:t>n</a:t>
            </a:r>
            <a:r>
              <a:rPr sz="2000" b="1" dirty="0">
                <a:latin typeface="Calibri"/>
                <a:cs typeface="Calibri"/>
              </a:rPr>
              <a:t>i</a:t>
            </a:r>
            <a:r>
              <a:rPr sz="2000" b="1" spc="20" dirty="0">
                <a:latin typeface="Calibri"/>
                <a:cs typeface="Calibri"/>
              </a:rPr>
              <a:t>n</a:t>
            </a:r>
            <a:r>
              <a:rPr sz="2000" b="1" dirty="0">
                <a:latin typeface="Calibri"/>
                <a:cs typeface="Calibri"/>
              </a:rPr>
              <a:t>g</a:t>
            </a:r>
            <a:r>
              <a:rPr sz="2000" b="1" spc="-204"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y</a:t>
            </a:r>
            <a:r>
              <a:rPr sz="2000" b="1" spc="-100" dirty="0">
                <a:latin typeface="Calibri"/>
                <a:cs typeface="Calibri"/>
              </a:rPr>
              <a:t> </a:t>
            </a:r>
            <a:r>
              <a:rPr sz="2000" b="1" spc="20" dirty="0">
                <a:latin typeface="Calibri"/>
                <a:cs typeface="Calibri"/>
              </a:rPr>
              <a:t>nu</a:t>
            </a:r>
            <a:r>
              <a:rPr sz="2000" b="1" spc="-30" dirty="0">
                <a:latin typeface="Calibri"/>
                <a:cs typeface="Calibri"/>
              </a:rPr>
              <a:t>m</a:t>
            </a:r>
            <a:r>
              <a:rPr sz="2000" b="1" spc="20" dirty="0">
                <a:latin typeface="Calibri"/>
                <a:cs typeface="Calibri"/>
              </a:rPr>
              <a:t>b</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20" dirty="0">
                <a:latin typeface="Calibri"/>
                <a:cs typeface="Calibri"/>
              </a:rPr>
              <a:t>o</a:t>
            </a:r>
            <a:r>
              <a:rPr sz="2000" b="1" dirty="0">
                <a:latin typeface="Calibri"/>
                <a:cs typeface="Calibri"/>
              </a:rPr>
              <a:t>f</a:t>
            </a:r>
            <a:r>
              <a:rPr sz="2000" b="1" spc="-85"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endParaRPr sz="2000">
              <a:latin typeface="Calibri"/>
              <a:cs typeface="Calibri"/>
            </a:endParaRPr>
          </a:p>
          <a:p>
            <a:pPr marL="770255">
              <a:lnSpc>
                <a:spcPct val="100000"/>
              </a:lnSpc>
              <a:spcBef>
                <a:spcPts val="1720"/>
              </a:spcBef>
            </a:pPr>
            <a:r>
              <a:rPr sz="1600" b="1" spc="30" dirty="0">
                <a:latin typeface="Calibri"/>
                <a:cs typeface="Calibri"/>
              </a:rPr>
              <a:t>c</a:t>
            </a:r>
            <a:r>
              <a:rPr sz="1600" b="1" spc="40" dirty="0">
                <a:latin typeface="Calibri"/>
                <a:cs typeface="Calibri"/>
              </a:rPr>
              <a:t>u</a:t>
            </a:r>
            <a:r>
              <a:rPr sz="1600" b="1" spc="-45" dirty="0">
                <a:latin typeface="Calibri"/>
                <a:cs typeface="Calibri"/>
              </a:rPr>
              <a:t>s</a:t>
            </a:r>
            <a:r>
              <a:rPr sz="1600" b="1" spc="35" dirty="0">
                <a:latin typeface="Calibri"/>
                <a:cs typeface="Calibri"/>
              </a:rPr>
              <a:t>t</a:t>
            </a:r>
            <a:r>
              <a:rPr sz="1600" b="1" spc="25" dirty="0">
                <a:latin typeface="Calibri"/>
                <a:cs typeface="Calibri"/>
              </a:rPr>
              <a:t>o</a:t>
            </a:r>
            <a:r>
              <a:rPr sz="1600" b="1" spc="-5" dirty="0">
                <a:latin typeface="Calibri"/>
                <a:cs typeface="Calibri"/>
              </a:rPr>
              <a:t>m</a:t>
            </a:r>
            <a:r>
              <a:rPr sz="1600" b="1" spc="-10" dirty="0">
                <a:latin typeface="Calibri"/>
                <a:cs typeface="Calibri"/>
              </a:rPr>
              <a:t>e</a:t>
            </a:r>
            <a:r>
              <a:rPr sz="1600" b="1" spc="30" dirty="0">
                <a:latin typeface="Calibri"/>
                <a:cs typeface="Calibri"/>
              </a:rPr>
              <a:t>r</a:t>
            </a:r>
            <a:r>
              <a:rPr sz="1600" b="1" spc="-5" dirty="0">
                <a:latin typeface="Calibri"/>
                <a:cs typeface="Calibri"/>
              </a:rPr>
              <a:t>s</a:t>
            </a:r>
            <a:r>
              <a:rPr sz="1600" b="1" spc="-105" dirty="0">
                <a:latin typeface="Calibri"/>
                <a:cs typeface="Calibri"/>
              </a:rPr>
              <a:t> </a:t>
            </a:r>
            <a:r>
              <a:rPr sz="1600" b="1" spc="35" dirty="0">
                <a:latin typeface="Calibri"/>
                <a:cs typeface="Calibri"/>
              </a:rPr>
              <a:t>t</a:t>
            </a:r>
            <a:r>
              <a:rPr sz="1600" b="1" dirty="0">
                <a:latin typeface="Calibri"/>
                <a:cs typeface="Calibri"/>
              </a:rPr>
              <a:t>a</a:t>
            </a:r>
            <a:r>
              <a:rPr sz="1600" b="1" spc="30" dirty="0">
                <a:latin typeface="Calibri"/>
                <a:cs typeface="Calibri"/>
              </a:rPr>
              <a:t>b</a:t>
            </a:r>
            <a:r>
              <a:rPr sz="1600" b="1" dirty="0">
                <a:latin typeface="Calibri"/>
                <a:cs typeface="Calibri"/>
              </a:rPr>
              <a:t>le</a:t>
            </a:r>
            <a:endParaRPr sz="1600">
              <a:latin typeface="Calibri"/>
              <a:cs typeface="Calibri"/>
            </a:endParaRPr>
          </a:p>
          <a:p>
            <a:pPr marL="4212590">
              <a:lnSpc>
                <a:spcPct val="100000"/>
              </a:lnSpc>
              <a:spcBef>
                <a:spcPts val="1340"/>
              </a:spcBef>
            </a:pPr>
            <a:r>
              <a:rPr sz="1600" b="1" spc="35" dirty="0">
                <a:latin typeface="Courier New"/>
                <a:cs typeface="Courier New"/>
              </a:rPr>
              <a:t>/user/hiv</a:t>
            </a:r>
            <a:r>
              <a:rPr sz="1600" b="1" spc="-60" dirty="0">
                <a:latin typeface="Courier New"/>
                <a:cs typeface="Courier New"/>
              </a:rPr>
              <a:t>e</a:t>
            </a:r>
            <a:r>
              <a:rPr sz="1600" b="1" spc="35" dirty="0">
                <a:latin typeface="Courier New"/>
                <a:cs typeface="Courier New"/>
              </a:rPr>
              <a:t>/w</a:t>
            </a:r>
            <a:r>
              <a:rPr sz="1600" b="1" spc="-65" dirty="0">
                <a:latin typeface="Courier New"/>
                <a:cs typeface="Courier New"/>
              </a:rPr>
              <a:t>a</a:t>
            </a:r>
            <a:r>
              <a:rPr sz="1600" b="1" spc="35" dirty="0">
                <a:latin typeface="Courier New"/>
                <a:cs typeface="Courier New"/>
              </a:rPr>
              <a:t>r</a:t>
            </a:r>
            <a:r>
              <a:rPr sz="1600" b="1" spc="-65" dirty="0">
                <a:latin typeface="Courier New"/>
                <a:cs typeface="Courier New"/>
              </a:rPr>
              <a:t>e</a:t>
            </a:r>
            <a:r>
              <a:rPr sz="1600" b="1" spc="35" dirty="0">
                <a:latin typeface="Courier New"/>
                <a:cs typeface="Courier New"/>
              </a:rPr>
              <a:t>ho</a:t>
            </a:r>
            <a:r>
              <a:rPr sz="1600" b="1" spc="-65" dirty="0">
                <a:latin typeface="Courier New"/>
                <a:cs typeface="Courier New"/>
              </a:rPr>
              <a:t>u</a:t>
            </a:r>
            <a:r>
              <a:rPr sz="1600" b="1" spc="35" dirty="0">
                <a:latin typeface="Courier New"/>
                <a:cs typeface="Courier New"/>
              </a:rPr>
              <a:t>se</a:t>
            </a:r>
            <a:r>
              <a:rPr sz="1600" b="1" spc="-60" dirty="0">
                <a:latin typeface="Courier New"/>
                <a:cs typeface="Courier New"/>
              </a:rPr>
              <a:t>/</a:t>
            </a:r>
            <a:r>
              <a:rPr sz="1600" b="1" spc="35" dirty="0">
                <a:solidFill>
                  <a:srgbClr val="0000FF"/>
                </a:solidFill>
                <a:latin typeface="Courier New"/>
                <a:cs typeface="Courier New"/>
              </a:rPr>
              <a:t>c</a:t>
            </a:r>
            <a:r>
              <a:rPr sz="1600" b="1" spc="-65" dirty="0">
                <a:solidFill>
                  <a:srgbClr val="0000FF"/>
                </a:solidFill>
                <a:latin typeface="Courier New"/>
                <a:cs typeface="Courier New"/>
              </a:rPr>
              <a:t>u</a:t>
            </a:r>
            <a:r>
              <a:rPr sz="1600" b="1" spc="35" dirty="0">
                <a:solidFill>
                  <a:srgbClr val="0000FF"/>
                </a:solidFill>
                <a:latin typeface="Courier New"/>
                <a:cs typeface="Courier New"/>
              </a:rPr>
              <a:t>st</a:t>
            </a:r>
            <a:r>
              <a:rPr sz="1600" b="1" spc="-65" dirty="0">
                <a:solidFill>
                  <a:srgbClr val="0000FF"/>
                </a:solidFill>
                <a:latin typeface="Courier New"/>
                <a:cs typeface="Courier New"/>
              </a:rPr>
              <a:t>o</a:t>
            </a:r>
            <a:r>
              <a:rPr sz="1600" b="1" spc="35" dirty="0">
                <a:solidFill>
                  <a:srgbClr val="0000FF"/>
                </a:solidFill>
                <a:latin typeface="Courier New"/>
                <a:cs typeface="Courier New"/>
              </a:rPr>
              <a:t>me</a:t>
            </a:r>
            <a:r>
              <a:rPr sz="1600" b="1" spc="-65" dirty="0">
                <a:solidFill>
                  <a:srgbClr val="0000FF"/>
                </a:solidFill>
                <a:latin typeface="Courier New"/>
                <a:cs typeface="Courier New"/>
              </a:rPr>
              <a:t>r</a:t>
            </a:r>
            <a:r>
              <a:rPr sz="1600" b="1" dirty="0">
                <a:solidFill>
                  <a:srgbClr val="0000FF"/>
                </a:solidFill>
                <a:latin typeface="Courier New"/>
                <a:cs typeface="Courier New"/>
              </a:rPr>
              <a:t>s</a:t>
            </a:r>
            <a:endParaRPr sz="1600">
              <a:latin typeface="Courier New"/>
              <a:cs typeface="Courier New"/>
            </a:endParaRPr>
          </a:p>
        </p:txBody>
      </p:sp>
      <p:sp>
        <p:nvSpPr>
          <p:cNvPr id="14" name="object 1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30" dirty="0"/>
              <a:t>T</a:t>
            </a:r>
            <a:r>
              <a:rPr spc="35" dirty="0"/>
              <a:t>h</a:t>
            </a:r>
            <a:r>
              <a:rPr spc="-5" dirty="0"/>
              <a:t>e</a:t>
            </a:r>
            <a:r>
              <a:rPr spc="-40" dirty="0"/>
              <a:t> </a:t>
            </a:r>
            <a:r>
              <a:rPr spc="20" dirty="0"/>
              <a:t>D</a:t>
            </a:r>
            <a:r>
              <a:rPr spc="-55" dirty="0"/>
              <a:t>a</a:t>
            </a:r>
            <a:r>
              <a:rPr spc="-5" dirty="0"/>
              <a:t>t</a:t>
            </a:r>
            <a:r>
              <a:rPr dirty="0"/>
              <a:t>a</a:t>
            </a:r>
            <a:r>
              <a:rPr spc="-95" dirty="0"/>
              <a:t> </a:t>
            </a:r>
            <a:r>
              <a:rPr spc="-145" dirty="0"/>
              <a:t>W</a:t>
            </a:r>
            <a:r>
              <a:rPr spc="-55" dirty="0"/>
              <a:t>a</a:t>
            </a:r>
            <a:r>
              <a:rPr spc="-45" dirty="0"/>
              <a:t>r</a:t>
            </a:r>
            <a:r>
              <a:rPr dirty="0"/>
              <a:t>e</a:t>
            </a:r>
            <a:r>
              <a:rPr spc="35" dirty="0"/>
              <a:t>hou</a:t>
            </a:r>
            <a:r>
              <a:rPr spc="-40" dirty="0"/>
              <a:t>s</a:t>
            </a:r>
            <a:r>
              <a:rPr spc="-5" dirty="0"/>
              <a:t>e</a:t>
            </a:r>
            <a:r>
              <a:rPr spc="60" dirty="0"/>
              <a:t> </a:t>
            </a:r>
            <a:r>
              <a:rPr spc="20" dirty="0"/>
              <a:t>D</a:t>
            </a:r>
            <a:r>
              <a:rPr spc="45" dirty="0"/>
              <a:t>i</a:t>
            </a:r>
            <a:r>
              <a:rPr spc="-45" dirty="0"/>
              <a:t>r</a:t>
            </a:r>
            <a:r>
              <a:rPr dirty="0"/>
              <a:t>e</a:t>
            </a:r>
            <a:r>
              <a:rPr spc="-20" dirty="0"/>
              <a:t>c</a:t>
            </a:r>
            <a:r>
              <a:rPr spc="-5" dirty="0"/>
              <a:t>t</a:t>
            </a:r>
            <a:r>
              <a:rPr spc="35" dirty="0"/>
              <a:t>o</a:t>
            </a:r>
            <a:r>
              <a:rPr spc="-45" dirty="0"/>
              <a:t>r</a:t>
            </a:r>
            <a:r>
              <a:rPr spc="-5" dirty="0"/>
              <a:t>y</a:t>
            </a:r>
          </a:p>
        </p:txBody>
      </p:sp>
      <p:sp>
        <p:nvSpPr>
          <p:cNvPr id="16" name="object 16"/>
          <p:cNvSpPr txBox="1"/>
          <p:nvPr/>
        </p:nvSpPr>
        <p:spPr>
          <a:xfrm>
            <a:off x="5412740" y="3869435"/>
            <a:ext cx="332105" cy="203200"/>
          </a:xfrm>
          <a:prstGeom prst="rect">
            <a:avLst/>
          </a:prstGeom>
        </p:spPr>
        <p:txBody>
          <a:bodyPr vert="horz" wrap="square" lIns="0" tIns="0" rIns="0" bIns="0" rtlCol="0">
            <a:spAutoFit/>
          </a:bodyPr>
          <a:lstStyle/>
          <a:p>
            <a:pPr marL="12700">
              <a:lnSpc>
                <a:spcPct val="100000"/>
              </a:lnSpc>
            </a:pPr>
            <a:r>
              <a:rPr sz="1400" spc="-30" dirty="0">
                <a:latin typeface="Calibri"/>
                <a:cs typeface="Calibri"/>
              </a:rPr>
              <a:t>f</a:t>
            </a:r>
            <a:r>
              <a:rPr sz="1400" spc="-25" dirty="0">
                <a:latin typeface="Calibri"/>
                <a:cs typeface="Calibri"/>
              </a:rPr>
              <a:t>il</a:t>
            </a:r>
            <a:r>
              <a:rPr sz="1400" spc="-5" dirty="0">
                <a:latin typeface="Calibri"/>
                <a:cs typeface="Calibri"/>
              </a:rPr>
              <a:t>e1</a:t>
            </a:r>
            <a:endParaRPr sz="1400">
              <a:latin typeface="Calibri"/>
              <a:cs typeface="Calibri"/>
            </a:endParaRPr>
          </a:p>
        </p:txBody>
      </p:sp>
      <p:sp>
        <p:nvSpPr>
          <p:cNvPr id="17" name="object 17"/>
          <p:cNvSpPr txBox="1"/>
          <p:nvPr/>
        </p:nvSpPr>
        <p:spPr>
          <a:xfrm>
            <a:off x="5488940" y="5241035"/>
            <a:ext cx="332105" cy="203200"/>
          </a:xfrm>
          <a:prstGeom prst="rect">
            <a:avLst/>
          </a:prstGeom>
        </p:spPr>
        <p:txBody>
          <a:bodyPr vert="horz" wrap="square" lIns="0" tIns="0" rIns="0" bIns="0" rtlCol="0">
            <a:spAutoFit/>
          </a:bodyPr>
          <a:lstStyle/>
          <a:p>
            <a:pPr marL="12700">
              <a:lnSpc>
                <a:spcPct val="100000"/>
              </a:lnSpc>
            </a:pPr>
            <a:r>
              <a:rPr sz="1400" spc="-30" dirty="0">
                <a:latin typeface="Calibri"/>
                <a:cs typeface="Calibri"/>
              </a:rPr>
              <a:t>f</a:t>
            </a:r>
            <a:r>
              <a:rPr sz="1400" spc="-25" dirty="0">
                <a:latin typeface="Calibri"/>
                <a:cs typeface="Calibri"/>
              </a:rPr>
              <a:t>il</a:t>
            </a:r>
            <a:r>
              <a:rPr sz="1400" spc="-5" dirty="0">
                <a:latin typeface="Calibri"/>
                <a:cs typeface="Calibri"/>
              </a:rPr>
              <a:t>e2</a:t>
            </a:r>
            <a:endParaRPr sz="1400">
              <a:latin typeface="Calibri"/>
              <a:cs typeface="Calibri"/>
            </a:endParaRPr>
          </a:p>
        </p:txBody>
      </p:sp>
      <p:sp>
        <p:nvSpPr>
          <p:cNvPr id="19" name="object 19"/>
          <p:cNvSpPr/>
          <p:nvPr/>
        </p:nvSpPr>
        <p:spPr>
          <a:xfrm>
            <a:off x="6134100" y="4762500"/>
            <a:ext cx="2044700" cy="135890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235700" y="4927600"/>
            <a:ext cx="1676400" cy="12446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876800" y="3314700"/>
            <a:ext cx="152400" cy="212090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953000" y="3352800"/>
            <a:ext cx="0" cy="1981200"/>
          </a:xfrm>
          <a:custGeom>
            <a:avLst/>
            <a:gdLst/>
            <a:ahLst/>
            <a:cxnLst/>
            <a:rect l="l" t="t" r="r" b="b"/>
            <a:pathLst>
              <a:path h="1981200">
                <a:moveTo>
                  <a:pt x="0" y="0"/>
                </a:moveTo>
                <a:lnTo>
                  <a:pt x="1" y="1981200"/>
                </a:lnTo>
              </a:path>
            </a:pathLst>
          </a:custGeom>
          <a:ln w="25400">
            <a:solidFill>
              <a:srgbClr val="7F7F7F"/>
            </a:solidFill>
          </a:ln>
        </p:spPr>
        <p:txBody>
          <a:bodyPr wrap="square" lIns="0" tIns="0" rIns="0" bIns="0" rtlCol="0"/>
          <a:lstStyle/>
          <a:p>
            <a:endParaRPr/>
          </a:p>
        </p:txBody>
      </p:sp>
      <p:sp>
        <p:nvSpPr>
          <p:cNvPr id="24" name="object 24"/>
          <p:cNvSpPr/>
          <p:nvPr/>
        </p:nvSpPr>
        <p:spPr>
          <a:xfrm>
            <a:off x="4889500" y="5283200"/>
            <a:ext cx="596900" cy="152400"/>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4953000" y="5334000"/>
            <a:ext cx="457200" cy="1905"/>
          </a:xfrm>
          <a:custGeom>
            <a:avLst/>
            <a:gdLst/>
            <a:ahLst/>
            <a:cxnLst/>
            <a:rect l="l" t="t" r="r" b="b"/>
            <a:pathLst>
              <a:path w="457200" h="1904">
                <a:moveTo>
                  <a:pt x="0" y="0"/>
                </a:moveTo>
                <a:lnTo>
                  <a:pt x="457200" y="1488"/>
                </a:lnTo>
              </a:path>
            </a:pathLst>
          </a:custGeom>
          <a:ln w="25400">
            <a:solidFill>
              <a:srgbClr val="7F7F7F"/>
            </a:solidFill>
          </a:ln>
        </p:spPr>
        <p:txBody>
          <a:bodyPr wrap="square" lIns="0" tIns="0" rIns="0" bIns="0" rtlCol="0"/>
          <a:lstStyle/>
          <a:p>
            <a:endParaRPr/>
          </a:p>
        </p:txBody>
      </p:sp>
      <p:sp>
        <p:nvSpPr>
          <p:cNvPr id="26" name="object 26"/>
          <p:cNvSpPr/>
          <p:nvPr/>
        </p:nvSpPr>
        <p:spPr>
          <a:xfrm>
            <a:off x="4889500" y="3911600"/>
            <a:ext cx="520700" cy="15240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953000" y="3962400"/>
            <a:ext cx="381000" cy="1905"/>
          </a:xfrm>
          <a:custGeom>
            <a:avLst/>
            <a:gdLst/>
            <a:ahLst/>
            <a:cxnLst/>
            <a:rect l="l" t="t" r="r" b="b"/>
            <a:pathLst>
              <a:path w="381000" h="1904">
                <a:moveTo>
                  <a:pt x="0" y="0"/>
                </a:moveTo>
                <a:lnTo>
                  <a:pt x="381000" y="1489"/>
                </a:lnTo>
              </a:path>
            </a:pathLst>
          </a:custGeom>
          <a:ln w="25400">
            <a:solidFill>
              <a:srgbClr val="7F7F7F"/>
            </a:solidFill>
          </a:ln>
        </p:spPr>
        <p:txBody>
          <a:bodyPr wrap="square" lIns="0" tIns="0" rIns="0" bIns="0" rtlCol="0"/>
          <a:lstStyle/>
          <a:p>
            <a:endParaRPr/>
          </a:p>
        </p:txBody>
      </p:sp>
      <p:sp>
        <p:nvSpPr>
          <p:cNvPr id="28" name="object 28"/>
          <p:cNvSpPr/>
          <p:nvPr/>
        </p:nvSpPr>
        <p:spPr>
          <a:xfrm>
            <a:off x="3746500" y="3835400"/>
            <a:ext cx="901700" cy="850900"/>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3816350" y="3892550"/>
            <a:ext cx="762000" cy="685800"/>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3816350" y="3892550"/>
            <a:ext cx="762000" cy="685800"/>
          </a:xfrm>
          <a:custGeom>
            <a:avLst/>
            <a:gdLst/>
            <a:ahLst/>
            <a:cxnLst/>
            <a:rect l="l" t="t" r="r" b="b"/>
            <a:pathLst>
              <a:path w="762000" h="685800">
                <a:moveTo>
                  <a:pt x="0" y="171450"/>
                </a:moveTo>
                <a:lnTo>
                  <a:pt x="419100" y="171450"/>
                </a:lnTo>
                <a:lnTo>
                  <a:pt x="419100" y="0"/>
                </a:lnTo>
                <a:lnTo>
                  <a:pt x="762000" y="342900"/>
                </a:lnTo>
                <a:lnTo>
                  <a:pt x="419100" y="685800"/>
                </a:lnTo>
                <a:lnTo>
                  <a:pt x="419100" y="514349"/>
                </a:lnTo>
                <a:lnTo>
                  <a:pt x="0" y="514349"/>
                </a:lnTo>
                <a:lnTo>
                  <a:pt x="0" y="171450"/>
                </a:lnTo>
                <a:close/>
              </a:path>
            </a:pathLst>
          </a:custGeom>
          <a:ln w="12700">
            <a:solidFill>
              <a:srgbClr val="000000"/>
            </a:solidFill>
          </a:ln>
        </p:spPr>
        <p:txBody>
          <a:bodyPr wrap="square" lIns="0" tIns="0" rIns="0" bIns="0" rtlCol="0"/>
          <a:lstStyle/>
          <a:p>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5</a:t>
            </a:r>
          </a:p>
        </p:txBody>
      </p:sp>
      <p:graphicFrame>
        <p:nvGraphicFramePr>
          <p:cNvPr id="15" name="object 15"/>
          <p:cNvGraphicFramePr>
            <a:graphicFrameLocks noGrp="1"/>
          </p:cNvGraphicFramePr>
          <p:nvPr/>
        </p:nvGraphicFramePr>
        <p:xfrm>
          <a:off x="6172200" y="3435350"/>
          <a:ext cx="1904998" cy="1219199"/>
        </p:xfrm>
        <a:graphic>
          <a:graphicData uri="http://schemas.openxmlformats.org/drawingml/2006/table">
            <a:tbl>
              <a:tblPr firstRow="1" bandRow="1">
                <a:tableStyleId>{2D5ABB26-0587-4C30-8999-92F81FD0307C}</a:tableStyleId>
              </a:tblPr>
              <a:tblGrid>
                <a:gridCol w="450819"/>
                <a:gridCol w="817779"/>
                <a:gridCol w="636400"/>
              </a:tblGrid>
              <a:tr h="591579">
                <a:tc>
                  <a:txBody>
                    <a:bodyPr/>
                    <a:lstStyle/>
                    <a:p>
                      <a:pPr marL="169545" marR="174625" algn="ctr">
                        <a:lnSpc>
                          <a:spcPct val="111100"/>
                        </a:lnSpc>
                      </a:pPr>
                      <a:r>
                        <a:rPr sz="1200" b="1" dirty="0">
                          <a:solidFill>
                            <a:srgbClr val="010000"/>
                          </a:solidFill>
                          <a:latin typeface="Courier New"/>
                          <a:cs typeface="Courier New"/>
                        </a:rPr>
                        <a:t>a b</a:t>
                      </a:r>
                      <a:endParaRPr sz="1200">
                        <a:latin typeface="Courier New"/>
                        <a:cs typeface="Courier New"/>
                      </a:endParaRPr>
                    </a:p>
                  </a:txBody>
                  <a:tcPr marL="0" marR="0" marT="0" marB="0">
                    <a:lnL w="12700">
                      <a:solidFill>
                        <a:srgbClr val="7F7F7F"/>
                      </a:solidFill>
                      <a:prstDash val="solid"/>
                    </a:lnL>
                    <a:lnT w="12700">
                      <a:solidFill>
                        <a:srgbClr val="7F7F7F"/>
                      </a:solidFill>
                      <a:prstDash val="solid"/>
                    </a:lnT>
                    <a:solidFill>
                      <a:srgbClr val="D9D9D9"/>
                    </a:solidFill>
                  </a:tcPr>
                </a:tc>
                <a:tc>
                  <a:txBody>
                    <a:bodyPr/>
                    <a:lstStyle/>
                    <a:p>
                      <a:pPr marL="182245" marR="182880">
                        <a:lnSpc>
                          <a:spcPct val="111100"/>
                        </a:lnSpc>
                      </a:pPr>
                      <a:r>
                        <a:rPr sz="1200" b="1" spc="-25" dirty="0">
                          <a:solidFill>
                            <a:srgbClr val="010000"/>
                          </a:solidFill>
                          <a:latin typeface="Courier New"/>
                          <a:cs typeface="Courier New"/>
                        </a:rPr>
                        <a:t>Alice Bob</a:t>
                      </a:r>
                      <a:endParaRPr sz="1200">
                        <a:latin typeface="Courier New"/>
                        <a:cs typeface="Courier New"/>
                      </a:endParaRPr>
                    </a:p>
                  </a:txBody>
                  <a:tcPr marL="0" marR="0" marT="0" marB="0">
                    <a:lnT w="12700">
                      <a:solidFill>
                        <a:srgbClr val="7F7F7F"/>
                      </a:solidFill>
                      <a:prstDash val="solid"/>
                    </a:lnT>
                    <a:solidFill>
                      <a:srgbClr val="D9D9D9"/>
                    </a:solidFill>
                  </a:tcPr>
                </a:tc>
                <a:tc>
                  <a:txBody>
                    <a:bodyPr/>
                    <a:lstStyle/>
                    <a:p>
                      <a:pPr marL="101600" marR="342900" indent="-635">
                        <a:lnSpc>
                          <a:spcPct val="111100"/>
                        </a:lnSpc>
                      </a:pPr>
                      <a:r>
                        <a:rPr sz="1200" b="1" spc="-25" dirty="0">
                          <a:solidFill>
                            <a:srgbClr val="010000"/>
                          </a:solidFill>
                          <a:latin typeface="Courier New"/>
                          <a:cs typeface="Courier New"/>
                        </a:rPr>
                        <a:t>us ca</a:t>
                      </a:r>
                      <a:endParaRPr sz="1200">
                        <a:latin typeface="Courier New"/>
                        <a:cs typeface="Courier New"/>
                      </a:endParaRPr>
                    </a:p>
                  </a:txBody>
                  <a:tcPr marL="0" marR="0" marT="0" marB="0">
                    <a:lnR w="12700">
                      <a:solidFill>
                        <a:srgbClr val="7F7F7F"/>
                      </a:solidFill>
                      <a:prstDash val="solid"/>
                    </a:lnR>
                    <a:lnT w="12700">
                      <a:solidFill>
                        <a:srgbClr val="7F7F7F"/>
                      </a:solidFill>
                      <a:prstDash val="solid"/>
                    </a:lnT>
                    <a:solidFill>
                      <a:srgbClr val="D9D9D9"/>
                    </a:solidFill>
                  </a:tcPr>
                </a:tc>
              </a:tr>
              <a:tr h="196850">
                <a:tc>
                  <a:txBody>
                    <a:bodyPr/>
                    <a:lstStyle/>
                    <a:p>
                      <a:pPr marR="4445" algn="ctr">
                        <a:lnSpc>
                          <a:spcPct val="100000"/>
                        </a:lnSpc>
                      </a:pPr>
                      <a:r>
                        <a:rPr sz="1200" b="1" dirty="0">
                          <a:solidFill>
                            <a:srgbClr val="010000"/>
                          </a:solidFill>
                          <a:latin typeface="Courier New"/>
                          <a:cs typeface="Courier New"/>
                        </a:rPr>
                        <a:t>c</a:t>
                      </a:r>
                      <a:endParaRPr sz="1200">
                        <a:latin typeface="Courier New"/>
                        <a:cs typeface="Courier New"/>
                      </a:endParaRPr>
                    </a:p>
                  </a:txBody>
                  <a:tcPr marL="0" marR="0" marT="0" marB="0">
                    <a:lnL w="12700">
                      <a:solidFill>
                        <a:srgbClr val="7F7F7F"/>
                      </a:solidFill>
                      <a:prstDash val="solid"/>
                    </a:lnL>
                    <a:solidFill>
                      <a:srgbClr val="D9D9D9"/>
                    </a:solidFill>
                  </a:tcPr>
                </a:tc>
                <a:tc>
                  <a:txBody>
                    <a:bodyPr/>
                    <a:lstStyle/>
                    <a:p>
                      <a:pPr marL="182245">
                        <a:lnSpc>
                          <a:spcPct val="100000"/>
                        </a:lnSpc>
                      </a:pPr>
                      <a:r>
                        <a:rPr sz="1200" b="1" spc="-25" dirty="0">
                          <a:solidFill>
                            <a:srgbClr val="010000"/>
                          </a:solidFill>
                          <a:latin typeface="Courier New"/>
                          <a:cs typeface="Courier New"/>
                        </a:rPr>
                        <a:t>Carlos</a:t>
                      </a:r>
                      <a:endParaRPr sz="1200">
                        <a:latin typeface="Courier New"/>
                        <a:cs typeface="Courier New"/>
                      </a:endParaRPr>
                    </a:p>
                  </a:txBody>
                  <a:tcPr marL="0" marR="0" marT="0" marB="0">
                    <a:solidFill>
                      <a:srgbClr val="D9D9D9"/>
                    </a:solidFill>
                  </a:tcPr>
                </a:tc>
                <a:tc>
                  <a:txBody>
                    <a:bodyPr/>
                    <a:lstStyle/>
                    <a:p>
                      <a:pPr marL="101600">
                        <a:lnSpc>
                          <a:spcPct val="100000"/>
                        </a:lnSpc>
                      </a:pPr>
                      <a:r>
                        <a:rPr sz="1200" b="1" spc="-25" dirty="0">
                          <a:solidFill>
                            <a:srgbClr val="010000"/>
                          </a:solidFill>
                          <a:latin typeface="Courier New"/>
                          <a:cs typeface="Courier New"/>
                        </a:rPr>
                        <a:t>mx</a:t>
                      </a:r>
                      <a:endParaRPr sz="1200">
                        <a:latin typeface="Courier New"/>
                        <a:cs typeface="Courier New"/>
                      </a:endParaRPr>
                    </a:p>
                  </a:txBody>
                  <a:tcPr marL="0" marR="0" marT="0" marB="0">
                    <a:lnR w="12700">
                      <a:solidFill>
                        <a:srgbClr val="7F7F7F"/>
                      </a:solidFill>
                      <a:prstDash val="solid"/>
                    </a:lnR>
                    <a:solidFill>
                      <a:srgbClr val="D9D9D9"/>
                    </a:solidFill>
                  </a:tcPr>
                </a:tc>
              </a:tr>
              <a:tr h="203200">
                <a:tc>
                  <a:txBody>
                    <a:bodyPr/>
                    <a:lstStyle/>
                    <a:p>
                      <a:pPr marR="4445" algn="ctr">
                        <a:lnSpc>
                          <a:spcPct val="100000"/>
                        </a:lnSpc>
                      </a:pPr>
                      <a:r>
                        <a:rPr sz="1200" b="1" dirty="0">
                          <a:solidFill>
                            <a:srgbClr val="010000"/>
                          </a:solidFill>
                          <a:latin typeface="Courier New"/>
                          <a:cs typeface="Courier New"/>
                        </a:rPr>
                        <a:t>d</a:t>
                      </a:r>
                      <a:endParaRPr sz="1200">
                        <a:latin typeface="Courier New"/>
                        <a:cs typeface="Courier New"/>
                      </a:endParaRPr>
                    </a:p>
                  </a:txBody>
                  <a:tcPr marL="0" marR="0" marT="0" marB="0">
                    <a:lnL w="12700">
                      <a:solidFill>
                        <a:srgbClr val="7F7F7F"/>
                      </a:solidFill>
                      <a:prstDash val="solid"/>
                    </a:lnL>
                    <a:solidFill>
                      <a:srgbClr val="D9D9D9"/>
                    </a:solidFill>
                  </a:tcPr>
                </a:tc>
                <a:tc>
                  <a:txBody>
                    <a:bodyPr/>
                    <a:lstStyle/>
                    <a:p>
                      <a:pPr marL="182245">
                        <a:lnSpc>
                          <a:spcPct val="100000"/>
                        </a:lnSpc>
                      </a:pPr>
                      <a:r>
                        <a:rPr sz="1200" b="1" spc="-25" dirty="0">
                          <a:solidFill>
                            <a:srgbClr val="010000"/>
                          </a:solidFill>
                          <a:latin typeface="Courier New"/>
                          <a:cs typeface="Courier New"/>
                        </a:rPr>
                        <a:t>Dieter</a:t>
                      </a:r>
                      <a:endParaRPr sz="1200">
                        <a:latin typeface="Courier New"/>
                        <a:cs typeface="Courier New"/>
                      </a:endParaRPr>
                    </a:p>
                  </a:txBody>
                  <a:tcPr marL="0" marR="0" marT="0" marB="0">
                    <a:solidFill>
                      <a:srgbClr val="D9D9D9"/>
                    </a:solidFill>
                  </a:tcPr>
                </a:tc>
                <a:tc>
                  <a:txBody>
                    <a:bodyPr/>
                    <a:lstStyle/>
                    <a:p>
                      <a:pPr marL="101600">
                        <a:lnSpc>
                          <a:spcPct val="100000"/>
                        </a:lnSpc>
                      </a:pPr>
                      <a:r>
                        <a:rPr sz="1200" b="1" spc="-25" dirty="0">
                          <a:solidFill>
                            <a:srgbClr val="010000"/>
                          </a:solidFill>
                          <a:latin typeface="Courier New"/>
                          <a:cs typeface="Courier New"/>
                        </a:rPr>
                        <a:t>de</a:t>
                      </a:r>
                      <a:endParaRPr sz="1200">
                        <a:latin typeface="Courier New"/>
                        <a:cs typeface="Courier New"/>
                      </a:endParaRPr>
                    </a:p>
                  </a:txBody>
                  <a:tcPr marL="0" marR="0" marT="0" marB="0">
                    <a:lnR w="12700">
                      <a:solidFill>
                        <a:srgbClr val="7F7F7F"/>
                      </a:solidFill>
                      <a:prstDash val="solid"/>
                    </a:lnR>
                    <a:solidFill>
                      <a:srgbClr val="D9D9D9"/>
                    </a:solidFill>
                  </a:tcPr>
                </a:tc>
              </a:tr>
              <a:tr h="227570">
                <a:tc>
                  <a:txBody>
                    <a:bodyPr/>
                    <a:lstStyle/>
                    <a:p>
                      <a:pPr marR="4445" algn="ctr">
                        <a:lnSpc>
                          <a:spcPct val="100000"/>
                        </a:lnSpc>
                      </a:pPr>
                      <a:r>
                        <a:rPr sz="1200" b="1" dirty="0">
                          <a:solidFill>
                            <a:srgbClr val="010000"/>
                          </a:solidFill>
                          <a:latin typeface="Courier New"/>
                          <a:cs typeface="Courier New"/>
                        </a:rPr>
                        <a:t>…</a:t>
                      </a:r>
                      <a:endParaRPr sz="1200">
                        <a:latin typeface="Courier New"/>
                        <a:cs typeface="Courier New"/>
                      </a:endParaRPr>
                    </a:p>
                  </a:txBody>
                  <a:tcPr marL="0" marR="0" marT="0" marB="0">
                    <a:lnL w="12700">
                      <a:solidFill>
                        <a:srgbClr val="7F7F7F"/>
                      </a:solidFill>
                      <a:prstDash val="solid"/>
                    </a:lnL>
                    <a:lnB w="12700">
                      <a:solidFill>
                        <a:srgbClr val="7F7F7F"/>
                      </a:solidFill>
                      <a:prstDash val="solid"/>
                    </a:lnB>
                    <a:solidFill>
                      <a:srgbClr val="D9D9D9"/>
                    </a:solidFill>
                  </a:tcPr>
                </a:tc>
                <a:tc>
                  <a:txBody>
                    <a:bodyPr/>
                    <a:lstStyle/>
                    <a:p>
                      <a:endParaRPr sz="1200">
                        <a:latin typeface="Courier New"/>
                        <a:cs typeface="Courier New"/>
                      </a:endParaRPr>
                    </a:p>
                  </a:txBody>
                  <a:tcPr marL="0" marR="0" marT="0" marB="0">
                    <a:lnB w="12700">
                      <a:solidFill>
                        <a:srgbClr val="7F7F7F"/>
                      </a:solidFill>
                      <a:prstDash val="solid"/>
                    </a:lnB>
                    <a:solidFill>
                      <a:srgbClr val="D9D9D9"/>
                    </a:solidFill>
                  </a:tcPr>
                </a:tc>
                <a:tc>
                  <a:txBody>
                    <a:bodyPr/>
                    <a:lstStyle/>
                    <a:p>
                      <a:endParaRPr sz="1200">
                        <a:latin typeface="Courier New"/>
                        <a:cs typeface="Courier New"/>
                      </a:endParaRPr>
                    </a:p>
                  </a:txBody>
                  <a:tcPr marL="0" marR="0" marT="0" marB="0">
                    <a:lnR w="12700">
                      <a:solidFill>
                        <a:srgbClr val="7F7F7F"/>
                      </a:solidFill>
                      <a:prstDash val="solid"/>
                    </a:lnR>
                    <a:lnB w="12700">
                      <a:solidFill>
                        <a:srgbClr val="7F7F7F"/>
                      </a:solidFill>
                      <a:prstDash val="solid"/>
                    </a:lnB>
                    <a:solidFill>
                      <a:srgbClr val="D9D9D9"/>
                    </a:solidFill>
                  </a:tcPr>
                </a:tc>
              </a:tr>
            </a:tbl>
          </a:graphicData>
        </a:graphic>
      </p:graphicFrame>
      <p:graphicFrame>
        <p:nvGraphicFramePr>
          <p:cNvPr id="18" name="object 18"/>
          <p:cNvGraphicFramePr>
            <a:graphicFrameLocks noGrp="1"/>
          </p:cNvGraphicFramePr>
          <p:nvPr/>
        </p:nvGraphicFramePr>
        <p:xfrm>
          <a:off x="527050" y="2736850"/>
          <a:ext cx="2910165" cy="3152503"/>
        </p:xfrm>
        <a:graphic>
          <a:graphicData uri="http://schemas.openxmlformats.org/drawingml/2006/table">
            <a:tbl>
              <a:tblPr firstRow="1" bandRow="1">
                <a:tableStyleId>{2D5ABB26-0587-4C30-8999-92F81FD0307C}</a:tableStyleId>
              </a:tblPr>
              <a:tblGrid>
                <a:gridCol w="905851"/>
                <a:gridCol w="1040257"/>
                <a:gridCol w="964057"/>
              </a:tblGrid>
              <a:tr h="365759">
                <a:tc>
                  <a:txBody>
                    <a:bodyPr/>
                    <a:lstStyle/>
                    <a:p>
                      <a:pPr marL="84455">
                        <a:lnSpc>
                          <a:spcPct val="100000"/>
                        </a:lnSpc>
                      </a:pPr>
                      <a:r>
                        <a:rPr sz="1800" b="1" spc="45" dirty="0">
                          <a:solidFill>
                            <a:srgbClr val="F2F2F2"/>
                          </a:solidFill>
                          <a:latin typeface="Calibri"/>
                          <a:cs typeface="Calibri"/>
                        </a:rPr>
                        <a:t>c</a:t>
                      </a:r>
                      <a:r>
                        <a:rPr sz="1800" b="1" spc="30" dirty="0">
                          <a:solidFill>
                            <a:srgbClr val="F2F2F2"/>
                          </a:solidFill>
                          <a:latin typeface="Calibri"/>
                          <a:cs typeface="Calibri"/>
                        </a:rPr>
                        <a:t>u</a:t>
                      </a:r>
                      <a:r>
                        <a:rPr sz="1800" b="1" spc="-20" dirty="0">
                          <a:solidFill>
                            <a:srgbClr val="F2F2F2"/>
                          </a:solidFill>
                          <a:latin typeface="Calibri"/>
                          <a:cs typeface="Calibri"/>
                        </a:rPr>
                        <a:t>s</a:t>
                      </a:r>
                      <a:r>
                        <a:rPr sz="1800" b="1" spc="-25" dirty="0">
                          <a:solidFill>
                            <a:srgbClr val="F2F2F2"/>
                          </a:solidFill>
                          <a:latin typeface="Calibri"/>
                          <a:cs typeface="Calibri"/>
                        </a:rPr>
                        <a:t>t</a:t>
                      </a:r>
                      <a:r>
                        <a:rPr sz="1800" b="1" dirty="0">
                          <a:solidFill>
                            <a:srgbClr val="F2F2F2"/>
                          </a:solidFill>
                          <a:latin typeface="Calibri"/>
                          <a:cs typeface="Calibri"/>
                        </a:rPr>
                        <a:t>_</a:t>
                      </a:r>
                      <a:r>
                        <a:rPr sz="1800" b="1" spc="-45" dirty="0">
                          <a:solidFill>
                            <a:srgbClr val="F2F2F2"/>
                          </a:solidFill>
                          <a:latin typeface="Calibri"/>
                          <a:cs typeface="Calibri"/>
                        </a:rPr>
                        <a:t>i</a:t>
                      </a:r>
                      <a:r>
                        <a:rPr sz="1800" b="1" dirty="0">
                          <a:solidFill>
                            <a:srgbClr val="F2F2F2"/>
                          </a:solidFill>
                          <a:latin typeface="Calibri"/>
                          <a:cs typeface="Calibri"/>
                        </a:rPr>
                        <a:t>d</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107FA7"/>
                    </a:solidFill>
                  </a:tcPr>
                </a:tc>
                <a:tc>
                  <a:txBody>
                    <a:bodyPr/>
                    <a:lstStyle/>
                    <a:p>
                      <a:pPr marL="84455">
                        <a:lnSpc>
                          <a:spcPct val="100000"/>
                        </a:lnSpc>
                      </a:pPr>
                      <a:r>
                        <a:rPr sz="1800" b="1" spc="30" dirty="0">
                          <a:solidFill>
                            <a:srgbClr val="F2F2F2"/>
                          </a:solidFill>
                          <a:latin typeface="Calibri"/>
                          <a:cs typeface="Calibri"/>
                        </a:rPr>
                        <a:t>n</a:t>
                      </a:r>
                      <a:r>
                        <a:rPr sz="1800" b="1" spc="10" dirty="0">
                          <a:solidFill>
                            <a:srgbClr val="F2F2F2"/>
                          </a:solidFill>
                          <a:latin typeface="Calibri"/>
                          <a:cs typeface="Calibri"/>
                        </a:rPr>
                        <a:t>a</a:t>
                      </a:r>
                      <a:r>
                        <a:rPr sz="1800" b="1" spc="35" dirty="0">
                          <a:solidFill>
                            <a:srgbClr val="F2F2F2"/>
                          </a:solidFill>
                          <a:latin typeface="Calibri"/>
                          <a:cs typeface="Calibri"/>
                        </a:rPr>
                        <a:t>m</a:t>
                      </a:r>
                      <a:r>
                        <a:rPr sz="1800" b="1" dirty="0">
                          <a:solidFill>
                            <a:srgbClr val="F2F2F2"/>
                          </a:solidFill>
                          <a:latin typeface="Calibri"/>
                          <a:cs typeface="Calibri"/>
                        </a:rPr>
                        <a:t>e</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107FA7"/>
                    </a:solidFill>
                  </a:tcPr>
                </a:tc>
                <a:tc>
                  <a:txBody>
                    <a:bodyPr/>
                    <a:lstStyle/>
                    <a:p>
                      <a:pPr marL="84455">
                        <a:lnSpc>
                          <a:spcPct val="100000"/>
                        </a:lnSpc>
                      </a:pPr>
                      <a:r>
                        <a:rPr sz="1800" b="1" spc="45" dirty="0">
                          <a:solidFill>
                            <a:srgbClr val="F2F2F2"/>
                          </a:solidFill>
                          <a:latin typeface="Calibri"/>
                          <a:cs typeface="Calibri"/>
                        </a:rPr>
                        <a:t>c</a:t>
                      </a:r>
                      <a:r>
                        <a:rPr sz="1800" b="1" spc="30" dirty="0">
                          <a:solidFill>
                            <a:srgbClr val="F2F2F2"/>
                          </a:solidFill>
                          <a:latin typeface="Calibri"/>
                          <a:cs typeface="Calibri"/>
                        </a:rPr>
                        <a:t>oun</a:t>
                      </a:r>
                      <a:r>
                        <a:rPr sz="1800" b="1" spc="-25" dirty="0">
                          <a:solidFill>
                            <a:srgbClr val="F2F2F2"/>
                          </a:solidFill>
                          <a:latin typeface="Calibri"/>
                          <a:cs typeface="Calibri"/>
                        </a:rPr>
                        <a:t>t</a:t>
                      </a:r>
                      <a:r>
                        <a:rPr sz="1800" b="1" spc="-40" dirty="0">
                          <a:solidFill>
                            <a:srgbClr val="F2F2F2"/>
                          </a:solidFill>
                          <a:latin typeface="Calibri"/>
                          <a:cs typeface="Calibri"/>
                        </a:rPr>
                        <a:t>r</a:t>
                      </a:r>
                      <a:r>
                        <a:rPr sz="1800" b="1" dirty="0">
                          <a:solidFill>
                            <a:srgbClr val="F2F2F2"/>
                          </a:solidFill>
                          <a:latin typeface="Calibri"/>
                          <a:cs typeface="Calibri"/>
                        </a:rPr>
                        <a:t>y</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107FA7"/>
                    </a:solidFill>
                  </a:tcPr>
                </a:tc>
              </a:tr>
              <a:tr h="348343">
                <a:tc>
                  <a:txBody>
                    <a:bodyPr/>
                    <a:lstStyle/>
                    <a:p>
                      <a:pPr marL="84455">
                        <a:lnSpc>
                          <a:spcPct val="100000"/>
                        </a:lnSpc>
                      </a:pPr>
                      <a:r>
                        <a:rPr sz="1600" spc="35" dirty="0">
                          <a:latin typeface="Courier New"/>
                          <a:cs typeface="Courier New"/>
                        </a:rPr>
                        <a:t>001</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Alice</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us</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spc="35" dirty="0">
                          <a:latin typeface="Courier New"/>
                          <a:cs typeface="Courier New"/>
                        </a:rPr>
                        <a:t>002</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Bob</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ca</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spc="35" dirty="0">
                          <a:latin typeface="Courier New"/>
                          <a:cs typeface="Courier New"/>
                        </a:rPr>
                        <a:t>003</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Carlos</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mx</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spc="35" dirty="0">
                          <a:latin typeface="Courier New"/>
                          <a:cs typeface="Courier New"/>
                        </a:rPr>
                        <a:t>392</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Maria</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it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spc="35" dirty="0">
                          <a:latin typeface="Courier New"/>
                          <a:cs typeface="Courier New"/>
                        </a:rPr>
                        <a:t>393</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Nigel</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uk</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spc="35" dirty="0">
                          <a:latin typeface="Courier New"/>
                          <a:cs typeface="Courier New"/>
                        </a:rPr>
                        <a:t>394</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Ophel</a:t>
                      </a:r>
                      <a:r>
                        <a:rPr sz="1600" spc="-65" dirty="0">
                          <a:latin typeface="Courier New"/>
                          <a:cs typeface="Courier New"/>
                        </a:rPr>
                        <a:t>i</a:t>
                      </a:r>
                      <a:r>
                        <a:rPr sz="1600" dirty="0">
                          <a:latin typeface="Courier New"/>
                          <a:cs typeface="Courier New"/>
                        </a:rPr>
                        <a:t>a</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spc="35" dirty="0">
                          <a:latin typeface="Courier New"/>
                          <a:cs typeface="Courier New"/>
                        </a:rPr>
                        <a:t>dk</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r h="348343">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c>
                  <a:txBody>
                    <a:bodyPr/>
                    <a:lstStyle/>
                    <a:p>
                      <a:pPr marL="84455">
                        <a:lnSpc>
                          <a:spcPct val="100000"/>
                        </a:lnSpc>
                      </a:pPr>
                      <a:r>
                        <a:rPr sz="1600" dirty="0">
                          <a:latin typeface="Courier New"/>
                          <a:cs typeface="Courier New"/>
                        </a:rPr>
                        <a: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4EEF5"/>
                    </a:solidFill>
                  </a:tcPr>
                </a:tc>
              </a:tr>
            </a:tbl>
          </a:graphicData>
        </a:graphic>
      </p:graphicFrame>
      <p:graphicFrame>
        <p:nvGraphicFramePr>
          <p:cNvPr id="21" name="object 21"/>
          <p:cNvGraphicFramePr>
            <a:graphicFrameLocks noGrp="1"/>
          </p:cNvGraphicFramePr>
          <p:nvPr/>
        </p:nvGraphicFramePr>
        <p:xfrm>
          <a:off x="6172200" y="4806950"/>
          <a:ext cx="1904998" cy="1219198"/>
        </p:xfrm>
        <a:graphic>
          <a:graphicData uri="http://schemas.openxmlformats.org/drawingml/2006/table">
            <a:tbl>
              <a:tblPr firstRow="1" bandRow="1">
                <a:tableStyleId>{2D5ABB26-0587-4C30-8999-92F81FD0307C}</a:tableStyleId>
              </a:tblPr>
              <a:tblGrid>
                <a:gridCol w="450819"/>
                <a:gridCol w="862219"/>
                <a:gridCol w="591960"/>
              </a:tblGrid>
              <a:tr h="591579">
                <a:tc>
                  <a:txBody>
                    <a:bodyPr/>
                    <a:lstStyle/>
                    <a:p>
                      <a:pPr marL="169545" marR="174625" algn="ctr">
                        <a:lnSpc>
                          <a:spcPct val="111100"/>
                        </a:lnSpc>
                      </a:pPr>
                      <a:r>
                        <a:rPr sz="1200" b="1" dirty="0">
                          <a:solidFill>
                            <a:srgbClr val="010000"/>
                          </a:solidFill>
                          <a:latin typeface="Courier New"/>
                          <a:cs typeface="Courier New"/>
                        </a:rPr>
                        <a:t>m n</a:t>
                      </a:r>
                      <a:endParaRPr sz="1200">
                        <a:latin typeface="Courier New"/>
                        <a:cs typeface="Courier New"/>
                      </a:endParaRPr>
                    </a:p>
                  </a:txBody>
                  <a:tcPr marL="0" marR="0" marT="0" marB="0">
                    <a:lnL w="12700">
                      <a:solidFill>
                        <a:srgbClr val="7F7F7F"/>
                      </a:solidFill>
                      <a:prstDash val="solid"/>
                    </a:lnL>
                    <a:lnT w="12700">
                      <a:solidFill>
                        <a:srgbClr val="7F7F7F"/>
                      </a:solidFill>
                      <a:prstDash val="solid"/>
                    </a:lnT>
                    <a:solidFill>
                      <a:srgbClr val="D9D9D9"/>
                    </a:solidFill>
                  </a:tcPr>
                </a:tc>
                <a:tc>
                  <a:txBody>
                    <a:bodyPr/>
                    <a:lstStyle/>
                    <a:p>
                      <a:pPr marL="182245" marR="227329">
                        <a:lnSpc>
                          <a:spcPct val="111100"/>
                        </a:lnSpc>
                      </a:pPr>
                      <a:r>
                        <a:rPr sz="1200" b="1" spc="-25" dirty="0">
                          <a:solidFill>
                            <a:srgbClr val="010000"/>
                          </a:solidFill>
                          <a:latin typeface="Courier New"/>
                          <a:cs typeface="Courier New"/>
                        </a:rPr>
                        <a:t>Maria Nigel</a:t>
                      </a:r>
                      <a:endParaRPr sz="1200">
                        <a:latin typeface="Courier New"/>
                        <a:cs typeface="Courier New"/>
                      </a:endParaRPr>
                    </a:p>
                  </a:txBody>
                  <a:tcPr marL="0" marR="0" marT="0" marB="0">
                    <a:lnT w="12700">
                      <a:solidFill>
                        <a:srgbClr val="7F7F7F"/>
                      </a:solidFill>
                      <a:prstDash val="solid"/>
                    </a:lnT>
                    <a:solidFill>
                      <a:srgbClr val="D9D9D9"/>
                    </a:solidFill>
                  </a:tcPr>
                </a:tc>
                <a:tc>
                  <a:txBody>
                    <a:bodyPr/>
                    <a:lstStyle/>
                    <a:p>
                      <a:pPr marL="57150" marR="342900" indent="-635">
                        <a:lnSpc>
                          <a:spcPct val="111100"/>
                        </a:lnSpc>
                      </a:pPr>
                      <a:r>
                        <a:rPr sz="1200" b="1" spc="-25" dirty="0">
                          <a:solidFill>
                            <a:srgbClr val="010000"/>
                          </a:solidFill>
                          <a:latin typeface="Courier New"/>
                          <a:cs typeface="Courier New"/>
                        </a:rPr>
                        <a:t>it uk</a:t>
                      </a:r>
                      <a:endParaRPr sz="1200">
                        <a:latin typeface="Courier New"/>
                        <a:cs typeface="Courier New"/>
                      </a:endParaRPr>
                    </a:p>
                  </a:txBody>
                  <a:tcPr marL="0" marR="0" marT="0" marB="0">
                    <a:lnR w="12700">
                      <a:solidFill>
                        <a:srgbClr val="7F7F7F"/>
                      </a:solidFill>
                      <a:prstDash val="solid"/>
                    </a:lnR>
                    <a:lnT w="12700">
                      <a:solidFill>
                        <a:srgbClr val="7F7F7F"/>
                      </a:solidFill>
                      <a:prstDash val="solid"/>
                    </a:lnT>
                    <a:solidFill>
                      <a:srgbClr val="D9D9D9"/>
                    </a:solidFill>
                  </a:tcPr>
                </a:tc>
              </a:tr>
              <a:tr h="196849">
                <a:tc>
                  <a:txBody>
                    <a:bodyPr/>
                    <a:lstStyle/>
                    <a:p>
                      <a:pPr marR="4445" algn="ctr">
                        <a:lnSpc>
                          <a:spcPct val="100000"/>
                        </a:lnSpc>
                      </a:pPr>
                      <a:r>
                        <a:rPr sz="1200" b="1" dirty="0">
                          <a:solidFill>
                            <a:srgbClr val="010000"/>
                          </a:solidFill>
                          <a:latin typeface="Courier New"/>
                          <a:cs typeface="Courier New"/>
                        </a:rPr>
                        <a:t>o</a:t>
                      </a:r>
                      <a:endParaRPr sz="1200">
                        <a:latin typeface="Courier New"/>
                        <a:cs typeface="Courier New"/>
                      </a:endParaRPr>
                    </a:p>
                  </a:txBody>
                  <a:tcPr marL="0" marR="0" marT="0" marB="0">
                    <a:lnL w="12700">
                      <a:solidFill>
                        <a:srgbClr val="7F7F7F"/>
                      </a:solidFill>
                      <a:prstDash val="solid"/>
                    </a:lnL>
                    <a:solidFill>
                      <a:srgbClr val="D9D9D9"/>
                    </a:solidFill>
                  </a:tcPr>
                </a:tc>
                <a:tc>
                  <a:txBody>
                    <a:bodyPr/>
                    <a:lstStyle/>
                    <a:p>
                      <a:pPr marL="182245">
                        <a:lnSpc>
                          <a:spcPct val="100000"/>
                        </a:lnSpc>
                      </a:pPr>
                      <a:r>
                        <a:rPr sz="1200" b="1" spc="-25" dirty="0">
                          <a:solidFill>
                            <a:srgbClr val="010000"/>
                          </a:solidFill>
                          <a:latin typeface="Courier New"/>
                          <a:cs typeface="Courier New"/>
                        </a:rPr>
                        <a:t>Ophelia</a:t>
                      </a:r>
                      <a:endParaRPr sz="1200">
                        <a:latin typeface="Courier New"/>
                        <a:cs typeface="Courier New"/>
                      </a:endParaRPr>
                    </a:p>
                  </a:txBody>
                  <a:tcPr marL="0" marR="0" marT="0" marB="0">
                    <a:solidFill>
                      <a:srgbClr val="D9D9D9"/>
                    </a:solidFill>
                  </a:tcPr>
                </a:tc>
                <a:tc>
                  <a:txBody>
                    <a:bodyPr/>
                    <a:lstStyle/>
                    <a:p>
                      <a:pPr marL="57150">
                        <a:lnSpc>
                          <a:spcPct val="100000"/>
                        </a:lnSpc>
                      </a:pPr>
                      <a:r>
                        <a:rPr sz="1200" b="1" spc="-25" dirty="0">
                          <a:solidFill>
                            <a:srgbClr val="010000"/>
                          </a:solidFill>
                          <a:latin typeface="Courier New"/>
                          <a:cs typeface="Courier New"/>
                        </a:rPr>
                        <a:t>dk</a:t>
                      </a:r>
                      <a:endParaRPr sz="1200">
                        <a:latin typeface="Courier New"/>
                        <a:cs typeface="Courier New"/>
                      </a:endParaRPr>
                    </a:p>
                  </a:txBody>
                  <a:tcPr marL="0" marR="0" marT="0" marB="0">
                    <a:lnR w="12700">
                      <a:solidFill>
                        <a:srgbClr val="7F7F7F"/>
                      </a:solidFill>
                      <a:prstDash val="solid"/>
                    </a:lnR>
                    <a:solidFill>
                      <a:srgbClr val="D9D9D9"/>
                    </a:solidFill>
                  </a:tcPr>
                </a:tc>
              </a:tr>
              <a:tr h="203199">
                <a:tc>
                  <a:txBody>
                    <a:bodyPr/>
                    <a:lstStyle/>
                    <a:p>
                      <a:pPr marR="4445" algn="ctr">
                        <a:lnSpc>
                          <a:spcPct val="100000"/>
                        </a:lnSpc>
                      </a:pPr>
                      <a:r>
                        <a:rPr sz="1200" b="1" dirty="0">
                          <a:solidFill>
                            <a:srgbClr val="010000"/>
                          </a:solidFill>
                          <a:latin typeface="Courier New"/>
                          <a:cs typeface="Courier New"/>
                        </a:rPr>
                        <a:t>p</a:t>
                      </a:r>
                      <a:endParaRPr sz="1200">
                        <a:latin typeface="Courier New"/>
                        <a:cs typeface="Courier New"/>
                      </a:endParaRPr>
                    </a:p>
                  </a:txBody>
                  <a:tcPr marL="0" marR="0" marT="0" marB="0">
                    <a:lnL w="12700">
                      <a:solidFill>
                        <a:srgbClr val="7F7F7F"/>
                      </a:solidFill>
                      <a:prstDash val="solid"/>
                    </a:lnL>
                    <a:solidFill>
                      <a:srgbClr val="D9D9D9"/>
                    </a:solidFill>
                  </a:tcPr>
                </a:tc>
                <a:tc>
                  <a:txBody>
                    <a:bodyPr/>
                    <a:lstStyle/>
                    <a:p>
                      <a:pPr marL="182245">
                        <a:lnSpc>
                          <a:spcPct val="100000"/>
                        </a:lnSpc>
                      </a:pPr>
                      <a:r>
                        <a:rPr sz="1200" b="1" spc="-25" dirty="0">
                          <a:solidFill>
                            <a:srgbClr val="010000"/>
                          </a:solidFill>
                          <a:latin typeface="Courier New"/>
                          <a:cs typeface="Courier New"/>
                        </a:rPr>
                        <a:t>Peter</a:t>
                      </a:r>
                      <a:endParaRPr sz="1200">
                        <a:latin typeface="Courier New"/>
                        <a:cs typeface="Courier New"/>
                      </a:endParaRPr>
                    </a:p>
                  </a:txBody>
                  <a:tcPr marL="0" marR="0" marT="0" marB="0">
                    <a:solidFill>
                      <a:srgbClr val="D9D9D9"/>
                    </a:solidFill>
                  </a:tcPr>
                </a:tc>
                <a:tc>
                  <a:txBody>
                    <a:bodyPr/>
                    <a:lstStyle/>
                    <a:p>
                      <a:pPr marL="57150">
                        <a:lnSpc>
                          <a:spcPct val="100000"/>
                        </a:lnSpc>
                      </a:pPr>
                      <a:r>
                        <a:rPr sz="1200" b="1" spc="-25" dirty="0">
                          <a:solidFill>
                            <a:srgbClr val="010000"/>
                          </a:solidFill>
                          <a:latin typeface="Courier New"/>
                          <a:cs typeface="Courier New"/>
                        </a:rPr>
                        <a:t>us</a:t>
                      </a:r>
                      <a:endParaRPr sz="1200">
                        <a:latin typeface="Courier New"/>
                        <a:cs typeface="Courier New"/>
                      </a:endParaRPr>
                    </a:p>
                  </a:txBody>
                  <a:tcPr marL="0" marR="0" marT="0" marB="0">
                    <a:lnR w="12700">
                      <a:solidFill>
                        <a:srgbClr val="7F7F7F"/>
                      </a:solidFill>
                      <a:prstDash val="solid"/>
                    </a:lnR>
                    <a:solidFill>
                      <a:srgbClr val="D9D9D9"/>
                    </a:solidFill>
                  </a:tcPr>
                </a:tc>
              </a:tr>
              <a:tr h="227571">
                <a:tc>
                  <a:txBody>
                    <a:bodyPr/>
                    <a:lstStyle/>
                    <a:p>
                      <a:pPr marR="4445" algn="ctr">
                        <a:lnSpc>
                          <a:spcPct val="100000"/>
                        </a:lnSpc>
                      </a:pPr>
                      <a:r>
                        <a:rPr sz="1200" b="1" dirty="0">
                          <a:solidFill>
                            <a:srgbClr val="010000"/>
                          </a:solidFill>
                          <a:latin typeface="Courier New"/>
                          <a:cs typeface="Courier New"/>
                        </a:rPr>
                        <a:t>…</a:t>
                      </a:r>
                      <a:endParaRPr sz="1200">
                        <a:latin typeface="Courier New"/>
                        <a:cs typeface="Courier New"/>
                      </a:endParaRPr>
                    </a:p>
                  </a:txBody>
                  <a:tcPr marL="0" marR="0" marT="0" marB="0">
                    <a:lnL w="12700">
                      <a:solidFill>
                        <a:srgbClr val="7F7F7F"/>
                      </a:solidFill>
                      <a:prstDash val="solid"/>
                    </a:lnL>
                    <a:lnB w="12700">
                      <a:solidFill>
                        <a:srgbClr val="7F7F7F"/>
                      </a:solidFill>
                      <a:prstDash val="solid"/>
                    </a:lnB>
                    <a:solidFill>
                      <a:srgbClr val="D9D9D9"/>
                    </a:solidFill>
                  </a:tcPr>
                </a:tc>
                <a:tc>
                  <a:txBody>
                    <a:bodyPr/>
                    <a:lstStyle/>
                    <a:p>
                      <a:endParaRPr sz="1200">
                        <a:latin typeface="Courier New"/>
                        <a:cs typeface="Courier New"/>
                      </a:endParaRPr>
                    </a:p>
                  </a:txBody>
                  <a:tcPr marL="0" marR="0" marT="0" marB="0">
                    <a:lnB w="12700">
                      <a:solidFill>
                        <a:srgbClr val="7F7F7F"/>
                      </a:solidFill>
                      <a:prstDash val="solid"/>
                    </a:lnB>
                    <a:solidFill>
                      <a:srgbClr val="D9D9D9"/>
                    </a:solidFill>
                  </a:tcPr>
                </a:tc>
                <a:tc>
                  <a:txBody>
                    <a:bodyPr/>
                    <a:lstStyle/>
                    <a:p>
                      <a:endParaRPr sz="1200">
                        <a:latin typeface="Courier New"/>
                        <a:cs typeface="Courier New"/>
                      </a:endParaRPr>
                    </a:p>
                  </a:txBody>
                  <a:tcPr marL="0" marR="0" marT="0" marB="0">
                    <a:lnR w="12700">
                      <a:solidFill>
                        <a:srgbClr val="7F7F7F"/>
                      </a:solidFill>
                      <a:prstDash val="solid"/>
                    </a:lnR>
                    <a:lnB w="12700">
                      <a:solidFill>
                        <a:srgbClr val="7F7F7F"/>
                      </a:solidFill>
                      <a:prstDash val="solid"/>
                    </a:lnB>
                    <a:solidFill>
                      <a:srgbClr val="D9D9D9"/>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668895" cy="9728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5" dirty="0">
                <a:latin typeface="Calibri"/>
                <a:cs typeface="Calibri"/>
              </a:rPr>
              <a:t>H</a:t>
            </a:r>
            <a:r>
              <a:rPr sz="2000" b="1" spc="20" dirty="0">
                <a:latin typeface="Calibri"/>
                <a:cs typeface="Calibri"/>
              </a:rPr>
              <a:t>u</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dirty="0">
                <a:latin typeface="Calibri"/>
                <a:cs typeface="Calibri"/>
              </a:rPr>
              <a:t>r</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0" dirty="0">
                <a:latin typeface="Calibri"/>
                <a:cs typeface="Calibri"/>
              </a:rPr>
              <a:t>A</a:t>
            </a:r>
            <a:r>
              <a:rPr sz="2000" dirty="0">
                <a:latin typeface="Calibri"/>
                <a:cs typeface="Calibri"/>
              </a:rPr>
              <a:t>n</a:t>
            </a:r>
            <a:r>
              <a:rPr sz="2000" spc="-5" dirty="0">
                <a:latin typeface="Calibri"/>
                <a:cs typeface="Calibri"/>
              </a:rPr>
              <a:t> </a:t>
            </a:r>
            <a:r>
              <a:rPr sz="2000" spc="40" dirty="0">
                <a:latin typeface="Calibri"/>
                <a:cs typeface="Calibri"/>
              </a:rPr>
              <a:t>al</a:t>
            </a:r>
            <a:r>
              <a:rPr sz="2000" spc="30" dirty="0">
                <a:latin typeface="Calibri"/>
                <a:cs typeface="Calibri"/>
              </a:rPr>
              <a:t>t</a:t>
            </a:r>
            <a:r>
              <a:rPr sz="2000" spc="-5" dirty="0">
                <a:latin typeface="Calibri"/>
                <a:cs typeface="Calibri"/>
              </a:rPr>
              <a:t>er</a:t>
            </a:r>
            <a:r>
              <a:rPr sz="2000" spc="45" dirty="0">
                <a:latin typeface="Calibri"/>
                <a:cs typeface="Calibri"/>
              </a:rPr>
              <a:t>n</a:t>
            </a:r>
            <a:r>
              <a:rPr sz="2000" spc="40" dirty="0">
                <a:latin typeface="Calibri"/>
                <a:cs typeface="Calibri"/>
              </a:rPr>
              <a:t>a</a:t>
            </a:r>
            <a:r>
              <a:rPr sz="2000" spc="30" dirty="0">
                <a:latin typeface="Calibri"/>
                <a:cs typeface="Calibri"/>
              </a:rPr>
              <a:t>t</a:t>
            </a:r>
            <a:r>
              <a:rPr sz="2000" spc="40" dirty="0">
                <a:latin typeface="Calibri"/>
                <a:cs typeface="Calibri"/>
              </a:rPr>
              <a:t>i</a:t>
            </a:r>
            <a:r>
              <a:rPr sz="2000" spc="-10" dirty="0">
                <a:latin typeface="Calibri"/>
                <a:cs typeface="Calibri"/>
              </a:rPr>
              <a:t>v</a:t>
            </a:r>
            <a:r>
              <a:rPr sz="2000" spc="-5" dirty="0">
                <a:latin typeface="Calibri"/>
                <a:cs typeface="Calibri"/>
              </a:rPr>
              <a:t>e</a:t>
            </a:r>
            <a:r>
              <a:rPr sz="2000" spc="-150"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4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dirty="0">
                <a:latin typeface="Calibri"/>
                <a:cs typeface="Calibri"/>
              </a:rPr>
              <a:t>g</a:t>
            </a:r>
            <a:r>
              <a:rPr sz="2000" spc="-195" dirty="0">
                <a:latin typeface="Calibri"/>
                <a:cs typeface="Calibri"/>
              </a:rPr>
              <a:t> </a:t>
            </a:r>
            <a:r>
              <a:rPr sz="2000" spc="-20" dirty="0">
                <a:latin typeface="Calibri"/>
                <a:cs typeface="Calibri"/>
              </a:rPr>
              <a:t>S</a:t>
            </a:r>
            <a:r>
              <a:rPr sz="2000" spc="-55" dirty="0">
                <a:latin typeface="Calibri"/>
                <a:cs typeface="Calibri"/>
              </a:rPr>
              <a:t>Q</a:t>
            </a:r>
            <a:r>
              <a:rPr sz="2000" dirty="0">
                <a:latin typeface="Calibri"/>
                <a:cs typeface="Calibri"/>
              </a:rPr>
              <a:t>L</a:t>
            </a:r>
            <a:r>
              <a:rPr sz="2000" spc="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nd</a:t>
            </a:r>
            <a:r>
              <a:rPr sz="2000" dirty="0">
                <a:latin typeface="Calibri"/>
                <a:cs typeface="Calibri"/>
              </a:rPr>
              <a:t>s</a:t>
            </a:r>
            <a:r>
              <a:rPr sz="2000" spc="-13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5" dirty="0">
                <a:latin typeface="Calibri"/>
                <a:cs typeface="Calibri"/>
              </a:rPr>
              <a:t>m</a:t>
            </a:r>
            <a:r>
              <a:rPr sz="2000" spc="40" dirty="0">
                <a:latin typeface="Calibri"/>
                <a:cs typeface="Calibri"/>
              </a:rPr>
              <a:t>a</a:t>
            </a:r>
            <a:r>
              <a:rPr sz="2000" spc="45" dirty="0">
                <a:latin typeface="Calibri"/>
                <a:cs typeface="Calibri"/>
              </a:rPr>
              <a:t>n</a:t>
            </a:r>
            <a:r>
              <a:rPr sz="2000" spc="40" dirty="0">
                <a:latin typeface="Calibri"/>
                <a:cs typeface="Calibri"/>
              </a:rPr>
              <a:t>a</a:t>
            </a:r>
            <a:r>
              <a:rPr sz="2000" spc="-50" dirty="0">
                <a:latin typeface="Calibri"/>
                <a:cs typeface="Calibri"/>
              </a:rPr>
              <a:t>g</a:t>
            </a:r>
            <a:r>
              <a:rPr sz="2000" spc="-5" dirty="0">
                <a:latin typeface="Calibri"/>
                <a:cs typeface="Calibri"/>
              </a:rPr>
              <a:t>e</a:t>
            </a:r>
            <a:r>
              <a:rPr sz="2000" spc="-50" dirty="0">
                <a:latin typeface="Calibri"/>
                <a:cs typeface="Calibri"/>
              </a:rPr>
              <a:t> </a:t>
            </a:r>
            <a:r>
              <a:rPr sz="2000" spc="-5" dirty="0">
                <a:latin typeface="Calibri"/>
                <a:cs typeface="Calibri"/>
              </a:rPr>
              <a:t>me</a:t>
            </a:r>
            <a:r>
              <a:rPr sz="2000" spc="30" dirty="0">
                <a:latin typeface="Calibri"/>
                <a:cs typeface="Calibri"/>
              </a:rPr>
              <a:t>t</a:t>
            </a:r>
            <a:r>
              <a:rPr sz="2000" spc="40" dirty="0">
                <a:latin typeface="Calibri"/>
                <a:cs typeface="Calibri"/>
              </a:rPr>
              <a:t>a</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0" dirty="0">
                <a:latin typeface="Calibri"/>
                <a:cs typeface="Calibri"/>
              </a:rPr>
              <a:t>A</a:t>
            </a:r>
            <a:r>
              <a:rPr sz="2000" spc="40" dirty="0">
                <a:latin typeface="Calibri"/>
                <a:cs typeface="Calibri"/>
              </a:rPr>
              <a:t>ll</a:t>
            </a:r>
            <a:r>
              <a:rPr sz="2000" spc="45" dirty="0">
                <a:latin typeface="Calibri"/>
                <a:cs typeface="Calibri"/>
              </a:rPr>
              <a:t>o</a:t>
            </a:r>
            <a:r>
              <a:rPr sz="2000" spc="-35" dirty="0">
                <a:latin typeface="Calibri"/>
                <a:cs typeface="Calibri"/>
              </a:rPr>
              <a:t>w</a:t>
            </a:r>
            <a:r>
              <a:rPr sz="2000" dirty="0">
                <a:latin typeface="Calibri"/>
                <a:cs typeface="Calibri"/>
              </a:rPr>
              <a:t>s</a:t>
            </a:r>
            <a:r>
              <a:rPr sz="2000" spc="-135" dirty="0">
                <a:latin typeface="Calibri"/>
                <a:cs typeface="Calibri"/>
              </a:rPr>
              <a:t> </a:t>
            </a:r>
            <a:r>
              <a:rPr sz="2000" spc="-15" dirty="0">
                <a:latin typeface="Calibri"/>
                <a:cs typeface="Calibri"/>
              </a:rPr>
              <a:t>y</a:t>
            </a:r>
            <a:r>
              <a:rPr sz="2000" spc="45" dirty="0">
                <a:latin typeface="Calibri"/>
                <a:cs typeface="Calibri"/>
              </a:rPr>
              <a:t>o</a:t>
            </a:r>
            <a:r>
              <a:rPr sz="2000" dirty="0">
                <a:latin typeface="Calibri"/>
                <a:cs typeface="Calibri"/>
              </a:rPr>
              <a:t>u</a:t>
            </a:r>
            <a:r>
              <a:rPr sz="2000" spc="-105"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55"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5" dirty="0">
                <a:latin typeface="Calibri"/>
                <a:cs typeface="Calibri"/>
              </a:rPr>
              <a:t>e,</a:t>
            </a:r>
            <a:r>
              <a:rPr sz="2000" spc="-155" dirty="0">
                <a:latin typeface="Calibri"/>
                <a:cs typeface="Calibri"/>
              </a:rPr>
              <a:t> </a:t>
            </a:r>
            <a:r>
              <a:rPr sz="2000" spc="40" dirty="0">
                <a:latin typeface="Calibri"/>
                <a:cs typeface="Calibri"/>
              </a:rPr>
              <a:t>l</a:t>
            </a:r>
            <a:r>
              <a:rPr sz="2000" spc="45" dirty="0">
                <a:latin typeface="Calibri"/>
                <a:cs typeface="Calibri"/>
              </a:rPr>
              <a:t>o</a:t>
            </a:r>
            <a:r>
              <a:rPr sz="2000" spc="40" dirty="0">
                <a:latin typeface="Calibri"/>
                <a:cs typeface="Calibri"/>
              </a:rPr>
              <a:t>a</a:t>
            </a:r>
            <a:r>
              <a:rPr sz="2000" spc="45" dirty="0">
                <a:latin typeface="Calibri"/>
                <a:cs typeface="Calibri"/>
              </a:rPr>
              <a:t>d</a:t>
            </a:r>
            <a:r>
              <a:rPr sz="2000" spc="-5" dirty="0">
                <a:latin typeface="Calibri"/>
                <a:cs typeface="Calibri"/>
              </a:rPr>
              <a:t>,</a:t>
            </a:r>
            <a:r>
              <a:rPr sz="2000" spc="-155" dirty="0">
                <a:latin typeface="Calibri"/>
                <a:cs typeface="Calibri"/>
              </a:rPr>
              <a:t> </a:t>
            </a:r>
            <a:r>
              <a:rPr sz="2000" spc="45" dirty="0">
                <a:latin typeface="Calibri"/>
                <a:cs typeface="Calibri"/>
              </a:rPr>
              <a:t>p</a:t>
            </a:r>
            <a:r>
              <a:rPr sz="2000" spc="-5" dirty="0">
                <a:latin typeface="Calibri"/>
                <a:cs typeface="Calibri"/>
              </a:rPr>
              <a:t>re</a:t>
            </a:r>
            <a:r>
              <a:rPr sz="2000" spc="-10" dirty="0">
                <a:latin typeface="Calibri"/>
                <a:cs typeface="Calibri"/>
              </a:rPr>
              <a:t>v</a:t>
            </a:r>
            <a:r>
              <a:rPr sz="2000" spc="40" dirty="0">
                <a:latin typeface="Calibri"/>
                <a:cs typeface="Calibri"/>
              </a:rPr>
              <a:t>i</a:t>
            </a:r>
            <a:r>
              <a:rPr sz="2000" spc="-5" dirty="0">
                <a:latin typeface="Calibri"/>
                <a:cs typeface="Calibri"/>
              </a:rPr>
              <a:t>e</a:t>
            </a:r>
            <a:r>
              <a:rPr sz="2000" spc="-235" dirty="0">
                <a:latin typeface="Calibri"/>
                <a:cs typeface="Calibri"/>
              </a:rPr>
              <a:t>w</a:t>
            </a:r>
            <a:r>
              <a:rPr sz="2000" spc="-5" dirty="0">
                <a:latin typeface="Calibri"/>
                <a:cs typeface="Calibri"/>
              </a:rPr>
              <a:t>,</a:t>
            </a:r>
            <a:r>
              <a:rPr sz="2000" spc="-5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a:t>
            </a:r>
            <a:r>
              <a:rPr sz="2000" spc="-5" dirty="0">
                <a:latin typeface="Calibri"/>
                <a:cs typeface="Calibri"/>
              </a:rPr>
              <a:t>e</a:t>
            </a:r>
            <a:r>
              <a:rPr sz="2000" spc="30" dirty="0">
                <a:latin typeface="Calibri"/>
                <a:cs typeface="Calibri"/>
              </a:rPr>
              <a:t>t</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45" dirty="0"/>
              <a:t>Us</a:t>
            </a:r>
            <a:r>
              <a:rPr spc="45" dirty="0"/>
              <a:t>i</a:t>
            </a:r>
            <a:r>
              <a:rPr spc="35" dirty="0"/>
              <a:t>n</a:t>
            </a:r>
            <a:r>
              <a:rPr spc="-5" dirty="0"/>
              <a:t>g</a:t>
            </a:r>
            <a:r>
              <a:rPr spc="25" dirty="0"/>
              <a:t> </a:t>
            </a:r>
            <a:r>
              <a:rPr spc="-5" dirty="0"/>
              <a:t>t</a:t>
            </a:r>
            <a:r>
              <a:rPr spc="35" dirty="0"/>
              <a:t>h</a:t>
            </a:r>
            <a:r>
              <a:rPr spc="-5" dirty="0"/>
              <a:t>e</a:t>
            </a:r>
            <a:r>
              <a:rPr spc="-40" dirty="0"/>
              <a:t> </a:t>
            </a:r>
            <a:r>
              <a:rPr dirty="0"/>
              <a:t>H</a:t>
            </a:r>
            <a:r>
              <a:rPr spc="35" dirty="0"/>
              <a:t>u</a:t>
            </a:r>
            <a:r>
              <a:rPr spc="-5" dirty="0"/>
              <a:t>e</a:t>
            </a:r>
            <a:r>
              <a:rPr spc="-40" dirty="0"/>
              <a:t> </a:t>
            </a:r>
            <a:r>
              <a:rPr spc="45" dirty="0"/>
              <a:t>M</a:t>
            </a:r>
            <a:r>
              <a:rPr dirty="0"/>
              <a:t>e</a:t>
            </a:r>
            <a:r>
              <a:rPr spc="-5" dirty="0"/>
              <a:t>t</a:t>
            </a:r>
            <a:r>
              <a:rPr spc="-55" dirty="0"/>
              <a:t>a</a:t>
            </a:r>
            <a:r>
              <a:rPr spc="-40" dirty="0"/>
              <a:t>s</a:t>
            </a:r>
            <a:r>
              <a:rPr spc="-5" dirty="0"/>
              <a:t>t</a:t>
            </a:r>
            <a:r>
              <a:rPr spc="35" dirty="0"/>
              <a:t>o</a:t>
            </a:r>
            <a:r>
              <a:rPr spc="-45" dirty="0"/>
              <a:t>r</a:t>
            </a:r>
            <a:r>
              <a:rPr spc="-5" dirty="0"/>
              <a:t>e</a:t>
            </a:r>
            <a:r>
              <a:rPr spc="-140" dirty="0"/>
              <a:t> </a:t>
            </a:r>
            <a:r>
              <a:rPr spc="45" dirty="0"/>
              <a:t>M</a:t>
            </a:r>
            <a:r>
              <a:rPr spc="-55" dirty="0"/>
              <a:t>a</a:t>
            </a:r>
            <a:r>
              <a:rPr spc="35" dirty="0"/>
              <a:t>n</a:t>
            </a:r>
            <a:r>
              <a:rPr spc="-55" dirty="0"/>
              <a:t>a</a:t>
            </a:r>
            <a:r>
              <a:rPr spc="-40" dirty="0"/>
              <a:t>g</a:t>
            </a:r>
            <a:r>
              <a:rPr dirty="0"/>
              <a:t>e</a:t>
            </a:r>
            <a:r>
              <a:rPr spc="-5" dirty="0"/>
              <a:t>r</a:t>
            </a:r>
          </a:p>
        </p:txBody>
      </p:sp>
      <p:sp>
        <p:nvSpPr>
          <p:cNvPr id="4" name="object 4"/>
          <p:cNvSpPr/>
          <p:nvPr/>
        </p:nvSpPr>
        <p:spPr>
          <a:xfrm>
            <a:off x="3530600" y="2387600"/>
            <a:ext cx="5334000" cy="2362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81400" y="2438400"/>
            <a:ext cx="5181600" cy="2209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575050" y="2432050"/>
            <a:ext cx="5194300" cy="2222500"/>
          </a:xfrm>
          <a:custGeom>
            <a:avLst/>
            <a:gdLst/>
            <a:ahLst/>
            <a:cxnLst/>
            <a:rect l="l" t="t" r="r" b="b"/>
            <a:pathLst>
              <a:path w="5194300" h="2222500">
                <a:moveTo>
                  <a:pt x="0" y="0"/>
                </a:moveTo>
                <a:lnTo>
                  <a:pt x="5194300" y="0"/>
                </a:lnTo>
                <a:lnTo>
                  <a:pt x="5194300" y="2222500"/>
                </a:lnTo>
                <a:lnTo>
                  <a:pt x="0" y="2222500"/>
                </a:lnTo>
                <a:lnTo>
                  <a:pt x="0" y="0"/>
                </a:lnTo>
                <a:close/>
              </a:path>
            </a:pathLst>
          </a:custGeom>
          <a:ln w="12700">
            <a:solidFill>
              <a:srgbClr val="7F7F7F"/>
            </a:solidFill>
          </a:ln>
        </p:spPr>
        <p:txBody>
          <a:bodyPr wrap="square" lIns="0" tIns="0" rIns="0" bIns="0" rtlCol="0"/>
          <a:lstStyle/>
          <a:p>
            <a:endParaRPr/>
          </a:p>
        </p:txBody>
      </p:sp>
      <p:sp>
        <p:nvSpPr>
          <p:cNvPr id="7" name="object 7"/>
          <p:cNvSpPr/>
          <p:nvPr/>
        </p:nvSpPr>
        <p:spPr>
          <a:xfrm>
            <a:off x="406400" y="2540000"/>
            <a:ext cx="2273300" cy="21590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57200" y="2590800"/>
            <a:ext cx="2120900" cy="2006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50850" y="2584450"/>
            <a:ext cx="2133600" cy="2019300"/>
          </a:xfrm>
          <a:custGeom>
            <a:avLst/>
            <a:gdLst/>
            <a:ahLst/>
            <a:cxnLst/>
            <a:rect l="l" t="t" r="r" b="b"/>
            <a:pathLst>
              <a:path w="2133600" h="2019300">
                <a:moveTo>
                  <a:pt x="0" y="0"/>
                </a:moveTo>
                <a:lnTo>
                  <a:pt x="2133599" y="0"/>
                </a:lnTo>
                <a:lnTo>
                  <a:pt x="2133599" y="2019300"/>
                </a:lnTo>
                <a:lnTo>
                  <a:pt x="0" y="2019300"/>
                </a:lnTo>
                <a:lnTo>
                  <a:pt x="0" y="0"/>
                </a:lnTo>
                <a:close/>
              </a:path>
            </a:pathLst>
          </a:custGeom>
          <a:ln w="12700">
            <a:solidFill>
              <a:srgbClr val="7F7F7F"/>
            </a:solidFill>
          </a:ln>
        </p:spPr>
        <p:txBody>
          <a:bodyPr wrap="square" lIns="0" tIns="0" rIns="0" bIns="0" rtlCol="0"/>
          <a:lstStyle/>
          <a:p>
            <a:endParaRPr/>
          </a:p>
        </p:txBody>
      </p:sp>
      <p:sp>
        <p:nvSpPr>
          <p:cNvPr id="10" name="object 10"/>
          <p:cNvSpPr/>
          <p:nvPr/>
        </p:nvSpPr>
        <p:spPr>
          <a:xfrm>
            <a:off x="228600" y="2921000"/>
            <a:ext cx="2514600" cy="6096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04800" y="2971800"/>
            <a:ext cx="2362200" cy="457200"/>
          </a:xfrm>
          <a:custGeom>
            <a:avLst/>
            <a:gdLst/>
            <a:ahLst/>
            <a:cxnLst/>
            <a:rect l="l" t="t" r="r" b="b"/>
            <a:pathLst>
              <a:path w="2362200" h="457200">
                <a:moveTo>
                  <a:pt x="0" y="76200"/>
                </a:moveTo>
                <a:lnTo>
                  <a:pt x="11637" y="35707"/>
                </a:lnTo>
                <a:lnTo>
                  <a:pt x="41928" y="8123"/>
                </a:lnTo>
                <a:lnTo>
                  <a:pt x="2285999" y="0"/>
                </a:lnTo>
                <a:lnTo>
                  <a:pt x="2300503" y="1378"/>
                </a:lnTo>
                <a:lnTo>
                  <a:pt x="2337464" y="20004"/>
                </a:lnTo>
                <a:lnTo>
                  <a:pt x="2359204" y="54972"/>
                </a:lnTo>
                <a:lnTo>
                  <a:pt x="2362200" y="380999"/>
                </a:lnTo>
                <a:lnTo>
                  <a:pt x="2360821" y="395503"/>
                </a:lnTo>
                <a:lnTo>
                  <a:pt x="2342195" y="432463"/>
                </a:lnTo>
                <a:lnTo>
                  <a:pt x="2307227" y="454203"/>
                </a:lnTo>
                <a:lnTo>
                  <a:pt x="76200" y="457200"/>
                </a:lnTo>
                <a:lnTo>
                  <a:pt x="61696" y="455821"/>
                </a:lnTo>
                <a:lnTo>
                  <a:pt x="24735" y="437195"/>
                </a:lnTo>
                <a:lnTo>
                  <a:pt x="2995" y="402227"/>
                </a:lnTo>
                <a:lnTo>
                  <a:pt x="0" y="76200"/>
                </a:lnTo>
                <a:close/>
              </a:path>
            </a:pathLst>
          </a:custGeom>
          <a:ln w="25400">
            <a:solidFill>
              <a:srgbClr val="A40040"/>
            </a:solidFill>
          </a:ln>
        </p:spPr>
        <p:txBody>
          <a:bodyPr wrap="square" lIns="0" tIns="0" rIns="0" bIns="0" rtlCol="0"/>
          <a:lstStyle/>
          <a:p>
            <a:endParaRPr/>
          </a:p>
        </p:txBody>
      </p:sp>
      <p:sp>
        <p:nvSpPr>
          <p:cNvPr id="12" name="object 12"/>
          <p:cNvSpPr/>
          <p:nvPr/>
        </p:nvSpPr>
        <p:spPr>
          <a:xfrm>
            <a:off x="2603500" y="3048000"/>
            <a:ext cx="927100" cy="3429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2667000" y="3142842"/>
            <a:ext cx="686435" cy="116839"/>
          </a:xfrm>
          <a:custGeom>
            <a:avLst/>
            <a:gdLst/>
            <a:ahLst/>
            <a:cxnLst/>
            <a:rect l="l" t="t" r="r" b="b"/>
            <a:pathLst>
              <a:path w="686435" h="116839">
                <a:moveTo>
                  <a:pt x="0" y="44857"/>
                </a:moveTo>
                <a:lnTo>
                  <a:pt x="0" y="70257"/>
                </a:lnTo>
                <a:lnTo>
                  <a:pt x="613677" y="70258"/>
                </a:lnTo>
                <a:lnTo>
                  <a:pt x="571996" y="94573"/>
                </a:lnTo>
                <a:lnTo>
                  <a:pt x="569949" y="102349"/>
                </a:lnTo>
                <a:lnTo>
                  <a:pt x="577018" y="114466"/>
                </a:lnTo>
                <a:lnTo>
                  <a:pt x="584794" y="116512"/>
                </a:lnTo>
                <a:lnTo>
                  <a:pt x="685858" y="57558"/>
                </a:lnTo>
                <a:lnTo>
                  <a:pt x="664086" y="44858"/>
                </a:lnTo>
                <a:lnTo>
                  <a:pt x="0" y="44857"/>
                </a:lnTo>
                <a:close/>
              </a:path>
              <a:path w="686435" h="116839">
                <a:moveTo>
                  <a:pt x="584365" y="0"/>
                </a:moveTo>
                <a:lnTo>
                  <a:pt x="578078" y="1653"/>
                </a:lnTo>
                <a:lnTo>
                  <a:pt x="575251" y="3680"/>
                </a:lnTo>
                <a:lnTo>
                  <a:pt x="569949" y="12767"/>
                </a:lnTo>
                <a:lnTo>
                  <a:pt x="571996" y="20544"/>
                </a:lnTo>
                <a:lnTo>
                  <a:pt x="613677" y="44858"/>
                </a:lnTo>
                <a:lnTo>
                  <a:pt x="664086" y="44858"/>
                </a:lnTo>
                <a:lnTo>
                  <a:pt x="587823" y="372"/>
                </a:lnTo>
                <a:lnTo>
                  <a:pt x="584365" y="0"/>
                </a:lnTo>
                <a:close/>
              </a:path>
            </a:pathLst>
          </a:custGeom>
          <a:solidFill>
            <a:srgbClr val="A40040"/>
          </a:solid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Clr>
                <a:srgbClr val="2DA6C9"/>
              </a:buClr>
              <a:buFont typeface="Malgun Gothic"/>
              <a:buChar char="▪"/>
              <a:tabLst>
                <a:tab pos="223520" algn="l"/>
              </a:tabLst>
            </a:pP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35"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95"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7</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511800" cy="11125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a:t>
            </a:r>
            <a:r>
              <a:rPr sz="2000" b="1" spc="-5" dirty="0">
                <a:latin typeface="Calibri"/>
                <a:cs typeface="Calibri"/>
              </a:rPr>
              <a:t>y</a:t>
            </a:r>
            <a:r>
              <a:rPr sz="2000" b="1" dirty="0">
                <a:latin typeface="Calibri"/>
                <a:cs typeface="Calibri"/>
              </a:rPr>
              <a:t> </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s</a:t>
            </a:r>
            <a:r>
              <a:rPr sz="2000" b="1" spc="20" dirty="0">
                <a:latin typeface="Calibri"/>
                <a:cs typeface="Calibri"/>
              </a:rPr>
              <a:t>p</a:t>
            </a:r>
            <a:r>
              <a:rPr sz="2000" b="1" spc="0" dirty="0">
                <a:latin typeface="Calibri"/>
                <a:cs typeface="Calibri"/>
              </a:rPr>
              <a:t>a</a:t>
            </a:r>
            <a:r>
              <a:rPr sz="2000" b="1" spc="-40" dirty="0">
                <a:latin typeface="Calibri"/>
                <a:cs typeface="Calibri"/>
              </a:rPr>
              <a:t>c</a:t>
            </a:r>
            <a:r>
              <a:rPr sz="2000" b="1" spc="-10" dirty="0">
                <a:latin typeface="Calibri"/>
                <a:cs typeface="Calibri"/>
              </a:rPr>
              <a:t>e</a:t>
            </a:r>
            <a:r>
              <a:rPr sz="2000" b="1" spc="-5" dirty="0">
                <a:latin typeface="Calibri"/>
                <a:cs typeface="Calibri"/>
              </a:rPr>
              <a:t>s</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55" dirty="0">
                <a:latin typeface="Calibri"/>
                <a:cs typeface="Calibri"/>
              </a:rPr>
              <a:t>H</a:t>
            </a:r>
            <a:r>
              <a:rPr sz="2000" spc="-5" dirty="0">
                <a:latin typeface="Calibri"/>
                <a:cs typeface="Calibri"/>
              </a:rPr>
              <a:t>e</a:t>
            </a:r>
            <a:r>
              <a:rPr sz="2000" spc="40" dirty="0">
                <a:latin typeface="Calibri"/>
                <a:cs typeface="Calibri"/>
              </a:rPr>
              <a:t>l</a:t>
            </a:r>
            <a:r>
              <a:rPr sz="2000" spc="45" dirty="0">
                <a:latin typeface="Calibri"/>
                <a:cs typeface="Calibri"/>
              </a:rPr>
              <a:t>p</a:t>
            </a:r>
            <a:r>
              <a:rPr sz="2000" dirty="0">
                <a:latin typeface="Calibri"/>
                <a:cs typeface="Calibri"/>
              </a:rPr>
              <a:t>s</a:t>
            </a:r>
            <a:r>
              <a:rPr sz="2000" spc="-3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g</a:t>
            </a:r>
            <a:r>
              <a:rPr sz="2000" spc="40" dirty="0">
                <a:latin typeface="Calibri"/>
                <a:cs typeface="Calibri"/>
              </a:rPr>
              <a:t>a</a:t>
            </a:r>
            <a:r>
              <a:rPr sz="2000" spc="45" dirty="0">
                <a:latin typeface="Calibri"/>
                <a:cs typeface="Calibri"/>
              </a:rPr>
              <a:t>n</a:t>
            </a:r>
            <a:r>
              <a:rPr sz="2000" spc="40" dirty="0">
                <a:latin typeface="Calibri"/>
                <a:cs typeface="Calibri"/>
              </a:rPr>
              <a:t>i</a:t>
            </a:r>
            <a:r>
              <a:rPr sz="2000" spc="10" dirty="0">
                <a:latin typeface="Calibri"/>
                <a:cs typeface="Calibri"/>
              </a:rPr>
              <a:t>z</a:t>
            </a:r>
            <a:r>
              <a:rPr sz="2000" spc="-5" dirty="0">
                <a:latin typeface="Calibri"/>
                <a:cs typeface="Calibri"/>
              </a:rPr>
              <a:t>e</a:t>
            </a:r>
            <a:r>
              <a:rPr sz="2000" spc="-150" dirty="0">
                <a:latin typeface="Calibri"/>
                <a:cs typeface="Calibri"/>
              </a:rPr>
              <a:t> </a:t>
            </a:r>
            <a:r>
              <a:rPr sz="2000" spc="-15" dirty="0">
                <a:latin typeface="Calibri"/>
                <a:cs typeface="Calibri"/>
              </a:rPr>
              <a:t>y</a:t>
            </a:r>
            <a:r>
              <a:rPr sz="2000" spc="45" dirty="0">
                <a:latin typeface="Calibri"/>
                <a:cs typeface="Calibri"/>
              </a:rPr>
              <a:t>ou</a:t>
            </a:r>
            <a:r>
              <a:rPr sz="2000" spc="-5" dirty="0">
                <a:latin typeface="Calibri"/>
                <a:cs typeface="Calibri"/>
              </a:rPr>
              <a:t>r</a:t>
            </a:r>
            <a:r>
              <a:rPr sz="2000" spc="-1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00"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te</a:t>
            </a:r>
            <a:r>
              <a:rPr sz="2000" b="1" spc="4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45"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endParaRPr sz="2000">
              <a:latin typeface="Calibri"/>
              <a:cs typeface="Calibri"/>
            </a:endParaRPr>
          </a:p>
        </p:txBody>
      </p:sp>
      <p:sp>
        <p:nvSpPr>
          <p:cNvPr id="3" name="object 3"/>
          <p:cNvSpPr txBox="1"/>
          <p:nvPr/>
        </p:nvSpPr>
        <p:spPr>
          <a:xfrm>
            <a:off x="527242" y="3197860"/>
            <a:ext cx="7227570" cy="1816100"/>
          </a:xfrm>
          <a:prstGeom prst="rect">
            <a:avLst/>
          </a:prstGeom>
        </p:spPr>
        <p:txBody>
          <a:bodyPr vert="horz" wrap="square" lIns="0" tIns="0" rIns="0" bIns="0" rtlCol="0">
            <a:spAutoFit/>
          </a:bodyPr>
          <a:lstStyle/>
          <a:p>
            <a:pPr marL="1333500" indent="-457200">
              <a:lnSpc>
                <a:spcPct val="100000"/>
              </a:lnSpc>
              <a:buClr>
                <a:srgbClr val="107FA7"/>
              </a:buClr>
              <a:buAutoNum type="arabicPeriod"/>
              <a:tabLst>
                <a:tab pos="1333500" algn="l"/>
              </a:tabLst>
            </a:pPr>
            <a:r>
              <a:rPr sz="2000" spc="40" dirty="0">
                <a:latin typeface="Calibri"/>
                <a:cs typeface="Calibri"/>
              </a:rPr>
              <a:t>A</a:t>
            </a:r>
            <a:r>
              <a:rPr sz="2000" spc="45" dirty="0">
                <a:latin typeface="Calibri"/>
                <a:cs typeface="Calibri"/>
              </a:rPr>
              <a:t>dd</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spc="-150" dirty="0">
                <a:latin typeface="Calibri"/>
                <a:cs typeface="Calibri"/>
              </a:rPr>
              <a:t> </a:t>
            </a:r>
            <a:r>
              <a:rPr sz="2000" spc="45" dirty="0">
                <a:latin typeface="Calibri"/>
                <a:cs typeface="Calibri"/>
              </a:rPr>
              <a:t>d</a:t>
            </a:r>
            <a:r>
              <a:rPr sz="2000" spc="-5" dirty="0">
                <a:latin typeface="Calibri"/>
                <a:cs typeface="Calibri"/>
              </a:rPr>
              <a:t>e</a:t>
            </a:r>
            <a:r>
              <a:rPr sz="2000" spc="-15" dirty="0">
                <a:latin typeface="Calibri"/>
                <a:cs typeface="Calibri"/>
              </a:rPr>
              <a:t>f</a:t>
            </a:r>
            <a:r>
              <a:rPr sz="2000" spc="40" dirty="0">
                <a:latin typeface="Calibri"/>
                <a:cs typeface="Calibri"/>
              </a:rPr>
              <a:t>i</a:t>
            </a:r>
            <a:r>
              <a:rPr sz="2000" spc="45" dirty="0">
                <a:latin typeface="Calibri"/>
                <a:cs typeface="Calibri"/>
              </a:rPr>
              <a:t>n</a:t>
            </a:r>
            <a:r>
              <a:rPr sz="2000" spc="40" dirty="0">
                <a:latin typeface="Calibri"/>
                <a:cs typeface="Calibri"/>
              </a:rPr>
              <a:t>i</a:t>
            </a:r>
            <a:r>
              <a:rPr sz="2000" spc="-70" dirty="0">
                <a:latin typeface="Calibri"/>
                <a:cs typeface="Calibri"/>
              </a:rPr>
              <a:t>t</a:t>
            </a:r>
            <a:r>
              <a:rPr sz="2000" spc="40" dirty="0">
                <a:latin typeface="Calibri"/>
                <a:cs typeface="Calibri"/>
              </a:rPr>
              <a:t>i</a:t>
            </a:r>
            <a:r>
              <a:rPr sz="2000" spc="-55" dirty="0">
                <a:latin typeface="Calibri"/>
                <a:cs typeface="Calibri"/>
              </a:rPr>
              <a:t>o</a:t>
            </a:r>
            <a:r>
              <a:rPr sz="2000" dirty="0">
                <a:latin typeface="Calibri"/>
                <a:cs typeface="Calibri"/>
              </a:rPr>
              <a:t>n</a:t>
            </a:r>
            <a:r>
              <a:rPr sz="2000" spc="-10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alibri"/>
                <a:cs typeface="Calibri"/>
              </a:rPr>
              <a:t>me</a:t>
            </a:r>
            <a:r>
              <a:rPr sz="2000" spc="30" dirty="0">
                <a:latin typeface="Calibri"/>
                <a:cs typeface="Calibri"/>
              </a:rPr>
              <a:t>t</a:t>
            </a:r>
            <a:r>
              <a:rPr sz="2000" spc="40" dirty="0">
                <a:latin typeface="Calibri"/>
                <a:cs typeface="Calibri"/>
              </a:rPr>
              <a:t>a</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endParaRPr sz="2000">
              <a:latin typeface="Calibri"/>
              <a:cs typeface="Calibri"/>
            </a:endParaRPr>
          </a:p>
          <a:p>
            <a:pPr marL="1333500" marR="640715" indent="-457200">
              <a:lnSpc>
                <a:spcPts val="2800"/>
              </a:lnSpc>
              <a:spcBef>
                <a:spcPts val="60"/>
              </a:spcBef>
              <a:buClr>
                <a:srgbClr val="107FA7"/>
              </a:buClr>
              <a:buAutoNum type="arabicPeriod"/>
              <a:tabLst>
                <a:tab pos="1333500" algn="l"/>
              </a:tabLst>
            </a:pPr>
            <a:r>
              <a:rPr sz="2000" spc="25"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5" dirty="0">
                <a:latin typeface="Calibri"/>
                <a:cs typeface="Calibri"/>
              </a:rPr>
              <a:t>e</a:t>
            </a:r>
            <a:r>
              <a:rPr sz="2000" dirty="0">
                <a:latin typeface="Calibri"/>
                <a:cs typeface="Calibri"/>
              </a:rPr>
              <a:t>s</a:t>
            </a:r>
            <a:r>
              <a:rPr sz="2000" spc="-135"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a:t>
            </a:r>
            <a:r>
              <a:rPr sz="2000" spc="40" dirty="0">
                <a:latin typeface="Calibri"/>
                <a:cs typeface="Calibri"/>
              </a:rPr>
              <a:t>a</a:t>
            </a:r>
            <a:r>
              <a:rPr sz="2000" spc="-50" dirty="0">
                <a:latin typeface="Calibri"/>
                <a:cs typeface="Calibri"/>
              </a:rPr>
              <a:t>g</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r>
              <a:rPr sz="2000" spc="-16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 e</a:t>
            </a:r>
            <a:r>
              <a:rPr sz="2000" spc="-5" dirty="0">
                <a:latin typeface="Calibri"/>
                <a:cs typeface="Calibri"/>
              </a:rPr>
              <a:t>.</a:t>
            </a:r>
            <a:r>
              <a:rPr sz="2000" spc="-50" dirty="0">
                <a:latin typeface="Calibri"/>
                <a:cs typeface="Calibri"/>
              </a:rPr>
              <a:t>g</a:t>
            </a:r>
            <a:r>
              <a:rPr sz="2000" spc="-5" dirty="0">
                <a:latin typeface="Calibri"/>
                <a:cs typeface="Calibri"/>
              </a:rPr>
              <a:t>.</a:t>
            </a:r>
            <a:r>
              <a:rPr sz="2000" spc="-5" dirty="0">
                <a:latin typeface="Courier New"/>
                <a:cs typeface="Courier New"/>
              </a:rPr>
              <a:t>/user/hive/warehouse/dualcore.db</a:t>
            </a:r>
            <a:endParaRPr sz="2000">
              <a:latin typeface="Courier New"/>
              <a:cs typeface="Courier New"/>
            </a:endParaRPr>
          </a:p>
          <a:p>
            <a:pPr marL="177800" indent="-165100">
              <a:lnSpc>
                <a:spcPct val="100000"/>
              </a:lnSpc>
              <a:spcBef>
                <a:spcPts val="1340"/>
              </a:spcBef>
              <a:buClr>
                <a:srgbClr val="2DA6C9"/>
              </a:buClr>
              <a:buFont typeface="Malgun Gothic"/>
              <a:buChar char="▪"/>
              <a:tabLst>
                <a:tab pos="177800" algn="l"/>
              </a:tabLst>
            </a:pPr>
            <a:r>
              <a:rPr sz="2000" b="1" spc="-200"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nd</a:t>
            </a:r>
            <a:r>
              <a:rPr sz="2000" b="1" dirty="0">
                <a:latin typeface="Calibri"/>
                <a:cs typeface="Calibri"/>
              </a:rPr>
              <a:t>iti</a:t>
            </a:r>
            <a:r>
              <a:rPr sz="2000" b="1" spc="10" dirty="0">
                <a:latin typeface="Calibri"/>
                <a:cs typeface="Calibri"/>
              </a:rPr>
              <a:t>o</a:t>
            </a:r>
            <a:r>
              <a:rPr sz="2000" b="1" spc="20" dirty="0">
                <a:latin typeface="Calibri"/>
                <a:cs typeface="Calibri"/>
              </a:rPr>
              <a:t>n</a:t>
            </a:r>
            <a:r>
              <a:rPr sz="2000" b="1" spc="0" dirty="0">
                <a:latin typeface="Calibri"/>
                <a:cs typeface="Calibri"/>
              </a:rPr>
              <a:t>a</a:t>
            </a:r>
            <a:r>
              <a:rPr sz="2000" b="1" dirty="0">
                <a:latin typeface="Calibri"/>
                <a:cs typeface="Calibri"/>
              </a:rPr>
              <a:t>ll</a:t>
            </a:r>
            <a:r>
              <a:rPr sz="2000" b="1" spc="-5" dirty="0">
                <a:latin typeface="Calibri"/>
                <a:cs typeface="Calibri"/>
              </a:rPr>
              <a:t>y</a:t>
            </a:r>
            <a:r>
              <a:rPr sz="2000" b="1" spc="-10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te</a:t>
            </a:r>
            <a:r>
              <a:rPr sz="2000" b="1" spc="-6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55"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30" dirty="0">
                <a:latin typeface="Calibri"/>
                <a:cs typeface="Calibri"/>
              </a:rPr>
              <a:t>A</a:t>
            </a:r>
            <a:r>
              <a:rPr sz="2000" spc="-10" dirty="0">
                <a:latin typeface="Calibri"/>
                <a:cs typeface="Calibri"/>
              </a:rPr>
              <a:t>v</a:t>
            </a:r>
            <a:r>
              <a:rPr sz="2000" spc="45" dirty="0">
                <a:latin typeface="Calibri"/>
                <a:cs typeface="Calibri"/>
              </a:rPr>
              <a:t>o</a:t>
            </a:r>
            <a:r>
              <a:rPr sz="2000" spc="40" dirty="0">
                <a:latin typeface="Calibri"/>
                <a:cs typeface="Calibri"/>
              </a:rPr>
              <a:t>i</a:t>
            </a:r>
            <a:r>
              <a:rPr sz="2000" spc="45" dirty="0">
                <a:latin typeface="Calibri"/>
                <a:cs typeface="Calibri"/>
              </a:rPr>
              <a:t>d</a:t>
            </a:r>
            <a:r>
              <a:rPr sz="2000" dirty="0">
                <a:latin typeface="Calibri"/>
                <a:cs typeface="Calibri"/>
              </a:rPr>
              <a:t>s</a:t>
            </a:r>
            <a:r>
              <a:rPr sz="2000" spc="-135" dirty="0">
                <a:latin typeface="Calibri"/>
                <a:cs typeface="Calibri"/>
              </a:rPr>
              <a:t> </a:t>
            </a:r>
            <a:r>
              <a:rPr sz="2000" spc="-5" dirty="0">
                <a:latin typeface="Calibri"/>
                <a:cs typeface="Calibri"/>
              </a:rPr>
              <a:t>err</a:t>
            </a:r>
            <a:r>
              <a:rPr sz="2000" spc="45" dirty="0">
                <a:latin typeface="Calibri"/>
                <a:cs typeface="Calibri"/>
              </a:rPr>
              <a:t>o</a:t>
            </a:r>
            <a:r>
              <a:rPr sz="2000" spc="-5" dirty="0">
                <a:latin typeface="Calibri"/>
                <a:cs typeface="Calibri"/>
              </a:rPr>
              <a:t>r</a:t>
            </a:r>
            <a:r>
              <a:rPr sz="2000" spc="-15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5" dirty="0">
                <a:latin typeface="Calibri"/>
                <a:cs typeface="Calibri"/>
              </a:rPr>
              <a:t>c</a:t>
            </a:r>
            <a:r>
              <a:rPr sz="2000" spc="40" dirty="0">
                <a:latin typeface="Calibri"/>
                <a:cs typeface="Calibri"/>
              </a:rPr>
              <a:t>a</a:t>
            </a:r>
            <a:r>
              <a:rPr sz="2000" spc="15" dirty="0">
                <a:latin typeface="Calibri"/>
                <a:cs typeface="Calibri"/>
              </a:rPr>
              <a:t>s</a:t>
            </a:r>
            <a:r>
              <a:rPr sz="2000" spc="-5" dirty="0">
                <a:latin typeface="Calibri"/>
                <a:cs typeface="Calibri"/>
              </a:rPr>
              <a:t>e</a:t>
            </a:r>
            <a:r>
              <a:rPr sz="2000" spc="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r>
              <a:rPr sz="2000" spc="-150" dirty="0">
                <a:latin typeface="Calibri"/>
                <a:cs typeface="Calibri"/>
              </a:rPr>
              <a:t> </a:t>
            </a:r>
            <a:r>
              <a:rPr sz="2000" spc="40" dirty="0">
                <a:latin typeface="Calibri"/>
                <a:cs typeface="Calibri"/>
              </a:rPr>
              <a:t>al</a:t>
            </a:r>
            <a:r>
              <a:rPr sz="2000" spc="-5" dirty="0">
                <a:latin typeface="Calibri"/>
                <a:cs typeface="Calibri"/>
              </a:rPr>
              <a:t>re</a:t>
            </a:r>
            <a:r>
              <a:rPr sz="2000" spc="30" dirty="0">
                <a:latin typeface="Calibri"/>
                <a:cs typeface="Calibri"/>
              </a:rPr>
              <a:t>a</a:t>
            </a:r>
            <a:r>
              <a:rPr sz="2000" spc="-55" dirty="0">
                <a:latin typeface="Calibri"/>
                <a:cs typeface="Calibri"/>
              </a:rPr>
              <a:t>d</a:t>
            </a:r>
            <a:r>
              <a:rPr sz="2000" spc="-5" dirty="0">
                <a:latin typeface="Calibri"/>
                <a:cs typeface="Calibri"/>
              </a:rPr>
              <a:t>y</a:t>
            </a:r>
            <a:r>
              <a:rPr sz="2000" spc="-160" dirty="0">
                <a:latin typeface="Calibri"/>
                <a:cs typeface="Calibri"/>
              </a:rPr>
              <a:t> </a:t>
            </a:r>
            <a:r>
              <a:rPr sz="2000" spc="-5" dirty="0">
                <a:latin typeface="Calibri"/>
                <a:cs typeface="Calibri"/>
              </a:rPr>
              <a:t>e</a:t>
            </a:r>
            <a:r>
              <a:rPr sz="2000" spc="25" dirty="0">
                <a:latin typeface="Calibri"/>
                <a:cs typeface="Calibri"/>
              </a:rPr>
              <a:t>x</a:t>
            </a:r>
            <a:r>
              <a:rPr sz="2000" spc="40" dirty="0">
                <a:latin typeface="Calibri"/>
                <a:cs typeface="Calibri"/>
              </a:rPr>
              <a:t>i</a:t>
            </a:r>
            <a:r>
              <a:rPr sz="2000" spc="15" dirty="0">
                <a:latin typeface="Calibri"/>
                <a:cs typeface="Calibri"/>
              </a:rPr>
              <a:t>s</a:t>
            </a:r>
            <a:r>
              <a:rPr sz="2000" spc="30" dirty="0">
                <a:latin typeface="Calibri"/>
                <a:cs typeface="Calibri"/>
              </a:rPr>
              <a:t>t</a:t>
            </a:r>
            <a:r>
              <a:rPr sz="2000" dirty="0">
                <a:latin typeface="Calibri"/>
                <a:cs typeface="Calibri"/>
              </a:rPr>
              <a:t>s</a:t>
            </a:r>
            <a:r>
              <a:rPr sz="2000" spc="-135" dirty="0">
                <a:latin typeface="Calibri"/>
                <a:cs typeface="Calibri"/>
              </a:rPr>
              <a:t> </a:t>
            </a:r>
            <a:r>
              <a:rPr sz="2000" spc="-10" dirty="0">
                <a:latin typeface="Calibri"/>
                <a:cs typeface="Calibri"/>
              </a:rPr>
              <a:t>(</a:t>
            </a:r>
            <a:r>
              <a:rPr sz="2000" spc="45" dirty="0">
                <a:latin typeface="Calibri"/>
                <a:cs typeface="Calibri"/>
              </a:rPr>
              <a:t>u</a:t>
            </a:r>
            <a:r>
              <a:rPr sz="2000" spc="15" dirty="0">
                <a:latin typeface="Calibri"/>
                <a:cs typeface="Calibri"/>
              </a:rPr>
              <a:t>s</a:t>
            </a:r>
            <a:r>
              <a:rPr sz="2000" spc="-5" dirty="0">
                <a:latin typeface="Calibri"/>
                <a:cs typeface="Calibri"/>
              </a:rPr>
              <a:t>e</a:t>
            </a:r>
            <a:r>
              <a:rPr sz="2000" spc="-20" dirty="0">
                <a:latin typeface="Calibri"/>
                <a:cs typeface="Calibri"/>
              </a:rPr>
              <a:t>f</a:t>
            </a:r>
            <a:r>
              <a:rPr sz="2000" spc="45" dirty="0">
                <a:latin typeface="Calibri"/>
                <a:cs typeface="Calibri"/>
              </a:rPr>
              <a:t>u</a:t>
            </a:r>
            <a:r>
              <a:rPr sz="2000" dirty="0">
                <a:latin typeface="Calibri"/>
                <a:cs typeface="Calibri"/>
              </a:rPr>
              <a:t>l</a:t>
            </a:r>
            <a:r>
              <a:rPr sz="2000" spc="-114"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150" dirty="0">
                <a:latin typeface="Calibri"/>
                <a:cs typeface="Calibri"/>
              </a:rPr>
              <a:t> </a:t>
            </a:r>
            <a:r>
              <a:rPr sz="2000" spc="15" dirty="0">
                <a:latin typeface="Calibri"/>
                <a:cs typeface="Calibri"/>
              </a:rPr>
              <a:t>s</a:t>
            </a:r>
            <a:r>
              <a:rPr sz="2000" spc="-55" dirty="0">
                <a:latin typeface="Calibri"/>
                <a:cs typeface="Calibri"/>
              </a:rPr>
              <a:t>c</a:t>
            </a:r>
            <a:r>
              <a:rPr sz="2000" spc="-5" dirty="0">
                <a:latin typeface="Calibri"/>
                <a:cs typeface="Calibri"/>
              </a:rPr>
              <a:t>r</a:t>
            </a:r>
            <a:r>
              <a:rPr sz="2000" spc="40" dirty="0">
                <a:latin typeface="Calibri"/>
                <a:cs typeface="Calibri"/>
              </a:rPr>
              <a:t>i</a:t>
            </a:r>
            <a:r>
              <a:rPr sz="2000" spc="45" dirty="0">
                <a:latin typeface="Calibri"/>
                <a:cs typeface="Calibri"/>
              </a:rPr>
              <a:t>p</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0" dirty="0">
                <a:latin typeface="Calibri"/>
                <a:cs typeface="Calibri"/>
              </a:rPr>
              <a:t>g</a:t>
            </a:r>
            <a:r>
              <a:rPr sz="2000" dirty="0">
                <a:latin typeface="Calibri"/>
                <a:cs typeface="Calibri"/>
              </a:rPr>
              <a:t>)</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20" dirty="0"/>
              <a:t>D</a:t>
            </a:r>
            <a:r>
              <a:rPr spc="-50" dirty="0"/>
              <a:t>a</a:t>
            </a:r>
            <a:r>
              <a:rPr spc="-5" dirty="0"/>
              <a:t>t</a:t>
            </a:r>
            <a:r>
              <a:rPr spc="-50" dirty="0"/>
              <a:t>a</a:t>
            </a:r>
            <a:r>
              <a:rPr spc="35" dirty="0"/>
              <a:t>b</a:t>
            </a:r>
            <a:r>
              <a:rPr spc="-50" dirty="0"/>
              <a:t>a</a:t>
            </a:r>
            <a:r>
              <a:rPr spc="-40" dirty="0"/>
              <a:t>s</a:t>
            </a:r>
            <a:r>
              <a:rPr spc="-5" dirty="0"/>
              <a:t>e</a:t>
            </a:r>
          </a:p>
        </p:txBody>
      </p:sp>
      <p:sp>
        <p:nvSpPr>
          <p:cNvPr id="5" name="object 5"/>
          <p:cNvSpPr/>
          <p:nvPr/>
        </p:nvSpPr>
        <p:spPr>
          <a:xfrm>
            <a:off x="800100" y="2400300"/>
            <a:ext cx="7645400" cy="736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0900" y="2476500"/>
            <a:ext cx="3848100" cy="622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44550" y="2444750"/>
            <a:ext cx="75057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CREAT</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DATABAS</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dualcor</a:t>
            </a:r>
            <a:r>
              <a:rPr sz="1800" b="1" spc="20" dirty="0">
                <a:latin typeface="Courier New"/>
                <a:cs typeface="Courier New"/>
              </a:rPr>
              <a:t>e</a:t>
            </a:r>
            <a:r>
              <a:rPr sz="1800" b="1" dirty="0">
                <a:latin typeface="Courier New"/>
                <a:cs typeface="Courier New"/>
              </a:rPr>
              <a:t>;</a:t>
            </a:r>
            <a:endParaRPr sz="1800">
              <a:latin typeface="Courier New"/>
              <a:cs typeface="Courier New"/>
            </a:endParaRPr>
          </a:p>
        </p:txBody>
      </p:sp>
      <p:sp>
        <p:nvSpPr>
          <p:cNvPr id="8" name="object 8"/>
          <p:cNvSpPr/>
          <p:nvPr/>
        </p:nvSpPr>
        <p:spPr>
          <a:xfrm>
            <a:off x="800100" y="5080000"/>
            <a:ext cx="7645400" cy="7366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50900" y="5156200"/>
            <a:ext cx="5765800" cy="6096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844550" y="5124450"/>
            <a:ext cx="75057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CREAT</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DATABAS</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I</a:t>
            </a:r>
            <a:r>
              <a:rPr sz="1800" b="1" dirty="0">
                <a:latin typeface="Courier New"/>
                <a:cs typeface="Courier New"/>
              </a:rPr>
              <a:t>F</a:t>
            </a:r>
            <a:r>
              <a:rPr sz="1800" b="1" spc="-65" dirty="0">
                <a:latin typeface="Courier New"/>
                <a:cs typeface="Courier New"/>
              </a:rPr>
              <a:t> </a:t>
            </a:r>
            <a:r>
              <a:rPr sz="1800" b="1" spc="15" dirty="0">
                <a:latin typeface="Courier New"/>
                <a:cs typeface="Courier New"/>
              </a:rPr>
              <a:t>NO</a:t>
            </a:r>
            <a:r>
              <a:rPr sz="1800" b="1" dirty="0">
                <a:latin typeface="Courier New"/>
                <a:cs typeface="Courier New"/>
              </a:rPr>
              <a:t>T</a:t>
            </a:r>
            <a:r>
              <a:rPr sz="1800" b="1" spc="-65" dirty="0">
                <a:latin typeface="Courier New"/>
                <a:cs typeface="Courier New"/>
              </a:rPr>
              <a:t> </a:t>
            </a:r>
            <a:r>
              <a:rPr sz="1800" b="1" spc="15" dirty="0">
                <a:latin typeface="Courier New"/>
                <a:cs typeface="Courier New"/>
              </a:rPr>
              <a:t>EXIST</a:t>
            </a:r>
            <a:r>
              <a:rPr sz="1800" b="1" dirty="0">
                <a:latin typeface="Courier New"/>
                <a:cs typeface="Courier New"/>
              </a:rPr>
              <a:t>S</a:t>
            </a:r>
            <a:r>
              <a:rPr sz="1800" b="1" spc="-60" dirty="0">
                <a:latin typeface="Courier New"/>
                <a:cs typeface="Courier New"/>
              </a:rPr>
              <a:t> </a:t>
            </a:r>
            <a:r>
              <a:rPr sz="1800" b="1" spc="15" dirty="0">
                <a:latin typeface="Courier New"/>
                <a:cs typeface="Courier New"/>
              </a:rPr>
              <a:t>dualcor</a:t>
            </a:r>
            <a:r>
              <a:rPr sz="1800" b="1" spc="20" dirty="0">
                <a:latin typeface="Courier New"/>
                <a:cs typeface="Courier New"/>
              </a:rPr>
              <a:t>e</a:t>
            </a:r>
            <a:r>
              <a:rPr sz="1800" b="1" dirty="0">
                <a:latin typeface="Courier New"/>
                <a:cs typeface="Courier New"/>
              </a:rPr>
              <a:t>;</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196354"/>
            <a:ext cx="350901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W</a:t>
            </a:r>
            <a:r>
              <a:rPr sz="2000" b="1" spc="25" dirty="0">
                <a:latin typeface="Calibri"/>
                <a:cs typeface="Calibri"/>
              </a:rPr>
              <a:t>h</a:t>
            </a:r>
            <a:r>
              <a:rPr sz="2000" b="1" dirty="0">
                <a:latin typeface="Calibri"/>
                <a:cs typeface="Calibri"/>
              </a:rPr>
              <a:t>i</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spc="-50" dirty="0">
                <a:latin typeface="Calibri"/>
                <a:cs typeface="Calibri"/>
              </a:rPr>
              <a:t>v</a:t>
            </a:r>
            <a:r>
              <a:rPr sz="2000" b="1" spc="0" dirty="0">
                <a:latin typeface="Calibri"/>
                <a:cs typeface="Calibri"/>
              </a:rPr>
              <a:t>a</a:t>
            </a:r>
            <a:r>
              <a:rPr sz="2000" b="1" dirty="0">
                <a:latin typeface="Calibri"/>
                <a:cs typeface="Calibri"/>
              </a:rPr>
              <a:t>il</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dirty="0">
                <a:latin typeface="Calibri"/>
                <a:cs typeface="Calibri"/>
              </a:rPr>
              <a:t>?</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40" dirty="0">
                <a:latin typeface="Calibri"/>
                <a:cs typeface="Calibri"/>
              </a:rPr>
              <a:t>x</a:t>
            </a:r>
            <a:r>
              <a:rPr spc="35" dirty="0">
                <a:latin typeface="Calibri"/>
                <a:cs typeface="Calibri"/>
              </a:rPr>
              <a:t>p</a:t>
            </a:r>
            <a:r>
              <a:rPr spc="45" dirty="0">
                <a:latin typeface="Calibri"/>
                <a:cs typeface="Calibri"/>
              </a:rPr>
              <a:t>l</a:t>
            </a:r>
            <a:r>
              <a:rPr spc="35" dirty="0">
                <a:latin typeface="Calibri"/>
                <a:cs typeface="Calibri"/>
              </a:rPr>
              <a:t>o</a:t>
            </a:r>
            <a:r>
              <a:rPr spc="-45" dirty="0">
                <a:latin typeface="Calibri"/>
                <a:cs typeface="Calibri"/>
              </a:rPr>
              <a:t>r</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5" dirty="0">
                <a:latin typeface="Calibri"/>
                <a:cs typeface="Calibri"/>
              </a:rPr>
              <a:t>a</a:t>
            </a:r>
            <a:r>
              <a:rPr spc="-5" dirty="0">
                <a:latin typeface="Calibri"/>
                <a:cs typeface="Calibri"/>
              </a:rPr>
              <a:t>t</a:t>
            </a:r>
            <a:r>
              <a:rPr spc="-55" dirty="0">
                <a:latin typeface="Calibri"/>
                <a:cs typeface="Calibri"/>
              </a:rPr>
              <a:t>a</a:t>
            </a:r>
            <a:r>
              <a:rPr spc="35" dirty="0">
                <a:latin typeface="Calibri"/>
                <a:cs typeface="Calibri"/>
              </a:rPr>
              <a:t>b</a:t>
            </a:r>
            <a:r>
              <a:rPr spc="-55" dirty="0">
                <a:latin typeface="Calibri"/>
                <a:cs typeface="Calibri"/>
              </a:rPr>
              <a:t>a</a:t>
            </a:r>
            <a:r>
              <a:rPr spc="-40" dirty="0">
                <a:latin typeface="Calibri"/>
                <a:cs typeface="Calibri"/>
              </a:rPr>
              <a:t>s</a:t>
            </a:r>
            <a:r>
              <a:rPr dirty="0">
                <a:latin typeface="Calibri"/>
                <a:cs typeface="Calibri"/>
              </a:rPr>
              <a:t>es</a:t>
            </a:r>
            <a:r>
              <a:rPr spc="15"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95" dirty="0">
                <a:latin typeface="Calibri"/>
                <a:cs typeface="Calibri"/>
              </a:rPr>
              <a:t> </a:t>
            </a:r>
            <a:r>
              <a:rPr spc="-170" dirty="0">
                <a:latin typeface="Calibri"/>
                <a:cs typeface="Calibri"/>
              </a:rPr>
              <a:t>T</a:t>
            </a:r>
            <a:r>
              <a:rPr spc="-50" dirty="0">
                <a:latin typeface="Calibri"/>
                <a:cs typeface="Calibri"/>
              </a:rPr>
              <a:t>a</a:t>
            </a:r>
            <a:r>
              <a:rPr spc="35" dirty="0">
                <a:latin typeface="Calibri"/>
                <a:cs typeface="Calibri"/>
              </a:rPr>
              <a:t>b</a:t>
            </a:r>
            <a:r>
              <a:rPr spc="45" dirty="0">
                <a:latin typeface="Calibri"/>
                <a:cs typeface="Calibri"/>
              </a:rPr>
              <a:t>l</a:t>
            </a:r>
            <a:r>
              <a:rPr dirty="0">
                <a:latin typeface="Calibri"/>
                <a:cs typeface="Calibri"/>
              </a:rPr>
              <a:t>es</a:t>
            </a:r>
            <a:r>
              <a:rPr spc="-85" dirty="0">
                <a:latin typeface="Calibri"/>
                <a:cs typeface="Calibri"/>
              </a:rPr>
              <a:t> </a:t>
            </a:r>
            <a:r>
              <a:rPr spc="-30" dirty="0">
                <a:latin typeface="Calibri"/>
                <a:cs typeface="Calibri"/>
              </a:rPr>
              <a:t>(</a:t>
            </a:r>
            <a:r>
              <a:rPr spc="-25" dirty="0">
                <a:latin typeface="Calibri"/>
                <a:cs typeface="Calibri"/>
              </a:rPr>
              <a:t>1</a:t>
            </a:r>
            <a:r>
              <a:rPr dirty="0">
                <a:latin typeface="Calibri"/>
                <a:cs typeface="Calibri"/>
              </a:rPr>
              <a:t>)</a:t>
            </a:r>
          </a:p>
        </p:txBody>
      </p:sp>
      <p:sp>
        <p:nvSpPr>
          <p:cNvPr id="4" name="object 4"/>
          <p:cNvSpPr/>
          <p:nvPr/>
        </p:nvSpPr>
        <p:spPr>
          <a:xfrm>
            <a:off x="723900" y="1714500"/>
            <a:ext cx="5397500" cy="22733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7400" y="1866900"/>
            <a:ext cx="2603500" cy="21463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8350" y="1758950"/>
            <a:ext cx="5257800" cy="2133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600" b="1" spc="35" dirty="0">
                <a:solidFill>
                  <a:srgbClr val="010000"/>
                </a:solidFill>
                <a:latin typeface="Courier New"/>
                <a:cs typeface="Courier New"/>
              </a:rPr>
              <a:t>SHO</a:t>
            </a:r>
            <a:r>
              <a:rPr sz="1600" b="1" dirty="0">
                <a:solidFill>
                  <a:srgbClr val="010000"/>
                </a:solidFill>
                <a:latin typeface="Courier New"/>
                <a:cs typeface="Courier New"/>
              </a:rPr>
              <a:t>W</a:t>
            </a:r>
            <a:r>
              <a:rPr sz="1600" b="1" spc="-120" dirty="0">
                <a:solidFill>
                  <a:srgbClr val="010000"/>
                </a:solidFill>
                <a:latin typeface="Courier New"/>
                <a:cs typeface="Courier New"/>
              </a:rPr>
              <a:t> </a:t>
            </a:r>
            <a:r>
              <a:rPr sz="1600" b="1" spc="35" dirty="0">
                <a:solidFill>
                  <a:srgbClr val="010000"/>
                </a:solidFill>
                <a:latin typeface="Courier New"/>
                <a:cs typeface="Courier New"/>
              </a:rPr>
              <a:t>DATABASES;</a:t>
            </a:r>
            <a:endParaRPr sz="1600">
              <a:latin typeface="Courier New"/>
              <a:cs typeface="Courier New"/>
            </a:endParaRPr>
          </a:p>
          <a:p>
            <a:pPr marL="169545">
              <a:lnSpc>
                <a:spcPct val="100000"/>
              </a:lnSpc>
              <a:spcBef>
                <a:spcPts val="180"/>
              </a:spcBef>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169545">
              <a:lnSpc>
                <a:spcPct val="100000"/>
              </a:lnSpc>
              <a:spcBef>
                <a:spcPts val="180"/>
              </a:spcBef>
              <a:tabLst>
                <a:tab pos="2252345"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database_n</a:t>
            </a:r>
            <a:r>
              <a:rPr sz="1600" b="1" spc="-60" dirty="0">
                <a:solidFill>
                  <a:srgbClr val="107FA7"/>
                </a:solidFill>
                <a:latin typeface="Courier New"/>
                <a:cs typeface="Courier New"/>
              </a:rPr>
              <a:t>a</a:t>
            </a:r>
            <a:r>
              <a:rPr sz="1600" b="1" spc="35" dirty="0">
                <a:solidFill>
                  <a:srgbClr val="107FA7"/>
                </a:solidFill>
                <a:latin typeface="Courier New"/>
                <a:cs typeface="Courier New"/>
              </a:rPr>
              <a:t>m</a:t>
            </a:r>
            <a:r>
              <a:rPr sz="1600" b="1" dirty="0">
                <a:solidFill>
                  <a:srgbClr val="107FA7"/>
                </a:solidFill>
                <a:latin typeface="Courier New"/>
                <a:cs typeface="Courier New"/>
              </a:rPr>
              <a:t>e	|</a:t>
            </a:r>
            <a:endParaRPr sz="1600">
              <a:latin typeface="Courier New"/>
              <a:cs typeface="Courier New"/>
            </a:endParaRPr>
          </a:p>
          <a:p>
            <a:pPr marL="169545">
              <a:lnSpc>
                <a:spcPct val="100000"/>
              </a:lnSpc>
              <a:spcBef>
                <a:spcPts val="180"/>
              </a:spcBef>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a:p>
            <a:pPr marL="169545">
              <a:lnSpc>
                <a:spcPct val="100000"/>
              </a:lnSpc>
              <a:spcBef>
                <a:spcPts val="180"/>
              </a:spcBef>
              <a:tabLst>
                <a:tab pos="2252345"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sale</a:t>
            </a:r>
            <a:r>
              <a:rPr sz="1600" b="1" dirty="0">
                <a:solidFill>
                  <a:srgbClr val="107FA7"/>
                </a:solidFill>
                <a:latin typeface="Courier New"/>
                <a:cs typeface="Courier New"/>
              </a:rPr>
              <a:t>s	|</a:t>
            </a:r>
            <a:endParaRPr sz="1600">
              <a:latin typeface="Courier New"/>
              <a:cs typeface="Courier New"/>
            </a:endParaRPr>
          </a:p>
          <a:p>
            <a:pPr marL="169545">
              <a:lnSpc>
                <a:spcPct val="100000"/>
              </a:lnSpc>
              <a:spcBef>
                <a:spcPts val="180"/>
              </a:spcBef>
              <a:tabLst>
                <a:tab pos="2252345" algn="l"/>
              </a:tabLst>
            </a:pPr>
            <a:r>
              <a:rPr sz="1600" b="1" dirty="0">
                <a:solidFill>
                  <a:srgbClr val="107FA7"/>
                </a:solidFill>
                <a:latin typeface="Courier New"/>
                <a:cs typeface="Courier New"/>
              </a:rPr>
              <a:t>|</a:t>
            </a:r>
            <a:r>
              <a:rPr sz="1600" b="1" spc="-25" dirty="0">
                <a:solidFill>
                  <a:srgbClr val="107FA7"/>
                </a:solidFill>
                <a:latin typeface="Courier New"/>
                <a:cs typeface="Courier New"/>
              </a:rPr>
              <a:t> </a:t>
            </a:r>
            <a:r>
              <a:rPr sz="1600" b="1" spc="35" dirty="0">
                <a:solidFill>
                  <a:srgbClr val="107FA7"/>
                </a:solidFill>
                <a:latin typeface="Courier New"/>
                <a:cs typeface="Courier New"/>
              </a:rPr>
              <a:t>defaul</a:t>
            </a:r>
            <a:r>
              <a:rPr sz="1600" b="1" dirty="0">
                <a:solidFill>
                  <a:srgbClr val="107FA7"/>
                </a:solidFill>
                <a:latin typeface="Courier New"/>
                <a:cs typeface="Courier New"/>
              </a:rPr>
              <a:t>t	|</a:t>
            </a:r>
            <a:endParaRPr sz="1600">
              <a:latin typeface="Courier New"/>
              <a:cs typeface="Courier New"/>
            </a:endParaRPr>
          </a:p>
          <a:p>
            <a:pPr marL="169545">
              <a:lnSpc>
                <a:spcPct val="100000"/>
              </a:lnSpc>
              <a:spcBef>
                <a:spcPts val="180"/>
              </a:spcBef>
            </a:pPr>
            <a:r>
              <a:rPr sz="1600" b="1" spc="35" dirty="0">
                <a:solidFill>
                  <a:srgbClr val="107FA7"/>
                </a:solidFill>
                <a:latin typeface="Courier New"/>
                <a:cs typeface="Courier New"/>
              </a:rPr>
              <a:t>+--------</a:t>
            </a:r>
            <a:r>
              <a:rPr sz="1600" b="1" spc="-60"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65" dirty="0">
                <a:solidFill>
                  <a:srgbClr val="107FA7"/>
                </a:solidFill>
                <a:latin typeface="Courier New"/>
                <a:cs typeface="Courier New"/>
              </a:rPr>
              <a:t>-</a:t>
            </a:r>
            <a:r>
              <a:rPr sz="1600" b="1" spc="35" dirty="0">
                <a:solidFill>
                  <a:srgbClr val="107FA7"/>
                </a:solidFill>
                <a:latin typeface="Courier New"/>
                <a:cs typeface="Courier New"/>
              </a:rPr>
              <a:t>-</a:t>
            </a:r>
            <a:r>
              <a:rPr sz="1600" b="1" spc="40" dirty="0">
                <a:solidFill>
                  <a:srgbClr val="107FA7"/>
                </a:solidFill>
                <a:latin typeface="Courier New"/>
                <a:cs typeface="Courier New"/>
              </a:rPr>
              <a:t>-</a:t>
            </a:r>
            <a:r>
              <a:rPr sz="1600" b="1" dirty="0">
                <a:solidFill>
                  <a:srgbClr val="107FA7"/>
                </a:solidFill>
                <a:latin typeface="Courier New"/>
                <a:cs typeface="Courier New"/>
              </a:rPr>
              <a:t>+</a:t>
            </a:r>
            <a:endParaRPr sz="16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6</a:t>
            </a:fld>
            <a:endParaRPr spc="-5" dirty="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3588385"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ic</a:t>
            </a:r>
            <a:r>
              <a:rPr sz="2000" b="1" spc="10" dirty="0">
                <a:latin typeface="Calibri"/>
                <a:cs typeface="Calibri"/>
              </a:rPr>
              <a:t> </a:t>
            </a:r>
            <a:r>
              <a:rPr sz="2000" b="1" spc="-5" dirty="0">
                <a:latin typeface="Calibri"/>
                <a:cs typeface="Calibri"/>
              </a:rPr>
              <a:t>s</a:t>
            </a:r>
            <a:r>
              <a:rPr sz="2000" b="1" spc="-55" dirty="0">
                <a:latin typeface="Calibri"/>
                <a:cs typeface="Calibri"/>
              </a:rPr>
              <a:t>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r>
              <a:rPr sz="2000" b="1" spc="-75"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5" dirty="0">
                <a:latin typeface="Calibri"/>
                <a:cs typeface="Calibri"/>
              </a:rPr>
              <a:t> 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a:t>
            </a:r>
            <a:endParaRPr sz="2000">
              <a:latin typeface="Calibri"/>
              <a:cs typeface="Calibri"/>
            </a:endParaRPr>
          </a:p>
        </p:txBody>
      </p:sp>
      <p:sp>
        <p:nvSpPr>
          <p:cNvPr id="3" name="object 3"/>
          <p:cNvSpPr txBox="1"/>
          <p:nvPr/>
        </p:nvSpPr>
        <p:spPr>
          <a:xfrm>
            <a:off x="527242" y="3609354"/>
            <a:ext cx="7499350" cy="15811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5" dirty="0">
                <a:latin typeface="Calibri"/>
                <a:cs typeface="Calibri"/>
              </a:rPr>
              <a:t>a</a:t>
            </a:r>
            <a:r>
              <a:rPr sz="2000" b="1" spc="-40" dirty="0">
                <a:latin typeface="Calibri"/>
                <a:cs typeface="Calibri"/>
              </a:rPr>
              <a:t> </a:t>
            </a:r>
            <a:r>
              <a:rPr sz="2000" b="1" spc="-5" dirty="0">
                <a:latin typeface="Calibri"/>
                <a:cs typeface="Calibri"/>
              </a:rPr>
              <a:t>s</a:t>
            </a:r>
            <a:r>
              <a:rPr sz="2000" b="1" spc="20" dirty="0">
                <a:latin typeface="Calibri"/>
                <a:cs typeface="Calibri"/>
              </a:rPr>
              <a:t>ubd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150" dirty="0">
                <a:latin typeface="Calibri"/>
                <a:cs typeface="Calibri"/>
              </a:rPr>
              <a:t> </a:t>
            </a:r>
            <a:r>
              <a:rPr sz="2000" b="1" spc="5" dirty="0">
                <a:latin typeface="Calibri"/>
                <a:cs typeface="Calibri"/>
              </a:rPr>
              <a:t>w</a:t>
            </a:r>
            <a:r>
              <a:rPr sz="2000" b="1" spc="0" dirty="0">
                <a:latin typeface="Calibri"/>
                <a:cs typeface="Calibri"/>
              </a:rPr>
              <a:t>a</a:t>
            </a:r>
            <a:r>
              <a:rPr sz="2000" b="1" spc="-15" dirty="0">
                <a:latin typeface="Calibri"/>
                <a:cs typeface="Calibri"/>
              </a:rPr>
              <a:t>r</a:t>
            </a:r>
            <a:r>
              <a:rPr sz="2000" b="1" spc="-10" dirty="0">
                <a:latin typeface="Calibri"/>
                <a:cs typeface="Calibri"/>
              </a:rPr>
              <a:t>e</a:t>
            </a:r>
            <a:r>
              <a:rPr sz="2000" b="1" spc="20" dirty="0">
                <a:latin typeface="Calibri"/>
                <a:cs typeface="Calibri"/>
              </a:rPr>
              <a:t>h</a:t>
            </a:r>
            <a:r>
              <a:rPr sz="2000" b="1" spc="10" dirty="0">
                <a:latin typeface="Calibri"/>
                <a:cs typeface="Calibri"/>
              </a:rPr>
              <a:t>o</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16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dirty="0">
                <a:latin typeface="Calibri"/>
                <a:cs typeface="Calibri"/>
              </a:rPr>
              <a:t> 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a:p>
            <a:pPr marL="584200" lvl="1" indent="-165100">
              <a:lnSpc>
                <a:spcPts val="2350"/>
              </a:lnSpc>
              <a:spcBef>
                <a:spcPts val="300"/>
              </a:spcBef>
              <a:buClr>
                <a:srgbClr val="107FA7"/>
              </a:buClr>
              <a:buFont typeface="Trebuchet MS"/>
              <a:buChar char="–"/>
              <a:tabLst>
                <a:tab pos="584200" algn="l"/>
              </a:tabLst>
            </a:pPr>
            <a:r>
              <a:rPr sz="2000" spc="-40" dirty="0">
                <a:latin typeface="Calibri"/>
                <a:cs typeface="Calibri"/>
              </a:rPr>
              <a:t>D</a:t>
            </a:r>
            <a:r>
              <a:rPr sz="2000" spc="-5" dirty="0">
                <a:latin typeface="Calibri"/>
                <a:cs typeface="Calibri"/>
              </a:rPr>
              <a:t>e</a:t>
            </a:r>
            <a:r>
              <a:rPr sz="2000" spc="-15" dirty="0">
                <a:latin typeface="Calibri"/>
                <a:cs typeface="Calibri"/>
              </a:rPr>
              <a:t>f</a:t>
            </a:r>
            <a:r>
              <a:rPr sz="2000" spc="40" dirty="0">
                <a:latin typeface="Calibri"/>
                <a:cs typeface="Calibri"/>
              </a:rPr>
              <a:t>a</a:t>
            </a:r>
            <a:r>
              <a:rPr sz="2000" spc="45" dirty="0">
                <a:latin typeface="Calibri"/>
                <a:cs typeface="Calibri"/>
              </a:rPr>
              <a:t>u</a:t>
            </a:r>
            <a:r>
              <a:rPr sz="2000" spc="40" dirty="0">
                <a:latin typeface="Calibri"/>
                <a:cs typeface="Calibri"/>
              </a:rPr>
              <a:t>l</a:t>
            </a:r>
            <a:r>
              <a:rPr sz="2000" dirty="0">
                <a:latin typeface="Calibri"/>
                <a:cs typeface="Calibri"/>
              </a:rPr>
              <a:t>t</a:t>
            </a:r>
            <a:r>
              <a:rPr sz="2000" spc="-12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endParaRPr sz="2000">
              <a:latin typeface="Calibri"/>
              <a:cs typeface="Calibri"/>
            </a:endParaRPr>
          </a:p>
          <a:p>
            <a:pPr marL="926465">
              <a:lnSpc>
                <a:spcPts val="2350"/>
              </a:lnSpc>
            </a:pPr>
            <a:r>
              <a:rPr sz="2000" spc="-5" dirty="0">
                <a:latin typeface="Courier New"/>
                <a:cs typeface="Courier New"/>
              </a:rPr>
              <a:t>/user/hive/warehouse/tablename</a:t>
            </a:r>
            <a:endParaRPr sz="2000">
              <a:latin typeface="Courier New"/>
              <a:cs typeface="Courier New"/>
            </a:endParaRPr>
          </a:p>
          <a:p>
            <a:pPr marL="584200" lvl="1" indent="-165100">
              <a:lnSpc>
                <a:spcPts val="2350"/>
              </a:lnSpc>
              <a:spcBef>
                <a:spcPts val="400"/>
              </a:spcBef>
              <a:buClr>
                <a:srgbClr val="107FA7"/>
              </a:buClr>
              <a:buFont typeface="Trebuchet MS"/>
              <a:buChar char="–"/>
              <a:tabLst>
                <a:tab pos="584200" algn="l"/>
              </a:tabLst>
            </a:pPr>
            <a:r>
              <a:rPr sz="2000" dirty="0">
                <a:latin typeface="Calibri"/>
                <a:cs typeface="Calibri"/>
              </a:rPr>
              <a:t>N</a:t>
            </a:r>
            <a:r>
              <a:rPr sz="2000" spc="30" dirty="0">
                <a:latin typeface="Calibri"/>
                <a:cs typeface="Calibri"/>
              </a:rPr>
              <a:t>a</a:t>
            </a:r>
            <a:r>
              <a:rPr sz="2000" spc="-5" dirty="0">
                <a:latin typeface="Calibri"/>
                <a:cs typeface="Calibri"/>
              </a:rPr>
              <a:t>me</a:t>
            </a:r>
            <a:r>
              <a:rPr sz="2000" dirty="0">
                <a:latin typeface="Calibri"/>
                <a:cs typeface="Calibri"/>
              </a:rPr>
              <a:t>d</a:t>
            </a:r>
            <a:r>
              <a:rPr sz="2000" spc="-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a</a:t>
            </a:r>
            <a:r>
              <a:rPr sz="2000" spc="15" dirty="0">
                <a:latin typeface="Calibri"/>
                <a:cs typeface="Calibri"/>
              </a:rPr>
              <a:t>s</a:t>
            </a:r>
            <a:r>
              <a:rPr sz="2000" spc="-5" dirty="0">
                <a:latin typeface="Calibri"/>
                <a:cs typeface="Calibri"/>
              </a:rPr>
              <a:t>e:</a:t>
            </a:r>
            <a:endParaRPr sz="2000">
              <a:latin typeface="Calibri"/>
              <a:cs typeface="Calibri"/>
            </a:endParaRPr>
          </a:p>
          <a:p>
            <a:pPr marL="583565">
              <a:lnSpc>
                <a:spcPts val="2350"/>
              </a:lnSpc>
            </a:pPr>
            <a:r>
              <a:rPr sz="2000" spc="-5" dirty="0">
                <a:latin typeface="Courier New"/>
                <a:cs typeface="Courier New"/>
              </a:rPr>
              <a:t>/user/hive/warehouse/dbname.db/tablename</a:t>
            </a:r>
            <a:endParaRPr sz="200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170" dirty="0"/>
              <a:t>T</a:t>
            </a:r>
            <a:r>
              <a:rPr spc="-50" dirty="0"/>
              <a:t>a</a:t>
            </a:r>
            <a:r>
              <a:rPr spc="35" dirty="0"/>
              <a:t>b</a:t>
            </a:r>
            <a:r>
              <a:rPr spc="45" dirty="0"/>
              <a:t>l</a:t>
            </a:r>
            <a:r>
              <a:rPr spc="-5" dirty="0"/>
              <a:t>e</a:t>
            </a:r>
            <a:r>
              <a:rPr spc="-40" dirty="0"/>
              <a:t> </a:t>
            </a:r>
            <a:r>
              <a:rPr spc="-35" dirty="0"/>
              <a:t>(</a:t>
            </a:r>
            <a:r>
              <a:rPr spc="-20" dirty="0"/>
              <a:t>1)</a:t>
            </a:r>
          </a:p>
        </p:txBody>
      </p:sp>
      <p:sp>
        <p:nvSpPr>
          <p:cNvPr id="5" name="object 5"/>
          <p:cNvSpPr/>
          <p:nvPr/>
        </p:nvSpPr>
        <p:spPr>
          <a:xfrm>
            <a:off x="1028700" y="1701800"/>
            <a:ext cx="7124700" cy="16383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73150" y="1746250"/>
            <a:ext cx="6985000" cy="1498600"/>
          </a:xfrm>
          <a:prstGeom prst="rect">
            <a:avLst/>
          </a:prstGeom>
          <a:solidFill>
            <a:srgbClr val="F6FFC3"/>
          </a:solidFill>
          <a:ln w="12700">
            <a:solidFill>
              <a:srgbClr val="7F7F7F"/>
            </a:solidFill>
          </a:ln>
        </p:spPr>
        <p:txBody>
          <a:bodyPr vert="horz" wrap="square" lIns="0" tIns="0" rIns="0" bIns="0" rtlCol="0">
            <a:spAutoFit/>
          </a:bodyPr>
          <a:lstStyle/>
          <a:p>
            <a:pPr marL="411480" marR="1160145" indent="-241300">
              <a:lnSpc>
                <a:spcPct val="109400"/>
              </a:lnSpc>
            </a:pPr>
            <a:r>
              <a:rPr sz="1600" b="1" spc="35" dirty="0">
                <a:solidFill>
                  <a:srgbClr val="010000"/>
                </a:solidFill>
                <a:latin typeface="Courier New"/>
                <a:cs typeface="Courier New"/>
              </a:rPr>
              <a:t>CREAT</a:t>
            </a:r>
            <a:r>
              <a:rPr sz="1600" b="1" dirty="0">
                <a:solidFill>
                  <a:srgbClr val="010000"/>
                </a:solidFill>
                <a:latin typeface="Courier New"/>
                <a:cs typeface="Courier New"/>
              </a:rPr>
              <a:t>E</a:t>
            </a:r>
            <a:r>
              <a:rPr sz="1600" b="1" spc="-225" dirty="0">
                <a:solidFill>
                  <a:srgbClr val="010000"/>
                </a:solidFill>
                <a:latin typeface="Courier New"/>
                <a:cs typeface="Courier New"/>
              </a:rPr>
              <a:t> </a:t>
            </a:r>
            <a:r>
              <a:rPr sz="1600" b="1" spc="35" dirty="0">
                <a:solidFill>
                  <a:srgbClr val="010000"/>
                </a:solidFill>
                <a:latin typeface="Courier New"/>
                <a:cs typeface="Courier New"/>
              </a:rPr>
              <a:t>TABL</a:t>
            </a:r>
            <a:r>
              <a:rPr sz="1600" b="1" dirty="0">
                <a:solidFill>
                  <a:srgbClr val="010000"/>
                </a:solidFill>
                <a:latin typeface="Courier New"/>
                <a:cs typeface="Courier New"/>
              </a:rPr>
              <a:t>E</a:t>
            </a:r>
            <a:r>
              <a:rPr sz="1600" b="1" spc="-120" dirty="0">
                <a:solidFill>
                  <a:srgbClr val="010000"/>
                </a:solidFill>
                <a:latin typeface="Courier New"/>
                <a:cs typeface="Courier New"/>
              </a:rPr>
              <a:t> </a:t>
            </a:r>
            <a:r>
              <a:rPr sz="1600" b="1" i="1" spc="35" dirty="0">
                <a:solidFill>
                  <a:srgbClr val="010000"/>
                </a:solidFill>
                <a:latin typeface="Courier New"/>
                <a:cs typeface="Courier New"/>
              </a:rPr>
              <a:t>tablenam</a:t>
            </a:r>
            <a:r>
              <a:rPr sz="1600" b="1" i="1" dirty="0">
                <a:solidFill>
                  <a:srgbClr val="010000"/>
                </a:solidFill>
                <a:latin typeface="Courier New"/>
                <a:cs typeface="Courier New"/>
              </a:rPr>
              <a:t>e</a:t>
            </a:r>
            <a:r>
              <a:rPr sz="1600" b="1" i="1" spc="-325" dirty="0">
                <a:solidFill>
                  <a:srgbClr val="010000"/>
                </a:solidFill>
                <a:latin typeface="Courier New"/>
                <a:cs typeface="Courier New"/>
              </a:rPr>
              <a:t> </a:t>
            </a:r>
            <a:r>
              <a:rPr sz="1600" b="1" spc="35" dirty="0">
                <a:solidFill>
                  <a:srgbClr val="010000"/>
                </a:solidFill>
                <a:latin typeface="Courier New"/>
                <a:cs typeface="Courier New"/>
              </a:rPr>
              <a:t>(</a:t>
            </a:r>
            <a:r>
              <a:rPr sz="1600" b="1" i="1" spc="35" dirty="0">
                <a:solidFill>
                  <a:srgbClr val="010000"/>
                </a:solidFill>
                <a:latin typeface="Courier New"/>
                <a:cs typeface="Courier New"/>
              </a:rPr>
              <a:t>colnam</a:t>
            </a:r>
            <a:r>
              <a:rPr sz="1600" b="1" i="1" dirty="0">
                <a:solidFill>
                  <a:srgbClr val="010000"/>
                </a:solidFill>
                <a:latin typeface="Courier New"/>
                <a:cs typeface="Courier New"/>
              </a:rPr>
              <a:t>e</a:t>
            </a:r>
            <a:r>
              <a:rPr sz="1600" b="1" i="1" spc="-225" dirty="0">
                <a:solidFill>
                  <a:srgbClr val="010000"/>
                </a:solidFill>
                <a:latin typeface="Courier New"/>
                <a:cs typeface="Courier New"/>
              </a:rPr>
              <a:t> </a:t>
            </a:r>
            <a:r>
              <a:rPr sz="1600" b="1" i="1" spc="35" dirty="0">
                <a:solidFill>
                  <a:srgbClr val="010000"/>
                </a:solidFill>
                <a:latin typeface="Courier New"/>
                <a:cs typeface="Courier New"/>
              </a:rPr>
              <a:t>DATATYPE</a:t>
            </a:r>
            <a:r>
              <a:rPr sz="1600" b="1" i="1" dirty="0">
                <a:solidFill>
                  <a:srgbClr val="010000"/>
                </a:solidFill>
                <a:latin typeface="Courier New"/>
                <a:cs typeface="Courier New"/>
              </a:rPr>
              <a:t>,</a:t>
            </a:r>
            <a:r>
              <a:rPr sz="1600" b="1" i="1" spc="-320" dirty="0">
                <a:solidFill>
                  <a:srgbClr val="010000"/>
                </a:solidFill>
                <a:latin typeface="Courier New"/>
                <a:cs typeface="Courier New"/>
              </a:rPr>
              <a:t> </a:t>
            </a:r>
            <a:r>
              <a:rPr sz="1600" b="1" i="1" spc="35" dirty="0">
                <a:solidFill>
                  <a:srgbClr val="010000"/>
                </a:solidFill>
                <a:latin typeface="Courier New"/>
                <a:cs typeface="Courier New"/>
              </a:rPr>
              <a:t>...</a:t>
            </a:r>
            <a:r>
              <a:rPr sz="1600" b="1" dirty="0">
                <a:solidFill>
                  <a:srgbClr val="010000"/>
                </a:solidFill>
                <a:latin typeface="Courier New"/>
                <a:cs typeface="Courier New"/>
              </a:rPr>
              <a:t>) </a:t>
            </a:r>
            <a:r>
              <a:rPr sz="1600" b="1" spc="35" dirty="0">
                <a:solidFill>
                  <a:srgbClr val="010000"/>
                </a:solidFill>
                <a:latin typeface="Courier New"/>
                <a:cs typeface="Courier New"/>
              </a:rPr>
              <a:t>RO</a:t>
            </a:r>
            <a:r>
              <a:rPr sz="1600" b="1" dirty="0">
                <a:solidFill>
                  <a:srgbClr val="010000"/>
                </a:solidFill>
                <a:latin typeface="Courier New"/>
                <a:cs typeface="Courier New"/>
              </a:rPr>
              <a:t>W</a:t>
            </a:r>
            <a:r>
              <a:rPr sz="1600" b="1" spc="-25" dirty="0">
                <a:solidFill>
                  <a:srgbClr val="010000"/>
                </a:solidFill>
                <a:latin typeface="Courier New"/>
                <a:cs typeface="Courier New"/>
              </a:rPr>
              <a:t> </a:t>
            </a:r>
            <a:r>
              <a:rPr sz="1600" b="1" spc="35" dirty="0">
                <a:solidFill>
                  <a:srgbClr val="010000"/>
                </a:solidFill>
                <a:latin typeface="Courier New"/>
                <a:cs typeface="Courier New"/>
              </a:rPr>
              <a:t>FORMA</a:t>
            </a:r>
            <a:r>
              <a:rPr sz="1600" b="1" dirty="0">
                <a:solidFill>
                  <a:srgbClr val="010000"/>
                </a:solidFill>
                <a:latin typeface="Courier New"/>
                <a:cs typeface="Courier New"/>
              </a:rPr>
              <a:t>T</a:t>
            </a:r>
            <a:r>
              <a:rPr sz="1600" b="1" spc="-225" dirty="0">
                <a:solidFill>
                  <a:srgbClr val="010000"/>
                </a:solidFill>
                <a:latin typeface="Courier New"/>
                <a:cs typeface="Courier New"/>
              </a:rPr>
              <a:t> </a:t>
            </a:r>
            <a:r>
              <a:rPr sz="1600" b="1" spc="35" dirty="0">
                <a:solidFill>
                  <a:srgbClr val="010000"/>
                </a:solidFill>
                <a:latin typeface="Courier New"/>
                <a:cs typeface="Courier New"/>
              </a:rPr>
              <a:t>DELIMITED</a:t>
            </a:r>
            <a:endParaRPr sz="1600">
              <a:latin typeface="Courier New"/>
              <a:cs typeface="Courier New"/>
            </a:endParaRPr>
          </a:p>
          <a:p>
            <a:pPr marL="411480">
              <a:lnSpc>
                <a:spcPct val="100000"/>
              </a:lnSpc>
              <a:spcBef>
                <a:spcPts val="180"/>
              </a:spcBef>
            </a:pPr>
            <a:r>
              <a:rPr sz="1600" b="1" spc="35" dirty="0">
                <a:solidFill>
                  <a:srgbClr val="010000"/>
                </a:solidFill>
                <a:latin typeface="Courier New"/>
                <a:cs typeface="Courier New"/>
              </a:rPr>
              <a:t>FIELD</a:t>
            </a:r>
            <a:r>
              <a:rPr sz="1600" b="1" dirty="0">
                <a:solidFill>
                  <a:srgbClr val="010000"/>
                </a:solidFill>
                <a:latin typeface="Courier New"/>
                <a:cs typeface="Courier New"/>
              </a:rPr>
              <a:t>S</a:t>
            </a:r>
            <a:r>
              <a:rPr sz="1600" b="1" spc="-120" dirty="0">
                <a:solidFill>
                  <a:srgbClr val="010000"/>
                </a:solidFill>
                <a:latin typeface="Courier New"/>
                <a:cs typeface="Courier New"/>
              </a:rPr>
              <a:t> </a:t>
            </a:r>
            <a:r>
              <a:rPr sz="1600" b="1" spc="35" dirty="0">
                <a:solidFill>
                  <a:srgbClr val="010000"/>
                </a:solidFill>
                <a:latin typeface="Courier New"/>
                <a:cs typeface="Courier New"/>
              </a:rPr>
              <a:t>TERMINAT</a:t>
            </a:r>
            <a:r>
              <a:rPr sz="1600" b="1" spc="-60" dirty="0">
                <a:solidFill>
                  <a:srgbClr val="010000"/>
                </a:solidFill>
                <a:latin typeface="Courier New"/>
                <a:cs typeface="Courier New"/>
              </a:rPr>
              <a:t>E</a:t>
            </a:r>
            <a:r>
              <a:rPr sz="1600" b="1" dirty="0">
                <a:solidFill>
                  <a:srgbClr val="010000"/>
                </a:solidFill>
                <a:latin typeface="Courier New"/>
                <a:cs typeface="Courier New"/>
              </a:rPr>
              <a:t>D</a:t>
            </a:r>
            <a:r>
              <a:rPr sz="1600" b="1" spc="-225" dirty="0">
                <a:solidFill>
                  <a:srgbClr val="010000"/>
                </a:solidFill>
                <a:latin typeface="Courier New"/>
                <a:cs typeface="Courier New"/>
              </a:rPr>
              <a:t> </a:t>
            </a:r>
            <a:r>
              <a:rPr sz="1600" b="1" spc="35" dirty="0">
                <a:solidFill>
                  <a:srgbClr val="010000"/>
                </a:solidFill>
                <a:latin typeface="Courier New"/>
                <a:cs typeface="Courier New"/>
              </a:rPr>
              <a:t>B</a:t>
            </a:r>
            <a:r>
              <a:rPr sz="1600" b="1" dirty="0">
                <a:solidFill>
                  <a:srgbClr val="010000"/>
                </a:solidFill>
                <a:latin typeface="Courier New"/>
                <a:cs typeface="Courier New"/>
              </a:rPr>
              <a:t>Y</a:t>
            </a:r>
            <a:r>
              <a:rPr sz="1600" b="1" spc="-120" dirty="0">
                <a:solidFill>
                  <a:srgbClr val="010000"/>
                </a:solidFill>
                <a:latin typeface="Courier New"/>
                <a:cs typeface="Courier New"/>
              </a:rPr>
              <a:t> </a:t>
            </a:r>
            <a:r>
              <a:rPr sz="1600" b="1" i="1" spc="35" dirty="0">
                <a:solidFill>
                  <a:srgbClr val="010000"/>
                </a:solidFill>
                <a:latin typeface="Courier New"/>
                <a:cs typeface="Courier New"/>
              </a:rPr>
              <a:t>char</a:t>
            </a:r>
            <a:endParaRPr sz="1600">
              <a:latin typeface="Courier New"/>
              <a:cs typeface="Courier New"/>
            </a:endParaRPr>
          </a:p>
          <a:p>
            <a:pPr marL="411480">
              <a:lnSpc>
                <a:spcPct val="100000"/>
              </a:lnSpc>
              <a:spcBef>
                <a:spcPts val="180"/>
              </a:spcBef>
            </a:pPr>
            <a:r>
              <a:rPr sz="1600" b="1" spc="35" dirty="0">
                <a:solidFill>
                  <a:srgbClr val="010000"/>
                </a:solidFill>
                <a:latin typeface="Courier New"/>
                <a:cs typeface="Courier New"/>
              </a:rPr>
              <a:t>STORE</a:t>
            </a:r>
            <a:r>
              <a:rPr sz="1600" b="1" dirty="0">
                <a:solidFill>
                  <a:srgbClr val="010000"/>
                </a:solidFill>
                <a:latin typeface="Courier New"/>
                <a:cs typeface="Courier New"/>
              </a:rPr>
              <a:t>D</a:t>
            </a:r>
            <a:r>
              <a:rPr sz="1600" b="1" spc="-120" dirty="0">
                <a:solidFill>
                  <a:srgbClr val="010000"/>
                </a:solidFill>
                <a:latin typeface="Courier New"/>
                <a:cs typeface="Courier New"/>
              </a:rPr>
              <a:t> </a:t>
            </a:r>
            <a:r>
              <a:rPr sz="1600" b="1" spc="35" dirty="0">
                <a:solidFill>
                  <a:srgbClr val="010000"/>
                </a:solidFill>
                <a:latin typeface="Courier New"/>
                <a:cs typeface="Courier New"/>
              </a:rPr>
              <a:t>A</a:t>
            </a:r>
            <a:r>
              <a:rPr sz="1600" b="1" dirty="0">
                <a:solidFill>
                  <a:srgbClr val="010000"/>
                </a:solidFill>
                <a:latin typeface="Courier New"/>
                <a:cs typeface="Courier New"/>
              </a:rPr>
              <a:t>S</a:t>
            </a:r>
            <a:r>
              <a:rPr sz="1600" b="1" spc="-25" dirty="0">
                <a:solidFill>
                  <a:srgbClr val="010000"/>
                </a:solidFill>
                <a:latin typeface="Courier New"/>
                <a:cs typeface="Courier New"/>
              </a:rPr>
              <a:t> </a:t>
            </a:r>
            <a:r>
              <a:rPr sz="1600" b="1" spc="35" dirty="0">
                <a:solidFill>
                  <a:srgbClr val="010000"/>
                </a:solidFill>
                <a:latin typeface="Courier New"/>
                <a:cs typeface="Courier New"/>
              </a:rPr>
              <a:t>{TEXTFIL</a:t>
            </a:r>
            <a:r>
              <a:rPr sz="1600" b="1" spc="-60" dirty="0">
                <a:solidFill>
                  <a:srgbClr val="010000"/>
                </a:solidFill>
                <a:latin typeface="Courier New"/>
                <a:cs typeface="Courier New"/>
              </a:rPr>
              <a:t>E</a:t>
            </a:r>
            <a:r>
              <a:rPr sz="1600" b="1" spc="35" dirty="0">
                <a:solidFill>
                  <a:srgbClr val="010000"/>
                </a:solidFill>
                <a:latin typeface="Courier New"/>
                <a:cs typeface="Courier New"/>
              </a:rPr>
              <a:t>|</a:t>
            </a:r>
            <a:r>
              <a:rPr sz="1600" b="1" spc="-65" dirty="0">
                <a:solidFill>
                  <a:srgbClr val="010000"/>
                </a:solidFill>
                <a:latin typeface="Courier New"/>
                <a:cs typeface="Courier New"/>
              </a:rPr>
              <a:t>S</a:t>
            </a:r>
            <a:r>
              <a:rPr sz="1600" b="1" spc="35" dirty="0">
                <a:solidFill>
                  <a:srgbClr val="010000"/>
                </a:solidFill>
                <a:latin typeface="Courier New"/>
                <a:cs typeface="Courier New"/>
              </a:rPr>
              <a:t>EQ</a:t>
            </a:r>
            <a:r>
              <a:rPr sz="1600" b="1" spc="-65" dirty="0">
                <a:solidFill>
                  <a:srgbClr val="010000"/>
                </a:solidFill>
                <a:latin typeface="Courier New"/>
                <a:cs typeface="Courier New"/>
              </a:rPr>
              <a:t>U</a:t>
            </a:r>
            <a:r>
              <a:rPr sz="1600" b="1" spc="35" dirty="0">
                <a:solidFill>
                  <a:srgbClr val="010000"/>
                </a:solidFill>
                <a:latin typeface="Courier New"/>
                <a:cs typeface="Courier New"/>
              </a:rPr>
              <a:t>EN</a:t>
            </a:r>
            <a:r>
              <a:rPr sz="1600" b="1" spc="-65" dirty="0">
                <a:solidFill>
                  <a:srgbClr val="010000"/>
                </a:solidFill>
                <a:latin typeface="Courier New"/>
                <a:cs typeface="Courier New"/>
              </a:rPr>
              <a:t>C</a:t>
            </a:r>
            <a:r>
              <a:rPr sz="1600" b="1" spc="35" dirty="0">
                <a:solidFill>
                  <a:srgbClr val="010000"/>
                </a:solidFill>
                <a:latin typeface="Courier New"/>
                <a:cs typeface="Courier New"/>
              </a:rPr>
              <a:t>E</a:t>
            </a:r>
            <a:r>
              <a:rPr sz="1600" b="1" spc="-65" dirty="0">
                <a:solidFill>
                  <a:srgbClr val="010000"/>
                </a:solidFill>
                <a:latin typeface="Courier New"/>
                <a:cs typeface="Courier New"/>
              </a:rPr>
              <a:t>F</a:t>
            </a:r>
            <a:r>
              <a:rPr sz="1600" b="1" spc="35" dirty="0">
                <a:solidFill>
                  <a:srgbClr val="010000"/>
                </a:solidFill>
                <a:latin typeface="Courier New"/>
                <a:cs typeface="Courier New"/>
              </a:rPr>
              <a:t>IL</a:t>
            </a:r>
            <a:r>
              <a:rPr sz="1600" b="1" spc="-65" dirty="0">
                <a:solidFill>
                  <a:srgbClr val="010000"/>
                </a:solidFill>
                <a:latin typeface="Courier New"/>
                <a:cs typeface="Courier New"/>
              </a:rPr>
              <a:t>E</a:t>
            </a:r>
            <a:r>
              <a:rPr sz="1600" b="1" spc="35" dirty="0">
                <a:solidFill>
                  <a:srgbClr val="010000"/>
                </a:solidFill>
                <a:latin typeface="Courier New"/>
                <a:cs typeface="Courier New"/>
              </a:rPr>
              <a:t>|…}</a:t>
            </a:r>
            <a:endParaRPr sz="16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701800"/>
            <a:ext cx="7124700" cy="1638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solidFill>
            <a:srgbClr val="F6FFC3"/>
          </a:solidFill>
        </p:spPr>
        <p:txBody>
          <a:bodyPr wrap="square" lIns="0" tIns="0" rIns="0" bIns="0" rtlCol="0"/>
          <a:lstStyle/>
          <a:p>
            <a:endParaRPr/>
          </a:p>
        </p:txBody>
      </p:sp>
      <p:sp>
        <p:nvSpPr>
          <p:cNvPr id="4" name="object 4"/>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ln w="12700">
            <a:solidFill>
              <a:srgbClr val="7F7F7F"/>
            </a:solidFill>
          </a:ln>
        </p:spPr>
        <p:txBody>
          <a:bodyPr wrap="square" lIns="0" tIns="0" rIns="0" bIns="0" rtlCol="0"/>
          <a:lstStyle/>
          <a:p>
            <a:endParaRPr/>
          </a:p>
        </p:txBody>
      </p:sp>
      <p:sp>
        <p:nvSpPr>
          <p:cNvPr id="5" name="object 5"/>
          <p:cNvSpPr txBox="1"/>
          <p:nvPr/>
        </p:nvSpPr>
        <p:spPr>
          <a:xfrm>
            <a:off x="1237158" y="1965874"/>
            <a:ext cx="5659755" cy="495300"/>
          </a:xfrm>
          <a:prstGeom prst="rect">
            <a:avLst/>
          </a:prstGeom>
        </p:spPr>
        <p:txBody>
          <a:bodyPr vert="horz" wrap="square" lIns="0" tIns="0" rIns="0" bIns="0" rtlCol="0">
            <a:spAutoFit/>
          </a:bodyPr>
          <a:lstStyle/>
          <a:p>
            <a:pPr marL="254000" marR="5080" indent="-241300">
              <a:lnSpc>
                <a:spcPct val="109400"/>
              </a:lnSpc>
            </a:pPr>
            <a:r>
              <a:rPr sz="1600" b="1" spc="35" dirty="0">
                <a:solidFill>
                  <a:srgbClr val="010000"/>
                </a:solidFill>
                <a:latin typeface="Courier New"/>
                <a:cs typeface="Courier New"/>
              </a:rPr>
              <a:t>CREAT</a:t>
            </a:r>
            <a:r>
              <a:rPr sz="1600" b="1" dirty="0">
                <a:solidFill>
                  <a:srgbClr val="010000"/>
                </a:solidFill>
                <a:latin typeface="Courier New"/>
                <a:cs typeface="Courier New"/>
              </a:rPr>
              <a:t>E</a:t>
            </a:r>
            <a:r>
              <a:rPr sz="1600" b="1" spc="-225" dirty="0">
                <a:solidFill>
                  <a:srgbClr val="010000"/>
                </a:solidFill>
                <a:latin typeface="Courier New"/>
                <a:cs typeface="Courier New"/>
              </a:rPr>
              <a:t> </a:t>
            </a:r>
            <a:r>
              <a:rPr sz="1600" b="1" spc="35" dirty="0">
                <a:solidFill>
                  <a:srgbClr val="010000"/>
                </a:solidFill>
                <a:latin typeface="Courier New"/>
                <a:cs typeface="Courier New"/>
              </a:rPr>
              <a:t>TABL</a:t>
            </a:r>
            <a:r>
              <a:rPr sz="1600" b="1" dirty="0">
                <a:solidFill>
                  <a:srgbClr val="010000"/>
                </a:solidFill>
                <a:latin typeface="Courier New"/>
                <a:cs typeface="Courier New"/>
              </a:rPr>
              <a:t>E</a:t>
            </a:r>
            <a:r>
              <a:rPr sz="1600" b="1" spc="-120" dirty="0">
                <a:solidFill>
                  <a:srgbClr val="010000"/>
                </a:solidFill>
                <a:latin typeface="Courier New"/>
                <a:cs typeface="Courier New"/>
              </a:rPr>
              <a:t> </a:t>
            </a:r>
            <a:r>
              <a:rPr sz="1600" b="1" i="1" spc="35" dirty="0">
                <a:solidFill>
                  <a:srgbClr val="010000"/>
                </a:solidFill>
                <a:latin typeface="Courier New"/>
                <a:cs typeface="Courier New"/>
              </a:rPr>
              <a:t>tablenam</a:t>
            </a:r>
            <a:r>
              <a:rPr sz="1600" b="1" i="1" dirty="0">
                <a:solidFill>
                  <a:srgbClr val="010000"/>
                </a:solidFill>
                <a:latin typeface="Courier New"/>
                <a:cs typeface="Courier New"/>
              </a:rPr>
              <a:t>e</a:t>
            </a:r>
            <a:r>
              <a:rPr sz="1600" b="1" i="1" spc="-325" dirty="0">
                <a:solidFill>
                  <a:srgbClr val="010000"/>
                </a:solidFill>
                <a:latin typeface="Courier New"/>
                <a:cs typeface="Courier New"/>
              </a:rPr>
              <a:t> </a:t>
            </a:r>
            <a:r>
              <a:rPr sz="1600" b="1" spc="35" dirty="0">
                <a:solidFill>
                  <a:srgbClr val="010000"/>
                </a:solidFill>
                <a:latin typeface="Courier New"/>
                <a:cs typeface="Courier New"/>
              </a:rPr>
              <a:t>(</a:t>
            </a:r>
            <a:r>
              <a:rPr sz="1600" b="1" i="1" spc="35" dirty="0">
                <a:solidFill>
                  <a:srgbClr val="010000"/>
                </a:solidFill>
                <a:latin typeface="Courier New"/>
                <a:cs typeface="Courier New"/>
              </a:rPr>
              <a:t>colnam</a:t>
            </a:r>
            <a:r>
              <a:rPr sz="1600" b="1" i="1" dirty="0">
                <a:solidFill>
                  <a:srgbClr val="010000"/>
                </a:solidFill>
                <a:latin typeface="Courier New"/>
                <a:cs typeface="Courier New"/>
              </a:rPr>
              <a:t>e</a:t>
            </a:r>
            <a:r>
              <a:rPr sz="1600" b="1" i="1" spc="-225" dirty="0">
                <a:solidFill>
                  <a:srgbClr val="010000"/>
                </a:solidFill>
                <a:latin typeface="Courier New"/>
                <a:cs typeface="Courier New"/>
              </a:rPr>
              <a:t> </a:t>
            </a:r>
            <a:r>
              <a:rPr sz="1600" b="1" i="1" spc="35" dirty="0">
                <a:solidFill>
                  <a:srgbClr val="010000"/>
                </a:solidFill>
                <a:latin typeface="Courier New"/>
                <a:cs typeface="Courier New"/>
              </a:rPr>
              <a:t>DATATYPE</a:t>
            </a:r>
            <a:r>
              <a:rPr sz="1600" b="1" i="1" dirty="0">
                <a:solidFill>
                  <a:srgbClr val="010000"/>
                </a:solidFill>
                <a:latin typeface="Courier New"/>
                <a:cs typeface="Courier New"/>
              </a:rPr>
              <a:t>,</a:t>
            </a:r>
            <a:r>
              <a:rPr sz="1600" b="1" i="1" spc="-320" dirty="0">
                <a:solidFill>
                  <a:srgbClr val="010000"/>
                </a:solidFill>
                <a:latin typeface="Courier New"/>
                <a:cs typeface="Courier New"/>
              </a:rPr>
              <a:t> </a:t>
            </a:r>
            <a:r>
              <a:rPr sz="1600" b="1" i="1" spc="35" dirty="0">
                <a:solidFill>
                  <a:srgbClr val="010000"/>
                </a:solidFill>
                <a:latin typeface="Courier New"/>
                <a:cs typeface="Courier New"/>
              </a:rPr>
              <a:t>...</a:t>
            </a:r>
            <a:r>
              <a:rPr sz="1600" b="1" dirty="0">
                <a:solidFill>
                  <a:srgbClr val="010000"/>
                </a:solidFill>
                <a:latin typeface="Courier New"/>
                <a:cs typeface="Courier New"/>
              </a:rPr>
              <a:t>) </a:t>
            </a:r>
            <a:r>
              <a:rPr sz="1600" b="1" spc="35" dirty="0">
                <a:solidFill>
                  <a:srgbClr val="A6A6A6"/>
                </a:solidFill>
                <a:latin typeface="Courier New"/>
                <a:cs typeface="Courier New"/>
              </a:rPr>
              <a:t>RO</a:t>
            </a:r>
            <a:r>
              <a:rPr sz="1600" b="1" dirty="0">
                <a:solidFill>
                  <a:srgbClr val="A6A6A6"/>
                </a:solidFill>
                <a:latin typeface="Courier New"/>
                <a:cs typeface="Courier New"/>
              </a:rPr>
              <a:t>W</a:t>
            </a:r>
            <a:r>
              <a:rPr sz="1600" b="1" spc="-25" dirty="0">
                <a:solidFill>
                  <a:srgbClr val="A6A6A6"/>
                </a:solidFill>
                <a:latin typeface="Courier New"/>
                <a:cs typeface="Courier New"/>
              </a:rPr>
              <a:t> </a:t>
            </a:r>
            <a:r>
              <a:rPr sz="1600" b="1" spc="35" dirty="0">
                <a:solidFill>
                  <a:srgbClr val="A6A6A6"/>
                </a:solidFill>
                <a:latin typeface="Courier New"/>
                <a:cs typeface="Courier New"/>
              </a:rPr>
              <a:t>FORMA</a:t>
            </a:r>
            <a:r>
              <a:rPr sz="1600" b="1" dirty="0">
                <a:solidFill>
                  <a:srgbClr val="A6A6A6"/>
                </a:solidFill>
                <a:latin typeface="Courier New"/>
                <a:cs typeface="Courier New"/>
              </a:rPr>
              <a:t>T</a:t>
            </a:r>
            <a:r>
              <a:rPr sz="1600" b="1" spc="-225" dirty="0">
                <a:solidFill>
                  <a:srgbClr val="A6A6A6"/>
                </a:solidFill>
                <a:latin typeface="Courier New"/>
                <a:cs typeface="Courier New"/>
              </a:rPr>
              <a:t> </a:t>
            </a:r>
            <a:r>
              <a:rPr sz="1600" b="1" spc="35" dirty="0">
                <a:solidFill>
                  <a:srgbClr val="A6A6A6"/>
                </a:solidFill>
                <a:latin typeface="Courier New"/>
                <a:cs typeface="Courier New"/>
              </a:rPr>
              <a:t>DELIMITED</a:t>
            </a:r>
            <a:endParaRPr sz="1600">
              <a:latin typeface="Courier New"/>
              <a:cs typeface="Courier New"/>
            </a:endParaRPr>
          </a:p>
        </p:txBody>
      </p:sp>
      <p:sp>
        <p:nvSpPr>
          <p:cNvPr id="6" name="object 6"/>
          <p:cNvSpPr txBox="1"/>
          <p:nvPr/>
        </p:nvSpPr>
        <p:spPr>
          <a:xfrm>
            <a:off x="1478459" y="2499274"/>
            <a:ext cx="406400" cy="495300"/>
          </a:xfrm>
          <a:prstGeom prst="rect">
            <a:avLst/>
          </a:prstGeom>
        </p:spPr>
        <p:txBody>
          <a:bodyPr vert="horz" wrap="square" lIns="0" tIns="0" rIns="0" bIns="0" rtlCol="0">
            <a:spAutoFit/>
          </a:bodyPr>
          <a:lstStyle/>
          <a:p>
            <a:pPr marL="12700" marR="5080">
              <a:lnSpc>
                <a:spcPct val="109400"/>
              </a:lnSpc>
            </a:pPr>
            <a:r>
              <a:rPr sz="1600" b="1" spc="35" dirty="0">
                <a:solidFill>
                  <a:srgbClr val="A6A6A6"/>
                </a:solidFill>
                <a:latin typeface="Courier New"/>
                <a:cs typeface="Courier New"/>
              </a:rPr>
              <a:t>FIE STO</a:t>
            </a:r>
            <a:endParaRPr sz="1600">
              <a:latin typeface="Courier New"/>
              <a:cs typeface="Courier New"/>
            </a:endParaRPr>
          </a:p>
        </p:txBody>
      </p:sp>
      <p:sp>
        <p:nvSpPr>
          <p:cNvPr id="7" name="object 7"/>
          <p:cNvSpPr txBox="1"/>
          <p:nvPr/>
        </p:nvSpPr>
        <p:spPr>
          <a:xfrm>
            <a:off x="1872039" y="2438400"/>
            <a:ext cx="6725920" cy="1079500"/>
          </a:xfrm>
          <a:prstGeom prst="rect">
            <a:avLst/>
          </a:prstGeom>
        </p:spPr>
        <p:txBody>
          <a:bodyPr vert="horz" wrap="square" lIns="0" tIns="0" rIns="0" bIns="0" rtlCol="0">
            <a:spAutoFit/>
          </a:bodyPr>
          <a:lstStyle/>
          <a:p>
            <a:pPr>
              <a:lnSpc>
                <a:spcPct val="100000"/>
              </a:lnSpc>
            </a:pPr>
            <a:r>
              <a:rPr sz="1600" b="1" spc="35" dirty="0">
                <a:solidFill>
                  <a:srgbClr val="A6A6A6"/>
                </a:solidFill>
                <a:latin typeface="Courier New"/>
                <a:cs typeface="Courier New"/>
              </a:rPr>
              <a:t>LD</a:t>
            </a:r>
            <a:r>
              <a:rPr sz="1600" b="1" dirty="0">
                <a:solidFill>
                  <a:srgbClr val="A6A6A6"/>
                </a:solidFill>
                <a:latin typeface="Courier New"/>
                <a:cs typeface="Courier New"/>
              </a:rPr>
              <a:t>S</a:t>
            </a:r>
            <a:r>
              <a:rPr sz="1600" b="1" spc="-120" dirty="0">
                <a:solidFill>
                  <a:srgbClr val="A6A6A6"/>
                </a:solidFill>
                <a:latin typeface="Courier New"/>
                <a:cs typeface="Courier New"/>
              </a:rPr>
              <a:t> </a:t>
            </a:r>
            <a:r>
              <a:rPr sz="1600" b="1" spc="35" dirty="0">
                <a:solidFill>
                  <a:srgbClr val="A6A6A6"/>
                </a:solidFill>
                <a:latin typeface="Courier New"/>
                <a:cs typeface="Courier New"/>
              </a:rPr>
              <a:t>TERMINAT</a:t>
            </a:r>
            <a:r>
              <a:rPr sz="1600" b="1" spc="-65" dirty="0">
                <a:solidFill>
                  <a:srgbClr val="A6A6A6"/>
                </a:solidFill>
                <a:latin typeface="Courier New"/>
                <a:cs typeface="Courier New"/>
              </a:rPr>
              <a:t>E</a:t>
            </a:r>
            <a:r>
              <a:rPr sz="1600" b="1" dirty="0">
                <a:solidFill>
                  <a:srgbClr val="A6A6A6"/>
                </a:solidFill>
                <a:latin typeface="Courier New"/>
                <a:cs typeface="Courier New"/>
              </a:rPr>
              <a:t>D</a:t>
            </a:r>
            <a:r>
              <a:rPr sz="1600" b="1" spc="-225" dirty="0">
                <a:solidFill>
                  <a:srgbClr val="A6A6A6"/>
                </a:solidFill>
                <a:latin typeface="Courier New"/>
                <a:cs typeface="Courier New"/>
              </a:rPr>
              <a:t> </a:t>
            </a:r>
            <a:r>
              <a:rPr sz="1600" b="1" spc="35" dirty="0">
                <a:solidFill>
                  <a:srgbClr val="A6A6A6"/>
                </a:solidFill>
                <a:latin typeface="Courier New"/>
                <a:cs typeface="Courier New"/>
              </a:rPr>
              <a:t>B</a:t>
            </a:r>
            <a:r>
              <a:rPr sz="1600" b="1" dirty="0">
                <a:solidFill>
                  <a:srgbClr val="A6A6A6"/>
                </a:solidFill>
                <a:latin typeface="Courier New"/>
                <a:cs typeface="Courier New"/>
              </a:rPr>
              <a:t>Y</a:t>
            </a:r>
            <a:r>
              <a:rPr sz="1600" b="1" spc="-120" dirty="0">
                <a:solidFill>
                  <a:srgbClr val="A6A6A6"/>
                </a:solidFill>
                <a:latin typeface="Courier New"/>
                <a:cs typeface="Courier New"/>
              </a:rPr>
              <a:t> </a:t>
            </a:r>
            <a:r>
              <a:rPr sz="1600" b="1" i="1" spc="35" dirty="0">
                <a:solidFill>
                  <a:srgbClr val="A6A6A6"/>
                </a:solidFill>
                <a:latin typeface="Courier New"/>
                <a:cs typeface="Courier New"/>
              </a:rPr>
              <a:t>char</a:t>
            </a:r>
            <a:endParaRPr sz="1600">
              <a:latin typeface="Courier New"/>
              <a:cs typeface="Courier New"/>
            </a:endParaRPr>
          </a:p>
          <a:p>
            <a:pPr>
              <a:lnSpc>
                <a:spcPct val="100000"/>
              </a:lnSpc>
              <a:spcBef>
                <a:spcPts val="180"/>
              </a:spcBef>
            </a:pPr>
            <a:r>
              <a:rPr sz="1600" b="1" spc="35" dirty="0">
                <a:solidFill>
                  <a:srgbClr val="A6A6A6"/>
                </a:solidFill>
                <a:latin typeface="Courier New"/>
                <a:cs typeface="Courier New"/>
              </a:rPr>
              <a:t>RE</a:t>
            </a:r>
            <a:r>
              <a:rPr sz="1600" b="1" dirty="0">
                <a:solidFill>
                  <a:srgbClr val="A6A6A6"/>
                </a:solidFill>
                <a:latin typeface="Courier New"/>
                <a:cs typeface="Courier New"/>
              </a:rPr>
              <a:t>D</a:t>
            </a:r>
            <a:r>
              <a:rPr sz="1600" b="1" spc="-120" dirty="0">
                <a:solidFill>
                  <a:srgbClr val="A6A6A6"/>
                </a:solidFill>
                <a:latin typeface="Courier New"/>
                <a:cs typeface="Courier New"/>
              </a:rPr>
              <a:t> </a:t>
            </a:r>
            <a:r>
              <a:rPr sz="1600" b="1" spc="35" dirty="0">
                <a:solidFill>
                  <a:srgbClr val="A6A6A6"/>
                </a:solidFill>
                <a:latin typeface="Courier New"/>
                <a:cs typeface="Courier New"/>
              </a:rPr>
              <a:t>A</a:t>
            </a:r>
            <a:r>
              <a:rPr sz="1600" b="1" dirty="0">
                <a:solidFill>
                  <a:srgbClr val="A6A6A6"/>
                </a:solidFill>
                <a:latin typeface="Courier New"/>
                <a:cs typeface="Courier New"/>
              </a:rPr>
              <a:t>S</a:t>
            </a:r>
            <a:r>
              <a:rPr sz="1600" b="1" spc="-25" dirty="0">
                <a:solidFill>
                  <a:srgbClr val="A6A6A6"/>
                </a:solidFill>
                <a:latin typeface="Courier New"/>
                <a:cs typeface="Courier New"/>
              </a:rPr>
              <a:t> </a:t>
            </a:r>
            <a:r>
              <a:rPr sz="1600" b="1" spc="35" dirty="0">
                <a:solidFill>
                  <a:srgbClr val="A6A6A6"/>
                </a:solidFill>
                <a:latin typeface="Courier New"/>
                <a:cs typeface="Courier New"/>
              </a:rPr>
              <a:t>{TEXTFIL</a:t>
            </a:r>
            <a:r>
              <a:rPr sz="1600" b="1" spc="-65" dirty="0">
                <a:solidFill>
                  <a:srgbClr val="A6A6A6"/>
                </a:solidFill>
                <a:latin typeface="Courier New"/>
                <a:cs typeface="Courier New"/>
              </a:rPr>
              <a:t>E</a:t>
            </a:r>
            <a:r>
              <a:rPr sz="1600" b="1" spc="35" dirty="0">
                <a:solidFill>
                  <a:srgbClr val="A6A6A6"/>
                </a:solidFill>
                <a:latin typeface="Courier New"/>
                <a:cs typeface="Courier New"/>
              </a:rPr>
              <a:t>|</a:t>
            </a:r>
            <a:r>
              <a:rPr sz="1600" b="1" spc="-65" dirty="0">
                <a:solidFill>
                  <a:srgbClr val="A6A6A6"/>
                </a:solidFill>
                <a:latin typeface="Courier New"/>
                <a:cs typeface="Courier New"/>
              </a:rPr>
              <a:t>S</a:t>
            </a:r>
            <a:r>
              <a:rPr sz="1600" b="1" spc="35" dirty="0">
                <a:solidFill>
                  <a:srgbClr val="A6A6A6"/>
                </a:solidFill>
                <a:latin typeface="Courier New"/>
                <a:cs typeface="Courier New"/>
              </a:rPr>
              <a:t>EQ</a:t>
            </a:r>
            <a:r>
              <a:rPr sz="1600" b="1" spc="-65" dirty="0">
                <a:solidFill>
                  <a:srgbClr val="A6A6A6"/>
                </a:solidFill>
                <a:latin typeface="Courier New"/>
                <a:cs typeface="Courier New"/>
              </a:rPr>
              <a:t>U</a:t>
            </a:r>
            <a:r>
              <a:rPr sz="1600" b="1" spc="35" dirty="0">
                <a:solidFill>
                  <a:srgbClr val="A6A6A6"/>
                </a:solidFill>
                <a:latin typeface="Courier New"/>
                <a:cs typeface="Courier New"/>
              </a:rPr>
              <a:t>EN</a:t>
            </a:r>
            <a:r>
              <a:rPr sz="1600" b="1" spc="-65" dirty="0">
                <a:solidFill>
                  <a:srgbClr val="A6A6A6"/>
                </a:solidFill>
                <a:latin typeface="Courier New"/>
                <a:cs typeface="Courier New"/>
              </a:rPr>
              <a:t>C</a:t>
            </a:r>
            <a:r>
              <a:rPr sz="1600" b="1" spc="35" dirty="0">
                <a:solidFill>
                  <a:srgbClr val="A6A6A6"/>
                </a:solidFill>
                <a:latin typeface="Courier New"/>
                <a:cs typeface="Courier New"/>
              </a:rPr>
              <a:t>E</a:t>
            </a:r>
            <a:r>
              <a:rPr sz="1600" b="1" spc="-65" dirty="0">
                <a:solidFill>
                  <a:srgbClr val="A6A6A6"/>
                </a:solidFill>
                <a:latin typeface="Courier New"/>
                <a:cs typeface="Courier New"/>
              </a:rPr>
              <a:t>F</a:t>
            </a:r>
            <a:r>
              <a:rPr sz="1600" b="1" spc="35" dirty="0">
                <a:solidFill>
                  <a:srgbClr val="A6A6A6"/>
                </a:solidFill>
                <a:latin typeface="Courier New"/>
                <a:cs typeface="Courier New"/>
              </a:rPr>
              <a:t>IL</a:t>
            </a:r>
            <a:r>
              <a:rPr sz="1600" b="1" spc="-65" dirty="0">
                <a:solidFill>
                  <a:srgbClr val="A6A6A6"/>
                </a:solidFill>
                <a:latin typeface="Courier New"/>
                <a:cs typeface="Courier New"/>
              </a:rPr>
              <a:t>E</a:t>
            </a:r>
            <a:r>
              <a:rPr sz="1600" b="1" spc="35" dirty="0">
                <a:solidFill>
                  <a:srgbClr val="A6A6A6"/>
                </a:solidFill>
                <a:latin typeface="Courier New"/>
                <a:cs typeface="Courier New"/>
              </a:rPr>
              <a:t>|R</a:t>
            </a:r>
            <a:r>
              <a:rPr sz="1600" b="1" spc="-65" dirty="0">
                <a:solidFill>
                  <a:srgbClr val="A6A6A6"/>
                </a:solidFill>
                <a:latin typeface="Courier New"/>
                <a:cs typeface="Courier New"/>
              </a:rPr>
              <a:t>C</a:t>
            </a:r>
            <a:r>
              <a:rPr sz="1600" b="1" spc="35" dirty="0">
                <a:solidFill>
                  <a:srgbClr val="A6A6A6"/>
                </a:solidFill>
                <a:latin typeface="Courier New"/>
                <a:cs typeface="Courier New"/>
              </a:rPr>
              <a:t>F</a:t>
            </a:r>
            <a:r>
              <a:rPr sz="1600" b="1" spc="-65" dirty="0">
                <a:solidFill>
                  <a:srgbClr val="A6A6A6"/>
                </a:solidFill>
                <a:latin typeface="Courier New"/>
                <a:cs typeface="Courier New"/>
              </a:rPr>
              <a:t>I</a:t>
            </a:r>
            <a:r>
              <a:rPr sz="1600" b="1" spc="35" dirty="0">
                <a:solidFill>
                  <a:srgbClr val="A6A6A6"/>
                </a:solidFill>
                <a:latin typeface="Courier New"/>
                <a:cs typeface="Courier New"/>
              </a:rPr>
              <a:t>LE</a:t>
            </a:r>
            <a:r>
              <a:rPr sz="1600" b="1" spc="-65" dirty="0">
                <a:solidFill>
                  <a:srgbClr val="A6A6A6"/>
                </a:solidFill>
                <a:latin typeface="Courier New"/>
                <a:cs typeface="Courier New"/>
              </a:rPr>
              <a:t>|</a:t>
            </a:r>
            <a:r>
              <a:rPr sz="1600" b="1" spc="35" dirty="0">
                <a:solidFill>
                  <a:srgbClr val="A6A6A6"/>
                </a:solidFill>
                <a:latin typeface="Courier New"/>
                <a:cs typeface="Courier New"/>
              </a:rPr>
              <a:t>PA</a:t>
            </a:r>
            <a:r>
              <a:rPr sz="1600" b="1" spc="-65" dirty="0">
                <a:solidFill>
                  <a:srgbClr val="A6A6A6"/>
                </a:solidFill>
                <a:latin typeface="Courier New"/>
                <a:cs typeface="Courier New"/>
              </a:rPr>
              <a:t>R</a:t>
            </a:r>
            <a:r>
              <a:rPr sz="1600" b="1" spc="35" dirty="0">
                <a:solidFill>
                  <a:srgbClr val="A6A6A6"/>
                </a:solidFill>
                <a:latin typeface="Courier New"/>
                <a:cs typeface="Courier New"/>
              </a:rPr>
              <a:t>Q</a:t>
            </a:r>
            <a:r>
              <a:rPr sz="1600" b="1" spc="-65" dirty="0">
                <a:solidFill>
                  <a:srgbClr val="A6A6A6"/>
                </a:solidFill>
                <a:latin typeface="Courier New"/>
                <a:cs typeface="Courier New"/>
              </a:rPr>
              <a:t>U</a:t>
            </a:r>
            <a:r>
              <a:rPr sz="1600" b="1" spc="35" dirty="0">
                <a:solidFill>
                  <a:srgbClr val="A6A6A6"/>
                </a:solidFill>
                <a:latin typeface="Courier New"/>
                <a:cs typeface="Courier New"/>
              </a:rPr>
              <a:t>ET}</a:t>
            </a:r>
            <a:endParaRPr sz="1600">
              <a:latin typeface="Courier New"/>
              <a:cs typeface="Courier New"/>
            </a:endParaRPr>
          </a:p>
        </p:txBody>
      </p:sp>
      <p:sp>
        <p:nvSpPr>
          <p:cNvPr id="8" name="object 8"/>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170" dirty="0"/>
              <a:t>T</a:t>
            </a:r>
            <a:r>
              <a:rPr spc="-50" dirty="0"/>
              <a:t>a</a:t>
            </a:r>
            <a:r>
              <a:rPr spc="35" dirty="0"/>
              <a:t>b</a:t>
            </a:r>
            <a:r>
              <a:rPr spc="45" dirty="0"/>
              <a:t>l</a:t>
            </a:r>
            <a:r>
              <a:rPr spc="-5" dirty="0"/>
              <a:t>e</a:t>
            </a:r>
            <a:r>
              <a:rPr spc="-40" dirty="0"/>
              <a:t> </a:t>
            </a:r>
            <a:r>
              <a:rPr spc="-30" dirty="0"/>
              <a:t>(</a:t>
            </a:r>
            <a:r>
              <a:rPr spc="-25" dirty="0"/>
              <a:t>2</a:t>
            </a:r>
            <a:r>
              <a:rPr dirty="0"/>
              <a:t>)</a:t>
            </a:r>
          </a:p>
        </p:txBody>
      </p:sp>
      <p:sp>
        <p:nvSpPr>
          <p:cNvPr id="9" name="object 9"/>
          <p:cNvSpPr/>
          <p:nvPr/>
        </p:nvSpPr>
        <p:spPr>
          <a:xfrm>
            <a:off x="2006600" y="2425700"/>
            <a:ext cx="6731000" cy="12319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044700" y="2552700"/>
            <a:ext cx="5918200" cy="10160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019300" y="2438400"/>
            <a:ext cx="6578600" cy="1079500"/>
          </a:xfrm>
          <a:custGeom>
            <a:avLst/>
            <a:gdLst/>
            <a:ahLst/>
            <a:cxnLst/>
            <a:rect l="l" t="t" r="r" b="b"/>
            <a:pathLst>
              <a:path w="6578600" h="1079500">
                <a:moveTo>
                  <a:pt x="0" y="0"/>
                </a:moveTo>
                <a:lnTo>
                  <a:pt x="6578600" y="0"/>
                </a:lnTo>
                <a:lnTo>
                  <a:pt x="6578600" y="1079500"/>
                </a:lnTo>
                <a:lnTo>
                  <a:pt x="0" y="1079500"/>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2019300" y="2438400"/>
            <a:ext cx="6578600" cy="1079500"/>
          </a:xfrm>
          <a:custGeom>
            <a:avLst/>
            <a:gdLst/>
            <a:ahLst/>
            <a:cxnLst/>
            <a:rect l="l" t="t" r="r" b="b"/>
            <a:pathLst>
              <a:path w="6578600" h="1079500">
                <a:moveTo>
                  <a:pt x="0" y="0"/>
                </a:moveTo>
                <a:lnTo>
                  <a:pt x="6578600" y="0"/>
                </a:lnTo>
                <a:lnTo>
                  <a:pt x="6578600" y="1079500"/>
                </a:lnTo>
                <a:lnTo>
                  <a:pt x="0" y="1079500"/>
                </a:lnTo>
                <a:lnTo>
                  <a:pt x="0" y="0"/>
                </a:lnTo>
                <a:close/>
              </a:path>
            </a:pathLst>
          </a:custGeom>
          <a:ln w="25400">
            <a:solidFill>
              <a:srgbClr val="2DA6C9"/>
            </a:solidFill>
          </a:ln>
        </p:spPr>
        <p:txBody>
          <a:bodyPr wrap="square" lIns="0" tIns="0" rIns="0" bIns="0" rtlCol="0"/>
          <a:lstStyle/>
          <a:p>
            <a:endParaRPr/>
          </a:p>
        </p:txBody>
      </p:sp>
      <p:sp>
        <p:nvSpPr>
          <p:cNvPr id="13" name="object 13"/>
          <p:cNvSpPr txBox="1"/>
          <p:nvPr/>
        </p:nvSpPr>
        <p:spPr>
          <a:xfrm>
            <a:off x="2191163" y="2665349"/>
            <a:ext cx="5437505" cy="635000"/>
          </a:xfrm>
          <a:prstGeom prst="rect">
            <a:avLst/>
          </a:prstGeom>
        </p:spPr>
        <p:txBody>
          <a:bodyPr vert="horz" wrap="square" lIns="0" tIns="0" rIns="0" bIns="0" rtlCol="0">
            <a:spAutoFit/>
          </a:bodyPr>
          <a:lstStyle/>
          <a:p>
            <a:pPr marL="12700" marR="5080">
              <a:lnSpc>
                <a:spcPct val="116700"/>
              </a:lnSpc>
            </a:pPr>
            <a:r>
              <a:rPr sz="2000" spc="-35" dirty="0">
                <a:latin typeface="Arial"/>
                <a:cs typeface="Arial"/>
              </a:rPr>
              <a:t>S</a:t>
            </a:r>
            <a:r>
              <a:rPr sz="2000" spc="-15" dirty="0">
                <a:latin typeface="Arial"/>
                <a:cs typeface="Arial"/>
              </a:rPr>
              <a:t>pe</a:t>
            </a:r>
            <a:r>
              <a:rPr sz="2000" dirty="0">
                <a:latin typeface="Arial"/>
                <a:cs typeface="Arial"/>
              </a:rPr>
              <a:t>c</a:t>
            </a:r>
            <a:r>
              <a:rPr sz="2000" spc="-45" dirty="0">
                <a:latin typeface="Arial"/>
                <a:cs typeface="Arial"/>
              </a:rPr>
              <a:t>i</a:t>
            </a:r>
            <a:r>
              <a:rPr sz="2000" spc="30" dirty="0">
                <a:latin typeface="Arial"/>
                <a:cs typeface="Arial"/>
              </a:rPr>
              <a:t>f</a:t>
            </a:r>
            <a:r>
              <a:rPr sz="2000" dirty="0">
                <a:latin typeface="Arial"/>
                <a:cs typeface="Arial"/>
              </a:rPr>
              <a:t>y</a:t>
            </a:r>
            <a:r>
              <a:rPr sz="2000" spc="40" dirty="0">
                <a:latin typeface="Arial"/>
                <a:cs typeface="Arial"/>
              </a:rPr>
              <a:t> </a:t>
            </a:r>
            <a:r>
              <a:rPr sz="2000" dirty="0">
                <a:latin typeface="Arial"/>
                <a:cs typeface="Arial"/>
              </a:rPr>
              <a:t>a</a:t>
            </a:r>
            <a:r>
              <a:rPr sz="2000" spc="30" dirty="0">
                <a:latin typeface="Arial"/>
                <a:cs typeface="Arial"/>
              </a:rPr>
              <a:t> </a:t>
            </a:r>
            <a:r>
              <a:rPr sz="2000" spc="-15" dirty="0">
                <a:latin typeface="Arial"/>
                <a:cs typeface="Arial"/>
              </a:rPr>
              <a:t>na</a:t>
            </a:r>
            <a:r>
              <a:rPr sz="2000" spc="30" dirty="0">
                <a:latin typeface="Arial"/>
                <a:cs typeface="Arial"/>
              </a:rPr>
              <a:t>m</a:t>
            </a:r>
            <a:r>
              <a:rPr sz="2000" dirty="0">
                <a:latin typeface="Arial"/>
                <a:cs typeface="Arial"/>
              </a:rPr>
              <a:t>e</a:t>
            </a:r>
            <a:r>
              <a:rPr sz="2000" spc="-70" dirty="0">
                <a:latin typeface="Arial"/>
                <a:cs typeface="Arial"/>
              </a:rPr>
              <a:t> </a:t>
            </a:r>
            <a:r>
              <a:rPr sz="2000" spc="30" dirty="0">
                <a:latin typeface="Arial"/>
                <a:cs typeface="Arial"/>
              </a:rPr>
              <a:t>f</a:t>
            </a:r>
            <a:r>
              <a:rPr sz="2000" spc="-15" dirty="0">
                <a:latin typeface="Arial"/>
                <a:cs typeface="Arial"/>
              </a:rPr>
              <a:t>o</a:t>
            </a:r>
            <a:r>
              <a:rPr sz="2000" dirty="0">
                <a:latin typeface="Arial"/>
                <a:cs typeface="Arial"/>
              </a:rPr>
              <a:t>r</a:t>
            </a:r>
            <a:r>
              <a:rPr sz="2000" spc="-25" dirty="0">
                <a:latin typeface="Arial"/>
                <a:cs typeface="Arial"/>
              </a:rPr>
              <a:t> </a:t>
            </a:r>
            <a:r>
              <a:rPr sz="2000" spc="30" dirty="0">
                <a:latin typeface="Arial"/>
                <a:cs typeface="Arial"/>
              </a:rPr>
              <a:t>t</a:t>
            </a:r>
            <a:r>
              <a:rPr sz="2000" spc="-15" dirty="0">
                <a:latin typeface="Arial"/>
                <a:cs typeface="Arial"/>
              </a:rPr>
              <a:t>h</a:t>
            </a:r>
            <a:r>
              <a:rPr sz="2000" dirty="0">
                <a:latin typeface="Arial"/>
                <a:cs typeface="Arial"/>
              </a:rPr>
              <a:t>e</a:t>
            </a:r>
            <a:r>
              <a:rPr sz="2000" spc="-70" dirty="0">
                <a:latin typeface="Arial"/>
                <a:cs typeface="Arial"/>
              </a:rPr>
              <a:t> </a:t>
            </a:r>
            <a:r>
              <a:rPr sz="2000" spc="30" dirty="0">
                <a:latin typeface="Arial"/>
                <a:cs typeface="Arial"/>
              </a:rPr>
              <a:t>t</a:t>
            </a:r>
            <a:r>
              <a:rPr sz="2000" spc="-15" dirty="0">
                <a:latin typeface="Arial"/>
                <a:cs typeface="Arial"/>
              </a:rPr>
              <a:t>ab</a:t>
            </a:r>
            <a:r>
              <a:rPr sz="2000" spc="-45" dirty="0">
                <a:latin typeface="Arial"/>
                <a:cs typeface="Arial"/>
              </a:rPr>
              <a:t>l</a:t>
            </a:r>
            <a:r>
              <a:rPr sz="2000" spc="-15" dirty="0">
                <a:latin typeface="Arial"/>
                <a:cs typeface="Arial"/>
              </a:rPr>
              <a:t>e</a:t>
            </a:r>
            <a:r>
              <a:rPr sz="2000" spc="-5" dirty="0">
                <a:latin typeface="Arial"/>
                <a:cs typeface="Arial"/>
              </a:rPr>
              <a:t>,</a:t>
            </a:r>
            <a:r>
              <a:rPr sz="2000" spc="85" dirty="0">
                <a:latin typeface="Arial"/>
                <a:cs typeface="Arial"/>
              </a:rPr>
              <a:t> </a:t>
            </a:r>
            <a:r>
              <a:rPr sz="2000" spc="-15" dirty="0">
                <a:latin typeface="Arial"/>
                <a:cs typeface="Arial"/>
              </a:rPr>
              <a:t>an</a:t>
            </a:r>
            <a:r>
              <a:rPr sz="2000" dirty="0">
                <a:latin typeface="Arial"/>
                <a:cs typeface="Arial"/>
              </a:rPr>
              <a:t>d</a:t>
            </a:r>
            <a:r>
              <a:rPr sz="2000" spc="30" dirty="0">
                <a:latin typeface="Arial"/>
                <a:cs typeface="Arial"/>
              </a:rPr>
              <a:t> </a:t>
            </a:r>
            <a:r>
              <a:rPr sz="2000" spc="-45" dirty="0">
                <a:latin typeface="Arial"/>
                <a:cs typeface="Arial"/>
              </a:rPr>
              <a:t>li</a:t>
            </a:r>
            <a:r>
              <a:rPr sz="2000" spc="-5" dirty="0">
                <a:latin typeface="Arial"/>
                <a:cs typeface="Arial"/>
              </a:rPr>
              <a:t>st</a:t>
            </a:r>
            <a:r>
              <a:rPr sz="2000" spc="85" dirty="0">
                <a:latin typeface="Arial"/>
                <a:cs typeface="Arial"/>
              </a:rPr>
              <a:t> </a:t>
            </a:r>
            <a:r>
              <a:rPr sz="2000" spc="30" dirty="0">
                <a:latin typeface="Arial"/>
                <a:cs typeface="Arial"/>
              </a:rPr>
              <a:t>t</a:t>
            </a:r>
            <a:r>
              <a:rPr sz="2000" spc="-15" dirty="0">
                <a:latin typeface="Arial"/>
                <a:cs typeface="Arial"/>
              </a:rPr>
              <a:t>h</a:t>
            </a:r>
            <a:r>
              <a:rPr sz="2000" dirty="0">
                <a:latin typeface="Arial"/>
                <a:cs typeface="Arial"/>
              </a:rPr>
              <a:t>e</a:t>
            </a:r>
            <a:r>
              <a:rPr sz="2000" spc="-70" dirty="0">
                <a:latin typeface="Arial"/>
                <a:cs typeface="Arial"/>
              </a:rPr>
              <a:t> </a:t>
            </a:r>
            <a:r>
              <a:rPr sz="2000" dirty="0">
                <a:latin typeface="Arial"/>
                <a:cs typeface="Arial"/>
              </a:rPr>
              <a:t>c</a:t>
            </a:r>
            <a:r>
              <a:rPr sz="2000" spc="-15" dirty="0">
                <a:latin typeface="Arial"/>
                <a:cs typeface="Arial"/>
              </a:rPr>
              <a:t>o</a:t>
            </a:r>
            <a:r>
              <a:rPr sz="2000" spc="-45" dirty="0">
                <a:latin typeface="Arial"/>
                <a:cs typeface="Arial"/>
              </a:rPr>
              <a:t>l</a:t>
            </a:r>
            <a:r>
              <a:rPr sz="2000" spc="-15" dirty="0">
                <a:latin typeface="Arial"/>
                <a:cs typeface="Arial"/>
              </a:rPr>
              <a:t>u</a:t>
            </a:r>
            <a:r>
              <a:rPr sz="2000" spc="30" dirty="0">
                <a:latin typeface="Arial"/>
                <a:cs typeface="Arial"/>
              </a:rPr>
              <a:t>m</a:t>
            </a:r>
            <a:r>
              <a:rPr sz="2000" dirty="0">
                <a:latin typeface="Arial"/>
                <a:cs typeface="Arial"/>
              </a:rPr>
              <a:t>n </a:t>
            </a:r>
            <a:r>
              <a:rPr sz="2000" spc="-15" dirty="0">
                <a:latin typeface="Arial"/>
                <a:cs typeface="Arial"/>
              </a:rPr>
              <a:t>na</a:t>
            </a:r>
            <a:r>
              <a:rPr sz="2000" spc="30" dirty="0">
                <a:latin typeface="Arial"/>
                <a:cs typeface="Arial"/>
              </a:rPr>
              <a:t>m</a:t>
            </a:r>
            <a:r>
              <a:rPr sz="2000" spc="-15" dirty="0">
                <a:latin typeface="Arial"/>
                <a:cs typeface="Arial"/>
              </a:rPr>
              <a:t>e</a:t>
            </a:r>
            <a:r>
              <a:rPr sz="2000" dirty="0">
                <a:latin typeface="Arial"/>
                <a:cs typeface="Arial"/>
              </a:rPr>
              <a:t>s</a:t>
            </a:r>
            <a:r>
              <a:rPr sz="2000" spc="40" dirty="0">
                <a:latin typeface="Arial"/>
                <a:cs typeface="Arial"/>
              </a:rPr>
              <a:t> </a:t>
            </a:r>
            <a:r>
              <a:rPr sz="2000" spc="-15" dirty="0">
                <a:latin typeface="Arial"/>
                <a:cs typeface="Arial"/>
              </a:rPr>
              <a:t>an</a:t>
            </a:r>
            <a:r>
              <a:rPr sz="2000" dirty="0">
                <a:latin typeface="Arial"/>
                <a:cs typeface="Arial"/>
              </a:rPr>
              <a:t>d</a:t>
            </a:r>
            <a:r>
              <a:rPr sz="2000" spc="-70" dirty="0">
                <a:latin typeface="Arial"/>
                <a:cs typeface="Arial"/>
              </a:rPr>
              <a:t> </a:t>
            </a:r>
            <a:r>
              <a:rPr sz="2000" spc="-15" dirty="0">
                <a:latin typeface="Arial"/>
                <a:cs typeface="Arial"/>
              </a:rPr>
              <a:t>da</a:t>
            </a:r>
            <a:r>
              <a:rPr sz="2000" spc="30" dirty="0">
                <a:latin typeface="Arial"/>
                <a:cs typeface="Arial"/>
              </a:rPr>
              <a:t>t</a:t>
            </a:r>
            <a:r>
              <a:rPr sz="2000" spc="-15" dirty="0">
                <a:latin typeface="Arial"/>
                <a:cs typeface="Arial"/>
              </a:rPr>
              <a:t>a</a:t>
            </a:r>
            <a:r>
              <a:rPr sz="2000" spc="30" dirty="0">
                <a:latin typeface="Arial"/>
                <a:cs typeface="Arial"/>
              </a:rPr>
              <a:t>t</a:t>
            </a:r>
            <a:r>
              <a:rPr sz="2000" dirty="0">
                <a:latin typeface="Arial"/>
                <a:cs typeface="Arial"/>
              </a:rPr>
              <a:t>y</a:t>
            </a:r>
            <a:r>
              <a:rPr sz="2000" spc="-15" dirty="0">
                <a:latin typeface="Arial"/>
                <a:cs typeface="Arial"/>
              </a:rPr>
              <a:t>pe</a:t>
            </a:r>
            <a:r>
              <a:rPr sz="2000" dirty="0">
                <a:latin typeface="Arial"/>
                <a:cs typeface="Arial"/>
              </a:rPr>
              <a:t>s</a:t>
            </a:r>
            <a:r>
              <a:rPr sz="2000" spc="40" dirty="0">
                <a:latin typeface="Arial"/>
                <a:cs typeface="Arial"/>
              </a:rPr>
              <a:t> </a:t>
            </a:r>
            <a:r>
              <a:rPr sz="2000" spc="30" dirty="0">
                <a:latin typeface="Arial"/>
                <a:cs typeface="Arial"/>
              </a:rPr>
              <a:t>(</a:t>
            </a:r>
            <a:r>
              <a:rPr sz="2000" dirty="0">
                <a:latin typeface="Arial"/>
                <a:cs typeface="Arial"/>
              </a:rPr>
              <a:t>s</a:t>
            </a:r>
            <a:r>
              <a:rPr sz="2000" spc="-15" dirty="0">
                <a:latin typeface="Arial"/>
                <a:cs typeface="Arial"/>
              </a:rPr>
              <a:t>e</a:t>
            </a:r>
            <a:r>
              <a:rPr sz="2000" dirty="0">
                <a:latin typeface="Arial"/>
                <a:cs typeface="Arial"/>
              </a:rPr>
              <a:t>e</a:t>
            </a:r>
            <a:r>
              <a:rPr sz="2000" spc="-70" dirty="0">
                <a:latin typeface="Arial"/>
                <a:cs typeface="Arial"/>
              </a:rPr>
              <a:t> </a:t>
            </a:r>
            <a:r>
              <a:rPr sz="2000" spc="-45" dirty="0">
                <a:latin typeface="Arial"/>
                <a:cs typeface="Arial"/>
              </a:rPr>
              <a:t>l</a:t>
            </a:r>
            <a:r>
              <a:rPr sz="2000" spc="-15" dirty="0">
                <a:latin typeface="Arial"/>
                <a:cs typeface="Arial"/>
              </a:rPr>
              <a:t>a</a:t>
            </a:r>
            <a:r>
              <a:rPr sz="2000" spc="30" dirty="0">
                <a:latin typeface="Arial"/>
                <a:cs typeface="Arial"/>
              </a:rPr>
              <a:t>t</a:t>
            </a:r>
            <a:r>
              <a:rPr sz="2000" spc="-15" dirty="0">
                <a:latin typeface="Arial"/>
                <a:cs typeface="Arial"/>
              </a:rPr>
              <a:t>e</a:t>
            </a:r>
            <a:r>
              <a:rPr sz="2000" spc="30" dirty="0">
                <a:latin typeface="Arial"/>
                <a:cs typeface="Arial"/>
              </a:rPr>
              <a:t>r</a:t>
            </a:r>
            <a:r>
              <a:rPr sz="2000" dirty="0">
                <a:latin typeface="Arial"/>
                <a:cs typeface="Arial"/>
              </a:rPr>
              <a:t>)</a:t>
            </a:r>
            <a:endParaRPr sz="200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5" name="object 15"/>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05</a:t>
            </a:r>
            <a:r>
              <a:rPr sz="1200" b="1" spc="30" dirty="0">
                <a:latin typeface="Calibri"/>
                <a:cs typeface="Calibri"/>
              </a:rPr>
              <a:t>-</a:t>
            </a:r>
            <a:r>
              <a:rPr sz="1200" b="1" spc="-15" dirty="0">
                <a:latin typeface="Calibri"/>
                <a:cs typeface="Calibri"/>
              </a:rPr>
              <a:t>10</a:t>
            </a:r>
            <a:endParaRPr sz="1200">
              <a:latin typeface="Calibri"/>
              <a:cs typeface="Calibri"/>
            </a:endParaRPr>
          </a:p>
        </p:txBody>
      </p:sp>
      <p:sp>
        <p:nvSpPr>
          <p:cNvPr id="16" name="Slide Number Placeholder 1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61</a:t>
            </a:fld>
            <a:endParaRPr spc="-5" dirty="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701800"/>
            <a:ext cx="7124700" cy="1638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solidFill>
            <a:srgbClr val="F6FFC3"/>
          </a:solidFill>
        </p:spPr>
        <p:txBody>
          <a:bodyPr wrap="square" lIns="0" tIns="0" rIns="0" bIns="0" rtlCol="0"/>
          <a:lstStyle/>
          <a:p>
            <a:endParaRPr/>
          </a:p>
        </p:txBody>
      </p:sp>
      <p:sp>
        <p:nvSpPr>
          <p:cNvPr id="4" name="object 4"/>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ln w="12700">
            <a:solidFill>
              <a:srgbClr val="7F7F7F"/>
            </a:solidFill>
          </a:ln>
        </p:spPr>
        <p:txBody>
          <a:bodyPr wrap="square" lIns="0" tIns="0" rIns="0" bIns="0" rtlCol="0"/>
          <a:lstStyle/>
          <a:p>
            <a:endParaRPr/>
          </a:p>
        </p:txBody>
      </p:sp>
      <p:sp>
        <p:nvSpPr>
          <p:cNvPr id="5" name="object 5"/>
          <p:cNvSpPr txBox="1"/>
          <p:nvPr/>
        </p:nvSpPr>
        <p:spPr>
          <a:xfrm>
            <a:off x="1237158" y="1965874"/>
            <a:ext cx="5659755" cy="762000"/>
          </a:xfrm>
          <a:prstGeom prst="rect">
            <a:avLst/>
          </a:prstGeom>
        </p:spPr>
        <p:txBody>
          <a:bodyPr vert="horz" wrap="square" lIns="0" tIns="0" rIns="0" bIns="0" rtlCol="0">
            <a:spAutoFit/>
          </a:bodyPr>
          <a:lstStyle/>
          <a:p>
            <a:pPr marL="254000" marR="5080" indent="-241300">
              <a:lnSpc>
                <a:spcPct val="109400"/>
              </a:lnSpc>
            </a:pPr>
            <a:r>
              <a:rPr sz="1600" b="1" spc="35" dirty="0">
                <a:solidFill>
                  <a:srgbClr val="A6A6A6"/>
                </a:solidFill>
                <a:latin typeface="Courier New"/>
                <a:cs typeface="Courier New"/>
              </a:rPr>
              <a:t>CREAT</a:t>
            </a:r>
            <a:r>
              <a:rPr sz="1600" b="1" dirty="0">
                <a:solidFill>
                  <a:srgbClr val="A6A6A6"/>
                </a:solidFill>
                <a:latin typeface="Courier New"/>
                <a:cs typeface="Courier New"/>
              </a:rPr>
              <a:t>E</a:t>
            </a:r>
            <a:r>
              <a:rPr sz="1600" b="1" spc="-225" dirty="0">
                <a:solidFill>
                  <a:srgbClr val="A6A6A6"/>
                </a:solidFill>
                <a:latin typeface="Courier New"/>
                <a:cs typeface="Courier New"/>
              </a:rPr>
              <a:t> </a:t>
            </a:r>
            <a:r>
              <a:rPr sz="1600" b="1" spc="35" dirty="0">
                <a:solidFill>
                  <a:srgbClr val="A6A6A6"/>
                </a:solidFill>
                <a:latin typeface="Courier New"/>
                <a:cs typeface="Courier New"/>
              </a:rPr>
              <a:t>TABL</a:t>
            </a:r>
            <a:r>
              <a:rPr sz="1600" b="1" dirty="0">
                <a:solidFill>
                  <a:srgbClr val="A6A6A6"/>
                </a:solidFill>
                <a:latin typeface="Courier New"/>
                <a:cs typeface="Courier New"/>
              </a:rPr>
              <a:t>E</a:t>
            </a:r>
            <a:r>
              <a:rPr sz="1600" b="1" spc="-120" dirty="0">
                <a:solidFill>
                  <a:srgbClr val="A6A6A6"/>
                </a:solidFill>
                <a:latin typeface="Courier New"/>
                <a:cs typeface="Courier New"/>
              </a:rPr>
              <a:t> </a:t>
            </a:r>
            <a:r>
              <a:rPr sz="1600" b="1" i="1" spc="35" dirty="0">
                <a:solidFill>
                  <a:srgbClr val="A6A6A6"/>
                </a:solidFill>
                <a:latin typeface="Courier New"/>
                <a:cs typeface="Courier New"/>
              </a:rPr>
              <a:t>tablenam</a:t>
            </a:r>
            <a:r>
              <a:rPr sz="1600" b="1" i="1" dirty="0">
                <a:solidFill>
                  <a:srgbClr val="A6A6A6"/>
                </a:solidFill>
                <a:latin typeface="Courier New"/>
                <a:cs typeface="Courier New"/>
              </a:rPr>
              <a:t>e</a:t>
            </a:r>
            <a:r>
              <a:rPr sz="1600" b="1" i="1" spc="-325" dirty="0">
                <a:solidFill>
                  <a:srgbClr val="A6A6A6"/>
                </a:solidFill>
                <a:latin typeface="Courier New"/>
                <a:cs typeface="Courier New"/>
              </a:rPr>
              <a:t> </a:t>
            </a:r>
            <a:r>
              <a:rPr sz="1600" b="1" spc="35" dirty="0">
                <a:solidFill>
                  <a:srgbClr val="A6A6A6"/>
                </a:solidFill>
                <a:latin typeface="Courier New"/>
                <a:cs typeface="Courier New"/>
              </a:rPr>
              <a:t>(</a:t>
            </a:r>
            <a:r>
              <a:rPr sz="1600" b="1" i="1" spc="35" dirty="0">
                <a:solidFill>
                  <a:srgbClr val="A6A6A6"/>
                </a:solidFill>
                <a:latin typeface="Courier New"/>
                <a:cs typeface="Courier New"/>
              </a:rPr>
              <a:t>colnam</a:t>
            </a:r>
            <a:r>
              <a:rPr sz="1600" b="1" i="1" dirty="0">
                <a:solidFill>
                  <a:srgbClr val="A6A6A6"/>
                </a:solidFill>
                <a:latin typeface="Courier New"/>
                <a:cs typeface="Courier New"/>
              </a:rPr>
              <a:t>e</a:t>
            </a:r>
            <a:r>
              <a:rPr sz="1600" b="1" i="1" spc="-225" dirty="0">
                <a:solidFill>
                  <a:srgbClr val="A6A6A6"/>
                </a:solidFill>
                <a:latin typeface="Courier New"/>
                <a:cs typeface="Courier New"/>
              </a:rPr>
              <a:t> </a:t>
            </a:r>
            <a:r>
              <a:rPr sz="1600" b="1" i="1" spc="35" dirty="0">
                <a:solidFill>
                  <a:srgbClr val="A6A6A6"/>
                </a:solidFill>
                <a:latin typeface="Courier New"/>
                <a:cs typeface="Courier New"/>
              </a:rPr>
              <a:t>DATATYPE</a:t>
            </a:r>
            <a:r>
              <a:rPr sz="1600" b="1" i="1" dirty="0">
                <a:solidFill>
                  <a:srgbClr val="A6A6A6"/>
                </a:solidFill>
                <a:latin typeface="Courier New"/>
                <a:cs typeface="Courier New"/>
              </a:rPr>
              <a:t>,</a:t>
            </a:r>
            <a:r>
              <a:rPr sz="1600" b="1" i="1" spc="-320" dirty="0">
                <a:solidFill>
                  <a:srgbClr val="A6A6A6"/>
                </a:solidFill>
                <a:latin typeface="Courier New"/>
                <a:cs typeface="Courier New"/>
              </a:rPr>
              <a:t> </a:t>
            </a:r>
            <a:r>
              <a:rPr sz="1600" b="1" i="1" spc="35" dirty="0">
                <a:solidFill>
                  <a:srgbClr val="A6A6A6"/>
                </a:solidFill>
                <a:latin typeface="Courier New"/>
                <a:cs typeface="Courier New"/>
              </a:rPr>
              <a:t>...</a:t>
            </a:r>
            <a:r>
              <a:rPr sz="1600" b="1" dirty="0">
                <a:solidFill>
                  <a:srgbClr val="A6A6A6"/>
                </a:solidFill>
                <a:latin typeface="Courier New"/>
                <a:cs typeface="Courier New"/>
              </a:rPr>
              <a:t>) </a:t>
            </a:r>
            <a:r>
              <a:rPr sz="1600" b="1" spc="35" dirty="0">
                <a:solidFill>
                  <a:srgbClr val="010000"/>
                </a:solidFill>
                <a:latin typeface="Courier New"/>
                <a:cs typeface="Courier New"/>
              </a:rPr>
              <a:t>RO</a:t>
            </a:r>
            <a:r>
              <a:rPr sz="1600" b="1" dirty="0">
                <a:solidFill>
                  <a:srgbClr val="010000"/>
                </a:solidFill>
                <a:latin typeface="Courier New"/>
                <a:cs typeface="Courier New"/>
              </a:rPr>
              <a:t>W</a:t>
            </a:r>
            <a:r>
              <a:rPr sz="1600" b="1" spc="-25" dirty="0">
                <a:solidFill>
                  <a:srgbClr val="010000"/>
                </a:solidFill>
                <a:latin typeface="Courier New"/>
                <a:cs typeface="Courier New"/>
              </a:rPr>
              <a:t> </a:t>
            </a:r>
            <a:r>
              <a:rPr sz="1600" b="1" spc="35" dirty="0">
                <a:solidFill>
                  <a:srgbClr val="010000"/>
                </a:solidFill>
                <a:latin typeface="Courier New"/>
                <a:cs typeface="Courier New"/>
              </a:rPr>
              <a:t>FORMA</a:t>
            </a:r>
            <a:r>
              <a:rPr sz="1600" b="1" dirty="0">
                <a:solidFill>
                  <a:srgbClr val="010000"/>
                </a:solidFill>
                <a:latin typeface="Courier New"/>
                <a:cs typeface="Courier New"/>
              </a:rPr>
              <a:t>T</a:t>
            </a:r>
            <a:r>
              <a:rPr sz="1600" b="1" spc="-225" dirty="0">
                <a:solidFill>
                  <a:srgbClr val="010000"/>
                </a:solidFill>
                <a:latin typeface="Courier New"/>
                <a:cs typeface="Courier New"/>
              </a:rPr>
              <a:t> </a:t>
            </a:r>
            <a:r>
              <a:rPr sz="1600" b="1" spc="35" dirty="0">
                <a:solidFill>
                  <a:srgbClr val="010000"/>
                </a:solidFill>
                <a:latin typeface="Courier New"/>
                <a:cs typeface="Courier New"/>
              </a:rPr>
              <a:t>DELIMITED</a:t>
            </a:r>
            <a:endParaRPr sz="1600">
              <a:latin typeface="Courier New"/>
              <a:cs typeface="Courier New"/>
            </a:endParaRPr>
          </a:p>
          <a:p>
            <a:pPr marL="254000">
              <a:lnSpc>
                <a:spcPct val="100000"/>
              </a:lnSpc>
              <a:spcBef>
                <a:spcPts val="180"/>
              </a:spcBef>
            </a:pPr>
            <a:r>
              <a:rPr sz="1600" b="1" spc="35" dirty="0">
                <a:solidFill>
                  <a:srgbClr val="A6A6A6"/>
                </a:solidFill>
                <a:latin typeface="Courier New"/>
                <a:cs typeface="Courier New"/>
              </a:rPr>
              <a:t>FIELD</a:t>
            </a:r>
            <a:r>
              <a:rPr sz="1600" b="1" dirty="0">
                <a:solidFill>
                  <a:srgbClr val="A6A6A6"/>
                </a:solidFill>
                <a:latin typeface="Courier New"/>
                <a:cs typeface="Courier New"/>
              </a:rPr>
              <a:t>S</a:t>
            </a:r>
            <a:r>
              <a:rPr sz="1600" b="1" spc="-120" dirty="0">
                <a:solidFill>
                  <a:srgbClr val="A6A6A6"/>
                </a:solidFill>
                <a:latin typeface="Courier New"/>
                <a:cs typeface="Courier New"/>
              </a:rPr>
              <a:t> </a:t>
            </a:r>
            <a:r>
              <a:rPr sz="1600" b="1" spc="35" dirty="0">
                <a:solidFill>
                  <a:srgbClr val="A6A6A6"/>
                </a:solidFill>
                <a:latin typeface="Courier New"/>
                <a:cs typeface="Courier New"/>
              </a:rPr>
              <a:t>TERMINAT</a:t>
            </a:r>
            <a:r>
              <a:rPr sz="1600" b="1" spc="-60" dirty="0">
                <a:solidFill>
                  <a:srgbClr val="A6A6A6"/>
                </a:solidFill>
                <a:latin typeface="Courier New"/>
                <a:cs typeface="Courier New"/>
              </a:rPr>
              <a:t>E</a:t>
            </a:r>
            <a:r>
              <a:rPr sz="1600" b="1" dirty="0">
                <a:solidFill>
                  <a:srgbClr val="A6A6A6"/>
                </a:solidFill>
                <a:latin typeface="Courier New"/>
                <a:cs typeface="Courier New"/>
              </a:rPr>
              <a:t>D</a:t>
            </a:r>
            <a:r>
              <a:rPr sz="1600" b="1" spc="-225" dirty="0">
                <a:solidFill>
                  <a:srgbClr val="A6A6A6"/>
                </a:solidFill>
                <a:latin typeface="Courier New"/>
                <a:cs typeface="Courier New"/>
              </a:rPr>
              <a:t> </a:t>
            </a:r>
            <a:r>
              <a:rPr sz="1600" b="1" spc="35" dirty="0">
                <a:solidFill>
                  <a:srgbClr val="A6A6A6"/>
                </a:solidFill>
                <a:latin typeface="Courier New"/>
                <a:cs typeface="Courier New"/>
              </a:rPr>
              <a:t>B</a:t>
            </a:r>
            <a:r>
              <a:rPr sz="1600" b="1" dirty="0">
                <a:solidFill>
                  <a:srgbClr val="A6A6A6"/>
                </a:solidFill>
                <a:latin typeface="Courier New"/>
                <a:cs typeface="Courier New"/>
              </a:rPr>
              <a:t>Y</a:t>
            </a:r>
            <a:r>
              <a:rPr sz="1600" b="1" spc="-120" dirty="0">
                <a:solidFill>
                  <a:srgbClr val="A6A6A6"/>
                </a:solidFill>
                <a:latin typeface="Courier New"/>
                <a:cs typeface="Courier New"/>
              </a:rPr>
              <a:t> </a:t>
            </a:r>
            <a:r>
              <a:rPr sz="1600" b="1" i="1" spc="35" dirty="0">
                <a:solidFill>
                  <a:srgbClr val="A6A6A6"/>
                </a:solidFill>
                <a:latin typeface="Courier New"/>
                <a:cs typeface="Courier New"/>
              </a:rPr>
              <a:t>char</a:t>
            </a:r>
            <a:endParaRPr sz="1600">
              <a:latin typeface="Courier New"/>
              <a:cs typeface="Courier New"/>
            </a:endParaRPr>
          </a:p>
        </p:txBody>
      </p:sp>
      <p:sp>
        <p:nvSpPr>
          <p:cNvPr id="6" name="object 6"/>
          <p:cNvSpPr txBox="1"/>
          <p:nvPr/>
        </p:nvSpPr>
        <p:spPr>
          <a:xfrm>
            <a:off x="1478459" y="2765974"/>
            <a:ext cx="406400" cy="228600"/>
          </a:xfrm>
          <a:prstGeom prst="rect">
            <a:avLst/>
          </a:prstGeom>
        </p:spPr>
        <p:txBody>
          <a:bodyPr vert="horz" wrap="square" lIns="0" tIns="0" rIns="0" bIns="0" rtlCol="0">
            <a:spAutoFit/>
          </a:bodyPr>
          <a:lstStyle/>
          <a:p>
            <a:pPr marL="12700">
              <a:lnSpc>
                <a:spcPct val="100000"/>
              </a:lnSpc>
            </a:pPr>
            <a:r>
              <a:rPr sz="1600" b="1" spc="35" dirty="0">
                <a:solidFill>
                  <a:srgbClr val="A6A6A6"/>
                </a:solidFill>
                <a:latin typeface="Courier New"/>
                <a:cs typeface="Courier New"/>
              </a:rPr>
              <a:t>STO</a:t>
            </a:r>
            <a:endParaRPr sz="1600">
              <a:latin typeface="Courier New"/>
              <a:cs typeface="Courier New"/>
            </a:endParaRPr>
          </a:p>
        </p:txBody>
      </p:sp>
      <p:sp>
        <p:nvSpPr>
          <p:cNvPr id="7" name="object 7"/>
          <p:cNvSpPr txBox="1"/>
          <p:nvPr/>
        </p:nvSpPr>
        <p:spPr>
          <a:xfrm>
            <a:off x="1872039" y="2654300"/>
            <a:ext cx="6725920" cy="1803400"/>
          </a:xfrm>
          <a:prstGeom prst="rect">
            <a:avLst/>
          </a:prstGeom>
        </p:spPr>
        <p:txBody>
          <a:bodyPr vert="horz" wrap="square" lIns="0" tIns="0" rIns="0" bIns="0" rtlCol="0">
            <a:spAutoFit/>
          </a:bodyPr>
          <a:lstStyle/>
          <a:p>
            <a:pPr>
              <a:lnSpc>
                <a:spcPct val="100000"/>
              </a:lnSpc>
            </a:pPr>
            <a:r>
              <a:rPr sz="1600" b="1" spc="35" dirty="0">
                <a:solidFill>
                  <a:srgbClr val="A6A6A6"/>
                </a:solidFill>
                <a:latin typeface="Courier New"/>
                <a:cs typeface="Courier New"/>
              </a:rPr>
              <a:t>RE</a:t>
            </a:r>
            <a:r>
              <a:rPr sz="1600" b="1" dirty="0">
                <a:solidFill>
                  <a:srgbClr val="A6A6A6"/>
                </a:solidFill>
                <a:latin typeface="Courier New"/>
                <a:cs typeface="Courier New"/>
              </a:rPr>
              <a:t>D</a:t>
            </a:r>
            <a:r>
              <a:rPr sz="1600" b="1" spc="-120" dirty="0">
                <a:solidFill>
                  <a:srgbClr val="A6A6A6"/>
                </a:solidFill>
                <a:latin typeface="Courier New"/>
                <a:cs typeface="Courier New"/>
              </a:rPr>
              <a:t> </a:t>
            </a:r>
            <a:r>
              <a:rPr sz="1600" b="1" spc="35" dirty="0">
                <a:solidFill>
                  <a:srgbClr val="A6A6A6"/>
                </a:solidFill>
                <a:latin typeface="Courier New"/>
                <a:cs typeface="Courier New"/>
              </a:rPr>
              <a:t>A</a:t>
            </a:r>
            <a:r>
              <a:rPr sz="1600" b="1" dirty="0">
                <a:solidFill>
                  <a:srgbClr val="A6A6A6"/>
                </a:solidFill>
                <a:latin typeface="Courier New"/>
                <a:cs typeface="Courier New"/>
              </a:rPr>
              <a:t>S</a:t>
            </a:r>
            <a:r>
              <a:rPr sz="1600" b="1" spc="-25" dirty="0">
                <a:solidFill>
                  <a:srgbClr val="A6A6A6"/>
                </a:solidFill>
                <a:latin typeface="Courier New"/>
                <a:cs typeface="Courier New"/>
              </a:rPr>
              <a:t> </a:t>
            </a:r>
            <a:r>
              <a:rPr sz="1600" b="1" spc="35" dirty="0">
                <a:solidFill>
                  <a:srgbClr val="A6A6A6"/>
                </a:solidFill>
                <a:latin typeface="Courier New"/>
                <a:cs typeface="Courier New"/>
              </a:rPr>
              <a:t>{TEXTFIL</a:t>
            </a:r>
            <a:r>
              <a:rPr sz="1600" b="1" spc="-65" dirty="0">
                <a:solidFill>
                  <a:srgbClr val="A6A6A6"/>
                </a:solidFill>
                <a:latin typeface="Courier New"/>
                <a:cs typeface="Courier New"/>
              </a:rPr>
              <a:t>E</a:t>
            </a:r>
            <a:r>
              <a:rPr sz="1600" b="1" spc="35" dirty="0">
                <a:solidFill>
                  <a:srgbClr val="A6A6A6"/>
                </a:solidFill>
                <a:latin typeface="Courier New"/>
                <a:cs typeface="Courier New"/>
              </a:rPr>
              <a:t>|</a:t>
            </a:r>
            <a:r>
              <a:rPr sz="1600" b="1" spc="-65" dirty="0">
                <a:solidFill>
                  <a:srgbClr val="A6A6A6"/>
                </a:solidFill>
                <a:latin typeface="Courier New"/>
                <a:cs typeface="Courier New"/>
              </a:rPr>
              <a:t>S</a:t>
            </a:r>
            <a:r>
              <a:rPr sz="1600" b="1" spc="35" dirty="0">
                <a:solidFill>
                  <a:srgbClr val="A6A6A6"/>
                </a:solidFill>
                <a:latin typeface="Courier New"/>
                <a:cs typeface="Courier New"/>
              </a:rPr>
              <a:t>EQ</a:t>
            </a:r>
            <a:r>
              <a:rPr sz="1600" b="1" spc="-65" dirty="0">
                <a:solidFill>
                  <a:srgbClr val="A6A6A6"/>
                </a:solidFill>
                <a:latin typeface="Courier New"/>
                <a:cs typeface="Courier New"/>
              </a:rPr>
              <a:t>U</a:t>
            </a:r>
            <a:r>
              <a:rPr sz="1600" b="1" spc="35" dirty="0">
                <a:solidFill>
                  <a:srgbClr val="A6A6A6"/>
                </a:solidFill>
                <a:latin typeface="Courier New"/>
                <a:cs typeface="Courier New"/>
              </a:rPr>
              <a:t>EN</a:t>
            </a:r>
            <a:r>
              <a:rPr sz="1600" b="1" spc="-65" dirty="0">
                <a:solidFill>
                  <a:srgbClr val="A6A6A6"/>
                </a:solidFill>
                <a:latin typeface="Courier New"/>
                <a:cs typeface="Courier New"/>
              </a:rPr>
              <a:t>C</a:t>
            </a:r>
            <a:r>
              <a:rPr sz="1600" b="1" spc="35" dirty="0">
                <a:solidFill>
                  <a:srgbClr val="A6A6A6"/>
                </a:solidFill>
                <a:latin typeface="Courier New"/>
                <a:cs typeface="Courier New"/>
              </a:rPr>
              <a:t>E</a:t>
            </a:r>
            <a:r>
              <a:rPr sz="1600" b="1" spc="-65" dirty="0">
                <a:solidFill>
                  <a:srgbClr val="A6A6A6"/>
                </a:solidFill>
                <a:latin typeface="Courier New"/>
                <a:cs typeface="Courier New"/>
              </a:rPr>
              <a:t>F</a:t>
            </a:r>
            <a:r>
              <a:rPr sz="1600" b="1" spc="35" dirty="0">
                <a:solidFill>
                  <a:srgbClr val="A6A6A6"/>
                </a:solidFill>
                <a:latin typeface="Courier New"/>
                <a:cs typeface="Courier New"/>
              </a:rPr>
              <a:t>IL</a:t>
            </a:r>
            <a:r>
              <a:rPr sz="1600" b="1" spc="-65" dirty="0">
                <a:solidFill>
                  <a:srgbClr val="A6A6A6"/>
                </a:solidFill>
                <a:latin typeface="Courier New"/>
                <a:cs typeface="Courier New"/>
              </a:rPr>
              <a:t>E</a:t>
            </a:r>
            <a:r>
              <a:rPr sz="1600" b="1" spc="35" dirty="0">
                <a:solidFill>
                  <a:srgbClr val="A6A6A6"/>
                </a:solidFill>
                <a:latin typeface="Courier New"/>
                <a:cs typeface="Courier New"/>
              </a:rPr>
              <a:t>|R</a:t>
            </a:r>
            <a:r>
              <a:rPr sz="1600" b="1" spc="-65" dirty="0">
                <a:solidFill>
                  <a:srgbClr val="A6A6A6"/>
                </a:solidFill>
                <a:latin typeface="Courier New"/>
                <a:cs typeface="Courier New"/>
              </a:rPr>
              <a:t>C</a:t>
            </a:r>
            <a:r>
              <a:rPr sz="1600" b="1" spc="35" dirty="0">
                <a:solidFill>
                  <a:srgbClr val="A6A6A6"/>
                </a:solidFill>
                <a:latin typeface="Courier New"/>
                <a:cs typeface="Courier New"/>
              </a:rPr>
              <a:t>F</a:t>
            </a:r>
            <a:r>
              <a:rPr sz="1600" b="1" spc="-65" dirty="0">
                <a:solidFill>
                  <a:srgbClr val="A6A6A6"/>
                </a:solidFill>
                <a:latin typeface="Courier New"/>
                <a:cs typeface="Courier New"/>
              </a:rPr>
              <a:t>I</a:t>
            </a:r>
            <a:r>
              <a:rPr sz="1600" b="1" spc="35" dirty="0">
                <a:solidFill>
                  <a:srgbClr val="A6A6A6"/>
                </a:solidFill>
                <a:latin typeface="Courier New"/>
                <a:cs typeface="Courier New"/>
              </a:rPr>
              <a:t>LE</a:t>
            </a:r>
            <a:r>
              <a:rPr sz="1600" b="1" spc="-65" dirty="0">
                <a:solidFill>
                  <a:srgbClr val="A6A6A6"/>
                </a:solidFill>
                <a:latin typeface="Courier New"/>
                <a:cs typeface="Courier New"/>
              </a:rPr>
              <a:t>|</a:t>
            </a:r>
            <a:r>
              <a:rPr sz="1600" b="1" spc="35" dirty="0">
                <a:solidFill>
                  <a:srgbClr val="A6A6A6"/>
                </a:solidFill>
                <a:latin typeface="Courier New"/>
                <a:cs typeface="Courier New"/>
              </a:rPr>
              <a:t>PA</a:t>
            </a:r>
            <a:r>
              <a:rPr sz="1600" b="1" spc="-65" dirty="0">
                <a:solidFill>
                  <a:srgbClr val="A6A6A6"/>
                </a:solidFill>
                <a:latin typeface="Courier New"/>
                <a:cs typeface="Courier New"/>
              </a:rPr>
              <a:t>R</a:t>
            </a:r>
            <a:r>
              <a:rPr sz="1600" b="1" spc="35" dirty="0">
                <a:solidFill>
                  <a:srgbClr val="A6A6A6"/>
                </a:solidFill>
                <a:latin typeface="Courier New"/>
                <a:cs typeface="Courier New"/>
              </a:rPr>
              <a:t>Q</a:t>
            </a:r>
            <a:r>
              <a:rPr sz="1600" b="1" spc="-65" dirty="0">
                <a:solidFill>
                  <a:srgbClr val="A6A6A6"/>
                </a:solidFill>
                <a:latin typeface="Courier New"/>
                <a:cs typeface="Courier New"/>
              </a:rPr>
              <a:t>U</a:t>
            </a:r>
            <a:r>
              <a:rPr sz="1600" b="1" spc="35" dirty="0">
                <a:solidFill>
                  <a:srgbClr val="A6A6A6"/>
                </a:solidFill>
                <a:latin typeface="Courier New"/>
                <a:cs typeface="Courier New"/>
              </a:rPr>
              <a:t>ET}</a:t>
            </a:r>
            <a:endParaRPr sz="1600">
              <a:latin typeface="Courier New"/>
              <a:cs typeface="Courier New"/>
            </a:endParaRPr>
          </a:p>
        </p:txBody>
      </p:sp>
      <p:sp>
        <p:nvSpPr>
          <p:cNvPr id="8" name="object 8"/>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170" dirty="0"/>
              <a:t>T</a:t>
            </a:r>
            <a:r>
              <a:rPr spc="-50" dirty="0"/>
              <a:t>a</a:t>
            </a:r>
            <a:r>
              <a:rPr spc="35" dirty="0"/>
              <a:t>b</a:t>
            </a:r>
            <a:r>
              <a:rPr spc="45" dirty="0"/>
              <a:t>l</a:t>
            </a:r>
            <a:r>
              <a:rPr spc="-5" dirty="0"/>
              <a:t>e</a:t>
            </a:r>
            <a:r>
              <a:rPr spc="-40" dirty="0"/>
              <a:t> </a:t>
            </a:r>
            <a:r>
              <a:rPr spc="-30" dirty="0"/>
              <a:t>(</a:t>
            </a:r>
            <a:r>
              <a:rPr spc="-25" dirty="0"/>
              <a:t>3</a:t>
            </a:r>
            <a:r>
              <a:rPr dirty="0"/>
              <a:t>)</a:t>
            </a:r>
          </a:p>
        </p:txBody>
      </p:sp>
      <p:sp>
        <p:nvSpPr>
          <p:cNvPr id="9" name="object 9"/>
          <p:cNvSpPr/>
          <p:nvPr/>
        </p:nvSpPr>
        <p:spPr>
          <a:xfrm>
            <a:off x="2006600" y="2641600"/>
            <a:ext cx="6731000" cy="19558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044700" y="2781300"/>
            <a:ext cx="6121400" cy="17272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019300" y="2654300"/>
            <a:ext cx="6578600" cy="1803400"/>
          </a:xfrm>
          <a:custGeom>
            <a:avLst/>
            <a:gdLst/>
            <a:ahLst/>
            <a:cxnLst/>
            <a:rect l="l" t="t" r="r" b="b"/>
            <a:pathLst>
              <a:path w="6578600" h="1803400">
                <a:moveTo>
                  <a:pt x="0" y="0"/>
                </a:moveTo>
                <a:lnTo>
                  <a:pt x="6578600" y="0"/>
                </a:lnTo>
                <a:lnTo>
                  <a:pt x="6578600" y="1803400"/>
                </a:lnTo>
                <a:lnTo>
                  <a:pt x="0" y="1803400"/>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2019300" y="2654300"/>
            <a:ext cx="6578600" cy="1803400"/>
          </a:xfrm>
          <a:custGeom>
            <a:avLst/>
            <a:gdLst/>
            <a:ahLst/>
            <a:cxnLst/>
            <a:rect l="l" t="t" r="r" b="b"/>
            <a:pathLst>
              <a:path w="6578600" h="1803400">
                <a:moveTo>
                  <a:pt x="0" y="0"/>
                </a:moveTo>
                <a:lnTo>
                  <a:pt x="6578600" y="0"/>
                </a:lnTo>
                <a:lnTo>
                  <a:pt x="6578600" y="1803400"/>
                </a:lnTo>
                <a:lnTo>
                  <a:pt x="0" y="1803400"/>
                </a:lnTo>
                <a:lnTo>
                  <a:pt x="0" y="0"/>
                </a:lnTo>
                <a:close/>
              </a:path>
            </a:pathLst>
          </a:custGeom>
          <a:ln w="25400">
            <a:solidFill>
              <a:srgbClr val="2DA6C9"/>
            </a:solidFill>
          </a:ln>
        </p:spPr>
        <p:txBody>
          <a:bodyPr wrap="square" lIns="0" tIns="0" rIns="0" bIns="0" rtlCol="0"/>
          <a:lstStyle/>
          <a:p>
            <a:endParaRPr/>
          </a:p>
        </p:txBody>
      </p:sp>
      <p:sp>
        <p:nvSpPr>
          <p:cNvPr id="13" name="object 13"/>
          <p:cNvSpPr txBox="1"/>
          <p:nvPr/>
        </p:nvSpPr>
        <p:spPr>
          <a:xfrm>
            <a:off x="2191163" y="2890254"/>
            <a:ext cx="5638800" cy="279400"/>
          </a:xfrm>
          <a:prstGeom prst="rect">
            <a:avLst/>
          </a:prstGeom>
        </p:spPr>
        <p:txBody>
          <a:bodyPr vert="horz" wrap="square" lIns="0" tIns="0" rIns="0" bIns="0" rtlCol="0">
            <a:spAutoFit/>
          </a:bodyPr>
          <a:lstStyle/>
          <a:p>
            <a:pPr marL="12700">
              <a:lnSpc>
                <a:spcPct val="100000"/>
              </a:lnSpc>
            </a:pPr>
            <a:r>
              <a:rPr sz="2000" spc="-30" dirty="0">
                <a:latin typeface="Arial"/>
                <a:cs typeface="Arial"/>
              </a:rPr>
              <a:t>T</a:t>
            </a:r>
            <a:r>
              <a:rPr sz="2000" spc="-15" dirty="0">
                <a:latin typeface="Arial"/>
                <a:cs typeface="Arial"/>
              </a:rPr>
              <a:t>h</a:t>
            </a:r>
            <a:r>
              <a:rPr sz="2000" spc="-45" dirty="0">
                <a:latin typeface="Arial"/>
                <a:cs typeface="Arial"/>
              </a:rPr>
              <a:t>i</a:t>
            </a:r>
            <a:r>
              <a:rPr sz="2000" dirty="0">
                <a:latin typeface="Arial"/>
                <a:cs typeface="Arial"/>
              </a:rPr>
              <a:t>s</a:t>
            </a:r>
            <a:r>
              <a:rPr sz="2000" spc="40" dirty="0">
                <a:latin typeface="Arial"/>
                <a:cs typeface="Arial"/>
              </a:rPr>
              <a:t> </a:t>
            </a:r>
            <a:r>
              <a:rPr sz="2000" spc="-45" dirty="0">
                <a:latin typeface="Arial"/>
                <a:cs typeface="Arial"/>
              </a:rPr>
              <a:t>li</a:t>
            </a:r>
            <a:r>
              <a:rPr sz="2000" spc="-15" dirty="0">
                <a:latin typeface="Arial"/>
                <a:cs typeface="Arial"/>
              </a:rPr>
              <a:t>n</a:t>
            </a:r>
            <a:r>
              <a:rPr sz="2000" dirty="0">
                <a:latin typeface="Arial"/>
                <a:cs typeface="Arial"/>
              </a:rPr>
              <a:t>e</a:t>
            </a:r>
            <a:r>
              <a:rPr sz="2000" spc="130" dirty="0">
                <a:latin typeface="Arial"/>
                <a:cs typeface="Arial"/>
              </a:rPr>
              <a:t> </a:t>
            </a:r>
            <a:r>
              <a:rPr sz="2000" spc="-5" dirty="0">
                <a:latin typeface="Arial"/>
                <a:cs typeface="Arial"/>
              </a:rPr>
              <a:t>s</a:t>
            </a:r>
            <a:r>
              <a:rPr sz="2000" spc="30" dirty="0">
                <a:latin typeface="Arial"/>
                <a:cs typeface="Arial"/>
              </a:rPr>
              <a:t>t</a:t>
            </a:r>
            <a:r>
              <a:rPr sz="2000" spc="-15" dirty="0">
                <a:latin typeface="Arial"/>
                <a:cs typeface="Arial"/>
              </a:rPr>
              <a:t>a</a:t>
            </a:r>
            <a:r>
              <a:rPr sz="2000" spc="30" dirty="0">
                <a:latin typeface="Arial"/>
                <a:cs typeface="Arial"/>
              </a:rPr>
              <a:t>t</a:t>
            </a:r>
            <a:r>
              <a:rPr sz="2000" spc="-15" dirty="0">
                <a:latin typeface="Arial"/>
                <a:cs typeface="Arial"/>
              </a:rPr>
              <a:t>e</a:t>
            </a:r>
            <a:r>
              <a:rPr sz="2000" dirty="0">
                <a:latin typeface="Arial"/>
                <a:cs typeface="Arial"/>
              </a:rPr>
              <a:t>s</a:t>
            </a:r>
            <a:r>
              <a:rPr sz="2000" spc="-60" dirty="0">
                <a:latin typeface="Arial"/>
                <a:cs typeface="Arial"/>
              </a:rPr>
              <a:t> </a:t>
            </a:r>
            <a:r>
              <a:rPr sz="2000" spc="30" dirty="0">
                <a:latin typeface="Arial"/>
                <a:cs typeface="Arial"/>
              </a:rPr>
              <a:t>t</a:t>
            </a:r>
            <a:r>
              <a:rPr sz="2000" spc="-15" dirty="0">
                <a:latin typeface="Arial"/>
                <a:cs typeface="Arial"/>
              </a:rPr>
              <a:t>ha</a:t>
            </a:r>
            <a:r>
              <a:rPr sz="2000" spc="-5" dirty="0">
                <a:latin typeface="Arial"/>
                <a:cs typeface="Arial"/>
              </a:rPr>
              <a:t>t</a:t>
            </a:r>
            <a:r>
              <a:rPr sz="2000" spc="-15" dirty="0">
                <a:latin typeface="Arial"/>
                <a:cs typeface="Arial"/>
              </a:rPr>
              <a:t> </a:t>
            </a:r>
            <a:r>
              <a:rPr sz="2000" spc="30" dirty="0">
                <a:latin typeface="Arial"/>
                <a:cs typeface="Arial"/>
              </a:rPr>
              <a:t>f</a:t>
            </a:r>
            <a:r>
              <a:rPr sz="2000" spc="-45" dirty="0">
                <a:latin typeface="Arial"/>
                <a:cs typeface="Arial"/>
              </a:rPr>
              <a:t>i</a:t>
            </a:r>
            <a:r>
              <a:rPr sz="2000" spc="-15" dirty="0">
                <a:latin typeface="Arial"/>
                <a:cs typeface="Arial"/>
              </a:rPr>
              <a:t>e</a:t>
            </a:r>
            <a:r>
              <a:rPr sz="2000" spc="-45" dirty="0">
                <a:latin typeface="Arial"/>
                <a:cs typeface="Arial"/>
              </a:rPr>
              <a:t>l</a:t>
            </a:r>
            <a:r>
              <a:rPr sz="2000" spc="-15" dirty="0">
                <a:latin typeface="Arial"/>
                <a:cs typeface="Arial"/>
              </a:rPr>
              <a:t>d</a:t>
            </a:r>
            <a:r>
              <a:rPr sz="2000" dirty="0">
                <a:latin typeface="Arial"/>
                <a:cs typeface="Arial"/>
              </a:rPr>
              <a:t>s</a:t>
            </a:r>
            <a:r>
              <a:rPr sz="2000" spc="40" dirty="0">
                <a:latin typeface="Arial"/>
                <a:cs typeface="Arial"/>
              </a:rPr>
              <a:t> </a:t>
            </a:r>
            <a:r>
              <a:rPr sz="2000" spc="-45" dirty="0">
                <a:latin typeface="Arial"/>
                <a:cs typeface="Arial"/>
              </a:rPr>
              <a:t>i</a:t>
            </a:r>
            <a:r>
              <a:rPr sz="2000" dirty="0">
                <a:latin typeface="Arial"/>
                <a:cs typeface="Arial"/>
              </a:rPr>
              <a:t>n</a:t>
            </a:r>
            <a:r>
              <a:rPr sz="2000" spc="30" dirty="0">
                <a:latin typeface="Arial"/>
                <a:cs typeface="Arial"/>
              </a:rPr>
              <a:t> </a:t>
            </a:r>
            <a:r>
              <a:rPr sz="2000" spc="-15" dirty="0">
                <a:latin typeface="Arial"/>
                <a:cs typeface="Arial"/>
              </a:rPr>
              <a:t>ea</a:t>
            </a:r>
            <a:r>
              <a:rPr sz="2000" dirty="0">
                <a:latin typeface="Arial"/>
                <a:cs typeface="Arial"/>
              </a:rPr>
              <a:t>ch</a:t>
            </a:r>
            <a:r>
              <a:rPr sz="2000" spc="30" dirty="0">
                <a:latin typeface="Arial"/>
                <a:cs typeface="Arial"/>
              </a:rPr>
              <a:t> f</a:t>
            </a:r>
            <a:r>
              <a:rPr sz="2000" spc="-45" dirty="0">
                <a:latin typeface="Arial"/>
                <a:cs typeface="Arial"/>
              </a:rPr>
              <a:t>il</a:t>
            </a:r>
            <a:r>
              <a:rPr sz="2000" dirty="0">
                <a:latin typeface="Arial"/>
                <a:cs typeface="Arial"/>
              </a:rPr>
              <a:t>e</a:t>
            </a:r>
            <a:r>
              <a:rPr sz="2000" spc="30" dirty="0">
                <a:latin typeface="Arial"/>
                <a:cs typeface="Arial"/>
              </a:rPr>
              <a:t> </a:t>
            </a:r>
            <a:r>
              <a:rPr sz="2000" spc="-45" dirty="0">
                <a:latin typeface="Arial"/>
                <a:cs typeface="Arial"/>
              </a:rPr>
              <a:t>i</a:t>
            </a:r>
            <a:r>
              <a:rPr sz="2000" dirty="0">
                <a:latin typeface="Arial"/>
                <a:cs typeface="Arial"/>
              </a:rPr>
              <a:t>n</a:t>
            </a:r>
            <a:r>
              <a:rPr sz="2000" spc="30" dirty="0">
                <a:latin typeface="Arial"/>
                <a:cs typeface="Arial"/>
              </a:rPr>
              <a:t> t</a:t>
            </a:r>
            <a:r>
              <a:rPr sz="2000" spc="-15" dirty="0">
                <a:latin typeface="Arial"/>
                <a:cs typeface="Arial"/>
              </a:rPr>
              <a:t>h</a:t>
            </a:r>
            <a:r>
              <a:rPr sz="2000" dirty="0">
                <a:latin typeface="Arial"/>
                <a:cs typeface="Arial"/>
              </a:rPr>
              <a:t>e</a:t>
            </a:r>
            <a:r>
              <a:rPr sz="2000" spc="-70" dirty="0">
                <a:latin typeface="Arial"/>
                <a:cs typeface="Arial"/>
              </a:rPr>
              <a:t> </a:t>
            </a:r>
            <a:r>
              <a:rPr sz="2000" spc="30" dirty="0">
                <a:latin typeface="Arial"/>
                <a:cs typeface="Arial"/>
              </a:rPr>
              <a:t>t</a:t>
            </a:r>
            <a:r>
              <a:rPr sz="2000" spc="-15" dirty="0">
                <a:latin typeface="Arial"/>
                <a:cs typeface="Arial"/>
              </a:rPr>
              <a:t>ab</a:t>
            </a:r>
            <a:r>
              <a:rPr sz="2000" spc="-45" dirty="0">
                <a:latin typeface="Arial"/>
                <a:cs typeface="Arial"/>
              </a:rPr>
              <a:t>l</a:t>
            </a:r>
            <a:r>
              <a:rPr sz="2000" spc="-15" dirty="0">
                <a:latin typeface="Arial"/>
                <a:cs typeface="Arial"/>
              </a:rPr>
              <a:t>e</a:t>
            </a:r>
            <a:r>
              <a:rPr sz="2000" spc="-45" dirty="0">
                <a:latin typeface="Arial"/>
                <a:cs typeface="Arial"/>
              </a:rPr>
              <a:t>’</a:t>
            </a:r>
            <a:r>
              <a:rPr sz="2000" dirty="0">
                <a:latin typeface="Arial"/>
                <a:cs typeface="Arial"/>
              </a:rPr>
              <a:t>s</a:t>
            </a:r>
            <a:endParaRPr sz="200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11</a:t>
            </a:r>
          </a:p>
        </p:txBody>
      </p:sp>
      <p:sp>
        <p:nvSpPr>
          <p:cNvPr id="14" name="object 14"/>
          <p:cNvSpPr txBox="1"/>
          <p:nvPr/>
        </p:nvSpPr>
        <p:spPr>
          <a:xfrm>
            <a:off x="2191163" y="3245854"/>
            <a:ext cx="5473700" cy="990600"/>
          </a:xfrm>
          <a:prstGeom prst="rect">
            <a:avLst/>
          </a:prstGeom>
        </p:spPr>
        <p:txBody>
          <a:bodyPr vert="horz" wrap="square" lIns="0" tIns="0" rIns="0" bIns="0" rtlCol="0">
            <a:spAutoFit/>
          </a:bodyPr>
          <a:lstStyle/>
          <a:p>
            <a:pPr marL="12700" marR="5080">
              <a:lnSpc>
                <a:spcPct val="116700"/>
              </a:lnSpc>
            </a:pPr>
            <a:r>
              <a:rPr sz="2000" spc="-15" dirty="0">
                <a:latin typeface="Arial"/>
                <a:cs typeface="Arial"/>
              </a:rPr>
              <a:t>d</a:t>
            </a:r>
            <a:r>
              <a:rPr sz="2000" spc="-45" dirty="0">
                <a:latin typeface="Arial"/>
                <a:cs typeface="Arial"/>
              </a:rPr>
              <a:t>i</a:t>
            </a:r>
            <a:r>
              <a:rPr sz="2000" spc="30" dirty="0">
                <a:latin typeface="Arial"/>
                <a:cs typeface="Arial"/>
              </a:rPr>
              <a:t>r</a:t>
            </a:r>
            <a:r>
              <a:rPr sz="2000" spc="-15" dirty="0">
                <a:latin typeface="Arial"/>
                <a:cs typeface="Arial"/>
              </a:rPr>
              <a:t>e</a:t>
            </a:r>
            <a:r>
              <a:rPr sz="2000" spc="-5" dirty="0">
                <a:latin typeface="Arial"/>
                <a:cs typeface="Arial"/>
              </a:rPr>
              <a:t>c</a:t>
            </a:r>
            <a:r>
              <a:rPr sz="2000" spc="30" dirty="0">
                <a:latin typeface="Arial"/>
                <a:cs typeface="Arial"/>
              </a:rPr>
              <a:t>t</a:t>
            </a:r>
            <a:r>
              <a:rPr sz="2000" spc="-15" dirty="0">
                <a:latin typeface="Arial"/>
                <a:cs typeface="Arial"/>
              </a:rPr>
              <a:t>o</a:t>
            </a:r>
            <a:r>
              <a:rPr sz="2000" spc="30" dirty="0">
                <a:latin typeface="Arial"/>
                <a:cs typeface="Arial"/>
              </a:rPr>
              <a:t>r</a:t>
            </a:r>
            <a:r>
              <a:rPr sz="2000" dirty="0">
                <a:latin typeface="Arial"/>
                <a:cs typeface="Arial"/>
              </a:rPr>
              <a:t>y</a:t>
            </a:r>
            <a:r>
              <a:rPr sz="2000" spc="-60" dirty="0">
                <a:latin typeface="Arial"/>
                <a:cs typeface="Arial"/>
              </a:rPr>
              <a:t> </a:t>
            </a:r>
            <a:r>
              <a:rPr sz="2000" spc="-15" dirty="0">
                <a:latin typeface="Arial"/>
                <a:cs typeface="Arial"/>
              </a:rPr>
              <a:t>a</a:t>
            </a:r>
            <a:r>
              <a:rPr sz="2000" spc="30" dirty="0">
                <a:latin typeface="Arial"/>
                <a:cs typeface="Arial"/>
              </a:rPr>
              <a:t>r</a:t>
            </a:r>
            <a:r>
              <a:rPr sz="2000" dirty="0">
                <a:latin typeface="Arial"/>
                <a:cs typeface="Arial"/>
              </a:rPr>
              <a:t>e</a:t>
            </a:r>
            <a:r>
              <a:rPr sz="2000" spc="30" dirty="0">
                <a:latin typeface="Arial"/>
                <a:cs typeface="Arial"/>
              </a:rPr>
              <a:t> </a:t>
            </a:r>
            <a:r>
              <a:rPr sz="2000" spc="-15" dirty="0">
                <a:latin typeface="Arial"/>
                <a:cs typeface="Arial"/>
              </a:rPr>
              <a:t>de</a:t>
            </a:r>
            <a:r>
              <a:rPr sz="2000" spc="-45" dirty="0">
                <a:latin typeface="Arial"/>
                <a:cs typeface="Arial"/>
              </a:rPr>
              <a:t>li</a:t>
            </a:r>
            <a:r>
              <a:rPr sz="2000" spc="30" dirty="0">
                <a:latin typeface="Arial"/>
                <a:cs typeface="Arial"/>
              </a:rPr>
              <a:t>m</a:t>
            </a:r>
            <a:r>
              <a:rPr sz="2000" spc="-45" dirty="0">
                <a:latin typeface="Arial"/>
                <a:cs typeface="Arial"/>
              </a:rPr>
              <a:t>i</a:t>
            </a:r>
            <a:r>
              <a:rPr sz="2000" spc="30" dirty="0">
                <a:latin typeface="Arial"/>
                <a:cs typeface="Arial"/>
              </a:rPr>
              <a:t>t</a:t>
            </a:r>
            <a:r>
              <a:rPr sz="2000" spc="-15" dirty="0">
                <a:latin typeface="Arial"/>
                <a:cs typeface="Arial"/>
              </a:rPr>
              <a:t>e</a:t>
            </a:r>
            <a:r>
              <a:rPr sz="2000" dirty="0">
                <a:latin typeface="Arial"/>
                <a:cs typeface="Arial"/>
              </a:rPr>
              <a:t>d</a:t>
            </a:r>
            <a:r>
              <a:rPr sz="2000" spc="30" dirty="0">
                <a:latin typeface="Arial"/>
                <a:cs typeface="Arial"/>
              </a:rPr>
              <a:t> </a:t>
            </a:r>
            <a:r>
              <a:rPr sz="2000" spc="-15" dirty="0">
                <a:latin typeface="Arial"/>
                <a:cs typeface="Arial"/>
              </a:rPr>
              <a:t>b</a:t>
            </a:r>
            <a:r>
              <a:rPr sz="2000" dirty="0">
                <a:latin typeface="Arial"/>
                <a:cs typeface="Arial"/>
              </a:rPr>
              <a:t>y</a:t>
            </a:r>
            <a:r>
              <a:rPr sz="2000" spc="40" dirty="0">
                <a:latin typeface="Arial"/>
                <a:cs typeface="Arial"/>
              </a:rPr>
              <a:t> </a:t>
            </a:r>
            <a:r>
              <a:rPr sz="2000" dirty="0">
                <a:latin typeface="Arial"/>
                <a:cs typeface="Arial"/>
              </a:rPr>
              <a:t>s</a:t>
            </a:r>
            <a:r>
              <a:rPr sz="2000" spc="-15" dirty="0">
                <a:latin typeface="Arial"/>
                <a:cs typeface="Arial"/>
              </a:rPr>
              <a:t>o</a:t>
            </a:r>
            <a:r>
              <a:rPr sz="2000" spc="30" dirty="0">
                <a:latin typeface="Arial"/>
                <a:cs typeface="Arial"/>
              </a:rPr>
              <a:t>m</a:t>
            </a:r>
            <a:r>
              <a:rPr sz="2000" dirty="0">
                <a:latin typeface="Arial"/>
                <a:cs typeface="Arial"/>
              </a:rPr>
              <a:t>e</a:t>
            </a:r>
            <a:r>
              <a:rPr sz="2000" spc="-70" dirty="0">
                <a:latin typeface="Arial"/>
                <a:cs typeface="Arial"/>
              </a:rPr>
              <a:t> </a:t>
            </a:r>
            <a:r>
              <a:rPr sz="2000" dirty="0">
                <a:latin typeface="Arial"/>
                <a:cs typeface="Arial"/>
              </a:rPr>
              <a:t>c</a:t>
            </a:r>
            <a:r>
              <a:rPr sz="2000" spc="-15" dirty="0">
                <a:latin typeface="Arial"/>
                <a:cs typeface="Arial"/>
              </a:rPr>
              <a:t>ha</a:t>
            </a:r>
            <a:r>
              <a:rPr sz="2000" spc="30" dirty="0">
                <a:latin typeface="Arial"/>
                <a:cs typeface="Arial"/>
              </a:rPr>
              <a:t>r</a:t>
            </a:r>
            <a:r>
              <a:rPr sz="2000" spc="-15" dirty="0">
                <a:latin typeface="Arial"/>
                <a:cs typeface="Arial"/>
              </a:rPr>
              <a:t>a</a:t>
            </a:r>
            <a:r>
              <a:rPr sz="2000" spc="-5" dirty="0">
                <a:latin typeface="Arial"/>
                <a:cs typeface="Arial"/>
              </a:rPr>
              <a:t>c</a:t>
            </a:r>
            <a:r>
              <a:rPr sz="2000" spc="30" dirty="0">
                <a:latin typeface="Arial"/>
                <a:cs typeface="Arial"/>
              </a:rPr>
              <a:t>t</a:t>
            </a:r>
            <a:r>
              <a:rPr sz="2000" spc="-15" dirty="0">
                <a:latin typeface="Arial"/>
                <a:cs typeface="Arial"/>
              </a:rPr>
              <a:t>e</a:t>
            </a:r>
            <a:r>
              <a:rPr sz="2000" spc="-70" dirty="0">
                <a:latin typeface="Arial"/>
                <a:cs typeface="Arial"/>
              </a:rPr>
              <a:t>r</a:t>
            </a:r>
            <a:r>
              <a:rPr sz="2000" spc="-5" dirty="0">
                <a:latin typeface="Arial"/>
                <a:cs typeface="Arial"/>
              </a:rPr>
              <a:t>.</a:t>
            </a:r>
            <a:r>
              <a:rPr sz="2000" spc="-114" dirty="0">
                <a:latin typeface="Arial"/>
                <a:cs typeface="Arial"/>
              </a:rPr>
              <a:t> </a:t>
            </a:r>
            <a:r>
              <a:rPr sz="2000" spc="-45" dirty="0">
                <a:latin typeface="Arial"/>
                <a:cs typeface="Arial"/>
              </a:rPr>
              <a:t>Hi</a:t>
            </a:r>
            <a:r>
              <a:rPr sz="2000" dirty="0">
                <a:latin typeface="Arial"/>
                <a:cs typeface="Arial"/>
              </a:rPr>
              <a:t>v</a:t>
            </a:r>
            <a:r>
              <a:rPr sz="2000" spc="-15" dirty="0">
                <a:latin typeface="Arial"/>
                <a:cs typeface="Arial"/>
              </a:rPr>
              <a:t>e</a:t>
            </a:r>
            <a:r>
              <a:rPr sz="2000" spc="-45" dirty="0">
                <a:latin typeface="Arial"/>
                <a:cs typeface="Arial"/>
              </a:rPr>
              <a:t>’</a:t>
            </a:r>
            <a:r>
              <a:rPr sz="2000" dirty="0">
                <a:latin typeface="Arial"/>
                <a:cs typeface="Arial"/>
              </a:rPr>
              <a:t>s </a:t>
            </a:r>
            <a:r>
              <a:rPr sz="2000" spc="-15" dirty="0">
                <a:latin typeface="Arial"/>
                <a:cs typeface="Arial"/>
              </a:rPr>
              <a:t>de</a:t>
            </a:r>
            <a:r>
              <a:rPr sz="2000" spc="30" dirty="0">
                <a:latin typeface="Arial"/>
                <a:cs typeface="Arial"/>
              </a:rPr>
              <a:t>f</a:t>
            </a:r>
            <a:r>
              <a:rPr sz="2000" spc="-15" dirty="0">
                <a:latin typeface="Arial"/>
                <a:cs typeface="Arial"/>
              </a:rPr>
              <a:t>au</a:t>
            </a:r>
            <a:r>
              <a:rPr sz="2000" spc="-45" dirty="0">
                <a:latin typeface="Arial"/>
                <a:cs typeface="Arial"/>
              </a:rPr>
              <a:t>l</a:t>
            </a:r>
            <a:r>
              <a:rPr sz="2000" spc="-5" dirty="0">
                <a:latin typeface="Arial"/>
                <a:cs typeface="Arial"/>
              </a:rPr>
              <a:t>t</a:t>
            </a:r>
            <a:r>
              <a:rPr sz="2000" spc="85" dirty="0">
                <a:latin typeface="Arial"/>
                <a:cs typeface="Arial"/>
              </a:rPr>
              <a:t> </a:t>
            </a:r>
            <a:r>
              <a:rPr sz="2000" spc="-15" dirty="0">
                <a:latin typeface="Arial"/>
                <a:cs typeface="Arial"/>
              </a:rPr>
              <a:t>de</a:t>
            </a:r>
            <a:r>
              <a:rPr sz="2000" spc="-45" dirty="0">
                <a:latin typeface="Arial"/>
                <a:cs typeface="Arial"/>
              </a:rPr>
              <a:t>li</a:t>
            </a:r>
            <a:r>
              <a:rPr sz="2000" spc="30" dirty="0">
                <a:latin typeface="Arial"/>
                <a:cs typeface="Arial"/>
              </a:rPr>
              <a:t>m</a:t>
            </a:r>
            <a:r>
              <a:rPr sz="2000" spc="-45" dirty="0">
                <a:latin typeface="Arial"/>
                <a:cs typeface="Arial"/>
              </a:rPr>
              <a:t>i</a:t>
            </a:r>
            <a:r>
              <a:rPr sz="2000" spc="30" dirty="0">
                <a:latin typeface="Arial"/>
                <a:cs typeface="Arial"/>
              </a:rPr>
              <a:t>t</a:t>
            </a:r>
            <a:r>
              <a:rPr sz="2000" spc="-15" dirty="0">
                <a:latin typeface="Arial"/>
                <a:cs typeface="Arial"/>
              </a:rPr>
              <a:t>e</a:t>
            </a:r>
            <a:r>
              <a:rPr sz="2000" dirty="0">
                <a:latin typeface="Arial"/>
                <a:cs typeface="Arial"/>
              </a:rPr>
              <a:t>r</a:t>
            </a:r>
            <a:r>
              <a:rPr sz="2000" spc="75" dirty="0">
                <a:latin typeface="Arial"/>
                <a:cs typeface="Arial"/>
              </a:rPr>
              <a:t> </a:t>
            </a:r>
            <a:r>
              <a:rPr sz="2000" spc="-45" dirty="0">
                <a:latin typeface="Arial"/>
                <a:cs typeface="Arial"/>
              </a:rPr>
              <a:t>i</a:t>
            </a:r>
            <a:r>
              <a:rPr sz="2000" dirty="0">
                <a:latin typeface="Arial"/>
                <a:cs typeface="Arial"/>
              </a:rPr>
              <a:t>s</a:t>
            </a:r>
            <a:r>
              <a:rPr sz="2000" spc="40" dirty="0">
                <a:latin typeface="Arial"/>
                <a:cs typeface="Arial"/>
              </a:rPr>
              <a:t> </a:t>
            </a:r>
            <a:r>
              <a:rPr sz="2000" spc="-45" dirty="0">
                <a:latin typeface="Arial"/>
                <a:cs typeface="Arial"/>
              </a:rPr>
              <a:t>C</a:t>
            </a:r>
            <a:r>
              <a:rPr sz="2000" spc="-15" dirty="0">
                <a:latin typeface="Arial"/>
                <a:cs typeface="Arial"/>
              </a:rPr>
              <a:t>on</a:t>
            </a:r>
            <a:r>
              <a:rPr sz="2000" spc="30" dirty="0">
                <a:latin typeface="Arial"/>
                <a:cs typeface="Arial"/>
              </a:rPr>
              <a:t>tr</a:t>
            </a:r>
            <a:r>
              <a:rPr sz="2000" spc="-15" dirty="0">
                <a:latin typeface="Arial"/>
                <a:cs typeface="Arial"/>
              </a:rPr>
              <a:t>o</a:t>
            </a:r>
            <a:r>
              <a:rPr sz="2000" spc="-45" dirty="0">
                <a:latin typeface="Arial"/>
                <a:cs typeface="Arial"/>
              </a:rPr>
              <a:t>l</a:t>
            </a:r>
            <a:r>
              <a:rPr sz="2000" spc="30" dirty="0">
                <a:latin typeface="Arial"/>
                <a:cs typeface="Arial"/>
              </a:rPr>
              <a:t>-</a:t>
            </a:r>
            <a:r>
              <a:rPr sz="2000" spc="-35" dirty="0">
                <a:latin typeface="Arial"/>
                <a:cs typeface="Arial"/>
              </a:rPr>
              <a:t>A</a:t>
            </a:r>
            <a:r>
              <a:rPr sz="2000" spc="-5" dirty="0">
                <a:latin typeface="Arial"/>
                <a:cs typeface="Arial"/>
              </a:rPr>
              <a:t>,</a:t>
            </a:r>
            <a:r>
              <a:rPr sz="2000" spc="-15" dirty="0">
                <a:latin typeface="Arial"/>
                <a:cs typeface="Arial"/>
              </a:rPr>
              <a:t> bu</a:t>
            </a:r>
            <a:r>
              <a:rPr sz="2000" spc="-5" dirty="0">
                <a:latin typeface="Arial"/>
                <a:cs typeface="Arial"/>
              </a:rPr>
              <a:t>t</a:t>
            </a:r>
            <a:r>
              <a:rPr sz="2000" spc="-15" dirty="0">
                <a:latin typeface="Arial"/>
                <a:cs typeface="Arial"/>
              </a:rPr>
              <a:t> </a:t>
            </a:r>
            <a:r>
              <a:rPr sz="2000" dirty="0">
                <a:latin typeface="Arial"/>
                <a:cs typeface="Arial"/>
              </a:rPr>
              <a:t>y</a:t>
            </a:r>
            <a:r>
              <a:rPr sz="2000" spc="-15" dirty="0">
                <a:latin typeface="Arial"/>
                <a:cs typeface="Arial"/>
              </a:rPr>
              <a:t>o</a:t>
            </a:r>
            <a:r>
              <a:rPr sz="2000" dirty="0">
                <a:latin typeface="Arial"/>
                <a:cs typeface="Arial"/>
              </a:rPr>
              <a:t>u</a:t>
            </a:r>
            <a:r>
              <a:rPr sz="2000" spc="30" dirty="0">
                <a:latin typeface="Arial"/>
                <a:cs typeface="Arial"/>
              </a:rPr>
              <a:t> m</a:t>
            </a:r>
            <a:r>
              <a:rPr sz="2000" spc="-15" dirty="0">
                <a:latin typeface="Arial"/>
                <a:cs typeface="Arial"/>
              </a:rPr>
              <a:t>a</a:t>
            </a:r>
            <a:r>
              <a:rPr sz="2000" dirty="0">
                <a:latin typeface="Arial"/>
                <a:cs typeface="Arial"/>
              </a:rPr>
              <a:t>y s</a:t>
            </a:r>
            <a:r>
              <a:rPr sz="2000" spc="-15" dirty="0">
                <a:latin typeface="Arial"/>
                <a:cs typeface="Arial"/>
              </a:rPr>
              <a:t>pe</a:t>
            </a:r>
            <a:r>
              <a:rPr sz="2000" dirty="0">
                <a:latin typeface="Arial"/>
                <a:cs typeface="Arial"/>
              </a:rPr>
              <a:t>c</a:t>
            </a:r>
            <a:r>
              <a:rPr sz="2000" spc="-45" dirty="0">
                <a:latin typeface="Arial"/>
                <a:cs typeface="Arial"/>
              </a:rPr>
              <a:t>i</a:t>
            </a:r>
            <a:r>
              <a:rPr sz="2000" spc="30" dirty="0">
                <a:latin typeface="Arial"/>
                <a:cs typeface="Arial"/>
              </a:rPr>
              <a:t>f</a:t>
            </a:r>
            <a:r>
              <a:rPr sz="2000" dirty="0">
                <a:latin typeface="Arial"/>
                <a:cs typeface="Arial"/>
              </a:rPr>
              <a:t>y</a:t>
            </a:r>
            <a:r>
              <a:rPr sz="2000" spc="40" dirty="0">
                <a:latin typeface="Arial"/>
                <a:cs typeface="Arial"/>
              </a:rPr>
              <a:t> </a:t>
            </a:r>
            <a:r>
              <a:rPr sz="2000" spc="-15" dirty="0">
                <a:latin typeface="Arial"/>
                <a:cs typeface="Arial"/>
              </a:rPr>
              <a:t>a</a:t>
            </a:r>
            <a:r>
              <a:rPr sz="2000" dirty="0">
                <a:latin typeface="Arial"/>
                <a:cs typeface="Arial"/>
              </a:rPr>
              <a:t>n</a:t>
            </a:r>
            <a:r>
              <a:rPr sz="2000" spc="30" dirty="0">
                <a:latin typeface="Arial"/>
                <a:cs typeface="Arial"/>
              </a:rPr>
              <a:t> </a:t>
            </a:r>
            <a:r>
              <a:rPr sz="2000" spc="-15" dirty="0">
                <a:latin typeface="Arial"/>
                <a:cs typeface="Arial"/>
              </a:rPr>
              <a:t>a</a:t>
            </a:r>
            <a:r>
              <a:rPr sz="2000" spc="-45" dirty="0">
                <a:latin typeface="Arial"/>
                <a:cs typeface="Arial"/>
              </a:rPr>
              <a:t>l</a:t>
            </a:r>
            <a:r>
              <a:rPr sz="2000" spc="30" dirty="0">
                <a:latin typeface="Arial"/>
                <a:cs typeface="Arial"/>
              </a:rPr>
              <a:t>t</a:t>
            </a:r>
            <a:r>
              <a:rPr sz="2000" spc="-15" dirty="0">
                <a:latin typeface="Arial"/>
                <a:cs typeface="Arial"/>
              </a:rPr>
              <a:t>e</a:t>
            </a:r>
            <a:r>
              <a:rPr sz="2000" spc="30" dirty="0">
                <a:latin typeface="Arial"/>
                <a:cs typeface="Arial"/>
              </a:rPr>
              <a:t>r</a:t>
            </a:r>
            <a:r>
              <a:rPr sz="2000" spc="-15" dirty="0">
                <a:latin typeface="Arial"/>
                <a:cs typeface="Arial"/>
              </a:rPr>
              <a:t>na</a:t>
            </a:r>
            <a:r>
              <a:rPr sz="2000" spc="30" dirty="0">
                <a:latin typeface="Arial"/>
                <a:cs typeface="Arial"/>
              </a:rPr>
              <a:t>t</a:t>
            </a:r>
            <a:r>
              <a:rPr sz="2000" dirty="0">
                <a:latin typeface="Arial"/>
                <a:cs typeface="Arial"/>
              </a:rPr>
              <a:t>e</a:t>
            </a:r>
            <a:r>
              <a:rPr sz="2000" spc="-70" dirty="0">
                <a:latin typeface="Arial"/>
                <a:cs typeface="Arial"/>
              </a:rPr>
              <a:t> </a:t>
            </a:r>
            <a:r>
              <a:rPr sz="2000" spc="-15" dirty="0">
                <a:latin typeface="Arial"/>
                <a:cs typeface="Arial"/>
              </a:rPr>
              <a:t>de</a:t>
            </a:r>
            <a:r>
              <a:rPr sz="2000" spc="-45" dirty="0">
                <a:latin typeface="Arial"/>
                <a:cs typeface="Arial"/>
              </a:rPr>
              <a:t>li</a:t>
            </a:r>
            <a:r>
              <a:rPr sz="2000" spc="30" dirty="0">
                <a:latin typeface="Arial"/>
                <a:cs typeface="Arial"/>
              </a:rPr>
              <a:t>m</a:t>
            </a:r>
            <a:r>
              <a:rPr sz="2000" spc="-45" dirty="0">
                <a:latin typeface="Arial"/>
                <a:cs typeface="Arial"/>
              </a:rPr>
              <a:t>i</a:t>
            </a:r>
            <a:r>
              <a:rPr sz="2000" spc="30" dirty="0">
                <a:latin typeface="Arial"/>
                <a:cs typeface="Arial"/>
              </a:rPr>
              <a:t>t</a:t>
            </a:r>
            <a:r>
              <a:rPr sz="2000" spc="-15" dirty="0">
                <a:latin typeface="Arial"/>
                <a:cs typeface="Arial"/>
              </a:rPr>
              <a:t>e</a:t>
            </a:r>
            <a:r>
              <a:rPr sz="2000" spc="-70" dirty="0">
                <a:latin typeface="Arial"/>
                <a:cs typeface="Arial"/>
              </a:rPr>
              <a:t>r</a:t>
            </a:r>
            <a:r>
              <a:rPr sz="2000" spc="30" dirty="0">
                <a:latin typeface="Arial"/>
                <a:cs typeface="Arial"/>
              </a:rPr>
              <a:t>..</a:t>
            </a:r>
            <a:r>
              <a:rPr sz="2000" spc="-5" dirty="0">
                <a:latin typeface="Arial"/>
                <a:cs typeface="Arial"/>
              </a:rPr>
              <a:t>.</a:t>
            </a:r>
            <a:endParaRPr sz="20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170" dirty="0"/>
              <a:t>T</a:t>
            </a:r>
            <a:r>
              <a:rPr spc="-50" dirty="0"/>
              <a:t>a</a:t>
            </a:r>
            <a:r>
              <a:rPr spc="35" dirty="0"/>
              <a:t>b</a:t>
            </a:r>
            <a:r>
              <a:rPr spc="45" dirty="0"/>
              <a:t>l</a:t>
            </a:r>
            <a:r>
              <a:rPr spc="-5" dirty="0"/>
              <a:t>e</a:t>
            </a:r>
            <a:r>
              <a:rPr spc="-40" dirty="0"/>
              <a:t> </a:t>
            </a:r>
            <a:r>
              <a:rPr spc="-30" dirty="0"/>
              <a:t>(</a:t>
            </a:r>
            <a:r>
              <a:rPr spc="-25" dirty="0"/>
              <a:t>4</a:t>
            </a:r>
            <a:r>
              <a:rPr dirty="0"/>
              <a:t>)</a:t>
            </a:r>
          </a:p>
        </p:txBody>
      </p:sp>
      <p:sp>
        <p:nvSpPr>
          <p:cNvPr id="3" name="object 3"/>
          <p:cNvSpPr/>
          <p:nvPr/>
        </p:nvSpPr>
        <p:spPr>
          <a:xfrm>
            <a:off x="1028700" y="1701800"/>
            <a:ext cx="7124700" cy="16383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solidFill>
            <a:srgbClr val="F6FFC3"/>
          </a:solidFill>
        </p:spPr>
        <p:txBody>
          <a:bodyPr wrap="square" lIns="0" tIns="0" rIns="0" bIns="0" rtlCol="0"/>
          <a:lstStyle/>
          <a:p>
            <a:endParaRPr/>
          </a:p>
        </p:txBody>
      </p:sp>
      <p:sp>
        <p:nvSpPr>
          <p:cNvPr id="5" name="object 5"/>
          <p:cNvSpPr/>
          <p:nvPr/>
        </p:nvSpPr>
        <p:spPr>
          <a:xfrm>
            <a:off x="1073150" y="1746250"/>
            <a:ext cx="6985000" cy="1498600"/>
          </a:xfrm>
          <a:custGeom>
            <a:avLst/>
            <a:gdLst/>
            <a:ahLst/>
            <a:cxnLst/>
            <a:rect l="l" t="t" r="r" b="b"/>
            <a:pathLst>
              <a:path w="6985000" h="1498600">
                <a:moveTo>
                  <a:pt x="0" y="0"/>
                </a:moveTo>
                <a:lnTo>
                  <a:pt x="6985000" y="0"/>
                </a:lnTo>
                <a:lnTo>
                  <a:pt x="6985000" y="1498600"/>
                </a:lnTo>
                <a:lnTo>
                  <a:pt x="0" y="1498600"/>
                </a:lnTo>
                <a:lnTo>
                  <a:pt x="0" y="0"/>
                </a:lnTo>
                <a:close/>
              </a:path>
            </a:pathLst>
          </a:custGeom>
          <a:ln w="12700">
            <a:solidFill>
              <a:srgbClr val="7F7F7F"/>
            </a:solidFill>
          </a:ln>
        </p:spPr>
        <p:txBody>
          <a:bodyPr wrap="square" lIns="0" tIns="0" rIns="0" bIns="0" rtlCol="0"/>
          <a:lstStyle/>
          <a:p>
            <a:endParaRPr/>
          </a:p>
        </p:txBody>
      </p:sp>
      <p:sp>
        <p:nvSpPr>
          <p:cNvPr id="6" name="object 6"/>
          <p:cNvSpPr/>
          <p:nvPr/>
        </p:nvSpPr>
        <p:spPr>
          <a:xfrm>
            <a:off x="1993900" y="2959100"/>
            <a:ext cx="6731000" cy="1231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044700" y="3098800"/>
            <a:ext cx="6324600" cy="1041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006600" y="2971800"/>
            <a:ext cx="6578600" cy="1079500"/>
          </a:xfrm>
          <a:custGeom>
            <a:avLst/>
            <a:gdLst/>
            <a:ahLst/>
            <a:cxnLst/>
            <a:rect l="l" t="t" r="r" b="b"/>
            <a:pathLst>
              <a:path w="6578600" h="1079500">
                <a:moveTo>
                  <a:pt x="0" y="0"/>
                </a:moveTo>
                <a:lnTo>
                  <a:pt x="6578600" y="0"/>
                </a:lnTo>
                <a:lnTo>
                  <a:pt x="6578600" y="1079500"/>
                </a:lnTo>
                <a:lnTo>
                  <a:pt x="0" y="1079500"/>
                </a:lnTo>
                <a:lnTo>
                  <a:pt x="0" y="0"/>
                </a:lnTo>
                <a:close/>
              </a:path>
            </a:pathLst>
          </a:custGeom>
          <a:solidFill>
            <a:srgbClr val="FFFFFF"/>
          </a:solidFill>
        </p:spPr>
        <p:txBody>
          <a:bodyPr wrap="square" lIns="0" tIns="0" rIns="0" bIns="0" rtlCol="0"/>
          <a:lstStyle/>
          <a:p>
            <a:endParaRPr/>
          </a:p>
        </p:txBody>
      </p:sp>
      <p:sp>
        <p:nvSpPr>
          <p:cNvPr id="9" name="object 9"/>
          <p:cNvSpPr/>
          <p:nvPr/>
        </p:nvSpPr>
        <p:spPr>
          <a:xfrm>
            <a:off x="2006600" y="2971800"/>
            <a:ext cx="6578600" cy="1079500"/>
          </a:xfrm>
          <a:custGeom>
            <a:avLst/>
            <a:gdLst/>
            <a:ahLst/>
            <a:cxnLst/>
            <a:rect l="l" t="t" r="r" b="b"/>
            <a:pathLst>
              <a:path w="6578600" h="1079500">
                <a:moveTo>
                  <a:pt x="0" y="0"/>
                </a:moveTo>
                <a:lnTo>
                  <a:pt x="6578600" y="0"/>
                </a:lnTo>
                <a:lnTo>
                  <a:pt x="6578600" y="1079500"/>
                </a:lnTo>
                <a:lnTo>
                  <a:pt x="0" y="1079500"/>
                </a:lnTo>
                <a:lnTo>
                  <a:pt x="0" y="0"/>
                </a:lnTo>
                <a:close/>
              </a:path>
            </a:pathLst>
          </a:custGeom>
          <a:ln w="25400">
            <a:solidFill>
              <a:srgbClr val="2DA6C9"/>
            </a:solidFill>
          </a:ln>
        </p:spPr>
        <p:txBody>
          <a:bodyPr wrap="square" lIns="0" tIns="0" rIns="0" bIns="0" rtlCol="0"/>
          <a:lstStyle/>
          <a:p>
            <a:endParaRPr/>
          </a:p>
        </p:txBody>
      </p:sp>
      <p:sp>
        <p:nvSpPr>
          <p:cNvPr id="10" name="object 10"/>
          <p:cNvSpPr txBox="1"/>
          <p:nvPr/>
        </p:nvSpPr>
        <p:spPr>
          <a:xfrm>
            <a:off x="1237158" y="1965874"/>
            <a:ext cx="6791959" cy="1521460"/>
          </a:xfrm>
          <a:prstGeom prst="rect">
            <a:avLst/>
          </a:prstGeom>
        </p:spPr>
        <p:txBody>
          <a:bodyPr vert="horz" wrap="square" lIns="0" tIns="0" rIns="0" bIns="0" rtlCol="0">
            <a:spAutoFit/>
          </a:bodyPr>
          <a:lstStyle/>
          <a:p>
            <a:pPr marL="254000" marR="1137285" indent="-241300">
              <a:lnSpc>
                <a:spcPct val="109400"/>
              </a:lnSpc>
            </a:pPr>
            <a:r>
              <a:rPr sz="1600" b="1" spc="35" dirty="0">
                <a:solidFill>
                  <a:srgbClr val="A6A6A6"/>
                </a:solidFill>
                <a:latin typeface="Courier New"/>
                <a:cs typeface="Courier New"/>
              </a:rPr>
              <a:t>CREAT</a:t>
            </a:r>
            <a:r>
              <a:rPr sz="1600" b="1" dirty="0">
                <a:solidFill>
                  <a:srgbClr val="A6A6A6"/>
                </a:solidFill>
                <a:latin typeface="Courier New"/>
                <a:cs typeface="Courier New"/>
              </a:rPr>
              <a:t>E</a:t>
            </a:r>
            <a:r>
              <a:rPr sz="1600" b="1" spc="-225" dirty="0">
                <a:solidFill>
                  <a:srgbClr val="A6A6A6"/>
                </a:solidFill>
                <a:latin typeface="Courier New"/>
                <a:cs typeface="Courier New"/>
              </a:rPr>
              <a:t> </a:t>
            </a:r>
            <a:r>
              <a:rPr sz="1600" b="1" spc="35" dirty="0">
                <a:solidFill>
                  <a:srgbClr val="A6A6A6"/>
                </a:solidFill>
                <a:latin typeface="Courier New"/>
                <a:cs typeface="Courier New"/>
              </a:rPr>
              <a:t>TABL</a:t>
            </a:r>
            <a:r>
              <a:rPr sz="1600" b="1" dirty="0">
                <a:solidFill>
                  <a:srgbClr val="A6A6A6"/>
                </a:solidFill>
                <a:latin typeface="Courier New"/>
                <a:cs typeface="Courier New"/>
              </a:rPr>
              <a:t>E</a:t>
            </a:r>
            <a:r>
              <a:rPr sz="1600" b="1" spc="-120" dirty="0">
                <a:solidFill>
                  <a:srgbClr val="A6A6A6"/>
                </a:solidFill>
                <a:latin typeface="Courier New"/>
                <a:cs typeface="Courier New"/>
              </a:rPr>
              <a:t> </a:t>
            </a:r>
            <a:r>
              <a:rPr sz="1600" b="1" i="1" spc="35" dirty="0">
                <a:solidFill>
                  <a:srgbClr val="A6A6A6"/>
                </a:solidFill>
                <a:latin typeface="Courier New"/>
                <a:cs typeface="Courier New"/>
              </a:rPr>
              <a:t>tablenam</a:t>
            </a:r>
            <a:r>
              <a:rPr sz="1600" b="1" i="1" dirty="0">
                <a:solidFill>
                  <a:srgbClr val="A6A6A6"/>
                </a:solidFill>
                <a:latin typeface="Courier New"/>
                <a:cs typeface="Courier New"/>
              </a:rPr>
              <a:t>e</a:t>
            </a:r>
            <a:r>
              <a:rPr sz="1600" b="1" i="1" spc="-325" dirty="0">
                <a:solidFill>
                  <a:srgbClr val="A6A6A6"/>
                </a:solidFill>
                <a:latin typeface="Courier New"/>
                <a:cs typeface="Courier New"/>
              </a:rPr>
              <a:t> </a:t>
            </a:r>
            <a:r>
              <a:rPr sz="1600" b="1" spc="35" dirty="0">
                <a:solidFill>
                  <a:srgbClr val="A6A6A6"/>
                </a:solidFill>
                <a:latin typeface="Courier New"/>
                <a:cs typeface="Courier New"/>
              </a:rPr>
              <a:t>(</a:t>
            </a:r>
            <a:r>
              <a:rPr sz="1600" b="1" i="1" spc="35" dirty="0">
                <a:solidFill>
                  <a:srgbClr val="A6A6A6"/>
                </a:solidFill>
                <a:latin typeface="Courier New"/>
                <a:cs typeface="Courier New"/>
              </a:rPr>
              <a:t>colnam</a:t>
            </a:r>
            <a:r>
              <a:rPr sz="1600" b="1" i="1" dirty="0">
                <a:solidFill>
                  <a:srgbClr val="A6A6A6"/>
                </a:solidFill>
                <a:latin typeface="Courier New"/>
                <a:cs typeface="Courier New"/>
              </a:rPr>
              <a:t>e</a:t>
            </a:r>
            <a:r>
              <a:rPr sz="1600" b="1" i="1" spc="-225" dirty="0">
                <a:solidFill>
                  <a:srgbClr val="A6A6A6"/>
                </a:solidFill>
                <a:latin typeface="Courier New"/>
                <a:cs typeface="Courier New"/>
              </a:rPr>
              <a:t> </a:t>
            </a:r>
            <a:r>
              <a:rPr sz="1600" b="1" i="1" spc="35" dirty="0">
                <a:solidFill>
                  <a:srgbClr val="A6A6A6"/>
                </a:solidFill>
                <a:latin typeface="Courier New"/>
                <a:cs typeface="Courier New"/>
              </a:rPr>
              <a:t>DATATYPE</a:t>
            </a:r>
            <a:r>
              <a:rPr sz="1600" b="1" i="1" dirty="0">
                <a:solidFill>
                  <a:srgbClr val="A6A6A6"/>
                </a:solidFill>
                <a:latin typeface="Courier New"/>
                <a:cs typeface="Courier New"/>
              </a:rPr>
              <a:t>,</a:t>
            </a:r>
            <a:r>
              <a:rPr sz="1600" b="1" i="1" spc="-320" dirty="0">
                <a:solidFill>
                  <a:srgbClr val="A6A6A6"/>
                </a:solidFill>
                <a:latin typeface="Courier New"/>
                <a:cs typeface="Courier New"/>
              </a:rPr>
              <a:t> </a:t>
            </a:r>
            <a:r>
              <a:rPr sz="1600" b="1" i="1" spc="35" dirty="0">
                <a:solidFill>
                  <a:srgbClr val="A6A6A6"/>
                </a:solidFill>
                <a:latin typeface="Courier New"/>
                <a:cs typeface="Courier New"/>
              </a:rPr>
              <a:t>...</a:t>
            </a:r>
            <a:r>
              <a:rPr sz="1600" b="1" dirty="0">
                <a:solidFill>
                  <a:srgbClr val="A6A6A6"/>
                </a:solidFill>
                <a:latin typeface="Courier New"/>
                <a:cs typeface="Courier New"/>
              </a:rPr>
              <a:t>) </a:t>
            </a:r>
            <a:r>
              <a:rPr sz="1600" b="1" spc="35" dirty="0">
                <a:solidFill>
                  <a:srgbClr val="A6A6A6"/>
                </a:solidFill>
                <a:latin typeface="Courier New"/>
                <a:cs typeface="Courier New"/>
              </a:rPr>
              <a:t>RO</a:t>
            </a:r>
            <a:r>
              <a:rPr sz="1600" b="1" dirty="0">
                <a:solidFill>
                  <a:srgbClr val="A6A6A6"/>
                </a:solidFill>
                <a:latin typeface="Courier New"/>
                <a:cs typeface="Courier New"/>
              </a:rPr>
              <a:t>W</a:t>
            </a:r>
            <a:r>
              <a:rPr sz="1600" b="1" spc="-25" dirty="0">
                <a:solidFill>
                  <a:srgbClr val="A6A6A6"/>
                </a:solidFill>
                <a:latin typeface="Courier New"/>
                <a:cs typeface="Courier New"/>
              </a:rPr>
              <a:t> </a:t>
            </a:r>
            <a:r>
              <a:rPr sz="1600" b="1" spc="35" dirty="0">
                <a:solidFill>
                  <a:srgbClr val="A6A6A6"/>
                </a:solidFill>
                <a:latin typeface="Courier New"/>
                <a:cs typeface="Courier New"/>
              </a:rPr>
              <a:t>FORMA</a:t>
            </a:r>
            <a:r>
              <a:rPr sz="1600" b="1" dirty="0">
                <a:solidFill>
                  <a:srgbClr val="A6A6A6"/>
                </a:solidFill>
                <a:latin typeface="Courier New"/>
                <a:cs typeface="Courier New"/>
              </a:rPr>
              <a:t>T</a:t>
            </a:r>
            <a:r>
              <a:rPr sz="1600" b="1" spc="-225" dirty="0">
                <a:solidFill>
                  <a:srgbClr val="A6A6A6"/>
                </a:solidFill>
                <a:latin typeface="Courier New"/>
                <a:cs typeface="Courier New"/>
              </a:rPr>
              <a:t> </a:t>
            </a:r>
            <a:r>
              <a:rPr sz="1600" b="1" spc="35" dirty="0">
                <a:solidFill>
                  <a:srgbClr val="A6A6A6"/>
                </a:solidFill>
                <a:latin typeface="Courier New"/>
                <a:cs typeface="Courier New"/>
              </a:rPr>
              <a:t>DELIMITED</a:t>
            </a:r>
            <a:endParaRPr sz="1600">
              <a:latin typeface="Courier New"/>
              <a:cs typeface="Courier New"/>
            </a:endParaRPr>
          </a:p>
          <a:p>
            <a:pPr marL="254000">
              <a:lnSpc>
                <a:spcPct val="100000"/>
              </a:lnSpc>
              <a:spcBef>
                <a:spcPts val="180"/>
              </a:spcBef>
            </a:pPr>
            <a:r>
              <a:rPr sz="1600" b="1" spc="35" dirty="0">
                <a:solidFill>
                  <a:srgbClr val="010000"/>
                </a:solidFill>
                <a:latin typeface="Courier New"/>
                <a:cs typeface="Courier New"/>
              </a:rPr>
              <a:t>FIELD</a:t>
            </a:r>
            <a:r>
              <a:rPr sz="1600" b="1" dirty="0">
                <a:solidFill>
                  <a:srgbClr val="010000"/>
                </a:solidFill>
                <a:latin typeface="Courier New"/>
                <a:cs typeface="Courier New"/>
              </a:rPr>
              <a:t>S</a:t>
            </a:r>
            <a:r>
              <a:rPr sz="1600" b="1" spc="-120" dirty="0">
                <a:solidFill>
                  <a:srgbClr val="010000"/>
                </a:solidFill>
                <a:latin typeface="Courier New"/>
                <a:cs typeface="Courier New"/>
              </a:rPr>
              <a:t> </a:t>
            </a:r>
            <a:r>
              <a:rPr sz="1600" b="1" spc="35" dirty="0">
                <a:solidFill>
                  <a:srgbClr val="010000"/>
                </a:solidFill>
                <a:latin typeface="Courier New"/>
                <a:cs typeface="Courier New"/>
              </a:rPr>
              <a:t>TERMINAT</a:t>
            </a:r>
            <a:r>
              <a:rPr sz="1600" b="1" spc="-60" dirty="0">
                <a:solidFill>
                  <a:srgbClr val="010000"/>
                </a:solidFill>
                <a:latin typeface="Courier New"/>
                <a:cs typeface="Courier New"/>
              </a:rPr>
              <a:t>E</a:t>
            </a:r>
            <a:r>
              <a:rPr sz="1600" b="1" dirty="0">
                <a:solidFill>
                  <a:srgbClr val="010000"/>
                </a:solidFill>
                <a:latin typeface="Courier New"/>
                <a:cs typeface="Courier New"/>
              </a:rPr>
              <a:t>D</a:t>
            </a:r>
            <a:r>
              <a:rPr sz="1600" b="1" spc="-225" dirty="0">
                <a:solidFill>
                  <a:srgbClr val="010000"/>
                </a:solidFill>
                <a:latin typeface="Courier New"/>
                <a:cs typeface="Courier New"/>
              </a:rPr>
              <a:t> </a:t>
            </a:r>
            <a:r>
              <a:rPr sz="1600" b="1" spc="35" dirty="0">
                <a:solidFill>
                  <a:srgbClr val="010000"/>
                </a:solidFill>
                <a:latin typeface="Courier New"/>
                <a:cs typeface="Courier New"/>
              </a:rPr>
              <a:t>B</a:t>
            </a:r>
            <a:r>
              <a:rPr sz="1600" b="1" dirty="0">
                <a:solidFill>
                  <a:srgbClr val="010000"/>
                </a:solidFill>
                <a:latin typeface="Courier New"/>
                <a:cs typeface="Courier New"/>
              </a:rPr>
              <a:t>Y</a:t>
            </a:r>
            <a:r>
              <a:rPr sz="1600" b="1" spc="-120" dirty="0">
                <a:solidFill>
                  <a:srgbClr val="010000"/>
                </a:solidFill>
                <a:latin typeface="Courier New"/>
                <a:cs typeface="Courier New"/>
              </a:rPr>
              <a:t> </a:t>
            </a:r>
            <a:r>
              <a:rPr sz="1600" b="1" i="1" spc="35" dirty="0">
                <a:solidFill>
                  <a:srgbClr val="010000"/>
                </a:solidFill>
                <a:latin typeface="Courier New"/>
                <a:cs typeface="Courier New"/>
              </a:rPr>
              <a:t>char</a:t>
            </a:r>
            <a:endParaRPr sz="1600">
              <a:latin typeface="Courier New"/>
              <a:cs typeface="Courier New"/>
            </a:endParaRPr>
          </a:p>
          <a:p>
            <a:pPr marL="254000">
              <a:lnSpc>
                <a:spcPct val="100000"/>
              </a:lnSpc>
              <a:spcBef>
                <a:spcPts val="180"/>
              </a:spcBef>
            </a:pPr>
            <a:r>
              <a:rPr sz="1600" b="1" spc="35" dirty="0">
                <a:solidFill>
                  <a:srgbClr val="A6A6A6"/>
                </a:solidFill>
                <a:latin typeface="Courier New"/>
                <a:cs typeface="Courier New"/>
              </a:rPr>
              <a:t>STORE</a:t>
            </a:r>
            <a:r>
              <a:rPr sz="1600" b="1" dirty="0">
                <a:solidFill>
                  <a:srgbClr val="A6A6A6"/>
                </a:solidFill>
                <a:latin typeface="Courier New"/>
                <a:cs typeface="Courier New"/>
              </a:rPr>
              <a:t>D</a:t>
            </a:r>
            <a:r>
              <a:rPr sz="1600" b="1" spc="-120" dirty="0">
                <a:solidFill>
                  <a:srgbClr val="A6A6A6"/>
                </a:solidFill>
                <a:latin typeface="Courier New"/>
                <a:cs typeface="Courier New"/>
              </a:rPr>
              <a:t> </a:t>
            </a:r>
            <a:r>
              <a:rPr sz="1600" b="1" spc="35" dirty="0">
                <a:solidFill>
                  <a:srgbClr val="A6A6A6"/>
                </a:solidFill>
                <a:latin typeface="Courier New"/>
                <a:cs typeface="Courier New"/>
              </a:rPr>
              <a:t>A</a:t>
            </a:r>
            <a:r>
              <a:rPr sz="1600" b="1" dirty="0">
                <a:solidFill>
                  <a:srgbClr val="A6A6A6"/>
                </a:solidFill>
                <a:latin typeface="Courier New"/>
                <a:cs typeface="Courier New"/>
              </a:rPr>
              <a:t>S</a:t>
            </a:r>
            <a:r>
              <a:rPr sz="1600" b="1" spc="-25" dirty="0">
                <a:solidFill>
                  <a:srgbClr val="A6A6A6"/>
                </a:solidFill>
                <a:latin typeface="Courier New"/>
                <a:cs typeface="Courier New"/>
              </a:rPr>
              <a:t> </a:t>
            </a:r>
            <a:r>
              <a:rPr sz="1600" b="1" spc="35" dirty="0">
                <a:solidFill>
                  <a:srgbClr val="A6A6A6"/>
                </a:solidFill>
                <a:latin typeface="Courier New"/>
                <a:cs typeface="Courier New"/>
              </a:rPr>
              <a:t>{TEXTFIL</a:t>
            </a:r>
            <a:r>
              <a:rPr sz="1600" b="1" spc="-60" dirty="0">
                <a:solidFill>
                  <a:srgbClr val="A6A6A6"/>
                </a:solidFill>
                <a:latin typeface="Courier New"/>
                <a:cs typeface="Courier New"/>
              </a:rPr>
              <a:t>E</a:t>
            </a:r>
            <a:r>
              <a:rPr sz="1600" b="1" spc="35" dirty="0">
                <a:solidFill>
                  <a:srgbClr val="A6A6A6"/>
                </a:solidFill>
                <a:latin typeface="Courier New"/>
                <a:cs typeface="Courier New"/>
              </a:rPr>
              <a:t>|</a:t>
            </a:r>
            <a:r>
              <a:rPr sz="1600" b="1" spc="-65" dirty="0">
                <a:solidFill>
                  <a:srgbClr val="A6A6A6"/>
                </a:solidFill>
                <a:latin typeface="Courier New"/>
                <a:cs typeface="Courier New"/>
              </a:rPr>
              <a:t>S</a:t>
            </a:r>
            <a:r>
              <a:rPr sz="1600" b="1" spc="35" dirty="0">
                <a:solidFill>
                  <a:srgbClr val="A6A6A6"/>
                </a:solidFill>
                <a:latin typeface="Courier New"/>
                <a:cs typeface="Courier New"/>
              </a:rPr>
              <a:t>EQ</a:t>
            </a:r>
            <a:r>
              <a:rPr sz="1600" b="1" spc="-65" dirty="0">
                <a:solidFill>
                  <a:srgbClr val="A6A6A6"/>
                </a:solidFill>
                <a:latin typeface="Courier New"/>
                <a:cs typeface="Courier New"/>
              </a:rPr>
              <a:t>U</a:t>
            </a:r>
            <a:r>
              <a:rPr sz="1600" b="1" spc="35" dirty="0">
                <a:solidFill>
                  <a:srgbClr val="A6A6A6"/>
                </a:solidFill>
                <a:latin typeface="Courier New"/>
                <a:cs typeface="Courier New"/>
              </a:rPr>
              <a:t>EN</a:t>
            </a:r>
            <a:r>
              <a:rPr sz="1600" b="1" spc="-65" dirty="0">
                <a:solidFill>
                  <a:srgbClr val="A6A6A6"/>
                </a:solidFill>
                <a:latin typeface="Courier New"/>
                <a:cs typeface="Courier New"/>
              </a:rPr>
              <a:t>C</a:t>
            </a:r>
            <a:r>
              <a:rPr sz="1600" b="1" spc="35" dirty="0">
                <a:solidFill>
                  <a:srgbClr val="A6A6A6"/>
                </a:solidFill>
                <a:latin typeface="Courier New"/>
                <a:cs typeface="Courier New"/>
              </a:rPr>
              <a:t>E</a:t>
            </a:r>
            <a:r>
              <a:rPr sz="1600" b="1" spc="-65" dirty="0">
                <a:solidFill>
                  <a:srgbClr val="A6A6A6"/>
                </a:solidFill>
                <a:latin typeface="Courier New"/>
                <a:cs typeface="Courier New"/>
              </a:rPr>
              <a:t>F</a:t>
            </a:r>
            <a:r>
              <a:rPr sz="1600" b="1" spc="35" dirty="0">
                <a:solidFill>
                  <a:srgbClr val="A6A6A6"/>
                </a:solidFill>
                <a:latin typeface="Courier New"/>
                <a:cs typeface="Courier New"/>
              </a:rPr>
              <a:t>IL</a:t>
            </a:r>
            <a:r>
              <a:rPr sz="1600" b="1" spc="-65" dirty="0">
                <a:solidFill>
                  <a:srgbClr val="A6A6A6"/>
                </a:solidFill>
                <a:latin typeface="Courier New"/>
                <a:cs typeface="Courier New"/>
              </a:rPr>
              <a:t>E</a:t>
            </a:r>
            <a:r>
              <a:rPr sz="1600" b="1" spc="35" dirty="0">
                <a:solidFill>
                  <a:srgbClr val="A6A6A6"/>
                </a:solidFill>
                <a:latin typeface="Courier New"/>
                <a:cs typeface="Courier New"/>
              </a:rPr>
              <a:t>|…}</a:t>
            </a:r>
            <a:endParaRPr sz="1600">
              <a:latin typeface="Courier New"/>
              <a:cs typeface="Courier New"/>
            </a:endParaRPr>
          </a:p>
          <a:p>
            <a:pPr>
              <a:lnSpc>
                <a:spcPct val="100000"/>
              </a:lnSpc>
              <a:spcBef>
                <a:spcPts val="51"/>
              </a:spcBef>
            </a:pPr>
            <a:endParaRPr sz="1350">
              <a:latin typeface="Times New Roman"/>
              <a:cs typeface="Times New Roman"/>
            </a:endParaRPr>
          </a:p>
          <a:p>
            <a:pPr marL="956310">
              <a:lnSpc>
                <a:spcPct val="100000"/>
              </a:lnSpc>
            </a:pPr>
            <a:r>
              <a:rPr sz="2000" spc="-5" dirty="0">
                <a:latin typeface="Arial"/>
                <a:cs typeface="Arial"/>
              </a:rPr>
              <a:t>…</a:t>
            </a:r>
            <a:r>
              <a:rPr sz="2000" spc="40" dirty="0">
                <a:latin typeface="Arial"/>
                <a:cs typeface="Arial"/>
              </a:rPr>
              <a:t>f</a:t>
            </a:r>
            <a:r>
              <a:rPr sz="2000" spc="-15" dirty="0">
                <a:latin typeface="Arial"/>
                <a:cs typeface="Arial"/>
              </a:rPr>
              <a:t>o</a:t>
            </a:r>
            <a:r>
              <a:rPr sz="2000" dirty="0">
                <a:latin typeface="Arial"/>
                <a:cs typeface="Arial"/>
              </a:rPr>
              <a:t>r</a:t>
            </a:r>
            <a:r>
              <a:rPr sz="2000" spc="-25" dirty="0">
                <a:latin typeface="Arial"/>
                <a:cs typeface="Arial"/>
              </a:rPr>
              <a:t> </a:t>
            </a:r>
            <a:r>
              <a:rPr sz="2000" spc="-15" dirty="0">
                <a:latin typeface="Arial"/>
                <a:cs typeface="Arial"/>
              </a:rPr>
              <a:t>e</a:t>
            </a:r>
            <a:r>
              <a:rPr sz="2000" dirty="0">
                <a:latin typeface="Arial"/>
                <a:cs typeface="Arial"/>
              </a:rPr>
              <a:t>x</a:t>
            </a:r>
            <a:r>
              <a:rPr sz="2000" spc="-15" dirty="0">
                <a:latin typeface="Arial"/>
                <a:cs typeface="Arial"/>
              </a:rPr>
              <a:t>a</a:t>
            </a:r>
            <a:r>
              <a:rPr sz="2000" spc="30" dirty="0">
                <a:latin typeface="Arial"/>
                <a:cs typeface="Arial"/>
              </a:rPr>
              <a:t>m</a:t>
            </a:r>
            <a:r>
              <a:rPr sz="2000" spc="-15" dirty="0">
                <a:latin typeface="Arial"/>
                <a:cs typeface="Arial"/>
              </a:rPr>
              <a:t>p</a:t>
            </a:r>
            <a:r>
              <a:rPr sz="2000" spc="-45" dirty="0">
                <a:latin typeface="Arial"/>
                <a:cs typeface="Arial"/>
              </a:rPr>
              <a:t>l</a:t>
            </a:r>
            <a:r>
              <a:rPr sz="2000" spc="-15" dirty="0">
                <a:latin typeface="Arial"/>
                <a:cs typeface="Arial"/>
              </a:rPr>
              <a:t>e</a:t>
            </a:r>
            <a:r>
              <a:rPr sz="2000" spc="-5" dirty="0">
                <a:latin typeface="Arial"/>
                <a:cs typeface="Arial"/>
              </a:rPr>
              <a:t>,</a:t>
            </a:r>
            <a:r>
              <a:rPr sz="2000" spc="-15" dirty="0">
                <a:latin typeface="Arial"/>
                <a:cs typeface="Arial"/>
              </a:rPr>
              <a:t> </a:t>
            </a:r>
            <a:r>
              <a:rPr sz="2000" spc="30" dirty="0">
                <a:latin typeface="Arial"/>
                <a:cs typeface="Arial"/>
              </a:rPr>
              <a:t>t</a:t>
            </a:r>
            <a:r>
              <a:rPr sz="2000" spc="-15" dirty="0">
                <a:latin typeface="Arial"/>
                <a:cs typeface="Arial"/>
              </a:rPr>
              <a:t>ab</a:t>
            </a:r>
            <a:r>
              <a:rPr sz="2000" spc="30" dirty="0">
                <a:latin typeface="Arial"/>
                <a:cs typeface="Arial"/>
              </a:rPr>
              <a:t>-</a:t>
            </a:r>
            <a:r>
              <a:rPr sz="2000" spc="-15" dirty="0">
                <a:latin typeface="Arial"/>
                <a:cs typeface="Arial"/>
              </a:rPr>
              <a:t>de</a:t>
            </a:r>
            <a:r>
              <a:rPr sz="2000" spc="-45" dirty="0">
                <a:latin typeface="Arial"/>
                <a:cs typeface="Arial"/>
              </a:rPr>
              <a:t>li</a:t>
            </a:r>
            <a:r>
              <a:rPr sz="2000" spc="30" dirty="0">
                <a:latin typeface="Arial"/>
                <a:cs typeface="Arial"/>
              </a:rPr>
              <a:t>m</a:t>
            </a:r>
            <a:r>
              <a:rPr sz="2000" spc="-45" dirty="0">
                <a:latin typeface="Arial"/>
                <a:cs typeface="Arial"/>
              </a:rPr>
              <a:t>i</a:t>
            </a:r>
            <a:r>
              <a:rPr sz="2000" spc="30" dirty="0">
                <a:latin typeface="Arial"/>
                <a:cs typeface="Arial"/>
              </a:rPr>
              <a:t>t</a:t>
            </a:r>
            <a:r>
              <a:rPr sz="2000" spc="-15" dirty="0">
                <a:latin typeface="Arial"/>
                <a:cs typeface="Arial"/>
              </a:rPr>
              <a:t>e</a:t>
            </a:r>
            <a:r>
              <a:rPr sz="2000" dirty="0">
                <a:latin typeface="Arial"/>
                <a:cs typeface="Arial"/>
              </a:rPr>
              <a:t>d</a:t>
            </a:r>
            <a:r>
              <a:rPr sz="2000" spc="30" dirty="0">
                <a:latin typeface="Arial"/>
                <a:cs typeface="Arial"/>
              </a:rPr>
              <a:t> </a:t>
            </a:r>
            <a:r>
              <a:rPr sz="2000" spc="-15" dirty="0">
                <a:latin typeface="Arial"/>
                <a:cs typeface="Arial"/>
              </a:rPr>
              <a:t>da</a:t>
            </a:r>
            <a:r>
              <a:rPr sz="2000" spc="40" dirty="0">
                <a:latin typeface="Arial"/>
                <a:cs typeface="Arial"/>
              </a:rPr>
              <a:t>t</a:t>
            </a:r>
            <a:r>
              <a:rPr sz="2000" dirty="0">
                <a:latin typeface="Arial"/>
                <a:cs typeface="Arial"/>
              </a:rPr>
              <a:t>a</a:t>
            </a:r>
            <a:r>
              <a:rPr sz="2000" spc="30" dirty="0">
                <a:latin typeface="Arial"/>
                <a:cs typeface="Arial"/>
              </a:rPr>
              <a:t> </a:t>
            </a:r>
            <a:r>
              <a:rPr sz="2000" spc="-45" dirty="0">
                <a:latin typeface="Arial"/>
                <a:cs typeface="Arial"/>
              </a:rPr>
              <a:t>w</a:t>
            </a:r>
            <a:r>
              <a:rPr sz="2000" spc="-15" dirty="0">
                <a:latin typeface="Arial"/>
                <a:cs typeface="Arial"/>
              </a:rPr>
              <a:t>ou</a:t>
            </a:r>
            <a:r>
              <a:rPr sz="2000" spc="-45" dirty="0">
                <a:latin typeface="Arial"/>
                <a:cs typeface="Arial"/>
              </a:rPr>
              <a:t>l</a:t>
            </a:r>
            <a:r>
              <a:rPr sz="2000" dirty="0">
                <a:latin typeface="Arial"/>
                <a:cs typeface="Arial"/>
              </a:rPr>
              <a:t>d</a:t>
            </a:r>
            <a:r>
              <a:rPr sz="2000" spc="130" dirty="0">
                <a:latin typeface="Arial"/>
                <a:cs typeface="Arial"/>
              </a:rPr>
              <a:t> </a:t>
            </a:r>
            <a:r>
              <a:rPr sz="2000" spc="30" dirty="0">
                <a:latin typeface="Arial"/>
                <a:cs typeface="Arial"/>
              </a:rPr>
              <a:t>r</a:t>
            </a:r>
            <a:r>
              <a:rPr sz="2000" spc="-15" dirty="0">
                <a:latin typeface="Arial"/>
                <a:cs typeface="Arial"/>
              </a:rPr>
              <a:t>equ</a:t>
            </a:r>
            <a:r>
              <a:rPr sz="2000" spc="-45" dirty="0">
                <a:latin typeface="Arial"/>
                <a:cs typeface="Arial"/>
              </a:rPr>
              <a:t>i</a:t>
            </a:r>
            <a:r>
              <a:rPr sz="2000" spc="30" dirty="0">
                <a:latin typeface="Arial"/>
                <a:cs typeface="Arial"/>
              </a:rPr>
              <a:t>r</a:t>
            </a:r>
            <a:r>
              <a:rPr sz="2000" dirty="0">
                <a:latin typeface="Arial"/>
                <a:cs typeface="Arial"/>
              </a:rPr>
              <a:t>e</a:t>
            </a:r>
            <a:r>
              <a:rPr sz="2000" spc="-70" dirty="0">
                <a:latin typeface="Arial"/>
                <a:cs typeface="Arial"/>
              </a:rPr>
              <a:t> </a:t>
            </a:r>
            <a:r>
              <a:rPr sz="2000" spc="30" dirty="0">
                <a:latin typeface="Arial"/>
                <a:cs typeface="Arial"/>
              </a:rPr>
              <a:t>t</a:t>
            </a:r>
            <a:r>
              <a:rPr sz="2000" spc="-15" dirty="0">
                <a:latin typeface="Arial"/>
                <a:cs typeface="Arial"/>
              </a:rPr>
              <a:t>hat</a:t>
            </a:r>
            <a:endParaRPr sz="20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12</a:t>
            </a:r>
          </a:p>
        </p:txBody>
      </p:sp>
      <p:sp>
        <p:nvSpPr>
          <p:cNvPr id="11" name="object 11"/>
          <p:cNvSpPr txBox="1"/>
          <p:nvPr/>
        </p:nvSpPr>
        <p:spPr>
          <a:xfrm>
            <a:off x="2181133" y="3563372"/>
            <a:ext cx="2286000" cy="299085"/>
          </a:xfrm>
          <a:prstGeom prst="rect">
            <a:avLst/>
          </a:prstGeom>
        </p:spPr>
        <p:txBody>
          <a:bodyPr vert="horz" wrap="square" lIns="0" tIns="0" rIns="0" bIns="0" rtlCol="0">
            <a:spAutoFit/>
          </a:bodyPr>
          <a:lstStyle/>
          <a:p>
            <a:pPr marL="12700">
              <a:lnSpc>
                <a:spcPct val="100000"/>
              </a:lnSpc>
            </a:pPr>
            <a:r>
              <a:rPr sz="2000" dirty="0">
                <a:latin typeface="Arial"/>
                <a:cs typeface="Arial"/>
              </a:rPr>
              <a:t>y</a:t>
            </a:r>
            <a:r>
              <a:rPr sz="2000" spc="-15" dirty="0">
                <a:latin typeface="Arial"/>
                <a:cs typeface="Arial"/>
              </a:rPr>
              <a:t>o</a:t>
            </a:r>
            <a:r>
              <a:rPr sz="2000" dirty="0">
                <a:latin typeface="Arial"/>
                <a:cs typeface="Arial"/>
              </a:rPr>
              <a:t>u</a:t>
            </a:r>
            <a:r>
              <a:rPr sz="2000" spc="30" dirty="0">
                <a:latin typeface="Arial"/>
                <a:cs typeface="Arial"/>
              </a:rPr>
              <a:t> </a:t>
            </a:r>
            <a:r>
              <a:rPr sz="2000" dirty="0">
                <a:latin typeface="Arial"/>
                <a:cs typeface="Arial"/>
              </a:rPr>
              <a:t>s</a:t>
            </a:r>
            <a:r>
              <a:rPr sz="2000" spc="-15" dirty="0">
                <a:latin typeface="Arial"/>
                <a:cs typeface="Arial"/>
              </a:rPr>
              <a:t>pe</a:t>
            </a:r>
            <a:r>
              <a:rPr sz="2000" dirty="0">
                <a:latin typeface="Arial"/>
                <a:cs typeface="Arial"/>
              </a:rPr>
              <a:t>c</a:t>
            </a:r>
            <a:r>
              <a:rPr sz="2000" spc="-45" dirty="0">
                <a:latin typeface="Arial"/>
                <a:cs typeface="Arial"/>
              </a:rPr>
              <a:t>i</a:t>
            </a:r>
            <a:r>
              <a:rPr sz="2000" spc="30" dirty="0">
                <a:latin typeface="Arial"/>
                <a:cs typeface="Arial"/>
              </a:rPr>
              <a:t>f</a:t>
            </a:r>
            <a:r>
              <a:rPr sz="2000" dirty="0">
                <a:latin typeface="Arial"/>
                <a:cs typeface="Arial"/>
              </a:rPr>
              <a:t>y</a:t>
            </a:r>
            <a:r>
              <a:rPr sz="2000" spc="40" dirty="0">
                <a:latin typeface="Arial"/>
                <a:cs typeface="Arial"/>
              </a:rPr>
              <a:t> </a:t>
            </a:r>
            <a:r>
              <a:rPr sz="2000" spc="-5" dirty="0">
                <a:latin typeface="Courier New"/>
                <a:cs typeface="Courier New"/>
              </a:rPr>
              <a:t>FIELDS</a:t>
            </a:r>
            <a:endParaRPr sz="2000">
              <a:latin typeface="Courier New"/>
              <a:cs typeface="Courier New"/>
            </a:endParaRPr>
          </a:p>
        </p:txBody>
      </p:sp>
      <p:sp>
        <p:nvSpPr>
          <p:cNvPr id="12" name="object 12"/>
          <p:cNvSpPr txBox="1"/>
          <p:nvPr/>
        </p:nvSpPr>
        <p:spPr>
          <a:xfrm>
            <a:off x="4594133" y="3582524"/>
            <a:ext cx="2768600" cy="279400"/>
          </a:xfrm>
          <a:prstGeom prst="rect">
            <a:avLst/>
          </a:prstGeom>
        </p:spPr>
        <p:txBody>
          <a:bodyPr vert="horz" wrap="square" lIns="0" tIns="0" rIns="0" bIns="0" rtlCol="0">
            <a:spAutoFit/>
          </a:bodyPr>
          <a:lstStyle/>
          <a:p>
            <a:pPr marL="12700">
              <a:lnSpc>
                <a:spcPct val="100000"/>
              </a:lnSpc>
              <a:tabLst>
                <a:tab pos="2145665" algn="l"/>
              </a:tabLst>
            </a:pPr>
            <a:r>
              <a:rPr sz="2000" spc="-5" dirty="0">
                <a:latin typeface="Courier New"/>
                <a:cs typeface="Courier New"/>
              </a:rPr>
              <a:t>TERMINATE</a:t>
            </a:r>
            <a:r>
              <a:rPr sz="2000" dirty="0">
                <a:latin typeface="Courier New"/>
                <a:cs typeface="Courier New"/>
              </a:rPr>
              <a:t>D </a:t>
            </a:r>
            <a:r>
              <a:rPr sz="2000" spc="-5" dirty="0">
                <a:latin typeface="Courier New"/>
                <a:cs typeface="Courier New"/>
              </a:rPr>
              <a:t>B</a:t>
            </a:r>
            <a:r>
              <a:rPr sz="2000" dirty="0">
                <a:latin typeface="Courier New"/>
                <a:cs typeface="Courier New"/>
              </a:rPr>
              <a:t>Y	</a:t>
            </a:r>
            <a:r>
              <a:rPr sz="2000" spc="-5" dirty="0">
                <a:latin typeface="Courier New"/>
                <a:cs typeface="Courier New"/>
              </a:rPr>
              <a:t>'\t'</a:t>
            </a:r>
            <a:endParaRPr sz="2000">
              <a:latin typeface="Courier New"/>
              <a:cs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dirty="0"/>
              <a:t>a</a:t>
            </a:r>
            <a:r>
              <a:rPr spc="5" dirty="0"/>
              <a:t> </a:t>
            </a:r>
            <a:r>
              <a:rPr spc="-170" dirty="0"/>
              <a:t>T</a:t>
            </a:r>
            <a:r>
              <a:rPr spc="-50" dirty="0"/>
              <a:t>a</a:t>
            </a:r>
            <a:r>
              <a:rPr spc="35" dirty="0"/>
              <a:t>b</a:t>
            </a:r>
            <a:r>
              <a:rPr spc="45" dirty="0"/>
              <a:t>l</a:t>
            </a:r>
            <a:r>
              <a:rPr spc="-5" dirty="0"/>
              <a:t>e</a:t>
            </a:r>
            <a:r>
              <a:rPr spc="-40" dirty="0"/>
              <a:t> </a:t>
            </a:r>
            <a:r>
              <a:rPr spc="-30" dirty="0"/>
              <a:t>(</a:t>
            </a:r>
            <a:r>
              <a:rPr spc="-25" dirty="0"/>
              <a:t>5</a:t>
            </a:r>
            <a:r>
              <a:rPr dirty="0"/>
              <a:t>)</a:t>
            </a:r>
          </a:p>
        </p:txBody>
      </p:sp>
      <p:sp>
        <p:nvSpPr>
          <p:cNvPr id="3" name="object 3"/>
          <p:cNvSpPr/>
          <p:nvPr/>
        </p:nvSpPr>
        <p:spPr>
          <a:xfrm>
            <a:off x="2006600" y="3352800"/>
            <a:ext cx="6731000" cy="1587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44700" y="3479800"/>
            <a:ext cx="6426200" cy="1371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19300" y="3365500"/>
            <a:ext cx="6578600" cy="1435100"/>
          </a:xfrm>
          <a:custGeom>
            <a:avLst/>
            <a:gdLst/>
            <a:ahLst/>
            <a:cxnLst/>
            <a:rect l="l" t="t" r="r" b="b"/>
            <a:pathLst>
              <a:path w="6578600" h="1435100">
                <a:moveTo>
                  <a:pt x="0" y="0"/>
                </a:moveTo>
                <a:lnTo>
                  <a:pt x="6578600" y="0"/>
                </a:lnTo>
                <a:lnTo>
                  <a:pt x="6578600" y="1435100"/>
                </a:lnTo>
                <a:lnTo>
                  <a:pt x="0" y="143510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2019300" y="3365500"/>
            <a:ext cx="6578600" cy="1435100"/>
          </a:xfrm>
          <a:prstGeom prst="rect">
            <a:avLst/>
          </a:prstGeom>
          <a:ln w="25400">
            <a:solidFill>
              <a:srgbClr val="2DA6C9"/>
            </a:solidFill>
          </a:ln>
        </p:spPr>
        <p:txBody>
          <a:bodyPr vert="horz" wrap="square" lIns="0" tIns="0" rIns="0" bIns="0" rtlCol="0">
            <a:spAutoFit/>
          </a:bodyPr>
          <a:lstStyle/>
          <a:p>
            <a:pPr marL="171450" marR="531495">
              <a:lnSpc>
                <a:spcPct val="116700"/>
              </a:lnSpc>
            </a:pPr>
            <a:r>
              <a:rPr sz="2000" spc="-30" dirty="0">
                <a:latin typeface="Arial"/>
                <a:cs typeface="Arial"/>
              </a:rPr>
              <a:t>F</a:t>
            </a:r>
            <a:r>
              <a:rPr sz="2000" spc="-45" dirty="0">
                <a:latin typeface="Arial"/>
                <a:cs typeface="Arial"/>
              </a:rPr>
              <a:t>i</a:t>
            </a:r>
            <a:r>
              <a:rPr sz="2000" spc="-15" dirty="0">
                <a:latin typeface="Arial"/>
                <a:cs typeface="Arial"/>
              </a:rPr>
              <a:t>na</a:t>
            </a:r>
            <a:r>
              <a:rPr sz="2000" spc="-45" dirty="0">
                <a:latin typeface="Arial"/>
                <a:cs typeface="Arial"/>
              </a:rPr>
              <a:t>ll</a:t>
            </a:r>
            <a:r>
              <a:rPr sz="2000" spc="-100" dirty="0">
                <a:latin typeface="Arial"/>
                <a:cs typeface="Arial"/>
              </a:rPr>
              <a:t>y</a:t>
            </a:r>
            <a:r>
              <a:rPr sz="2000" spc="-5" dirty="0">
                <a:latin typeface="Arial"/>
                <a:cs typeface="Arial"/>
              </a:rPr>
              <a:t>,</a:t>
            </a:r>
            <a:r>
              <a:rPr sz="2000" spc="185" dirty="0">
                <a:latin typeface="Arial"/>
                <a:cs typeface="Arial"/>
              </a:rPr>
              <a:t> </a:t>
            </a:r>
            <a:r>
              <a:rPr sz="2000" dirty="0">
                <a:latin typeface="Arial"/>
                <a:cs typeface="Arial"/>
              </a:rPr>
              <a:t>y</a:t>
            </a:r>
            <a:r>
              <a:rPr sz="2000" spc="-15" dirty="0">
                <a:latin typeface="Arial"/>
                <a:cs typeface="Arial"/>
              </a:rPr>
              <a:t>o</a:t>
            </a:r>
            <a:r>
              <a:rPr sz="2000" dirty="0">
                <a:latin typeface="Arial"/>
                <a:cs typeface="Arial"/>
              </a:rPr>
              <a:t>u</a:t>
            </a:r>
            <a:r>
              <a:rPr sz="2000" spc="-70" dirty="0">
                <a:latin typeface="Arial"/>
                <a:cs typeface="Arial"/>
              </a:rPr>
              <a:t> </a:t>
            </a:r>
            <a:r>
              <a:rPr sz="2000" spc="30" dirty="0">
                <a:latin typeface="Arial"/>
                <a:cs typeface="Arial"/>
              </a:rPr>
              <a:t>m</a:t>
            </a:r>
            <a:r>
              <a:rPr sz="2000" spc="-15" dirty="0">
                <a:latin typeface="Arial"/>
                <a:cs typeface="Arial"/>
              </a:rPr>
              <a:t>a</a:t>
            </a:r>
            <a:r>
              <a:rPr sz="2000" dirty="0">
                <a:latin typeface="Arial"/>
                <a:cs typeface="Arial"/>
              </a:rPr>
              <a:t>y</a:t>
            </a:r>
            <a:r>
              <a:rPr sz="2000" spc="40" dirty="0">
                <a:latin typeface="Arial"/>
                <a:cs typeface="Arial"/>
              </a:rPr>
              <a:t> </a:t>
            </a:r>
            <a:r>
              <a:rPr sz="2000" spc="-15" dirty="0">
                <a:latin typeface="Arial"/>
                <a:cs typeface="Arial"/>
              </a:rPr>
              <a:t>de</a:t>
            </a:r>
            <a:r>
              <a:rPr sz="2000" dirty="0">
                <a:latin typeface="Arial"/>
                <a:cs typeface="Arial"/>
              </a:rPr>
              <a:t>c</a:t>
            </a:r>
            <a:r>
              <a:rPr sz="2000" spc="-45" dirty="0">
                <a:latin typeface="Arial"/>
                <a:cs typeface="Arial"/>
              </a:rPr>
              <a:t>l</a:t>
            </a:r>
            <a:r>
              <a:rPr sz="2000" spc="-15" dirty="0">
                <a:latin typeface="Arial"/>
                <a:cs typeface="Arial"/>
              </a:rPr>
              <a:t>a</a:t>
            </a:r>
            <a:r>
              <a:rPr sz="2000" spc="30" dirty="0">
                <a:latin typeface="Arial"/>
                <a:cs typeface="Arial"/>
              </a:rPr>
              <a:t>r</a:t>
            </a:r>
            <a:r>
              <a:rPr sz="2000" dirty="0">
                <a:latin typeface="Arial"/>
                <a:cs typeface="Arial"/>
              </a:rPr>
              <a:t>e</a:t>
            </a:r>
            <a:r>
              <a:rPr sz="2000" spc="30" dirty="0">
                <a:latin typeface="Arial"/>
                <a:cs typeface="Arial"/>
              </a:rPr>
              <a:t> t</a:t>
            </a:r>
            <a:r>
              <a:rPr sz="2000" spc="-15" dirty="0">
                <a:latin typeface="Arial"/>
                <a:cs typeface="Arial"/>
              </a:rPr>
              <a:t>h</a:t>
            </a:r>
            <a:r>
              <a:rPr sz="2000" dirty="0">
                <a:latin typeface="Arial"/>
                <a:cs typeface="Arial"/>
              </a:rPr>
              <a:t>e</a:t>
            </a:r>
            <a:r>
              <a:rPr sz="2000" spc="-70" dirty="0">
                <a:latin typeface="Arial"/>
                <a:cs typeface="Arial"/>
              </a:rPr>
              <a:t> </a:t>
            </a:r>
            <a:r>
              <a:rPr sz="2000" spc="30" dirty="0">
                <a:latin typeface="Arial"/>
                <a:cs typeface="Arial"/>
              </a:rPr>
              <a:t>f</a:t>
            </a:r>
            <a:r>
              <a:rPr sz="2000" spc="-45" dirty="0">
                <a:latin typeface="Arial"/>
                <a:cs typeface="Arial"/>
              </a:rPr>
              <a:t>il</a:t>
            </a:r>
            <a:r>
              <a:rPr sz="2000" dirty="0">
                <a:latin typeface="Arial"/>
                <a:cs typeface="Arial"/>
              </a:rPr>
              <a:t>e</a:t>
            </a:r>
            <a:r>
              <a:rPr sz="2000" spc="30" dirty="0">
                <a:latin typeface="Arial"/>
                <a:cs typeface="Arial"/>
              </a:rPr>
              <a:t> f</a:t>
            </a:r>
            <a:r>
              <a:rPr sz="2000" spc="-15" dirty="0">
                <a:latin typeface="Arial"/>
                <a:cs typeface="Arial"/>
              </a:rPr>
              <a:t>o</a:t>
            </a:r>
            <a:r>
              <a:rPr sz="2000" spc="30" dirty="0">
                <a:latin typeface="Arial"/>
                <a:cs typeface="Arial"/>
              </a:rPr>
              <a:t>rm</a:t>
            </a:r>
            <a:r>
              <a:rPr sz="2000" spc="-15" dirty="0">
                <a:latin typeface="Arial"/>
                <a:cs typeface="Arial"/>
              </a:rPr>
              <a:t>a</a:t>
            </a:r>
            <a:r>
              <a:rPr sz="2000" spc="30" dirty="0">
                <a:latin typeface="Arial"/>
                <a:cs typeface="Arial"/>
              </a:rPr>
              <a:t>t</a:t>
            </a:r>
            <a:r>
              <a:rPr sz="2000" spc="-5" dirty="0">
                <a:latin typeface="Arial"/>
                <a:cs typeface="Arial"/>
              </a:rPr>
              <a:t>.</a:t>
            </a:r>
            <a:r>
              <a:rPr sz="2000" spc="-114" dirty="0">
                <a:latin typeface="Arial"/>
                <a:cs typeface="Arial"/>
              </a:rPr>
              <a:t> </a:t>
            </a:r>
            <a:r>
              <a:rPr sz="2000" spc="-5" dirty="0">
                <a:latin typeface="Courier New"/>
                <a:cs typeface="Courier New"/>
              </a:rPr>
              <a:t>STORE</a:t>
            </a:r>
            <a:r>
              <a:rPr sz="2000" dirty="0">
                <a:latin typeface="Courier New"/>
                <a:cs typeface="Courier New"/>
              </a:rPr>
              <a:t>D </a:t>
            </a:r>
            <a:r>
              <a:rPr sz="2000" spc="-5" dirty="0">
                <a:latin typeface="Courier New"/>
                <a:cs typeface="Courier New"/>
              </a:rPr>
              <a:t>AS TEXTFIL</a:t>
            </a:r>
            <a:r>
              <a:rPr sz="2000" dirty="0">
                <a:latin typeface="Courier New"/>
                <a:cs typeface="Courier New"/>
              </a:rPr>
              <a:t>E</a:t>
            </a:r>
            <a:r>
              <a:rPr sz="2000" spc="-605" dirty="0">
                <a:latin typeface="Courier New"/>
                <a:cs typeface="Courier New"/>
              </a:rPr>
              <a:t> </a:t>
            </a:r>
            <a:r>
              <a:rPr sz="2000" spc="-45" dirty="0">
                <a:latin typeface="Arial"/>
                <a:cs typeface="Arial"/>
              </a:rPr>
              <a:t>i</a:t>
            </a:r>
            <a:r>
              <a:rPr sz="2000" dirty="0">
                <a:latin typeface="Arial"/>
                <a:cs typeface="Arial"/>
              </a:rPr>
              <a:t>s</a:t>
            </a:r>
            <a:r>
              <a:rPr sz="2000" spc="40" dirty="0">
                <a:latin typeface="Arial"/>
                <a:cs typeface="Arial"/>
              </a:rPr>
              <a:t> </a:t>
            </a:r>
            <a:r>
              <a:rPr sz="2000" spc="30" dirty="0">
                <a:latin typeface="Arial"/>
                <a:cs typeface="Arial"/>
              </a:rPr>
              <a:t>t</a:t>
            </a:r>
            <a:r>
              <a:rPr sz="2000" spc="-15" dirty="0">
                <a:latin typeface="Arial"/>
                <a:cs typeface="Arial"/>
              </a:rPr>
              <a:t>h</a:t>
            </a:r>
            <a:r>
              <a:rPr sz="2000" dirty="0">
                <a:latin typeface="Arial"/>
                <a:cs typeface="Arial"/>
              </a:rPr>
              <a:t>e</a:t>
            </a:r>
            <a:r>
              <a:rPr sz="2000" spc="-70" dirty="0">
                <a:latin typeface="Arial"/>
                <a:cs typeface="Arial"/>
              </a:rPr>
              <a:t> </a:t>
            </a:r>
            <a:r>
              <a:rPr sz="2000" spc="-15" dirty="0">
                <a:latin typeface="Arial"/>
                <a:cs typeface="Arial"/>
              </a:rPr>
              <a:t>de</a:t>
            </a:r>
            <a:r>
              <a:rPr sz="2000" spc="30" dirty="0">
                <a:latin typeface="Arial"/>
                <a:cs typeface="Arial"/>
              </a:rPr>
              <a:t>f</a:t>
            </a:r>
            <a:r>
              <a:rPr sz="2000" spc="-15" dirty="0">
                <a:latin typeface="Arial"/>
                <a:cs typeface="Arial"/>
              </a:rPr>
              <a:t>au</a:t>
            </a:r>
            <a:r>
              <a:rPr sz="2000" spc="-45" dirty="0">
                <a:latin typeface="Arial"/>
                <a:cs typeface="Arial"/>
              </a:rPr>
              <a:t>l</a:t>
            </a:r>
            <a:r>
              <a:rPr sz="2000" spc="-5" dirty="0">
                <a:latin typeface="Arial"/>
                <a:cs typeface="Arial"/>
              </a:rPr>
              <a:t>t</a:t>
            </a:r>
            <a:r>
              <a:rPr sz="2000" spc="-15" dirty="0">
                <a:latin typeface="Arial"/>
                <a:cs typeface="Arial"/>
              </a:rPr>
              <a:t> an</a:t>
            </a:r>
            <a:r>
              <a:rPr sz="2000" dirty="0">
                <a:latin typeface="Arial"/>
                <a:cs typeface="Arial"/>
              </a:rPr>
              <a:t>d</a:t>
            </a:r>
            <a:r>
              <a:rPr sz="2000" spc="30" dirty="0">
                <a:latin typeface="Arial"/>
                <a:cs typeface="Arial"/>
              </a:rPr>
              <a:t> </a:t>
            </a:r>
            <a:r>
              <a:rPr sz="2000" spc="-15" dirty="0">
                <a:latin typeface="Arial"/>
                <a:cs typeface="Arial"/>
              </a:rPr>
              <a:t>doe</a:t>
            </a:r>
            <a:r>
              <a:rPr sz="2000" dirty="0">
                <a:latin typeface="Arial"/>
                <a:cs typeface="Arial"/>
              </a:rPr>
              <a:t>s</a:t>
            </a:r>
            <a:r>
              <a:rPr sz="2000" spc="40" dirty="0">
                <a:latin typeface="Arial"/>
                <a:cs typeface="Arial"/>
              </a:rPr>
              <a:t> </a:t>
            </a:r>
            <a:r>
              <a:rPr sz="2000" spc="-15" dirty="0">
                <a:latin typeface="Arial"/>
                <a:cs typeface="Arial"/>
              </a:rPr>
              <a:t>no</a:t>
            </a:r>
            <a:r>
              <a:rPr sz="2000" spc="-5" dirty="0">
                <a:latin typeface="Arial"/>
                <a:cs typeface="Arial"/>
              </a:rPr>
              <a:t>t</a:t>
            </a:r>
            <a:r>
              <a:rPr sz="2000" spc="-15" dirty="0">
                <a:latin typeface="Arial"/>
                <a:cs typeface="Arial"/>
              </a:rPr>
              <a:t> nee</a:t>
            </a:r>
            <a:r>
              <a:rPr sz="2000" dirty="0">
                <a:latin typeface="Arial"/>
                <a:cs typeface="Arial"/>
              </a:rPr>
              <a:t>d</a:t>
            </a:r>
            <a:r>
              <a:rPr sz="2000" spc="30" dirty="0">
                <a:latin typeface="Arial"/>
                <a:cs typeface="Arial"/>
              </a:rPr>
              <a:t> t</a:t>
            </a:r>
            <a:r>
              <a:rPr sz="2000" dirty="0">
                <a:latin typeface="Arial"/>
                <a:cs typeface="Arial"/>
              </a:rPr>
              <a:t>o</a:t>
            </a:r>
            <a:r>
              <a:rPr sz="2000" spc="-70" dirty="0">
                <a:latin typeface="Arial"/>
                <a:cs typeface="Arial"/>
              </a:rPr>
              <a:t> </a:t>
            </a:r>
            <a:r>
              <a:rPr sz="2000" spc="-15" dirty="0">
                <a:latin typeface="Arial"/>
                <a:cs typeface="Arial"/>
              </a:rPr>
              <a:t>b</a:t>
            </a:r>
            <a:r>
              <a:rPr sz="2000" dirty="0">
                <a:latin typeface="Arial"/>
                <a:cs typeface="Arial"/>
              </a:rPr>
              <a:t>e s</a:t>
            </a:r>
            <a:r>
              <a:rPr sz="2000" spc="-15" dirty="0">
                <a:latin typeface="Arial"/>
                <a:cs typeface="Arial"/>
              </a:rPr>
              <a:t>pe</a:t>
            </a:r>
            <a:r>
              <a:rPr sz="2000" dirty="0">
                <a:latin typeface="Arial"/>
                <a:cs typeface="Arial"/>
              </a:rPr>
              <a:t>c</a:t>
            </a:r>
            <a:r>
              <a:rPr sz="2000" spc="-45" dirty="0">
                <a:latin typeface="Arial"/>
                <a:cs typeface="Arial"/>
              </a:rPr>
              <a:t>i</a:t>
            </a:r>
            <a:r>
              <a:rPr sz="2000" spc="30" dirty="0">
                <a:latin typeface="Arial"/>
                <a:cs typeface="Arial"/>
              </a:rPr>
              <a:t>f</a:t>
            </a:r>
            <a:r>
              <a:rPr sz="2000" spc="-45" dirty="0">
                <a:latin typeface="Arial"/>
                <a:cs typeface="Arial"/>
              </a:rPr>
              <a:t>i</a:t>
            </a:r>
            <a:r>
              <a:rPr sz="2000" spc="-15" dirty="0">
                <a:latin typeface="Arial"/>
                <a:cs typeface="Arial"/>
              </a:rPr>
              <a:t>e</a:t>
            </a:r>
            <a:r>
              <a:rPr sz="2000" dirty="0">
                <a:latin typeface="Arial"/>
                <a:cs typeface="Arial"/>
              </a:rPr>
              <a:t>d</a:t>
            </a:r>
            <a:endParaRPr sz="2000">
              <a:latin typeface="Arial"/>
              <a:cs typeface="Arial"/>
            </a:endParaRPr>
          </a:p>
        </p:txBody>
      </p:sp>
      <p:sp>
        <p:nvSpPr>
          <p:cNvPr id="7" name="object 7"/>
          <p:cNvSpPr/>
          <p:nvPr/>
        </p:nvSpPr>
        <p:spPr>
          <a:xfrm>
            <a:off x="1028700" y="1701800"/>
            <a:ext cx="7124700" cy="16383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073150" y="1746250"/>
            <a:ext cx="6985000" cy="1498600"/>
          </a:xfrm>
          <a:prstGeom prst="rect">
            <a:avLst/>
          </a:prstGeom>
          <a:solidFill>
            <a:srgbClr val="F6FFC3"/>
          </a:solidFill>
          <a:ln w="12700">
            <a:solidFill>
              <a:srgbClr val="7F7F7F"/>
            </a:solidFill>
          </a:ln>
        </p:spPr>
        <p:txBody>
          <a:bodyPr vert="horz" wrap="square" lIns="0" tIns="0" rIns="0" bIns="0" rtlCol="0">
            <a:spAutoFit/>
          </a:bodyPr>
          <a:lstStyle/>
          <a:p>
            <a:pPr marL="411480" marR="1160145" indent="-241300">
              <a:lnSpc>
                <a:spcPct val="109400"/>
              </a:lnSpc>
            </a:pPr>
            <a:r>
              <a:rPr sz="1600" b="1" spc="35" dirty="0">
                <a:solidFill>
                  <a:srgbClr val="A6A6A6"/>
                </a:solidFill>
                <a:latin typeface="Courier New"/>
                <a:cs typeface="Courier New"/>
              </a:rPr>
              <a:t>CREAT</a:t>
            </a:r>
            <a:r>
              <a:rPr sz="1600" b="1" dirty="0">
                <a:solidFill>
                  <a:srgbClr val="A6A6A6"/>
                </a:solidFill>
                <a:latin typeface="Courier New"/>
                <a:cs typeface="Courier New"/>
              </a:rPr>
              <a:t>E</a:t>
            </a:r>
            <a:r>
              <a:rPr sz="1600" b="1" spc="-225" dirty="0">
                <a:solidFill>
                  <a:srgbClr val="A6A6A6"/>
                </a:solidFill>
                <a:latin typeface="Courier New"/>
                <a:cs typeface="Courier New"/>
              </a:rPr>
              <a:t> </a:t>
            </a:r>
            <a:r>
              <a:rPr sz="1600" b="1" spc="35" dirty="0">
                <a:solidFill>
                  <a:srgbClr val="A6A6A6"/>
                </a:solidFill>
                <a:latin typeface="Courier New"/>
                <a:cs typeface="Courier New"/>
              </a:rPr>
              <a:t>TABL</a:t>
            </a:r>
            <a:r>
              <a:rPr sz="1600" b="1" dirty="0">
                <a:solidFill>
                  <a:srgbClr val="A6A6A6"/>
                </a:solidFill>
                <a:latin typeface="Courier New"/>
                <a:cs typeface="Courier New"/>
              </a:rPr>
              <a:t>E</a:t>
            </a:r>
            <a:r>
              <a:rPr sz="1600" b="1" spc="-120" dirty="0">
                <a:solidFill>
                  <a:srgbClr val="A6A6A6"/>
                </a:solidFill>
                <a:latin typeface="Courier New"/>
                <a:cs typeface="Courier New"/>
              </a:rPr>
              <a:t> </a:t>
            </a:r>
            <a:r>
              <a:rPr sz="1600" b="1" i="1" spc="35" dirty="0">
                <a:solidFill>
                  <a:srgbClr val="A6A6A6"/>
                </a:solidFill>
                <a:latin typeface="Courier New"/>
                <a:cs typeface="Courier New"/>
              </a:rPr>
              <a:t>tablenam</a:t>
            </a:r>
            <a:r>
              <a:rPr sz="1600" b="1" i="1" dirty="0">
                <a:solidFill>
                  <a:srgbClr val="A6A6A6"/>
                </a:solidFill>
                <a:latin typeface="Courier New"/>
                <a:cs typeface="Courier New"/>
              </a:rPr>
              <a:t>e</a:t>
            </a:r>
            <a:r>
              <a:rPr sz="1600" b="1" i="1" spc="-325" dirty="0">
                <a:solidFill>
                  <a:srgbClr val="A6A6A6"/>
                </a:solidFill>
                <a:latin typeface="Courier New"/>
                <a:cs typeface="Courier New"/>
              </a:rPr>
              <a:t> </a:t>
            </a:r>
            <a:r>
              <a:rPr sz="1600" b="1" spc="35" dirty="0">
                <a:solidFill>
                  <a:srgbClr val="A6A6A6"/>
                </a:solidFill>
                <a:latin typeface="Courier New"/>
                <a:cs typeface="Courier New"/>
              </a:rPr>
              <a:t>(</a:t>
            </a:r>
            <a:r>
              <a:rPr sz="1600" b="1" i="1" spc="35" dirty="0">
                <a:solidFill>
                  <a:srgbClr val="A6A6A6"/>
                </a:solidFill>
                <a:latin typeface="Courier New"/>
                <a:cs typeface="Courier New"/>
              </a:rPr>
              <a:t>colnam</a:t>
            </a:r>
            <a:r>
              <a:rPr sz="1600" b="1" i="1" dirty="0">
                <a:solidFill>
                  <a:srgbClr val="A6A6A6"/>
                </a:solidFill>
                <a:latin typeface="Courier New"/>
                <a:cs typeface="Courier New"/>
              </a:rPr>
              <a:t>e</a:t>
            </a:r>
            <a:r>
              <a:rPr sz="1600" b="1" i="1" spc="-225" dirty="0">
                <a:solidFill>
                  <a:srgbClr val="A6A6A6"/>
                </a:solidFill>
                <a:latin typeface="Courier New"/>
                <a:cs typeface="Courier New"/>
              </a:rPr>
              <a:t> </a:t>
            </a:r>
            <a:r>
              <a:rPr sz="1600" b="1" i="1" spc="35" dirty="0">
                <a:solidFill>
                  <a:srgbClr val="A6A6A6"/>
                </a:solidFill>
                <a:latin typeface="Courier New"/>
                <a:cs typeface="Courier New"/>
              </a:rPr>
              <a:t>DATATYPE</a:t>
            </a:r>
            <a:r>
              <a:rPr sz="1600" b="1" i="1" dirty="0">
                <a:solidFill>
                  <a:srgbClr val="A6A6A6"/>
                </a:solidFill>
                <a:latin typeface="Courier New"/>
                <a:cs typeface="Courier New"/>
              </a:rPr>
              <a:t>,</a:t>
            </a:r>
            <a:r>
              <a:rPr sz="1600" b="1" i="1" spc="-320" dirty="0">
                <a:solidFill>
                  <a:srgbClr val="A6A6A6"/>
                </a:solidFill>
                <a:latin typeface="Courier New"/>
                <a:cs typeface="Courier New"/>
              </a:rPr>
              <a:t> </a:t>
            </a:r>
            <a:r>
              <a:rPr sz="1600" b="1" i="1" spc="35" dirty="0">
                <a:solidFill>
                  <a:srgbClr val="A6A6A6"/>
                </a:solidFill>
                <a:latin typeface="Courier New"/>
                <a:cs typeface="Courier New"/>
              </a:rPr>
              <a:t>...</a:t>
            </a:r>
            <a:r>
              <a:rPr sz="1600" b="1" dirty="0">
                <a:solidFill>
                  <a:srgbClr val="A6A6A6"/>
                </a:solidFill>
                <a:latin typeface="Courier New"/>
                <a:cs typeface="Courier New"/>
              </a:rPr>
              <a:t>) </a:t>
            </a:r>
            <a:r>
              <a:rPr sz="1600" b="1" spc="35" dirty="0">
                <a:solidFill>
                  <a:srgbClr val="A6A6A6"/>
                </a:solidFill>
                <a:latin typeface="Courier New"/>
                <a:cs typeface="Courier New"/>
              </a:rPr>
              <a:t>RO</a:t>
            </a:r>
            <a:r>
              <a:rPr sz="1600" b="1" dirty="0">
                <a:solidFill>
                  <a:srgbClr val="A6A6A6"/>
                </a:solidFill>
                <a:latin typeface="Courier New"/>
                <a:cs typeface="Courier New"/>
              </a:rPr>
              <a:t>W</a:t>
            </a:r>
            <a:r>
              <a:rPr sz="1600" b="1" spc="-25" dirty="0">
                <a:solidFill>
                  <a:srgbClr val="A6A6A6"/>
                </a:solidFill>
                <a:latin typeface="Courier New"/>
                <a:cs typeface="Courier New"/>
              </a:rPr>
              <a:t> </a:t>
            </a:r>
            <a:r>
              <a:rPr sz="1600" b="1" spc="35" dirty="0">
                <a:solidFill>
                  <a:srgbClr val="A6A6A6"/>
                </a:solidFill>
                <a:latin typeface="Courier New"/>
                <a:cs typeface="Courier New"/>
              </a:rPr>
              <a:t>FORMA</a:t>
            </a:r>
            <a:r>
              <a:rPr sz="1600" b="1" dirty="0">
                <a:solidFill>
                  <a:srgbClr val="A6A6A6"/>
                </a:solidFill>
                <a:latin typeface="Courier New"/>
                <a:cs typeface="Courier New"/>
              </a:rPr>
              <a:t>T</a:t>
            </a:r>
            <a:r>
              <a:rPr sz="1600" b="1" spc="-225" dirty="0">
                <a:solidFill>
                  <a:srgbClr val="A6A6A6"/>
                </a:solidFill>
                <a:latin typeface="Courier New"/>
                <a:cs typeface="Courier New"/>
              </a:rPr>
              <a:t> </a:t>
            </a:r>
            <a:r>
              <a:rPr sz="1600" b="1" spc="35" dirty="0">
                <a:solidFill>
                  <a:srgbClr val="A6A6A6"/>
                </a:solidFill>
                <a:latin typeface="Courier New"/>
                <a:cs typeface="Courier New"/>
              </a:rPr>
              <a:t>DELIMITED</a:t>
            </a:r>
            <a:endParaRPr sz="1600">
              <a:latin typeface="Courier New"/>
              <a:cs typeface="Courier New"/>
            </a:endParaRPr>
          </a:p>
          <a:p>
            <a:pPr marL="411480">
              <a:lnSpc>
                <a:spcPct val="100000"/>
              </a:lnSpc>
              <a:spcBef>
                <a:spcPts val="180"/>
              </a:spcBef>
            </a:pPr>
            <a:r>
              <a:rPr sz="1600" b="1" spc="35" dirty="0">
                <a:solidFill>
                  <a:srgbClr val="A6A6A6"/>
                </a:solidFill>
                <a:latin typeface="Courier New"/>
                <a:cs typeface="Courier New"/>
              </a:rPr>
              <a:t>FIELD</a:t>
            </a:r>
            <a:r>
              <a:rPr sz="1600" b="1" dirty="0">
                <a:solidFill>
                  <a:srgbClr val="A6A6A6"/>
                </a:solidFill>
                <a:latin typeface="Courier New"/>
                <a:cs typeface="Courier New"/>
              </a:rPr>
              <a:t>S</a:t>
            </a:r>
            <a:r>
              <a:rPr sz="1600" b="1" spc="-120" dirty="0">
                <a:solidFill>
                  <a:srgbClr val="A6A6A6"/>
                </a:solidFill>
                <a:latin typeface="Courier New"/>
                <a:cs typeface="Courier New"/>
              </a:rPr>
              <a:t> </a:t>
            </a:r>
            <a:r>
              <a:rPr sz="1600" b="1" spc="35" dirty="0">
                <a:solidFill>
                  <a:srgbClr val="A6A6A6"/>
                </a:solidFill>
                <a:latin typeface="Courier New"/>
                <a:cs typeface="Courier New"/>
              </a:rPr>
              <a:t>TERMINAT</a:t>
            </a:r>
            <a:r>
              <a:rPr sz="1600" b="1" spc="-60" dirty="0">
                <a:solidFill>
                  <a:srgbClr val="A6A6A6"/>
                </a:solidFill>
                <a:latin typeface="Courier New"/>
                <a:cs typeface="Courier New"/>
              </a:rPr>
              <a:t>E</a:t>
            </a:r>
            <a:r>
              <a:rPr sz="1600" b="1" dirty="0">
                <a:solidFill>
                  <a:srgbClr val="A6A6A6"/>
                </a:solidFill>
                <a:latin typeface="Courier New"/>
                <a:cs typeface="Courier New"/>
              </a:rPr>
              <a:t>D</a:t>
            </a:r>
            <a:r>
              <a:rPr sz="1600" b="1" spc="-225" dirty="0">
                <a:solidFill>
                  <a:srgbClr val="A6A6A6"/>
                </a:solidFill>
                <a:latin typeface="Courier New"/>
                <a:cs typeface="Courier New"/>
              </a:rPr>
              <a:t> </a:t>
            </a:r>
            <a:r>
              <a:rPr sz="1600" b="1" spc="35" dirty="0">
                <a:solidFill>
                  <a:srgbClr val="A6A6A6"/>
                </a:solidFill>
                <a:latin typeface="Courier New"/>
                <a:cs typeface="Courier New"/>
              </a:rPr>
              <a:t>B</a:t>
            </a:r>
            <a:r>
              <a:rPr sz="1600" b="1" dirty="0">
                <a:solidFill>
                  <a:srgbClr val="A6A6A6"/>
                </a:solidFill>
                <a:latin typeface="Courier New"/>
                <a:cs typeface="Courier New"/>
              </a:rPr>
              <a:t>Y</a:t>
            </a:r>
            <a:r>
              <a:rPr sz="1600" b="1" spc="-120" dirty="0">
                <a:solidFill>
                  <a:srgbClr val="A6A6A6"/>
                </a:solidFill>
                <a:latin typeface="Courier New"/>
                <a:cs typeface="Courier New"/>
              </a:rPr>
              <a:t> </a:t>
            </a:r>
            <a:r>
              <a:rPr sz="1600" b="1" i="1" spc="35" dirty="0">
                <a:solidFill>
                  <a:srgbClr val="A6A6A6"/>
                </a:solidFill>
                <a:latin typeface="Courier New"/>
                <a:cs typeface="Courier New"/>
              </a:rPr>
              <a:t>char</a:t>
            </a:r>
            <a:endParaRPr sz="1600">
              <a:latin typeface="Courier New"/>
              <a:cs typeface="Courier New"/>
            </a:endParaRPr>
          </a:p>
          <a:p>
            <a:pPr marL="411480">
              <a:lnSpc>
                <a:spcPct val="100000"/>
              </a:lnSpc>
              <a:spcBef>
                <a:spcPts val="180"/>
              </a:spcBef>
            </a:pPr>
            <a:r>
              <a:rPr sz="1600" b="1" spc="35" dirty="0">
                <a:solidFill>
                  <a:srgbClr val="010000"/>
                </a:solidFill>
                <a:latin typeface="Courier New"/>
                <a:cs typeface="Courier New"/>
              </a:rPr>
              <a:t>STORE</a:t>
            </a:r>
            <a:r>
              <a:rPr sz="1600" b="1" dirty="0">
                <a:solidFill>
                  <a:srgbClr val="010000"/>
                </a:solidFill>
                <a:latin typeface="Courier New"/>
                <a:cs typeface="Courier New"/>
              </a:rPr>
              <a:t>D</a:t>
            </a:r>
            <a:r>
              <a:rPr sz="1600" b="1" spc="-120" dirty="0">
                <a:solidFill>
                  <a:srgbClr val="010000"/>
                </a:solidFill>
                <a:latin typeface="Courier New"/>
                <a:cs typeface="Courier New"/>
              </a:rPr>
              <a:t> </a:t>
            </a:r>
            <a:r>
              <a:rPr sz="1600" b="1" spc="35" dirty="0">
                <a:solidFill>
                  <a:srgbClr val="010000"/>
                </a:solidFill>
                <a:latin typeface="Courier New"/>
                <a:cs typeface="Courier New"/>
              </a:rPr>
              <a:t>A</a:t>
            </a:r>
            <a:r>
              <a:rPr sz="1600" b="1" dirty="0">
                <a:solidFill>
                  <a:srgbClr val="010000"/>
                </a:solidFill>
                <a:latin typeface="Courier New"/>
                <a:cs typeface="Courier New"/>
              </a:rPr>
              <a:t>S</a:t>
            </a:r>
            <a:r>
              <a:rPr sz="1600" b="1" spc="-25" dirty="0">
                <a:solidFill>
                  <a:srgbClr val="010000"/>
                </a:solidFill>
                <a:latin typeface="Courier New"/>
                <a:cs typeface="Courier New"/>
              </a:rPr>
              <a:t> </a:t>
            </a:r>
            <a:r>
              <a:rPr sz="1600" b="1" spc="35" dirty="0">
                <a:solidFill>
                  <a:srgbClr val="010000"/>
                </a:solidFill>
                <a:latin typeface="Courier New"/>
                <a:cs typeface="Courier New"/>
              </a:rPr>
              <a:t>{TEXTFIL</a:t>
            </a:r>
            <a:r>
              <a:rPr sz="1600" b="1" spc="-60" dirty="0">
                <a:solidFill>
                  <a:srgbClr val="010000"/>
                </a:solidFill>
                <a:latin typeface="Courier New"/>
                <a:cs typeface="Courier New"/>
              </a:rPr>
              <a:t>E</a:t>
            </a:r>
            <a:r>
              <a:rPr sz="1600" b="1" spc="35" dirty="0">
                <a:solidFill>
                  <a:srgbClr val="010000"/>
                </a:solidFill>
                <a:latin typeface="Courier New"/>
                <a:cs typeface="Courier New"/>
              </a:rPr>
              <a:t>|</a:t>
            </a:r>
            <a:r>
              <a:rPr sz="1600" b="1" spc="-65" dirty="0">
                <a:solidFill>
                  <a:srgbClr val="010000"/>
                </a:solidFill>
                <a:latin typeface="Courier New"/>
                <a:cs typeface="Courier New"/>
              </a:rPr>
              <a:t>S</a:t>
            </a:r>
            <a:r>
              <a:rPr sz="1600" b="1" spc="35" dirty="0">
                <a:solidFill>
                  <a:srgbClr val="010000"/>
                </a:solidFill>
                <a:latin typeface="Courier New"/>
                <a:cs typeface="Courier New"/>
              </a:rPr>
              <a:t>EQ</a:t>
            </a:r>
            <a:r>
              <a:rPr sz="1600" b="1" spc="-65" dirty="0">
                <a:solidFill>
                  <a:srgbClr val="010000"/>
                </a:solidFill>
                <a:latin typeface="Courier New"/>
                <a:cs typeface="Courier New"/>
              </a:rPr>
              <a:t>U</a:t>
            </a:r>
            <a:r>
              <a:rPr sz="1600" b="1" spc="35" dirty="0">
                <a:solidFill>
                  <a:srgbClr val="010000"/>
                </a:solidFill>
                <a:latin typeface="Courier New"/>
                <a:cs typeface="Courier New"/>
              </a:rPr>
              <a:t>EN</a:t>
            </a:r>
            <a:r>
              <a:rPr sz="1600" b="1" spc="-65" dirty="0">
                <a:solidFill>
                  <a:srgbClr val="010000"/>
                </a:solidFill>
                <a:latin typeface="Courier New"/>
                <a:cs typeface="Courier New"/>
              </a:rPr>
              <a:t>C</a:t>
            </a:r>
            <a:r>
              <a:rPr sz="1600" b="1" spc="35" dirty="0">
                <a:solidFill>
                  <a:srgbClr val="010000"/>
                </a:solidFill>
                <a:latin typeface="Courier New"/>
                <a:cs typeface="Courier New"/>
              </a:rPr>
              <a:t>E</a:t>
            </a:r>
            <a:r>
              <a:rPr sz="1600" b="1" spc="-65" dirty="0">
                <a:solidFill>
                  <a:srgbClr val="010000"/>
                </a:solidFill>
                <a:latin typeface="Courier New"/>
                <a:cs typeface="Courier New"/>
              </a:rPr>
              <a:t>F</a:t>
            </a:r>
            <a:r>
              <a:rPr sz="1600" b="1" spc="35" dirty="0">
                <a:solidFill>
                  <a:srgbClr val="010000"/>
                </a:solidFill>
                <a:latin typeface="Courier New"/>
                <a:cs typeface="Courier New"/>
              </a:rPr>
              <a:t>IL</a:t>
            </a:r>
            <a:r>
              <a:rPr sz="1600" b="1" spc="-65" dirty="0">
                <a:solidFill>
                  <a:srgbClr val="010000"/>
                </a:solidFill>
                <a:latin typeface="Courier New"/>
                <a:cs typeface="Courier New"/>
              </a:rPr>
              <a:t>E</a:t>
            </a:r>
            <a:r>
              <a:rPr sz="1600" b="1" spc="35" dirty="0">
                <a:solidFill>
                  <a:srgbClr val="010000"/>
                </a:solidFill>
                <a:latin typeface="Courier New"/>
                <a:cs typeface="Courier New"/>
              </a:rPr>
              <a:t>|…}</a:t>
            </a:r>
            <a:endParaRPr sz="1600">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94690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ll</a:t>
            </a:r>
            <a:r>
              <a:rPr sz="2000" b="1" spc="10" dirty="0">
                <a:latin typeface="Calibri"/>
                <a:cs typeface="Calibri"/>
              </a:rPr>
              <a:t>o</a:t>
            </a:r>
            <a:r>
              <a:rPr sz="2000" b="1" dirty="0">
                <a:latin typeface="Calibri"/>
                <a:cs typeface="Calibri"/>
              </a:rPr>
              <a:t>wi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10" dirty="0">
                <a:latin typeface="Calibri"/>
                <a:cs typeface="Calibri"/>
              </a:rPr>
              <a:t>e</a:t>
            </a:r>
            <a:r>
              <a:rPr sz="2000" b="1" spc="-20" dirty="0">
                <a:latin typeface="Calibri"/>
                <a:cs typeface="Calibri"/>
              </a:rPr>
              <a:t>x</a:t>
            </a:r>
            <a:r>
              <a:rPr sz="2000" b="1" spc="0" dirty="0">
                <a:latin typeface="Calibri"/>
                <a:cs typeface="Calibri"/>
              </a:rPr>
              <a:t>a</a:t>
            </a:r>
            <a:r>
              <a:rPr sz="2000" b="1" spc="-30" dirty="0">
                <a:latin typeface="Calibri"/>
                <a:cs typeface="Calibri"/>
              </a:rPr>
              <a:t>m</a:t>
            </a:r>
            <a:r>
              <a:rPr sz="2000" b="1" spc="20" dirty="0">
                <a:latin typeface="Calibri"/>
                <a:cs typeface="Calibri"/>
              </a:rPr>
              <a:t>p</a:t>
            </a:r>
            <a:r>
              <a:rPr sz="2000" b="1" dirty="0">
                <a:latin typeface="Calibri"/>
                <a:cs typeface="Calibri"/>
              </a:rPr>
              <a:t>le</a:t>
            </a:r>
            <a:r>
              <a:rPr sz="2000" b="1" spc="-6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5" dirty="0">
                <a:latin typeface="Calibri"/>
                <a:cs typeface="Calibri"/>
              </a:rPr>
              <a:t>a</a:t>
            </a:r>
            <a:r>
              <a:rPr sz="2000" b="1" spc="-4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4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n</a:t>
            </a:r>
            <a:r>
              <a:rPr sz="2000" b="1" spc="1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5" dirty="0">
                <a:latin typeface="Courier New"/>
                <a:cs typeface="Courier New"/>
              </a:rPr>
              <a:t>jobs</a:t>
            </a:r>
            <a:endParaRPr sz="2000">
              <a:latin typeface="Courier New"/>
              <a:cs typeface="Courier New"/>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3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r>
              <a:rPr sz="2000" dirty="0">
                <a:latin typeface="Calibri"/>
                <a:cs typeface="Calibri"/>
              </a:rPr>
              <a:t>d</a:t>
            </a:r>
            <a:r>
              <a:rPr sz="2000" spc="-105" dirty="0">
                <a:latin typeface="Calibri"/>
                <a:cs typeface="Calibri"/>
              </a:rPr>
              <a:t> </a:t>
            </a:r>
            <a:r>
              <a:rPr sz="2000" spc="40" dirty="0">
                <a:latin typeface="Calibri"/>
                <a:cs typeface="Calibri"/>
              </a:rPr>
              <a:t>a</a:t>
            </a:r>
            <a:r>
              <a:rPr sz="2000" dirty="0">
                <a:latin typeface="Calibri"/>
                <a:cs typeface="Calibri"/>
              </a:rPr>
              <a:t>s</a:t>
            </a:r>
            <a:r>
              <a:rPr sz="2000" spc="-35" dirty="0">
                <a:latin typeface="Calibri"/>
                <a:cs typeface="Calibri"/>
              </a:rPr>
              <a:t> </a:t>
            </a:r>
            <a:r>
              <a:rPr sz="2000" spc="30" dirty="0">
                <a:latin typeface="Calibri"/>
                <a:cs typeface="Calibri"/>
              </a:rPr>
              <a:t>t</a:t>
            </a:r>
            <a:r>
              <a:rPr sz="2000" spc="-5" dirty="0">
                <a:latin typeface="Calibri"/>
                <a:cs typeface="Calibri"/>
              </a:rPr>
              <a:t>e</a:t>
            </a:r>
            <a:r>
              <a:rPr sz="2000" spc="30" dirty="0">
                <a:latin typeface="Calibri"/>
                <a:cs typeface="Calibri"/>
              </a:rPr>
              <a:t>x</a:t>
            </a:r>
            <a:r>
              <a:rPr sz="2000" dirty="0">
                <a:latin typeface="Calibri"/>
                <a:cs typeface="Calibri"/>
              </a:rPr>
              <a:t>t</a:t>
            </a:r>
            <a:r>
              <a:rPr sz="2000" spc="-125" dirty="0">
                <a:latin typeface="Calibri"/>
                <a:cs typeface="Calibri"/>
              </a:rPr>
              <a:t> </a:t>
            </a:r>
            <a:r>
              <a:rPr sz="2000" spc="-30"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5" dirty="0">
                <a:latin typeface="Calibri"/>
                <a:cs typeface="Calibri"/>
              </a:rPr>
              <a:t> </a:t>
            </a:r>
            <a:r>
              <a:rPr sz="2000" spc="-15" dirty="0">
                <a:latin typeface="Calibri"/>
                <a:cs typeface="Calibri"/>
              </a:rPr>
              <a:t>f</a:t>
            </a:r>
            <a:r>
              <a:rPr sz="2000" spc="45" dirty="0">
                <a:latin typeface="Calibri"/>
                <a:cs typeface="Calibri"/>
              </a:rPr>
              <a:t>ou</a:t>
            </a:r>
            <a:r>
              <a:rPr sz="2000" spc="-5" dirty="0">
                <a:latin typeface="Calibri"/>
                <a:cs typeface="Calibri"/>
              </a:rPr>
              <a:t>r</a:t>
            </a:r>
            <a:r>
              <a:rPr sz="2000" spc="-150"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15" dirty="0">
                <a:latin typeface="Calibri"/>
                <a:cs typeface="Calibri"/>
              </a:rPr>
              <a:t>-</a:t>
            </a:r>
            <a:r>
              <a:rPr sz="2000" spc="5" dirty="0">
                <a:latin typeface="Calibri"/>
                <a:cs typeface="Calibri"/>
              </a:rPr>
              <a:t>s</a:t>
            </a:r>
            <a:r>
              <a:rPr sz="2000" spc="-5" dirty="0">
                <a:latin typeface="Calibri"/>
                <a:cs typeface="Calibri"/>
              </a:rPr>
              <a:t>e</a:t>
            </a:r>
            <a:r>
              <a:rPr sz="2000" spc="45" dirty="0">
                <a:latin typeface="Calibri"/>
                <a:cs typeface="Calibri"/>
              </a:rPr>
              <a:t>p</a:t>
            </a:r>
            <a:r>
              <a:rPr sz="2000" spc="40" dirty="0">
                <a:latin typeface="Calibri"/>
                <a:cs typeface="Calibri"/>
              </a:rPr>
              <a:t>a</a:t>
            </a:r>
            <a:r>
              <a:rPr sz="2000" spc="-5" dirty="0">
                <a:latin typeface="Calibri"/>
                <a:cs typeface="Calibri"/>
              </a:rPr>
              <a:t>r</a:t>
            </a:r>
            <a:r>
              <a:rPr sz="2000" spc="40" dirty="0">
                <a:latin typeface="Calibri"/>
                <a:cs typeface="Calibri"/>
              </a:rPr>
              <a:t>a</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15" dirty="0">
                <a:latin typeface="Calibri"/>
                <a:cs typeface="Calibri"/>
              </a:rPr>
              <a:t>f</a:t>
            </a:r>
            <a:r>
              <a:rPr sz="2000" spc="40" dirty="0">
                <a:latin typeface="Calibri"/>
                <a:cs typeface="Calibri"/>
              </a:rPr>
              <a:t>i</a:t>
            </a:r>
            <a:r>
              <a:rPr sz="2000" spc="-5" dirty="0">
                <a:latin typeface="Calibri"/>
                <a:cs typeface="Calibri"/>
              </a:rPr>
              <a:t>e</a:t>
            </a:r>
            <a:r>
              <a:rPr sz="2000" spc="40" dirty="0">
                <a:latin typeface="Calibri"/>
                <a:cs typeface="Calibri"/>
              </a:rPr>
              <a:t>l</a:t>
            </a:r>
            <a:r>
              <a:rPr sz="2000" spc="45" dirty="0">
                <a:latin typeface="Calibri"/>
                <a:cs typeface="Calibri"/>
              </a:rPr>
              <a:t>d</a:t>
            </a:r>
            <a:r>
              <a:rPr sz="2000" dirty="0">
                <a:latin typeface="Calibri"/>
                <a:cs typeface="Calibri"/>
              </a:rPr>
              <a:t>s</a:t>
            </a:r>
            <a:r>
              <a:rPr sz="2000" spc="-135" dirty="0">
                <a:latin typeface="Calibri"/>
                <a:cs typeface="Calibri"/>
              </a:rPr>
              <a:t> </a:t>
            </a:r>
            <a:r>
              <a:rPr sz="2000" spc="45" dirty="0">
                <a:latin typeface="Calibri"/>
                <a:cs typeface="Calibri"/>
              </a:rPr>
              <a:t>p</a:t>
            </a:r>
            <a:r>
              <a:rPr sz="2000" spc="-5" dirty="0">
                <a:latin typeface="Calibri"/>
                <a:cs typeface="Calibri"/>
              </a:rPr>
              <a:t>er</a:t>
            </a:r>
            <a:r>
              <a:rPr sz="2000" spc="-150" dirty="0">
                <a:latin typeface="Calibri"/>
                <a:cs typeface="Calibri"/>
              </a:rPr>
              <a:t> </a:t>
            </a:r>
            <a:r>
              <a:rPr sz="2000" spc="40" dirty="0">
                <a:latin typeface="Calibri"/>
                <a:cs typeface="Calibri"/>
              </a:rPr>
              <a:t>li</a:t>
            </a:r>
            <a:r>
              <a:rPr sz="2000" spc="45" dirty="0">
                <a:latin typeface="Calibri"/>
                <a:cs typeface="Calibri"/>
              </a:rPr>
              <a:t>n</a:t>
            </a:r>
            <a:r>
              <a:rPr sz="2000" spc="-5" dirty="0">
                <a:latin typeface="Calibri"/>
                <a:cs typeface="Calibri"/>
              </a:rPr>
              <a:t>e</a:t>
            </a:r>
            <a:endParaRPr sz="2000">
              <a:latin typeface="Calibri"/>
              <a:cs typeface="Calibri"/>
            </a:endParaRPr>
          </a:p>
        </p:txBody>
      </p:sp>
      <p:sp>
        <p:nvSpPr>
          <p:cNvPr id="3" name="object 3"/>
          <p:cNvSpPr txBox="1"/>
          <p:nvPr/>
        </p:nvSpPr>
        <p:spPr>
          <a:xfrm>
            <a:off x="933642" y="4965472"/>
            <a:ext cx="5651500" cy="290195"/>
          </a:xfrm>
          <a:prstGeom prst="rect">
            <a:avLst/>
          </a:prstGeom>
        </p:spPr>
        <p:txBody>
          <a:bodyPr vert="horz" wrap="square" lIns="0" tIns="0" rIns="0" bIns="0" rtlCol="0">
            <a:spAutoFit/>
          </a:bodyPr>
          <a:lstStyle/>
          <a:p>
            <a:pPr marL="12700">
              <a:lnSpc>
                <a:spcPct val="100000"/>
              </a:lnSpc>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E</a:t>
            </a:r>
            <a:r>
              <a:rPr sz="2000" spc="30" dirty="0">
                <a:latin typeface="Calibri"/>
                <a:cs typeface="Calibri"/>
              </a:rPr>
              <a:t>x</a:t>
            </a:r>
            <a:r>
              <a:rPr sz="2000" spc="40" dirty="0">
                <a:latin typeface="Calibri"/>
                <a:cs typeface="Calibri"/>
              </a:rPr>
              <a:t>a</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5" dirty="0">
                <a:latin typeface="Calibri"/>
                <a:cs typeface="Calibri"/>
              </a:rPr>
              <a:t>o</a:t>
            </a:r>
            <a:r>
              <a:rPr sz="2000" dirty="0">
                <a:latin typeface="Calibri"/>
                <a:cs typeface="Calibri"/>
              </a:rPr>
              <a:t>f</a:t>
            </a:r>
            <a:r>
              <a:rPr sz="2000" spc="-16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rre</a:t>
            </a:r>
            <a:r>
              <a:rPr sz="2000" spc="15" dirty="0">
                <a:latin typeface="Calibri"/>
                <a:cs typeface="Calibri"/>
              </a:rPr>
              <a:t>s</a:t>
            </a:r>
            <a:r>
              <a:rPr sz="2000" spc="45" dirty="0">
                <a:latin typeface="Calibri"/>
                <a:cs typeface="Calibri"/>
              </a:rPr>
              <a:t>pond</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5" dirty="0">
                <a:latin typeface="Calibri"/>
                <a:cs typeface="Calibri"/>
              </a:rPr>
              <a:t>re</a:t>
            </a:r>
            <a:r>
              <a:rPr sz="2000" spc="-55" dirty="0">
                <a:latin typeface="Calibri"/>
                <a:cs typeface="Calibri"/>
              </a:rPr>
              <a:t>c</a:t>
            </a:r>
            <a:r>
              <a:rPr sz="2000" spc="45" dirty="0">
                <a:latin typeface="Calibri"/>
                <a:cs typeface="Calibri"/>
              </a:rPr>
              <a:t>o</a:t>
            </a:r>
            <a:r>
              <a:rPr sz="2000" spc="-5" dirty="0">
                <a:latin typeface="Calibri"/>
                <a:cs typeface="Calibri"/>
              </a:rPr>
              <a:t>r</a:t>
            </a:r>
            <a:r>
              <a:rPr sz="2000" dirty="0">
                <a:latin typeface="Calibri"/>
                <a:cs typeface="Calibri"/>
              </a:rPr>
              <a:t>d</a:t>
            </a:r>
            <a:r>
              <a:rPr sz="2000" spc="-10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1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0" dirty="0">
                <a:latin typeface="Calibri"/>
                <a:cs typeface="Calibri"/>
              </a:rPr>
              <a:t>a</a:t>
            </a:r>
            <a:r>
              <a:rPr sz="2000" spc="45" dirty="0">
                <a:latin typeface="Calibri"/>
                <a:cs typeface="Calibri"/>
              </a:rPr>
              <a:t>bo</a:t>
            </a:r>
            <a:r>
              <a:rPr sz="2000" spc="-10" dirty="0">
                <a:latin typeface="Calibri"/>
                <a:cs typeface="Calibri"/>
              </a:rPr>
              <a:t>v</a:t>
            </a:r>
            <a:r>
              <a:rPr sz="2000" spc="-5" dirty="0">
                <a:latin typeface="Calibri"/>
                <a:cs typeface="Calibri"/>
              </a:rPr>
              <a:t>e</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t>E</a:t>
            </a:r>
            <a:r>
              <a:rPr spc="-40" dirty="0"/>
              <a:t>x</a:t>
            </a:r>
            <a:r>
              <a:rPr spc="-55" dirty="0"/>
              <a:t>a</a:t>
            </a:r>
            <a:r>
              <a:rPr spc="-25" dirty="0"/>
              <a:t>m</a:t>
            </a:r>
            <a:r>
              <a:rPr spc="35" dirty="0"/>
              <a:t>p</a:t>
            </a:r>
            <a:r>
              <a:rPr spc="45" dirty="0"/>
              <a:t>l</a:t>
            </a:r>
            <a:r>
              <a:rPr spc="-5" dirty="0"/>
              <a:t>e</a:t>
            </a:r>
            <a:r>
              <a:rPr spc="-40" dirty="0"/>
              <a:t> </a:t>
            </a:r>
            <a:r>
              <a:rPr spc="-170" dirty="0"/>
              <a:t>T</a:t>
            </a:r>
            <a:r>
              <a:rPr spc="-55" dirty="0"/>
              <a:t>a</a:t>
            </a:r>
            <a:r>
              <a:rPr spc="35" dirty="0"/>
              <a:t>b</a:t>
            </a:r>
            <a:r>
              <a:rPr spc="45" dirty="0"/>
              <a:t>l</a:t>
            </a:r>
            <a:r>
              <a:rPr spc="-5" dirty="0"/>
              <a:t>e</a:t>
            </a:r>
            <a:r>
              <a:rPr spc="-40" dirty="0"/>
              <a:t> </a:t>
            </a:r>
            <a:r>
              <a:rPr spc="20" dirty="0"/>
              <a:t>D</a:t>
            </a:r>
            <a:r>
              <a:rPr dirty="0"/>
              <a:t>e</a:t>
            </a:r>
            <a:r>
              <a:rPr spc="-35" dirty="0"/>
              <a:t>f</a:t>
            </a:r>
            <a:r>
              <a:rPr spc="45" dirty="0"/>
              <a:t>i</a:t>
            </a:r>
            <a:r>
              <a:rPr spc="35" dirty="0"/>
              <a:t>n</a:t>
            </a:r>
            <a:r>
              <a:rPr spc="45" dirty="0"/>
              <a:t>i</a:t>
            </a:r>
            <a:r>
              <a:rPr spc="-5" dirty="0"/>
              <a:t>t</a:t>
            </a:r>
            <a:r>
              <a:rPr spc="45" dirty="0"/>
              <a:t>i</a:t>
            </a:r>
            <a:r>
              <a:rPr spc="35" dirty="0"/>
              <a:t>o</a:t>
            </a:r>
            <a:r>
              <a:rPr dirty="0"/>
              <a:t>n</a:t>
            </a:r>
          </a:p>
        </p:txBody>
      </p:sp>
      <p:sp>
        <p:nvSpPr>
          <p:cNvPr id="5" name="object 5"/>
          <p:cNvSpPr/>
          <p:nvPr/>
        </p:nvSpPr>
        <p:spPr>
          <a:xfrm>
            <a:off x="647700" y="1943100"/>
            <a:ext cx="7607300" cy="29591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92150" y="1987550"/>
            <a:ext cx="7467600" cy="28194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CREAT</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job</a:t>
            </a:r>
            <a:r>
              <a:rPr sz="1800" b="1" dirty="0">
                <a:latin typeface="Courier New"/>
                <a:cs typeface="Courier New"/>
              </a:rPr>
              <a:t>s</a:t>
            </a:r>
            <a:r>
              <a:rPr sz="1800" b="1" spc="-60" dirty="0">
                <a:latin typeface="Courier New"/>
                <a:cs typeface="Courier New"/>
              </a:rPr>
              <a:t> </a:t>
            </a:r>
            <a:r>
              <a:rPr sz="1800" b="1" dirty="0">
                <a:latin typeface="Courier New"/>
                <a:cs typeface="Courier New"/>
              </a:rPr>
              <a:t>(</a:t>
            </a:r>
            <a:endParaRPr sz="1800">
              <a:latin typeface="Courier New"/>
              <a:cs typeface="Courier New"/>
            </a:endParaRPr>
          </a:p>
          <a:p>
            <a:pPr marL="715645">
              <a:lnSpc>
                <a:spcPct val="100000"/>
              </a:lnSpc>
              <a:spcBef>
                <a:spcPts val="240"/>
              </a:spcBef>
            </a:pPr>
            <a:r>
              <a:rPr sz="1800" b="1" spc="15" dirty="0">
                <a:latin typeface="Courier New"/>
                <a:cs typeface="Courier New"/>
              </a:rPr>
              <a:t>i</a:t>
            </a:r>
            <a:r>
              <a:rPr sz="1800" b="1" dirty="0">
                <a:latin typeface="Courier New"/>
                <a:cs typeface="Courier New"/>
              </a:rPr>
              <a:t>d</a:t>
            </a:r>
            <a:r>
              <a:rPr sz="1800" b="1" spc="-60" dirty="0">
                <a:latin typeface="Courier New"/>
                <a:cs typeface="Courier New"/>
              </a:rPr>
              <a:t> </a:t>
            </a:r>
            <a:r>
              <a:rPr sz="1800" b="1" spc="15" dirty="0">
                <a:latin typeface="Courier New"/>
                <a:cs typeface="Courier New"/>
              </a:rPr>
              <a:t>INT,</a:t>
            </a:r>
            <a:endParaRPr sz="1800">
              <a:latin typeface="Courier New"/>
              <a:cs typeface="Courier New"/>
            </a:endParaRPr>
          </a:p>
          <a:p>
            <a:pPr marL="715645" marR="4521200">
              <a:lnSpc>
                <a:spcPct val="111100"/>
              </a:lnSpc>
            </a:pPr>
            <a:r>
              <a:rPr sz="1800" b="1" spc="15" dirty="0">
                <a:latin typeface="Courier New"/>
                <a:cs typeface="Courier New"/>
              </a:rPr>
              <a:t>titl</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STRING, salar</a:t>
            </a:r>
            <a:r>
              <a:rPr sz="1800" b="1" dirty="0">
                <a:latin typeface="Courier New"/>
                <a:cs typeface="Courier New"/>
              </a:rPr>
              <a:t>y</a:t>
            </a:r>
            <a:r>
              <a:rPr sz="1800" b="1" spc="-160" dirty="0">
                <a:latin typeface="Courier New"/>
                <a:cs typeface="Courier New"/>
              </a:rPr>
              <a:t> </a:t>
            </a:r>
            <a:r>
              <a:rPr sz="1800" b="1" spc="15" dirty="0">
                <a:latin typeface="Courier New"/>
                <a:cs typeface="Courier New"/>
              </a:rPr>
              <a:t>INT, poste</a:t>
            </a:r>
            <a:r>
              <a:rPr sz="1800" b="1" dirty="0">
                <a:latin typeface="Courier New"/>
                <a:cs typeface="Courier New"/>
              </a:rPr>
              <a:t>d</a:t>
            </a:r>
            <a:r>
              <a:rPr sz="1800" b="1" spc="-160" dirty="0">
                <a:latin typeface="Courier New"/>
                <a:cs typeface="Courier New"/>
              </a:rPr>
              <a:t> </a:t>
            </a:r>
            <a:r>
              <a:rPr sz="1800" b="1" spc="15" dirty="0">
                <a:latin typeface="Courier New"/>
                <a:cs typeface="Courier New"/>
              </a:rPr>
              <a:t>TIMESTAMP</a:t>
            </a:r>
            <a:endParaRPr sz="1800">
              <a:latin typeface="Courier New"/>
              <a:cs typeface="Courier New"/>
            </a:endParaRPr>
          </a:p>
          <a:p>
            <a:pPr marL="448945">
              <a:lnSpc>
                <a:spcPct val="100000"/>
              </a:lnSpc>
              <a:spcBef>
                <a:spcPts val="140"/>
              </a:spcBef>
            </a:pPr>
            <a:r>
              <a:rPr sz="1800" b="1" dirty="0">
                <a:latin typeface="Courier New"/>
                <a:cs typeface="Courier New"/>
              </a:rPr>
              <a:t>)</a:t>
            </a:r>
            <a:endParaRPr sz="1800">
              <a:latin typeface="Courier New"/>
              <a:cs typeface="Courier New"/>
            </a:endParaRPr>
          </a:p>
          <a:p>
            <a:pPr marL="448945" marR="3581400">
              <a:lnSpc>
                <a:spcPct val="111100"/>
              </a:lnSpc>
            </a:pPr>
            <a:r>
              <a:rPr sz="1800" b="1" spc="15" dirty="0">
                <a:latin typeface="Courier New"/>
                <a:cs typeface="Courier New"/>
              </a:rPr>
              <a:t>RO</a:t>
            </a:r>
            <a:r>
              <a:rPr sz="1800" b="1" dirty="0">
                <a:latin typeface="Courier New"/>
                <a:cs typeface="Courier New"/>
              </a:rPr>
              <a:t>W</a:t>
            </a:r>
            <a:r>
              <a:rPr sz="1800" b="1" spc="-60" dirty="0">
                <a:latin typeface="Courier New"/>
                <a:cs typeface="Courier New"/>
              </a:rPr>
              <a:t> </a:t>
            </a:r>
            <a:r>
              <a:rPr sz="1800" b="1" spc="15" dirty="0">
                <a:latin typeface="Courier New"/>
                <a:cs typeface="Courier New"/>
              </a:rPr>
              <a:t>FORMA</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DELIMITED FIELD</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TERMINATE</a:t>
            </a:r>
            <a:r>
              <a:rPr sz="1800" b="1" dirty="0">
                <a:latin typeface="Courier New"/>
                <a:cs typeface="Courier New"/>
              </a:rPr>
              <a:t>D</a:t>
            </a:r>
            <a:r>
              <a:rPr sz="1800" b="1" spc="-260" dirty="0">
                <a:latin typeface="Courier New"/>
                <a:cs typeface="Courier New"/>
              </a:rPr>
              <a:t> </a:t>
            </a:r>
            <a:r>
              <a:rPr sz="1800" b="1" spc="15" dirty="0">
                <a:latin typeface="Courier New"/>
                <a:cs typeface="Courier New"/>
              </a:rPr>
              <a:t>B</a:t>
            </a:r>
            <a:r>
              <a:rPr sz="1800" b="1" dirty="0">
                <a:latin typeface="Courier New"/>
                <a:cs typeface="Courier New"/>
              </a:rPr>
              <a:t>Y</a:t>
            </a:r>
            <a:r>
              <a:rPr sz="1800" b="1" spc="-65" dirty="0">
                <a:latin typeface="Courier New"/>
                <a:cs typeface="Courier New"/>
              </a:rPr>
              <a:t> </a:t>
            </a:r>
            <a:r>
              <a:rPr sz="1800" b="1" spc="20" dirty="0">
                <a:latin typeface="Courier New"/>
                <a:cs typeface="Courier New"/>
              </a:rPr>
              <a:t>'</a:t>
            </a:r>
            <a:r>
              <a:rPr sz="1800" b="1" spc="15" dirty="0">
                <a:latin typeface="Courier New"/>
                <a:cs typeface="Courier New"/>
              </a:rPr>
              <a:t>,';</a:t>
            </a:r>
            <a:endParaRPr sz="1800">
              <a:latin typeface="Courier New"/>
              <a:cs typeface="Courier New"/>
            </a:endParaRPr>
          </a:p>
        </p:txBody>
      </p:sp>
      <p:sp>
        <p:nvSpPr>
          <p:cNvPr id="7" name="object 7"/>
          <p:cNvSpPr/>
          <p:nvPr/>
        </p:nvSpPr>
        <p:spPr>
          <a:xfrm>
            <a:off x="647700" y="5372100"/>
            <a:ext cx="7607300" cy="7493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98500" y="5486400"/>
            <a:ext cx="6032500" cy="62230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692150" y="5416550"/>
            <a:ext cx="7467600" cy="609600"/>
          </a:xfrm>
          <a:prstGeom prst="rect">
            <a:avLst/>
          </a:prstGeom>
          <a:solidFill>
            <a:srgbClr val="D9D9D9"/>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1,Dat</a:t>
            </a:r>
            <a:r>
              <a:rPr sz="1800" b="1" dirty="0">
                <a:latin typeface="Courier New"/>
                <a:cs typeface="Courier New"/>
              </a:rPr>
              <a:t>a</a:t>
            </a:r>
            <a:r>
              <a:rPr sz="1800" b="1" spc="-160" dirty="0">
                <a:latin typeface="Courier New"/>
                <a:cs typeface="Courier New"/>
              </a:rPr>
              <a:t> </a:t>
            </a:r>
            <a:r>
              <a:rPr sz="1800" b="1" spc="15" dirty="0">
                <a:latin typeface="Courier New"/>
                <a:cs typeface="Courier New"/>
              </a:rPr>
              <a:t>Analyst,100000,</a:t>
            </a:r>
            <a:r>
              <a:rPr sz="1800" b="1" spc="-80" dirty="0">
                <a:latin typeface="Courier New"/>
                <a:cs typeface="Courier New"/>
              </a:rPr>
              <a:t>2</a:t>
            </a:r>
            <a:r>
              <a:rPr sz="1800" b="1" spc="15" dirty="0">
                <a:latin typeface="Courier New"/>
                <a:cs typeface="Courier New"/>
              </a:rPr>
              <a:t>01</a:t>
            </a:r>
            <a:r>
              <a:rPr sz="1800" b="1" spc="20" dirty="0">
                <a:latin typeface="Courier New"/>
                <a:cs typeface="Courier New"/>
              </a:rPr>
              <a:t>3</a:t>
            </a:r>
            <a:r>
              <a:rPr sz="1800" b="1" spc="-85" dirty="0">
                <a:latin typeface="Courier New"/>
                <a:cs typeface="Courier New"/>
              </a:rPr>
              <a:t>-</a:t>
            </a:r>
            <a:r>
              <a:rPr sz="1800" b="1" spc="15" dirty="0">
                <a:latin typeface="Courier New"/>
                <a:cs typeface="Courier New"/>
              </a:rPr>
              <a:t>06-</a:t>
            </a:r>
            <a:r>
              <a:rPr sz="1800" b="1" spc="-80" dirty="0">
                <a:latin typeface="Courier New"/>
                <a:cs typeface="Courier New"/>
              </a:rPr>
              <a:t>2</a:t>
            </a:r>
            <a:r>
              <a:rPr sz="1800" b="1" dirty="0">
                <a:latin typeface="Courier New"/>
                <a:cs typeface="Courier New"/>
              </a:rPr>
              <a:t>1</a:t>
            </a:r>
            <a:r>
              <a:rPr sz="1800" b="1" spc="-260" dirty="0">
                <a:latin typeface="Courier New"/>
                <a:cs typeface="Courier New"/>
              </a:rPr>
              <a:t> </a:t>
            </a:r>
            <a:r>
              <a:rPr sz="1800" b="1" spc="20" dirty="0">
                <a:latin typeface="Courier New"/>
                <a:cs typeface="Courier New"/>
              </a:rPr>
              <a:t>15:52:0</a:t>
            </a:r>
            <a:r>
              <a:rPr sz="1800" b="1" dirty="0">
                <a:latin typeface="Courier New"/>
                <a:cs typeface="Courier New"/>
              </a:rPr>
              <a:t>3</a:t>
            </a:r>
            <a:endParaRPr sz="18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42632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LIK</a:t>
            </a:r>
            <a:r>
              <a:rPr sz="2000" b="1" dirty="0">
                <a:latin typeface="Courier New"/>
                <a:cs typeface="Courier New"/>
              </a:rPr>
              <a:t>E</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spc="5" dirty="0">
                <a:latin typeface="Calibri"/>
                <a:cs typeface="Calibri"/>
              </a:rPr>
              <a:t>t</a:t>
            </a:r>
            <a:r>
              <a:rPr sz="2000" b="1" dirty="0">
                <a:latin typeface="Calibri"/>
                <a:cs typeface="Calibri"/>
              </a:rPr>
              <a:t>e</a:t>
            </a:r>
            <a:r>
              <a:rPr sz="2000" b="1" spc="-60" dirty="0">
                <a:latin typeface="Calibri"/>
                <a:cs typeface="Calibri"/>
              </a:rPr>
              <a:t> </a:t>
            </a:r>
            <a:r>
              <a:rPr sz="2000" b="1" spc="-5" dirty="0">
                <a:latin typeface="Calibri"/>
                <a:cs typeface="Calibri"/>
              </a:rPr>
              <a:t>a</a:t>
            </a:r>
            <a:r>
              <a:rPr sz="2000" b="1" spc="6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4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dirty="0">
                <a:latin typeface="Calibri"/>
                <a:cs typeface="Calibri"/>
              </a:rPr>
              <a:t>i</a:t>
            </a:r>
            <a:r>
              <a:rPr sz="2000" b="1" spc="20" dirty="0">
                <a:latin typeface="Calibri"/>
                <a:cs typeface="Calibri"/>
              </a:rPr>
              <a:t>n</a:t>
            </a:r>
            <a:r>
              <a:rPr sz="2000" b="1" dirty="0">
                <a:latin typeface="Calibri"/>
                <a:cs typeface="Calibri"/>
              </a:rPr>
              <a:t>iti</a:t>
            </a:r>
            <a:r>
              <a:rPr sz="2000" b="1" spc="10" dirty="0">
                <a:latin typeface="Calibri"/>
                <a:cs typeface="Calibri"/>
              </a:rPr>
              <a:t>o</a:t>
            </a:r>
            <a:r>
              <a:rPr sz="2000" b="1" spc="-5" dirty="0">
                <a:latin typeface="Calibri"/>
                <a:cs typeface="Calibri"/>
              </a:rPr>
              <a:t>n</a:t>
            </a:r>
            <a:endParaRPr sz="2000">
              <a:latin typeface="Calibri"/>
              <a:cs typeface="Calibri"/>
            </a:endParaRPr>
          </a:p>
        </p:txBody>
      </p:sp>
      <p:sp>
        <p:nvSpPr>
          <p:cNvPr id="3" name="object 3"/>
          <p:cNvSpPr txBox="1"/>
          <p:nvPr/>
        </p:nvSpPr>
        <p:spPr>
          <a:xfrm>
            <a:off x="527242" y="2644154"/>
            <a:ext cx="7100570" cy="629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dirty="0">
                <a:latin typeface="Calibri"/>
                <a:cs typeface="Calibri"/>
              </a:rPr>
              <a:t>i</a:t>
            </a:r>
            <a:r>
              <a:rPr sz="2000" b="1" spc="20" dirty="0">
                <a:latin typeface="Calibri"/>
                <a:cs typeface="Calibri"/>
              </a:rPr>
              <a:t>n</a:t>
            </a:r>
            <a:r>
              <a:rPr sz="2000" b="1" dirty="0">
                <a:latin typeface="Calibri"/>
                <a:cs typeface="Calibri"/>
              </a:rPr>
              <a:t>iti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spc="20" dirty="0">
                <a:latin typeface="Calibri"/>
                <a:cs typeface="Calibri"/>
              </a:rPr>
              <a:t>d</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dirty="0">
                <a:latin typeface="Calibri"/>
                <a:cs typeface="Calibri"/>
              </a:rPr>
              <a:t>N</a:t>
            </a:r>
            <a:r>
              <a:rPr sz="2000" spc="-5" dirty="0">
                <a:latin typeface="Calibri"/>
                <a:cs typeface="Calibri"/>
              </a:rPr>
              <a:t>ew</a:t>
            </a:r>
            <a:r>
              <a:rPr sz="2000" spc="1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14" dirty="0">
                <a:latin typeface="Calibri"/>
                <a:cs typeface="Calibri"/>
              </a:rPr>
              <a:t> </a:t>
            </a:r>
            <a:r>
              <a:rPr sz="2000" spc="-55" dirty="0">
                <a:latin typeface="Calibri"/>
                <a:cs typeface="Calibri"/>
              </a:rPr>
              <a:t>c</a:t>
            </a:r>
            <a:r>
              <a:rPr sz="2000" spc="45" dirty="0">
                <a:latin typeface="Calibri"/>
                <a:cs typeface="Calibri"/>
              </a:rPr>
              <a:t>on</a:t>
            </a:r>
            <a:r>
              <a:rPr sz="2000" spc="30" dirty="0">
                <a:latin typeface="Calibri"/>
                <a:cs typeface="Calibri"/>
              </a:rPr>
              <a:t>t</a:t>
            </a:r>
            <a:r>
              <a:rPr sz="2000" spc="40" dirty="0">
                <a:latin typeface="Calibri"/>
                <a:cs typeface="Calibri"/>
              </a:rPr>
              <a:t>ai</a:t>
            </a:r>
            <a:r>
              <a:rPr sz="2000" dirty="0">
                <a:latin typeface="Calibri"/>
                <a:cs typeface="Calibri"/>
              </a:rPr>
              <a:t>n</a:t>
            </a:r>
            <a:r>
              <a:rPr sz="2000" spc="-105" dirty="0">
                <a:latin typeface="Calibri"/>
                <a:cs typeface="Calibri"/>
              </a:rPr>
              <a:t> </a:t>
            </a:r>
            <a:r>
              <a:rPr sz="2000" spc="45" dirty="0">
                <a:latin typeface="Calibri"/>
                <a:cs typeface="Calibri"/>
              </a:rPr>
              <a:t>n</a:t>
            </a:r>
            <a:r>
              <a:rPr sz="2000" dirty="0">
                <a:latin typeface="Calibri"/>
                <a:cs typeface="Calibri"/>
              </a:rPr>
              <a:t>o</a:t>
            </a:r>
            <a:r>
              <a:rPr sz="2000" spc="-11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spc="-170" dirty="0"/>
              <a:t>T</a:t>
            </a:r>
            <a:r>
              <a:rPr spc="-50" dirty="0"/>
              <a:t>a</a:t>
            </a:r>
            <a:r>
              <a:rPr spc="35" dirty="0"/>
              <a:t>b</a:t>
            </a:r>
            <a:r>
              <a:rPr spc="45" dirty="0"/>
              <a:t>l</a:t>
            </a:r>
            <a:r>
              <a:rPr dirty="0"/>
              <a:t>es</a:t>
            </a:r>
            <a:r>
              <a:rPr spc="-85" dirty="0"/>
              <a:t> </a:t>
            </a:r>
            <a:r>
              <a:rPr spc="-15" dirty="0"/>
              <a:t>B</a:t>
            </a:r>
            <a:r>
              <a:rPr spc="-50" dirty="0"/>
              <a:t>a</a:t>
            </a:r>
            <a:r>
              <a:rPr spc="-40" dirty="0"/>
              <a:t>s</a:t>
            </a:r>
            <a:r>
              <a:rPr dirty="0"/>
              <a:t>ed</a:t>
            </a:r>
            <a:r>
              <a:rPr spc="95" dirty="0"/>
              <a:t> </a:t>
            </a:r>
            <a:r>
              <a:rPr spc="10" dirty="0"/>
              <a:t>O</a:t>
            </a:r>
            <a:r>
              <a:rPr dirty="0"/>
              <a:t>n</a:t>
            </a:r>
            <a:r>
              <a:rPr spc="-5" dirty="0"/>
              <a:t> </a:t>
            </a:r>
            <a:r>
              <a:rPr spc="25" dirty="0"/>
              <a:t>E</a:t>
            </a:r>
            <a:r>
              <a:rPr spc="-40" dirty="0"/>
              <a:t>x</a:t>
            </a:r>
            <a:r>
              <a:rPr spc="45" dirty="0"/>
              <a:t>i</a:t>
            </a:r>
            <a:r>
              <a:rPr spc="-40" dirty="0"/>
              <a:t>s</a:t>
            </a:r>
            <a:r>
              <a:rPr spc="-5" dirty="0"/>
              <a:t>t</a:t>
            </a:r>
            <a:r>
              <a:rPr spc="45" dirty="0"/>
              <a:t>i</a:t>
            </a:r>
            <a:r>
              <a:rPr spc="35" dirty="0"/>
              <a:t>n</a:t>
            </a:r>
            <a:r>
              <a:rPr spc="-5" dirty="0"/>
              <a:t>g</a:t>
            </a:r>
            <a:r>
              <a:rPr spc="-175" dirty="0"/>
              <a:t> </a:t>
            </a:r>
            <a:r>
              <a:rPr spc="-5" dirty="0"/>
              <a:t>S</a:t>
            </a:r>
            <a:r>
              <a:rPr spc="-20" dirty="0"/>
              <a:t>c</a:t>
            </a:r>
            <a:r>
              <a:rPr spc="35" dirty="0"/>
              <a:t>h</a:t>
            </a:r>
            <a:r>
              <a:rPr dirty="0"/>
              <a:t>e</a:t>
            </a:r>
            <a:r>
              <a:rPr spc="-25" dirty="0"/>
              <a:t>m</a:t>
            </a:r>
            <a:r>
              <a:rPr dirty="0"/>
              <a:t>a</a:t>
            </a:r>
          </a:p>
        </p:txBody>
      </p:sp>
      <p:sp>
        <p:nvSpPr>
          <p:cNvPr id="5" name="object 5"/>
          <p:cNvSpPr/>
          <p:nvPr/>
        </p:nvSpPr>
        <p:spPr>
          <a:xfrm>
            <a:off x="1028700" y="1714500"/>
            <a:ext cx="7124700" cy="8255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79500" y="1828800"/>
            <a:ext cx="5473700" cy="622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073150" y="1758950"/>
            <a:ext cx="6985000" cy="6858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CREAT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TABL</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jobs_archive</a:t>
            </a:r>
            <a:r>
              <a:rPr sz="1800" b="1" dirty="0">
                <a:solidFill>
                  <a:srgbClr val="010000"/>
                </a:solidFill>
                <a:latin typeface="Courier New"/>
                <a:cs typeface="Courier New"/>
              </a:rPr>
              <a:t>d</a:t>
            </a:r>
            <a:r>
              <a:rPr sz="1800" b="1" spc="-360" dirty="0">
                <a:solidFill>
                  <a:srgbClr val="010000"/>
                </a:solidFill>
                <a:latin typeface="Courier New"/>
                <a:cs typeface="Courier New"/>
              </a:rPr>
              <a:t> </a:t>
            </a:r>
            <a:r>
              <a:rPr sz="1800" b="1" spc="15" dirty="0">
                <a:solidFill>
                  <a:srgbClr val="010000"/>
                </a:solidFill>
                <a:latin typeface="Courier New"/>
                <a:cs typeface="Courier New"/>
              </a:rPr>
              <a:t>LIK</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jobs;</a:t>
            </a:r>
            <a:endParaRPr sz="1800">
              <a:latin typeface="Courier New"/>
              <a:cs typeface="Courier New"/>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010400" cy="15938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0" dirty="0">
                <a:latin typeface="Calibri"/>
                <a:cs typeface="Calibri"/>
              </a:rPr>
              <a:t>B</a:t>
            </a:r>
            <a:r>
              <a:rPr sz="2000" b="1" spc="-5" dirty="0">
                <a:latin typeface="Calibri"/>
                <a:cs typeface="Calibri"/>
              </a:rPr>
              <a:t>y</a:t>
            </a:r>
            <a:r>
              <a:rPr sz="2000" b="1"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spc="0" dirty="0">
                <a:latin typeface="Calibri"/>
                <a:cs typeface="Calibri"/>
              </a:rPr>
              <a:t>a</a:t>
            </a:r>
            <a:r>
              <a:rPr sz="2000" b="1" spc="20" dirty="0">
                <a:latin typeface="Calibri"/>
                <a:cs typeface="Calibri"/>
              </a:rPr>
              <a:t>u</a:t>
            </a:r>
            <a:r>
              <a:rPr sz="2000" b="1" dirty="0">
                <a:latin typeface="Calibri"/>
                <a:cs typeface="Calibri"/>
              </a:rPr>
              <a:t>lt</a:t>
            </a:r>
            <a:r>
              <a:rPr sz="2000" b="1" spc="-5" dirty="0">
                <a:latin typeface="Calibri"/>
                <a:cs typeface="Calibri"/>
              </a:rPr>
              <a:t>,</a:t>
            </a:r>
            <a:r>
              <a:rPr sz="2000" b="1" spc="-7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alibri"/>
                <a:cs typeface="Calibri"/>
              </a:rPr>
              <a:t>w</a:t>
            </a:r>
            <a:r>
              <a:rPr sz="2000" b="1" spc="0" dirty="0">
                <a:latin typeface="Calibri"/>
                <a:cs typeface="Calibri"/>
              </a:rPr>
              <a:t>a</a:t>
            </a:r>
            <a:r>
              <a:rPr sz="2000" b="1" spc="-15" dirty="0">
                <a:latin typeface="Calibri"/>
                <a:cs typeface="Calibri"/>
              </a:rPr>
              <a:t>r</a:t>
            </a:r>
            <a:r>
              <a:rPr sz="2000" b="1" spc="-10" dirty="0">
                <a:latin typeface="Calibri"/>
                <a:cs typeface="Calibri"/>
              </a:rPr>
              <a:t>e</a:t>
            </a:r>
            <a:r>
              <a:rPr sz="2000" b="1" spc="20" dirty="0">
                <a:latin typeface="Calibri"/>
                <a:cs typeface="Calibri"/>
              </a:rPr>
              <a:t>h</a:t>
            </a:r>
            <a:r>
              <a:rPr sz="2000" b="1" spc="10" dirty="0">
                <a:latin typeface="Calibri"/>
                <a:cs typeface="Calibri"/>
              </a:rPr>
              <a:t>o</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50" dirty="0">
                <a:latin typeface="Calibri"/>
                <a:cs typeface="Calibri"/>
              </a:rPr>
              <a:t> </a:t>
            </a:r>
            <a:r>
              <a:rPr sz="2000" b="1" spc="0" dirty="0">
                <a:latin typeface="Calibri"/>
                <a:cs typeface="Calibri"/>
              </a:rPr>
              <a:t>a</a:t>
            </a:r>
            <a:r>
              <a:rPr sz="2000" b="1" dirty="0">
                <a:latin typeface="Calibri"/>
                <a:cs typeface="Calibri"/>
              </a:rPr>
              <a:t>lw</a:t>
            </a:r>
            <a:r>
              <a:rPr sz="2000" b="1" spc="0" dirty="0">
                <a:latin typeface="Calibri"/>
                <a:cs typeface="Calibri"/>
              </a:rPr>
              <a:t>a</a:t>
            </a:r>
            <a:r>
              <a:rPr sz="2000" b="1" spc="-55" dirty="0">
                <a:latin typeface="Calibri"/>
                <a:cs typeface="Calibri"/>
              </a:rPr>
              <a:t>y</a:t>
            </a:r>
            <a:r>
              <a:rPr sz="2000" b="1" spc="-5" dirty="0">
                <a:latin typeface="Calibri"/>
                <a:cs typeface="Calibri"/>
              </a:rPr>
              <a:t>s</a:t>
            </a:r>
            <a:r>
              <a:rPr sz="2000" b="1" spc="-50" dirty="0">
                <a:latin typeface="Calibri"/>
                <a:cs typeface="Calibri"/>
              </a:rPr>
              <a:t> </a:t>
            </a:r>
            <a:r>
              <a:rPr sz="2000" b="1" dirty="0">
                <a:latin typeface="Calibri"/>
                <a:cs typeface="Calibri"/>
              </a:rPr>
              <a:t>i</a:t>
            </a:r>
            <a:r>
              <a:rPr sz="2000" b="1" spc="20" dirty="0">
                <a:latin typeface="Calibri"/>
                <a:cs typeface="Calibri"/>
              </a:rPr>
              <a:t>d</a:t>
            </a:r>
            <a:r>
              <a:rPr sz="2000" b="1" spc="-10" dirty="0">
                <a:latin typeface="Calibri"/>
                <a:cs typeface="Calibri"/>
              </a:rPr>
              <a:t>e</a:t>
            </a:r>
            <a:r>
              <a:rPr sz="2000" b="1" spc="0" dirty="0">
                <a:latin typeface="Calibri"/>
                <a:cs typeface="Calibri"/>
              </a:rPr>
              <a:t>a</a:t>
            </a:r>
            <a:r>
              <a:rPr sz="2000" b="1" spc="-5" dirty="0">
                <a:latin typeface="Calibri"/>
                <a:cs typeface="Calibri"/>
              </a:rPr>
              <a:t>l</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3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5" dirty="0">
                <a:latin typeface="Calibri"/>
                <a:cs typeface="Calibri"/>
              </a:rPr>
              <a:t>m</a:t>
            </a:r>
            <a:r>
              <a:rPr sz="2000" spc="40" dirty="0">
                <a:latin typeface="Calibri"/>
                <a:cs typeface="Calibri"/>
              </a:rPr>
              <a:t>i</a:t>
            </a:r>
            <a:r>
              <a:rPr sz="2000" spc="-50" dirty="0">
                <a:latin typeface="Calibri"/>
                <a:cs typeface="Calibri"/>
              </a:rPr>
              <a:t>g</a:t>
            </a:r>
            <a:r>
              <a:rPr sz="2000" spc="45" dirty="0">
                <a:latin typeface="Calibri"/>
                <a:cs typeface="Calibri"/>
              </a:rPr>
              <a:t>h</a:t>
            </a:r>
            <a:r>
              <a:rPr sz="2000" dirty="0">
                <a:latin typeface="Calibri"/>
                <a:cs typeface="Calibri"/>
              </a:rPr>
              <a:t>t</a:t>
            </a:r>
            <a:r>
              <a:rPr sz="2000" spc="-2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h</a:t>
            </a:r>
            <a:r>
              <a:rPr sz="2000" spc="40" dirty="0">
                <a:latin typeface="Calibri"/>
                <a:cs typeface="Calibri"/>
              </a:rPr>
              <a:t>a</a:t>
            </a:r>
            <a:r>
              <a:rPr sz="2000" spc="-5" dirty="0">
                <a:latin typeface="Calibri"/>
                <a:cs typeface="Calibri"/>
              </a:rPr>
              <a:t>re</a:t>
            </a:r>
            <a:r>
              <a:rPr sz="2000" dirty="0">
                <a:latin typeface="Calibri"/>
                <a:cs typeface="Calibri"/>
              </a:rPr>
              <a:t>d</a:t>
            </a:r>
            <a:r>
              <a:rPr sz="2000" spc="-105" dirty="0">
                <a:latin typeface="Calibri"/>
                <a:cs typeface="Calibri"/>
              </a:rPr>
              <a:t> </a:t>
            </a:r>
            <a:r>
              <a:rPr sz="2000" spc="45" dirty="0">
                <a:latin typeface="Calibri"/>
                <a:cs typeface="Calibri"/>
              </a:rPr>
              <a:t>b</a:t>
            </a:r>
            <a:r>
              <a:rPr sz="2000" spc="-5" dirty="0">
                <a:latin typeface="Calibri"/>
                <a:cs typeface="Calibri"/>
              </a:rPr>
              <a:t>y</a:t>
            </a:r>
            <a:r>
              <a:rPr sz="2000" spc="-60" dirty="0">
                <a:latin typeface="Calibri"/>
                <a:cs typeface="Calibri"/>
              </a:rPr>
              <a:t> </a:t>
            </a:r>
            <a:r>
              <a:rPr sz="2000" spc="15" dirty="0">
                <a:latin typeface="Calibri"/>
                <a:cs typeface="Calibri"/>
              </a:rPr>
              <a:t>s</a:t>
            </a:r>
            <a:r>
              <a:rPr sz="2000" spc="-5" dirty="0">
                <a:latin typeface="Calibri"/>
                <a:cs typeface="Calibri"/>
              </a:rPr>
              <a:t>e</a:t>
            </a:r>
            <a:r>
              <a:rPr sz="2000" spc="-10" dirty="0">
                <a:latin typeface="Calibri"/>
                <a:cs typeface="Calibri"/>
              </a:rPr>
              <a:t>v</a:t>
            </a:r>
            <a:r>
              <a:rPr sz="2000" spc="-5" dirty="0">
                <a:latin typeface="Calibri"/>
                <a:cs typeface="Calibri"/>
              </a:rPr>
              <a:t>er</a:t>
            </a:r>
            <a:r>
              <a:rPr sz="2000" spc="40" dirty="0">
                <a:latin typeface="Calibri"/>
                <a:cs typeface="Calibri"/>
              </a:rPr>
              <a:t>a</a:t>
            </a:r>
            <a:r>
              <a:rPr sz="2000" dirty="0">
                <a:latin typeface="Calibri"/>
                <a:cs typeface="Calibri"/>
              </a:rPr>
              <a:t>l</a:t>
            </a:r>
            <a:r>
              <a:rPr sz="2000" spc="-114" dirty="0">
                <a:latin typeface="Calibri"/>
                <a:cs typeface="Calibri"/>
              </a:rPr>
              <a:t> </a:t>
            </a:r>
            <a:r>
              <a:rPr sz="2000" spc="45" dirty="0">
                <a:latin typeface="Calibri"/>
                <a:cs typeface="Calibri"/>
              </a:rPr>
              <a:t>u</a:t>
            </a:r>
            <a:r>
              <a:rPr sz="2000" spc="15" dirty="0">
                <a:latin typeface="Calibri"/>
                <a:cs typeface="Calibri"/>
              </a:rPr>
              <a:t>s</a:t>
            </a:r>
            <a:r>
              <a:rPr sz="2000" spc="-5" dirty="0">
                <a:latin typeface="Calibri"/>
                <a:cs typeface="Calibri"/>
              </a:rPr>
              <a:t>er</a:t>
            </a:r>
            <a:r>
              <a:rPr sz="2000" dirty="0">
                <a:latin typeface="Calibri"/>
                <a:cs typeface="Calibri"/>
              </a:rPr>
              <a:t>s</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LOCATIO</a:t>
            </a:r>
            <a:r>
              <a:rPr sz="2000" b="1" dirty="0">
                <a:latin typeface="Courier New"/>
                <a:cs typeface="Courier New"/>
              </a:rPr>
              <a:t>N</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20" dirty="0">
                <a:latin typeface="Calibri"/>
                <a:cs typeface="Calibri"/>
              </a:rPr>
              <a:t>p</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5" dirty="0">
                <a:latin typeface="Calibri"/>
                <a:cs typeface="Calibri"/>
              </a:rPr>
              <a:t>f</a:t>
            </a:r>
            <a:r>
              <a:rPr sz="2000" b="1" spc="-5" dirty="0">
                <a:latin typeface="Calibri"/>
                <a:cs typeface="Calibri"/>
              </a:rPr>
              <a:t>y</a:t>
            </a:r>
            <a:r>
              <a:rPr sz="2000" b="1" spc="10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5" dirty="0">
                <a:latin typeface="Calibri"/>
                <a:cs typeface="Calibri"/>
              </a:rPr>
              <a:t>w</a:t>
            </a:r>
            <a:r>
              <a:rPr sz="2000" b="1" spc="20" dirty="0">
                <a:latin typeface="Calibri"/>
                <a:cs typeface="Calibri"/>
              </a:rPr>
              <a:t>h</a:t>
            </a:r>
            <a:r>
              <a:rPr sz="2000" b="1" spc="-10" dirty="0">
                <a:latin typeface="Calibri"/>
                <a:cs typeface="Calibri"/>
              </a:rPr>
              <a:t>e</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dirty="0">
                <a:latin typeface="Calibri"/>
                <a:cs typeface="Calibri"/>
              </a:rPr>
              <a:t>i</a:t>
            </a:r>
            <a:r>
              <a:rPr sz="2000" b="1" spc="20" dirty="0">
                <a:latin typeface="Calibri"/>
                <a:cs typeface="Calibri"/>
              </a:rPr>
              <a:t>d</a:t>
            </a:r>
            <a:r>
              <a:rPr sz="2000" b="1" spc="-10" dirty="0">
                <a:latin typeface="Calibri"/>
                <a:cs typeface="Calibri"/>
              </a:rPr>
              <a:t>e</a:t>
            </a:r>
            <a:r>
              <a:rPr sz="2000" b="1" spc="-5"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0" dirty="0"/>
              <a:t>o</a:t>
            </a:r>
            <a:r>
              <a:rPr spc="35" dirty="0"/>
              <a:t>n</a:t>
            </a:r>
            <a:r>
              <a:rPr spc="-5" dirty="0"/>
              <a:t>t</a:t>
            </a:r>
            <a:r>
              <a:rPr spc="-45" dirty="0"/>
              <a:t>r</a:t>
            </a:r>
            <a:r>
              <a:rPr spc="30" dirty="0"/>
              <a:t>o</a:t>
            </a:r>
            <a:r>
              <a:rPr spc="45" dirty="0"/>
              <a:t>lli</a:t>
            </a:r>
            <a:r>
              <a:rPr spc="35" dirty="0"/>
              <a:t>n</a:t>
            </a:r>
            <a:r>
              <a:rPr spc="-5" dirty="0"/>
              <a:t>g</a:t>
            </a:r>
            <a:r>
              <a:rPr spc="-275" dirty="0"/>
              <a:t> </a:t>
            </a:r>
            <a:r>
              <a:rPr spc="-170" dirty="0"/>
              <a:t>T</a:t>
            </a:r>
            <a:r>
              <a:rPr spc="-50" dirty="0"/>
              <a:t>a</a:t>
            </a:r>
            <a:r>
              <a:rPr spc="35" dirty="0"/>
              <a:t>b</a:t>
            </a:r>
            <a:r>
              <a:rPr spc="45" dirty="0"/>
              <a:t>l</a:t>
            </a:r>
            <a:r>
              <a:rPr spc="-5" dirty="0"/>
              <a:t>e</a:t>
            </a:r>
            <a:r>
              <a:rPr spc="-140" dirty="0"/>
              <a:t> </a:t>
            </a:r>
            <a:r>
              <a:rPr spc="20" dirty="0"/>
              <a:t>D</a:t>
            </a:r>
            <a:r>
              <a:rPr spc="-50" dirty="0"/>
              <a:t>a</a:t>
            </a:r>
            <a:r>
              <a:rPr spc="-5" dirty="0"/>
              <a:t>t</a:t>
            </a:r>
            <a:r>
              <a:rPr dirty="0"/>
              <a:t>a</a:t>
            </a:r>
            <a:r>
              <a:rPr spc="5" dirty="0"/>
              <a:t> </a:t>
            </a:r>
            <a:r>
              <a:rPr spc="-10" dirty="0"/>
              <a:t>L</a:t>
            </a:r>
            <a:r>
              <a:rPr spc="30" dirty="0"/>
              <a:t>o</a:t>
            </a:r>
            <a:r>
              <a:rPr spc="-20" dirty="0"/>
              <a:t>c</a:t>
            </a:r>
            <a:r>
              <a:rPr spc="-50" dirty="0"/>
              <a:t>a</a:t>
            </a:r>
            <a:r>
              <a:rPr spc="-5" dirty="0"/>
              <a:t>t</a:t>
            </a:r>
            <a:r>
              <a:rPr spc="45" dirty="0"/>
              <a:t>i</a:t>
            </a:r>
            <a:r>
              <a:rPr spc="30" dirty="0"/>
              <a:t>o</a:t>
            </a:r>
            <a:r>
              <a:rPr dirty="0"/>
              <a:t>n</a:t>
            </a:r>
          </a:p>
        </p:txBody>
      </p:sp>
      <p:sp>
        <p:nvSpPr>
          <p:cNvPr id="4" name="object 4"/>
          <p:cNvSpPr/>
          <p:nvPr/>
        </p:nvSpPr>
        <p:spPr>
          <a:xfrm>
            <a:off x="800100" y="2933700"/>
            <a:ext cx="7454900" cy="3187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0900" y="3048000"/>
            <a:ext cx="4267200" cy="30480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44550" y="2978150"/>
            <a:ext cx="7315200" cy="30480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CREAT</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job</a:t>
            </a:r>
            <a:r>
              <a:rPr sz="1800" b="1" dirty="0">
                <a:latin typeface="Courier New"/>
                <a:cs typeface="Courier New"/>
              </a:rPr>
              <a:t>s</a:t>
            </a:r>
            <a:r>
              <a:rPr sz="1800" b="1" spc="-60" dirty="0">
                <a:latin typeface="Courier New"/>
                <a:cs typeface="Courier New"/>
              </a:rPr>
              <a:t> </a:t>
            </a:r>
            <a:r>
              <a:rPr sz="1800" b="1" dirty="0">
                <a:latin typeface="Courier New"/>
                <a:cs typeface="Courier New"/>
              </a:rPr>
              <a:t>(</a:t>
            </a:r>
            <a:endParaRPr sz="1800">
              <a:latin typeface="Courier New"/>
              <a:cs typeface="Courier New"/>
            </a:endParaRPr>
          </a:p>
          <a:p>
            <a:pPr marL="715645" marR="4775200">
              <a:lnSpc>
                <a:spcPct val="111100"/>
              </a:lnSpc>
            </a:pPr>
            <a:r>
              <a:rPr sz="1800" b="1" spc="15" dirty="0">
                <a:latin typeface="Courier New"/>
                <a:cs typeface="Courier New"/>
              </a:rPr>
              <a:t>i</a:t>
            </a:r>
            <a:r>
              <a:rPr sz="1800" b="1" dirty="0">
                <a:latin typeface="Courier New"/>
                <a:cs typeface="Courier New"/>
              </a:rPr>
              <a:t>d</a:t>
            </a:r>
            <a:r>
              <a:rPr sz="1800" b="1" spc="-60" dirty="0">
                <a:latin typeface="Courier New"/>
                <a:cs typeface="Courier New"/>
              </a:rPr>
              <a:t> </a:t>
            </a:r>
            <a:r>
              <a:rPr sz="1800" b="1" spc="15" dirty="0">
                <a:latin typeface="Courier New"/>
                <a:cs typeface="Courier New"/>
              </a:rPr>
              <a:t>INT, titl</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STRING, salar</a:t>
            </a:r>
            <a:r>
              <a:rPr sz="1800" b="1" dirty="0">
                <a:latin typeface="Courier New"/>
                <a:cs typeface="Courier New"/>
              </a:rPr>
              <a:t>y</a:t>
            </a:r>
            <a:r>
              <a:rPr sz="1800" b="1" spc="-160" dirty="0">
                <a:latin typeface="Courier New"/>
                <a:cs typeface="Courier New"/>
              </a:rPr>
              <a:t> </a:t>
            </a:r>
            <a:r>
              <a:rPr sz="1800" b="1" spc="15" dirty="0">
                <a:latin typeface="Courier New"/>
                <a:cs typeface="Courier New"/>
              </a:rPr>
              <a:t>INT,</a:t>
            </a:r>
            <a:endParaRPr sz="1800">
              <a:latin typeface="Courier New"/>
              <a:cs typeface="Courier New"/>
            </a:endParaRPr>
          </a:p>
          <a:p>
            <a:pPr marL="715645">
              <a:lnSpc>
                <a:spcPct val="100000"/>
              </a:lnSpc>
              <a:spcBef>
                <a:spcPts val="240"/>
              </a:spcBef>
            </a:pPr>
            <a:r>
              <a:rPr sz="1800" b="1" spc="15" dirty="0">
                <a:latin typeface="Courier New"/>
                <a:cs typeface="Courier New"/>
              </a:rPr>
              <a:t>poste</a:t>
            </a:r>
            <a:r>
              <a:rPr sz="1800" b="1" dirty="0">
                <a:latin typeface="Courier New"/>
                <a:cs typeface="Courier New"/>
              </a:rPr>
              <a:t>d</a:t>
            </a:r>
            <a:r>
              <a:rPr sz="1800" b="1" spc="-160" dirty="0">
                <a:latin typeface="Courier New"/>
                <a:cs typeface="Courier New"/>
              </a:rPr>
              <a:t> </a:t>
            </a:r>
            <a:r>
              <a:rPr sz="1800" b="1" spc="15" dirty="0">
                <a:latin typeface="Courier New"/>
                <a:cs typeface="Courier New"/>
              </a:rPr>
              <a:t>TIMESTAMP</a:t>
            </a:r>
            <a:endParaRPr sz="1800">
              <a:latin typeface="Courier New"/>
              <a:cs typeface="Courier New"/>
            </a:endParaRPr>
          </a:p>
          <a:p>
            <a:pPr marL="448945">
              <a:lnSpc>
                <a:spcPct val="100000"/>
              </a:lnSpc>
              <a:spcBef>
                <a:spcPts val="140"/>
              </a:spcBef>
            </a:pPr>
            <a:r>
              <a:rPr sz="1800" b="1" dirty="0">
                <a:latin typeface="Courier New"/>
                <a:cs typeface="Courier New"/>
              </a:rPr>
              <a:t>)</a:t>
            </a:r>
            <a:endParaRPr sz="1800">
              <a:latin typeface="Courier New"/>
              <a:cs typeface="Courier New"/>
            </a:endParaRPr>
          </a:p>
          <a:p>
            <a:pPr marL="448945" marR="3568700">
              <a:lnSpc>
                <a:spcPct val="111100"/>
              </a:lnSpc>
            </a:pPr>
            <a:r>
              <a:rPr sz="1800" b="1" spc="15" dirty="0">
                <a:latin typeface="Courier New"/>
                <a:cs typeface="Courier New"/>
              </a:rPr>
              <a:t>RO</a:t>
            </a:r>
            <a:r>
              <a:rPr sz="1800" b="1" dirty="0">
                <a:latin typeface="Courier New"/>
                <a:cs typeface="Courier New"/>
              </a:rPr>
              <a:t>W</a:t>
            </a:r>
            <a:r>
              <a:rPr sz="1800" b="1" spc="-60" dirty="0">
                <a:latin typeface="Courier New"/>
                <a:cs typeface="Courier New"/>
              </a:rPr>
              <a:t> </a:t>
            </a:r>
            <a:r>
              <a:rPr sz="1800" b="1" spc="15" dirty="0">
                <a:latin typeface="Courier New"/>
                <a:cs typeface="Courier New"/>
              </a:rPr>
              <a:t>FORMA</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DELIMITED FIELD</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TERMINATE</a:t>
            </a:r>
            <a:r>
              <a:rPr sz="1800" b="1" dirty="0">
                <a:latin typeface="Courier New"/>
                <a:cs typeface="Courier New"/>
              </a:rPr>
              <a:t>D</a:t>
            </a:r>
            <a:r>
              <a:rPr sz="1800" b="1" spc="-260" dirty="0">
                <a:latin typeface="Courier New"/>
                <a:cs typeface="Courier New"/>
              </a:rPr>
              <a:t> </a:t>
            </a:r>
            <a:r>
              <a:rPr sz="1800" b="1" spc="15" dirty="0">
                <a:latin typeface="Courier New"/>
                <a:cs typeface="Courier New"/>
              </a:rPr>
              <a:t>B</a:t>
            </a:r>
            <a:r>
              <a:rPr sz="1800" b="1" dirty="0">
                <a:latin typeface="Courier New"/>
                <a:cs typeface="Courier New"/>
              </a:rPr>
              <a:t>Y</a:t>
            </a:r>
            <a:r>
              <a:rPr sz="1800" b="1" spc="-65" dirty="0">
                <a:latin typeface="Courier New"/>
                <a:cs typeface="Courier New"/>
              </a:rPr>
              <a:t> </a:t>
            </a:r>
            <a:r>
              <a:rPr sz="1800" b="1" spc="20" dirty="0">
                <a:latin typeface="Courier New"/>
                <a:cs typeface="Courier New"/>
              </a:rPr>
              <a:t>'</a:t>
            </a:r>
            <a:r>
              <a:rPr sz="1800" b="1" spc="15" dirty="0">
                <a:latin typeface="Courier New"/>
                <a:cs typeface="Courier New"/>
              </a:rPr>
              <a:t>,'</a:t>
            </a:r>
            <a:endParaRPr sz="1800">
              <a:latin typeface="Courier New"/>
              <a:cs typeface="Courier New"/>
            </a:endParaRPr>
          </a:p>
          <a:p>
            <a:pPr marL="448945">
              <a:lnSpc>
                <a:spcPct val="100000"/>
              </a:lnSpc>
              <a:spcBef>
                <a:spcPts val="240"/>
              </a:spcBef>
            </a:pPr>
            <a:r>
              <a:rPr sz="1800" b="1" spc="15" dirty="0">
                <a:solidFill>
                  <a:srgbClr val="0000FF"/>
                </a:solidFill>
                <a:latin typeface="Courier New"/>
                <a:cs typeface="Courier New"/>
              </a:rPr>
              <a:t>LOCATIO</a:t>
            </a:r>
            <a:r>
              <a:rPr sz="1800" b="1" dirty="0">
                <a:solidFill>
                  <a:srgbClr val="0000FF"/>
                </a:solidFill>
                <a:latin typeface="Courier New"/>
                <a:cs typeface="Courier New"/>
              </a:rPr>
              <a:t>N</a:t>
            </a:r>
            <a:r>
              <a:rPr sz="1800" b="1" spc="-260" dirty="0">
                <a:solidFill>
                  <a:srgbClr val="0000FF"/>
                </a:solidFill>
                <a:latin typeface="Courier New"/>
                <a:cs typeface="Courier New"/>
              </a:rPr>
              <a:t> </a:t>
            </a:r>
            <a:r>
              <a:rPr sz="1800" b="1" spc="15" dirty="0">
                <a:solidFill>
                  <a:srgbClr val="0000FF"/>
                </a:solidFill>
                <a:latin typeface="Courier New"/>
                <a:cs typeface="Courier New"/>
              </a:rPr>
              <a:t>'/dualcor</a:t>
            </a:r>
            <a:r>
              <a:rPr sz="1800" b="1" spc="20" dirty="0">
                <a:solidFill>
                  <a:srgbClr val="0000FF"/>
                </a:solidFill>
                <a:latin typeface="Courier New"/>
                <a:cs typeface="Courier New"/>
              </a:rPr>
              <a:t>e</a:t>
            </a:r>
            <a:r>
              <a:rPr sz="1800" b="1" spc="15" dirty="0">
                <a:solidFill>
                  <a:srgbClr val="0000FF"/>
                </a:solidFill>
                <a:latin typeface="Courier New"/>
                <a:cs typeface="Courier New"/>
              </a:rPr>
              <a:t>/jobs</a:t>
            </a:r>
            <a:r>
              <a:rPr sz="1800" b="1" spc="-80" dirty="0">
                <a:solidFill>
                  <a:srgbClr val="0000FF"/>
                </a:solidFill>
                <a:latin typeface="Courier New"/>
                <a:cs typeface="Courier New"/>
              </a:rPr>
              <a:t>'</a:t>
            </a:r>
            <a:r>
              <a:rPr sz="1800" b="1" dirty="0">
                <a:latin typeface="Courier New"/>
                <a:cs typeface="Courier New"/>
              </a:rPr>
              <a:t>;</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11125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15" dirty="0">
                <a:latin typeface="Calibri"/>
                <a:cs typeface="Calibri"/>
              </a:rPr>
              <a:t>AU</a:t>
            </a:r>
            <a:r>
              <a:rPr sz="2000" b="1" spc="5" dirty="0">
                <a:latin typeface="Calibri"/>
                <a:cs typeface="Calibri"/>
              </a:rPr>
              <a:t>T</a:t>
            </a:r>
            <a:r>
              <a:rPr sz="2000" b="1" spc="-40" dirty="0">
                <a:latin typeface="Calibri"/>
                <a:cs typeface="Calibri"/>
              </a:rPr>
              <a:t>I</a:t>
            </a:r>
            <a:r>
              <a:rPr sz="2000" b="1" spc="45" dirty="0">
                <a:latin typeface="Calibri"/>
                <a:cs typeface="Calibri"/>
              </a:rPr>
              <a:t>O</a:t>
            </a:r>
            <a:r>
              <a:rPr sz="2000" b="1" spc="-25" dirty="0">
                <a:latin typeface="Calibri"/>
                <a:cs typeface="Calibri"/>
              </a:rPr>
              <a:t>N</a:t>
            </a:r>
            <a:r>
              <a:rPr sz="2000" b="1" spc="-5" dirty="0">
                <a:latin typeface="Calibri"/>
                <a:cs typeface="Calibri"/>
              </a:rPr>
              <a:t>:</a:t>
            </a:r>
            <a:r>
              <a:rPr sz="2000" b="1" spc="-105" dirty="0">
                <a:latin typeface="Calibri"/>
                <a:cs typeface="Calibri"/>
              </a:rPr>
              <a:t> </a:t>
            </a:r>
            <a:r>
              <a:rPr sz="2000" b="1" spc="35" dirty="0">
                <a:latin typeface="Calibri"/>
                <a:cs typeface="Calibri"/>
              </a:rPr>
              <a:t>D</a:t>
            </a:r>
            <a:r>
              <a:rPr sz="2000" b="1" spc="-15" dirty="0">
                <a:latin typeface="Calibri"/>
                <a:cs typeface="Calibri"/>
              </a:rPr>
              <a:t>r</a:t>
            </a:r>
            <a:r>
              <a:rPr sz="2000" b="1" spc="10" dirty="0">
                <a:latin typeface="Calibri"/>
                <a:cs typeface="Calibri"/>
              </a:rPr>
              <a:t>o</a:t>
            </a:r>
            <a:r>
              <a:rPr sz="2000" b="1" spc="20" dirty="0">
                <a:latin typeface="Calibri"/>
                <a:cs typeface="Calibri"/>
              </a:rPr>
              <a:t>pp</a:t>
            </a:r>
            <a:r>
              <a:rPr sz="2000" b="1" dirty="0">
                <a:latin typeface="Calibri"/>
                <a:cs typeface="Calibri"/>
              </a:rPr>
              <a: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it</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5" dirty="0">
                <a:latin typeface="Courier New"/>
                <a:cs typeface="Courier New"/>
              </a:rPr>
              <a:t>EXTERNA</a:t>
            </a:r>
            <a:r>
              <a:rPr sz="2000" b="1" dirty="0">
                <a:latin typeface="Courier New"/>
                <a:cs typeface="Courier New"/>
              </a:rPr>
              <a:t>L</a:t>
            </a:r>
            <a:r>
              <a:rPr sz="2000" b="1" spc="-805" dirty="0">
                <a:latin typeface="Courier New"/>
                <a:cs typeface="Courier New"/>
              </a:rPr>
              <a:t> </a:t>
            </a:r>
            <a:r>
              <a:rPr sz="2000" b="1" dirty="0">
                <a:latin typeface="Calibri"/>
                <a:cs typeface="Calibri"/>
              </a:rPr>
              <a:t>w</a:t>
            </a:r>
            <a:r>
              <a:rPr sz="2000" b="1" spc="20" dirty="0">
                <a:latin typeface="Calibri"/>
                <a:cs typeface="Calibri"/>
              </a:rPr>
              <a:t>h</a:t>
            </a:r>
            <a:r>
              <a:rPr sz="2000" b="1" spc="-10" dirty="0">
                <a:latin typeface="Calibri"/>
                <a:cs typeface="Calibri"/>
              </a:rPr>
              <a:t>e</a:t>
            </a:r>
            <a:r>
              <a:rPr sz="2000" b="1" spc="-5" dirty="0">
                <a:latin typeface="Calibri"/>
                <a:cs typeface="Calibri"/>
              </a:rPr>
              <a:t>n</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0" dirty="0">
                <a:latin typeface="Calibri"/>
                <a:cs typeface="Calibri"/>
              </a:rPr>
              <a:t>a</a:t>
            </a:r>
            <a:r>
              <a:rPr sz="2000" b="1" spc="-50" dirty="0">
                <a:latin typeface="Calibri"/>
                <a:cs typeface="Calibri"/>
              </a:rPr>
              <a:t>v</a:t>
            </a:r>
            <a:r>
              <a:rPr sz="2000" b="1" spc="10" dirty="0">
                <a:latin typeface="Calibri"/>
                <a:cs typeface="Calibri"/>
              </a:rPr>
              <a:t>o</a:t>
            </a:r>
            <a:r>
              <a:rPr sz="2000" b="1" dirty="0">
                <a:latin typeface="Calibri"/>
                <a:cs typeface="Calibri"/>
              </a:rPr>
              <a:t>i</a:t>
            </a:r>
            <a:r>
              <a:rPr sz="2000" b="1" spc="20" dirty="0">
                <a:latin typeface="Calibri"/>
                <a:cs typeface="Calibri"/>
              </a:rPr>
              <a:t>d</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0" dirty="0">
                <a:latin typeface="Calibri"/>
                <a:cs typeface="Calibri"/>
              </a:rPr>
              <a:t>b</a:t>
            </a:r>
            <a:r>
              <a:rPr sz="2000" b="1" spc="-10" dirty="0">
                <a:latin typeface="Calibri"/>
                <a:cs typeface="Calibri"/>
              </a:rPr>
              <a:t>e</a:t>
            </a:r>
            <a:r>
              <a:rPr sz="2000" b="1" spc="20" dirty="0">
                <a:latin typeface="Calibri"/>
                <a:cs typeface="Calibri"/>
              </a:rPr>
              <a:t>h</a:t>
            </a:r>
            <a:r>
              <a:rPr sz="2000" b="1" spc="0" dirty="0">
                <a:latin typeface="Calibri"/>
                <a:cs typeface="Calibri"/>
              </a:rPr>
              <a:t>a</a:t>
            </a:r>
            <a:r>
              <a:rPr sz="2000" b="1" spc="-50" dirty="0">
                <a:latin typeface="Calibri"/>
                <a:cs typeface="Calibri"/>
              </a:rPr>
              <a:t>v</a:t>
            </a:r>
            <a:r>
              <a:rPr sz="2000" b="1" dirty="0">
                <a:latin typeface="Calibri"/>
                <a:cs typeface="Calibri"/>
              </a:rPr>
              <a:t>i</a:t>
            </a:r>
            <a:r>
              <a:rPr sz="2000" b="1" spc="10" dirty="0">
                <a:latin typeface="Calibri"/>
                <a:cs typeface="Calibri"/>
              </a:rPr>
              <a:t>o</a:t>
            </a:r>
            <a:r>
              <a:rPr sz="2000" b="1" dirty="0">
                <a:latin typeface="Calibri"/>
                <a:cs typeface="Calibri"/>
              </a:rPr>
              <a:t>r</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40" dirty="0">
                <a:latin typeface="Calibri"/>
                <a:cs typeface="Calibri"/>
              </a:rPr>
              <a:t>D</a:t>
            </a:r>
            <a:r>
              <a:rPr sz="2000" spc="-5" dirty="0">
                <a:latin typeface="Calibri"/>
                <a:cs typeface="Calibri"/>
              </a:rPr>
              <a:t>r</a:t>
            </a:r>
            <a:r>
              <a:rPr sz="2000" spc="45" dirty="0">
                <a:latin typeface="Calibri"/>
                <a:cs typeface="Calibri"/>
              </a:rPr>
              <a:t>opp</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40" dirty="0">
                <a:latin typeface="Calibri"/>
                <a:cs typeface="Calibri"/>
              </a:rPr>
              <a:t>a</a:t>
            </a:r>
            <a:r>
              <a:rPr sz="2000" dirty="0">
                <a:latin typeface="Calibri"/>
                <a:cs typeface="Calibri"/>
              </a:rPr>
              <a:t>n</a:t>
            </a:r>
            <a:r>
              <a:rPr sz="2000" spc="-105" dirty="0">
                <a:latin typeface="Calibri"/>
                <a:cs typeface="Calibri"/>
              </a:rPr>
              <a:t> </a:t>
            </a:r>
            <a:r>
              <a:rPr sz="2000" i="1" spc="35" dirty="0">
                <a:latin typeface="Calibri"/>
                <a:cs typeface="Calibri"/>
              </a:rPr>
              <a:t>e</a:t>
            </a:r>
            <a:r>
              <a:rPr sz="2000" i="1" spc="25" dirty="0">
                <a:latin typeface="Calibri"/>
                <a:cs typeface="Calibri"/>
              </a:rPr>
              <a:t>x</a:t>
            </a:r>
            <a:r>
              <a:rPr sz="2000" i="1" spc="30" dirty="0">
                <a:latin typeface="Calibri"/>
                <a:cs typeface="Calibri"/>
              </a:rPr>
              <a:t>t</a:t>
            </a:r>
            <a:r>
              <a:rPr sz="2000" i="1" spc="35" dirty="0">
                <a:latin typeface="Calibri"/>
                <a:cs typeface="Calibri"/>
              </a:rPr>
              <a:t>e</a:t>
            </a:r>
            <a:r>
              <a:rPr sz="2000" i="1" spc="0" dirty="0">
                <a:latin typeface="Calibri"/>
                <a:cs typeface="Calibri"/>
              </a:rPr>
              <a:t>r</a:t>
            </a:r>
            <a:r>
              <a:rPr sz="2000" i="1" spc="-30" dirty="0">
                <a:latin typeface="Calibri"/>
                <a:cs typeface="Calibri"/>
              </a:rPr>
              <a:t>na</a:t>
            </a:r>
            <a:r>
              <a:rPr sz="2000" i="1" dirty="0">
                <a:latin typeface="Calibri"/>
                <a:cs typeface="Calibri"/>
              </a:rPr>
              <a:t>l</a:t>
            </a:r>
            <a:r>
              <a:rPr sz="2000" i="1" spc="-114"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s</a:t>
            </a:r>
            <a:r>
              <a:rPr sz="2000" spc="-135" dirty="0">
                <a:latin typeface="Calibri"/>
                <a:cs typeface="Calibri"/>
              </a:rPr>
              <a:t> </a:t>
            </a:r>
            <a:r>
              <a:rPr sz="2000" spc="45" dirty="0">
                <a:latin typeface="Calibri"/>
                <a:cs typeface="Calibri"/>
              </a:rPr>
              <a:t>on</a:t>
            </a:r>
            <a:r>
              <a:rPr sz="2000" spc="40" dirty="0">
                <a:latin typeface="Calibri"/>
                <a:cs typeface="Calibri"/>
              </a:rPr>
              <a:t>l</a:t>
            </a:r>
            <a:r>
              <a:rPr sz="2000" spc="-5" dirty="0">
                <a:latin typeface="Calibri"/>
                <a:cs typeface="Calibri"/>
              </a:rPr>
              <a:t>y</a:t>
            </a:r>
            <a:r>
              <a:rPr sz="2000" spc="-160" dirty="0">
                <a:latin typeface="Calibri"/>
                <a:cs typeface="Calibri"/>
              </a:rPr>
              <a:t> </a:t>
            </a:r>
            <a:r>
              <a:rPr sz="2000" spc="40" dirty="0">
                <a:latin typeface="Calibri"/>
                <a:cs typeface="Calibri"/>
              </a:rPr>
              <a:t>i</a:t>
            </a:r>
            <a:r>
              <a:rPr sz="2000" spc="30" dirty="0">
                <a:latin typeface="Calibri"/>
                <a:cs typeface="Calibri"/>
              </a:rPr>
              <a:t>t</a:t>
            </a:r>
            <a:r>
              <a:rPr sz="2000" dirty="0">
                <a:latin typeface="Calibri"/>
                <a:cs typeface="Calibri"/>
              </a:rPr>
              <a:t>s</a:t>
            </a:r>
            <a:r>
              <a:rPr sz="2000" spc="-135" dirty="0">
                <a:latin typeface="Calibri"/>
                <a:cs typeface="Calibri"/>
              </a:rPr>
              <a:t> </a:t>
            </a:r>
            <a:r>
              <a:rPr sz="2000" i="1" spc="5" dirty="0">
                <a:latin typeface="Calibri"/>
                <a:cs typeface="Calibri"/>
              </a:rPr>
              <a:t>m</a:t>
            </a:r>
            <a:r>
              <a:rPr sz="2000" i="1" spc="35" dirty="0">
                <a:latin typeface="Calibri"/>
                <a:cs typeface="Calibri"/>
              </a:rPr>
              <a:t>e</a:t>
            </a:r>
            <a:r>
              <a:rPr sz="2000" i="1" spc="30" dirty="0">
                <a:latin typeface="Calibri"/>
                <a:cs typeface="Calibri"/>
              </a:rPr>
              <a:t>t</a:t>
            </a:r>
            <a:r>
              <a:rPr sz="2000" i="1" spc="-30" dirty="0">
                <a:latin typeface="Calibri"/>
                <a:cs typeface="Calibri"/>
              </a:rPr>
              <a:t>ada</a:t>
            </a:r>
            <a:r>
              <a:rPr sz="2000" i="1" spc="30" dirty="0">
                <a:latin typeface="Calibri"/>
                <a:cs typeface="Calibri"/>
              </a:rPr>
              <a:t>t</a:t>
            </a:r>
            <a:r>
              <a:rPr sz="2000" i="1" dirty="0">
                <a:latin typeface="Calibri"/>
                <a:cs typeface="Calibri"/>
              </a:rPr>
              <a:t>a</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t>E</a:t>
            </a:r>
            <a:r>
              <a:rPr spc="-40" dirty="0"/>
              <a:t>x</a:t>
            </a:r>
            <a:r>
              <a:rPr spc="-5" dirty="0"/>
              <a:t>t</a:t>
            </a:r>
            <a:r>
              <a:rPr dirty="0"/>
              <a:t>e</a:t>
            </a:r>
            <a:r>
              <a:rPr spc="-45" dirty="0"/>
              <a:t>r</a:t>
            </a:r>
            <a:r>
              <a:rPr spc="35" dirty="0"/>
              <a:t>n</a:t>
            </a:r>
            <a:r>
              <a:rPr spc="-55" dirty="0"/>
              <a:t>a</a:t>
            </a:r>
            <a:r>
              <a:rPr spc="45" dirty="0"/>
              <a:t>ll</a:t>
            </a:r>
            <a:r>
              <a:rPr spc="-5" dirty="0"/>
              <a:t>y</a:t>
            </a:r>
            <a:r>
              <a:rPr spc="-35" dirty="0"/>
              <a:t> </a:t>
            </a:r>
            <a:r>
              <a:rPr spc="45" dirty="0"/>
              <a:t>M</a:t>
            </a:r>
            <a:r>
              <a:rPr spc="-55" dirty="0"/>
              <a:t>a</a:t>
            </a:r>
            <a:r>
              <a:rPr spc="35" dirty="0"/>
              <a:t>n</a:t>
            </a:r>
            <a:r>
              <a:rPr spc="-55" dirty="0"/>
              <a:t>a</a:t>
            </a:r>
            <a:r>
              <a:rPr spc="-40" dirty="0"/>
              <a:t>g</a:t>
            </a:r>
            <a:r>
              <a:rPr dirty="0"/>
              <a:t>ed</a:t>
            </a:r>
            <a:r>
              <a:rPr spc="-5" dirty="0"/>
              <a:t> </a:t>
            </a:r>
            <a:r>
              <a:rPr spc="-170" dirty="0"/>
              <a:t>T</a:t>
            </a:r>
            <a:r>
              <a:rPr spc="-55" dirty="0"/>
              <a:t>a</a:t>
            </a:r>
            <a:r>
              <a:rPr spc="35" dirty="0"/>
              <a:t>b</a:t>
            </a:r>
            <a:r>
              <a:rPr spc="45" dirty="0"/>
              <a:t>l</a:t>
            </a:r>
            <a:r>
              <a:rPr dirty="0"/>
              <a:t>es</a:t>
            </a:r>
          </a:p>
        </p:txBody>
      </p:sp>
      <p:sp>
        <p:nvSpPr>
          <p:cNvPr id="4" name="object 4"/>
          <p:cNvSpPr/>
          <p:nvPr/>
        </p:nvSpPr>
        <p:spPr>
          <a:xfrm>
            <a:off x="800100" y="2400300"/>
            <a:ext cx="7454900" cy="3187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0900" y="2514600"/>
            <a:ext cx="4673600" cy="30480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44550" y="2444750"/>
            <a:ext cx="7315200" cy="30480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CREAT</a:t>
            </a:r>
            <a:r>
              <a:rPr sz="1800" b="1" dirty="0">
                <a:latin typeface="Courier New"/>
                <a:cs typeface="Courier New"/>
              </a:rPr>
              <a:t>E</a:t>
            </a:r>
            <a:r>
              <a:rPr sz="1800" b="1" spc="-160" dirty="0">
                <a:latin typeface="Courier New"/>
                <a:cs typeface="Courier New"/>
              </a:rPr>
              <a:t> </a:t>
            </a:r>
            <a:r>
              <a:rPr sz="1800" b="1" spc="15" dirty="0">
                <a:solidFill>
                  <a:srgbClr val="0000FF"/>
                </a:solidFill>
                <a:latin typeface="Courier New"/>
                <a:cs typeface="Courier New"/>
              </a:rPr>
              <a:t>EXTERNA</a:t>
            </a:r>
            <a:r>
              <a:rPr sz="1800" b="1" dirty="0">
                <a:solidFill>
                  <a:srgbClr val="0000FF"/>
                </a:solidFill>
                <a:latin typeface="Courier New"/>
                <a:cs typeface="Courier New"/>
              </a:rPr>
              <a:t>L</a:t>
            </a:r>
            <a:r>
              <a:rPr sz="1800" b="1" spc="-160" dirty="0">
                <a:solidFill>
                  <a:srgbClr val="0000FF"/>
                </a:solidFill>
                <a:latin typeface="Courier New"/>
                <a:cs typeface="Courier New"/>
              </a:rPr>
              <a:t> </a:t>
            </a:r>
            <a:r>
              <a:rPr sz="1800" b="1" spc="15" dirty="0">
                <a:latin typeface="Courier New"/>
                <a:cs typeface="Courier New"/>
              </a:rPr>
              <a:t>TABL</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adclicks</a:t>
            </a:r>
            <a:endParaRPr sz="1800">
              <a:latin typeface="Courier New"/>
              <a:cs typeface="Courier New"/>
            </a:endParaRPr>
          </a:p>
          <a:p>
            <a:pPr marL="715645" marR="3683000" indent="-266700">
              <a:lnSpc>
                <a:spcPct val="111100"/>
              </a:lnSpc>
            </a:pPr>
            <a:r>
              <a:rPr sz="1800" b="1" dirty="0">
                <a:latin typeface="Courier New"/>
                <a:cs typeface="Courier New"/>
              </a:rPr>
              <a:t>(</a:t>
            </a:r>
            <a:r>
              <a:rPr sz="1800" b="1" spc="-65" dirty="0">
                <a:latin typeface="Courier New"/>
                <a:cs typeface="Courier New"/>
              </a:rPr>
              <a:t> </a:t>
            </a:r>
            <a:r>
              <a:rPr sz="1800" b="1" spc="15" dirty="0">
                <a:latin typeface="Courier New"/>
                <a:cs typeface="Courier New"/>
              </a:rPr>
              <a:t>campaign_i</a:t>
            </a:r>
            <a:r>
              <a:rPr sz="1800" b="1" dirty="0">
                <a:latin typeface="Courier New"/>
                <a:cs typeface="Courier New"/>
              </a:rPr>
              <a:t>d</a:t>
            </a:r>
            <a:r>
              <a:rPr sz="1800" b="1" spc="-260" dirty="0">
                <a:latin typeface="Courier New"/>
                <a:cs typeface="Courier New"/>
              </a:rPr>
              <a:t> </a:t>
            </a:r>
            <a:r>
              <a:rPr sz="1800" b="1" spc="15" dirty="0">
                <a:latin typeface="Courier New"/>
                <a:cs typeface="Courier New"/>
              </a:rPr>
              <a:t>STRING, click_tim</a:t>
            </a:r>
            <a:r>
              <a:rPr sz="1800" b="1" dirty="0">
                <a:latin typeface="Courier New"/>
                <a:cs typeface="Courier New"/>
              </a:rPr>
              <a:t>e</a:t>
            </a:r>
            <a:r>
              <a:rPr sz="1800" b="1" spc="-260" dirty="0">
                <a:latin typeface="Courier New"/>
                <a:cs typeface="Courier New"/>
              </a:rPr>
              <a:t> </a:t>
            </a:r>
            <a:r>
              <a:rPr sz="1800" b="1" spc="15" dirty="0">
                <a:latin typeface="Courier New"/>
                <a:cs typeface="Courier New"/>
              </a:rPr>
              <a:t>TIMESTAMP, keywor</a:t>
            </a:r>
            <a:r>
              <a:rPr sz="1800" b="1" dirty="0">
                <a:latin typeface="Courier New"/>
                <a:cs typeface="Courier New"/>
              </a:rPr>
              <a:t>d</a:t>
            </a:r>
            <a:r>
              <a:rPr sz="1800" b="1" spc="-160" dirty="0">
                <a:latin typeface="Courier New"/>
                <a:cs typeface="Courier New"/>
              </a:rPr>
              <a:t> </a:t>
            </a:r>
            <a:r>
              <a:rPr sz="1800" b="1" spc="15" dirty="0">
                <a:latin typeface="Courier New"/>
                <a:cs typeface="Courier New"/>
              </a:rPr>
              <a:t>STRING,</a:t>
            </a:r>
            <a:endParaRPr sz="1800">
              <a:latin typeface="Courier New"/>
              <a:cs typeface="Courier New"/>
            </a:endParaRPr>
          </a:p>
          <a:p>
            <a:pPr marL="715645" marR="3822700">
              <a:lnSpc>
                <a:spcPct val="109600"/>
              </a:lnSpc>
              <a:spcBef>
                <a:spcPts val="30"/>
              </a:spcBef>
            </a:pPr>
            <a:r>
              <a:rPr sz="1800" b="1" spc="15" dirty="0">
                <a:latin typeface="Courier New"/>
                <a:cs typeface="Courier New"/>
              </a:rPr>
              <a:t>sit</a:t>
            </a:r>
            <a:r>
              <a:rPr sz="1800" b="1" dirty="0">
                <a:latin typeface="Courier New"/>
                <a:cs typeface="Courier New"/>
              </a:rPr>
              <a:t>e</a:t>
            </a:r>
            <a:r>
              <a:rPr sz="1800" b="1" spc="-60" dirty="0">
                <a:latin typeface="Courier New"/>
                <a:cs typeface="Courier New"/>
              </a:rPr>
              <a:t> </a:t>
            </a:r>
            <a:r>
              <a:rPr sz="1800" b="1" spc="15" dirty="0">
                <a:latin typeface="Courier New"/>
                <a:cs typeface="Courier New"/>
              </a:rPr>
              <a:t>STRING, placemen</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STRING, was_clicke</a:t>
            </a:r>
            <a:r>
              <a:rPr sz="1800" b="1" dirty="0">
                <a:latin typeface="Courier New"/>
                <a:cs typeface="Courier New"/>
              </a:rPr>
              <a:t>d</a:t>
            </a:r>
            <a:r>
              <a:rPr sz="1800" b="1" spc="-260" dirty="0">
                <a:latin typeface="Courier New"/>
                <a:cs typeface="Courier New"/>
              </a:rPr>
              <a:t> </a:t>
            </a:r>
            <a:r>
              <a:rPr sz="1800" b="1" spc="15" dirty="0">
                <a:latin typeface="Courier New"/>
                <a:cs typeface="Courier New"/>
              </a:rPr>
              <a:t>BOOLEAN, cos</a:t>
            </a:r>
            <a:r>
              <a:rPr sz="1800" b="1" dirty="0">
                <a:latin typeface="Courier New"/>
                <a:cs typeface="Courier New"/>
              </a:rPr>
              <a:t>t</a:t>
            </a:r>
            <a:r>
              <a:rPr sz="1800" b="1" spc="-65" dirty="0">
                <a:latin typeface="Courier New"/>
                <a:cs typeface="Courier New"/>
              </a:rPr>
              <a:t> </a:t>
            </a:r>
            <a:r>
              <a:rPr sz="1800" b="1" spc="15" dirty="0">
                <a:latin typeface="Courier New"/>
                <a:cs typeface="Courier New"/>
              </a:rPr>
              <a:t>SMALLINT)</a:t>
            </a:r>
            <a:endParaRPr sz="1800">
              <a:latin typeface="Courier New"/>
              <a:cs typeface="Courier New"/>
            </a:endParaRPr>
          </a:p>
          <a:p>
            <a:pPr marL="448945">
              <a:lnSpc>
                <a:spcPct val="100000"/>
              </a:lnSpc>
              <a:spcBef>
                <a:spcPts val="240"/>
              </a:spcBef>
            </a:pPr>
            <a:r>
              <a:rPr sz="1800" b="1" spc="15" dirty="0">
                <a:latin typeface="Courier New"/>
                <a:cs typeface="Courier New"/>
              </a:rPr>
              <a:t>LOCATIO</a:t>
            </a:r>
            <a:r>
              <a:rPr sz="1800" b="1" dirty="0">
                <a:latin typeface="Courier New"/>
                <a:cs typeface="Courier New"/>
              </a:rPr>
              <a:t>N</a:t>
            </a:r>
            <a:r>
              <a:rPr sz="1800" b="1" spc="-260" dirty="0">
                <a:latin typeface="Courier New"/>
                <a:cs typeface="Courier New"/>
              </a:rPr>
              <a:t> </a:t>
            </a:r>
            <a:r>
              <a:rPr sz="1800" b="1" spc="15" dirty="0">
                <a:latin typeface="Courier New"/>
                <a:cs typeface="Courier New"/>
              </a:rPr>
              <a:t>'/dualcor</a:t>
            </a:r>
            <a:r>
              <a:rPr sz="1800" b="1" spc="20" dirty="0">
                <a:latin typeface="Courier New"/>
                <a:cs typeface="Courier New"/>
              </a:rPr>
              <a:t>e</a:t>
            </a:r>
            <a:r>
              <a:rPr sz="1800" b="1" spc="15" dirty="0">
                <a:latin typeface="Courier New"/>
                <a:cs typeface="Courier New"/>
              </a:rPr>
              <a:t>/ad_d</a:t>
            </a:r>
            <a:r>
              <a:rPr sz="1800" b="1" spc="-85" dirty="0">
                <a:latin typeface="Courier New"/>
                <a:cs typeface="Courier New"/>
              </a:rPr>
              <a:t>a</a:t>
            </a:r>
            <a:r>
              <a:rPr sz="1800" b="1" spc="15" dirty="0">
                <a:latin typeface="Courier New"/>
                <a:cs typeface="Courier New"/>
              </a:rPr>
              <a:t>t</a:t>
            </a:r>
            <a:r>
              <a:rPr sz="1800" b="1" spc="20" dirty="0">
                <a:latin typeface="Courier New"/>
                <a:cs typeface="Courier New"/>
              </a:rPr>
              <a:t>a</a:t>
            </a:r>
            <a:r>
              <a:rPr sz="1800" b="1" spc="15" dirty="0">
                <a:latin typeface="Courier New"/>
                <a:cs typeface="Courier New"/>
              </a:rPr>
              <a:t>'</a:t>
            </a:r>
            <a:r>
              <a:rPr sz="1800" b="1" dirty="0">
                <a:latin typeface="Courier New"/>
                <a:cs typeface="Courier New"/>
              </a:rPr>
              <a:t>;</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4924425"/>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smtClean="0">
                <a:latin typeface="Calibri"/>
                <a:cs typeface="Calibri"/>
              </a:rPr>
              <a:t>Avro </a:t>
            </a:r>
          </a:p>
          <a:p>
            <a:pPr marL="635000" lvl="1" indent="-165100">
              <a:buClr>
                <a:srgbClr val="2DA6C9"/>
              </a:buClr>
              <a:buFont typeface="Malgun Gothic"/>
              <a:buChar char="▪"/>
              <a:tabLst>
                <a:tab pos="177800" algn="l"/>
              </a:tabLst>
            </a:pPr>
            <a:r>
              <a:rPr lang="en-US" sz="2000" dirty="0"/>
              <a:t>Uses JSON based </a:t>
            </a:r>
            <a:r>
              <a:rPr lang="en-US" sz="2000" dirty="0" smtClean="0"/>
              <a:t>schemas</a:t>
            </a:r>
          </a:p>
          <a:p>
            <a:pPr marL="635000" lvl="1" indent="-165100">
              <a:buClr>
                <a:srgbClr val="2DA6C9"/>
              </a:buClr>
              <a:buFont typeface="Malgun Gothic"/>
              <a:buChar char="▪"/>
              <a:tabLst>
                <a:tab pos="177800" algn="l"/>
              </a:tabLst>
            </a:pPr>
            <a:r>
              <a:rPr lang="en-US" sz="2000" dirty="0"/>
              <a:t>Schema's sent during data exchange</a:t>
            </a:r>
          </a:p>
          <a:p>
            <a:pPr marL="12700">
              <a:lnSpc>
                <a:spcPct val="100000"/>
              </a:lnSpc>
              <a:buClr>
                <a:srgbClr val="2DA6C9"/>
              </a:buClr>
              <a:tabLst>
                <a:tab pos="177800" algn="l"/>
              </a:tabLst>
            </a:pPr>
            <a:endParaRPr lang="en-US" sz="2000" dirty="0"/>
          </a:p>
          <a:p>
            <a:pPr marL="177800" indent="-165100">
              <a:lnSpc>
                <a:spcPct val="100000"/>
              </a:lnSpc>
              <a:buClr>
                <a:srgbClr val="2DA6C9"/>
              </a:buClr>
              <a:buFont typeface="Malgun Gothic"/>
              <a:buChar char="▪"/>
              <a:tabLst>
                <a:tab pos="177800" algn="l"/>
              </a:tabLst>
            </a:pPr>
            <a:endParaRPr lang="en-US" sz="2000" b="1" spc="40" dirty="0" smtClean="0">
              <a:latin typeface="Calibri"/>
              <a:cs typeface="Calibri"/>
            </a:endParaRPr>
          </a:p>
          <a:p>
            <a:pPr marL="742950" lvl="1" indent="-285750">
              <a:buFont typeface="Arial" panose="020B0604020202020204" pitchFamily="34" charset="0"/>
              <a:buChar char="•"/>
            </a:pPr>
            <a:r>
              <a:rPr lang="en-US" sz="2000" dirty="0"/>
              <a:t>Rich data structures.</a:t>
            </a:r>
          </a:p>
          <a:p>
            <a:pPr marL="742950" lvl="1" indent="-285750">
              <a:buFont typeface="Arial" panose="020B0604020202020204" pitchFamily="34" charset="0"/>
              <a:buChar char="•"/>
            </a:pPr>
            <a:r>
              <a:rPr lang="en-US" sz="2000" dirty="0"/>
              <a:t>A compact, fast, binary data format.</a:t>
            </a:r>
          </a:p>
          <a:p>
            <a:pPr marL="742950" lvl="1" indent="-285750">
              <a:buFont typeface="Arial" panose="020B0604020202020204" pitchFamily="34" charset="0"/>
              <a:buChar char="•"/>
            </a:pPr>
            <a:r>
              <a:rPr lang="en-US" sz="2000" dirty="0"/>
              <a:t>A container file, to store persistent data.</a:t>
            </a:r>
          </a:p>
          <a:p>
            <a:pPr marL="742950" lvl="1" indent="-285750">
              <a:buFont typeface="Arial" panose="020B0604020202020204" pitchFamily="34" charset="0"/>
              <a:buChar char="•"/>
            </a:pPr>
            <a:r>
              <a:rPr lang="en-US" sz="2000" dirty="0"/>
              <a:t>Simple integration with many languages. Code generation is not required to read or write data files nor to use or implement RPC protocols. Code generation as an optional optimization, only worth implementing for statically typed languages.</a:t>
            </a:r>
          </a:p>
          <a:p>
            <a:pPr marL="742950" lvl="1" indent="-285750">
              <a:buFont typeface="Arial" panose="020B0604020202020204" pitchFamily="34" charset="0"/>
              <a:buChar char="•"/>
            </a:pPr>
            <a:r>
              <a:rPr lang="en-US" sz="2000" dirty="0"/>
              <a:t>Avro API's exist for these languages Java, C, C++, C#, Python and Ruby.</a:t>
            </a:r>
          </a:p>
          <a:p>
            <a:pPr marL="635000" lvl="1" indent="-165100">
              <a:buClr>
                <a:srgbClr val="2DA6C9"/>
              </a:buClr>
              <a:buFont typeface="Malgun Gothic"/>
              <a:buChar char="▪"/>
              <a:tabLst>
                <a:tab pos="177800" algn="l"/>
              </a:tabLst>
            </a:pPr>
            <a:endParaRPr lang="en-US" sz="2000" b="1" spc="40" dirty="0" smtClean="0">
              <a:latin typeface="Calibri"/>
              <a:cs typeface="Calibri"/>
            </a:endParaRP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172564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183654"/>
            <a:ext cx="7301865" cy="7810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1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20" dirty="0">
                <a:latin typeface="Calibri"/>
                <a:cs typeface="Calibri"/>
              </a:rPr>
              <a:t>b</a:t>
            </a:r>
            <a:r>
              <a:rPr sz="2000" b="1" spc="10" dirty="0">
                <a:latin typeface="Calibri"/>
                <a:cs typeface="Calibri"/>
              </a:rPr>
              <a:t>o</a:t>
            </a:r>
            <a:r>
              <a:rPr sz="2000" b="1" dirty="0">
                <a:latin typeface="Calibri"/>
                <a:cs typeface="Calibri"/>
              </a:rPr>
              <a:t>t</a:t>
            </a:r>
            <a:r>
              <a:rPr sz="2000" b="1" spc="-5" dirty="0">
                <a:latin typeface="Calibri"/>
                <a:cs typeface="Calibri"/>
              </a:rPr>
              <a:t>h</a:t>
            </a:r>
            <a:r>
              <a:rPr sz="2000" b="1" spc="-13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nn</a:t>
            </a:r>
            <a:r>
              <a:rPr sz="2000" b="1" spc="-10" dirty="0">
                <a:latin typeface="Calibri"/>
                <a:cs typeface="Calibri"/>
              </a:rPr>
              <a:t>e</a:t>
            </a:r>
            <a:r>
              <a:rPr sz="2000" b="1" spc="-40" dirty="0">
                <a:latin typeface="Calibri"/>
                <a:cs typeface="Calibri"/>
              </a:rPr>
              <a:t>c</a:t>
            </a:r>
            <a:r>
              <a:rPr sz="2000" b="1" spc="-5" dirty="0">
                <a:latin typeface="Calibri"/>
                <a:cs typeface="Calibri"/>
              </a:rPr>
              <a:t>t</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defaul</a:t>
            </a:r>
            <a:r>
              <a:rPr sz="2000" b="1" dirty="0">
                <a:latin typeface="Courier New"/>
                <a:cs typeface="Courier New"/>
              </a:rPr>
              <a:t>t</a:t>
            </a:r>
            <a:r>
              <a:rPr sz="2000" b="1" spc="-705" dirty="0">
                <a:latin typeface="Courier New"/>
                <a:cs typeface="Courier New"/>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160" dirty="0">
                <a:latin typeface="Calibri"/>
                <a:cs typeface="Calibri"/>
              </a:rPr>
              <a:t> </a:t>
            </a:r>
            <a:r>
              <a:rPr sz="2000" b="1" spc="20" dirty="0">
                <a:latin typeface="Calibri"/>
                <a:cs typeface="Calibri"/>
              </a:rPr>
              <a:t>b</a:t>
            </a:r>
            <a:r>
              <a:rPr sz="2000" b="1" spc="-5" dirty="0">
                <a:latin typeface="Calibri"/>
                <a:cs typeface="Calibri"/>
              </a:rPr>
              <a:t>y</a:t>
            </a:r>
            <a:r>
              <a:rPr sz="2000" b="1" spc="-100" dirty="0">
                <a:latin typeface="Calibri"/>
                <a:cs typeface="Calibri"/>
              </a:rPr>
              <a:t> </a:t>
            </a:r>
            <a:r>
              <a:rPr sz="2000" b="1" spc="25" dirty="0">
                <a:latin typeface="Calibri"/>
                <a:cs typeface="Calibri"/>
              </a:rPr>
              <a:t>d</a:t>
            </a:r>
            <a:r>
              <a:rPr sz="2000" b="1" spc="-10" dirty="0">
                <a:latin typeface="Calibri"/>
                <a:cs typeface="Calibri"/>
              </a:rPr>
              <a:t>e</a:t>
            </a:r>
            <a:r>
              <a:rPr sz="2000" b="1" spc="-35" dirty="0">
                <a:latin typeface="Calibri"/>
                <a:cs typeface="Calibri"/>
              </a:rPr>
              <a:t>f</a:t>
            </a:r>
            <a:r>
              <a:rPr sz="2000" b="1" spc="0" dirty="0">
                <a:latin typeface="Calibri"/>
                <a:cs typeface="Calibri"/>
              </a:rPr>
              <a:t>a</a:t>
            </a:r>
            <a:r>
              <a:rPr sz="2000" b="1" spc="20" dirty="0">
                <a:latin typeface="Calibri"/>
                <a:cs typeface="Calibri"/>
              </a:rPr>
              <a:t>u</a:t>
            </a:r>
            <a:r>
              <a:rPr sz="2000" b="1" dirty="0">
                <a:latin typeface="Calibri"/>
                <a:cs typeface="Calibri"/>
              </a:rPr>
              <a:t>l</a:t>
            </a:r>
            <a:r>
              <a:rPr sz="2000" b="1" spc="-5" dirty="0">
                <a:latin typeface="Calibri"/>
                <a:cs typeface="Calibri"/>
              </a:rPr>
              <a:t>t</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dirty="0">
                <a:latin typeface="Calibri"/>
                <a:cs typeface="Calibri"/>
              </a:rPr>
              <a:t>wit</a:t>
            </a:r>
            <a:r>
              <a:rPr sz="2000" b="1" spc="-40" dirty="0">
                <a:latin typeface="Calibri"/>
                <a:cs typeface="Calibri"/>
              </a:rPr>
              <a:t>c</a:t>
            </a:r>
            <a:r>
              <a:rPr sz="2000" b="1" spc="-5" dirty="0">
                <a:latin typeface="Calibri"/>
                <a:cs typeface="Calibri"/>
              </a:rPr>
              <a:t>h</a:t>
            </a:r>
            <a:r>
              <a:rPr sz="2000" b="1" spc="-30" dirty="0">
                <a:latin typeface="Calibri"/>
                <a:cs typeface="Calibri"/>
              </a:rPr>
              <a:t> </a:t>
            </a:r>
            <a:r>
              <a:rPr sz="2000" b="1" spc="20" dirty="0">
                <a:latin typeface="Calibri"/>
                <a:cs typeface="Calibri"/>
              </a:rPr>
              <a:t>b</a:t>
            </a:r>
            <a:r>
              <a:rPr sz="2000" b="1" spc="-10" dirty="0">
                <a:latin typeface="Calibri"/>
                <a:cs typeface="Calibri"/>
              </a:rPr>
              <a:t>e</a:t>
            </a:r>
            <a:r>
              <a:rPr sz="2000" b="1" dirty="0">
                <a:latin typeface="Calibri"/>
                <a:cs typeface="Calibri"/>
              </a:rPr>
              <a:t>t</a:t>
            </a:r>
            <a:r>
              <a:rPr sz="2000" b="1" spc="5" dirty="0">
                <a:latin typeface="Calibri"/>
                <a:cs typeface="Calibri"/>
              </a:rPr>
              <a:t>w</a:t>
            </a:r>
            <a:r>
              <a:rPr sz="2000" b="1" spc="-10" dirty="0">
                <a:latin typeface="Calibri"/>
                <a:cs typeface="Calibri"/>
              </a:rPr>
              <a:t>ee</a:t>
            </a:r>
            <a:r>
              <a:rPr sz="2000" b="1" spc="-5" dirty="0">
                <a:latin typeface="Calibri"/>
                <a:cs typeface="Calibri"/>
              </a:rPr>
              <a:t>n</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spc="-5" dirty="0">
                <a:latin typeface="Courier New"/>
                <a:cs typeface="Courier New"/>
              </a:rPr>
              <a:t>US</a:t>
            </a:r>
            <a:r>
              <a:rPr sz="2000" b="1" dirty="0">
                <a:latin typeface="Courier New"/>
                <a:cs typeface="Courier New"/>
              </a:rPr>
              <a:t>E</a:t>
            </a:r>
            <a:r>
              <a:rPr sz="2000" b="1" spc="-8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40" dirty="0">
                <a:latin typeface="Calibri"/>
                <a:cs typeface="Calibri"/>
              </a:rPr>
              <a:t>x</a:t>
            </a:r>
            <a:r>
              <a:rPr spc="35" dirty="0">
                <a:latin typeface="Calibri"/>
                <a:cs typeface="Calibri"/>
              </a:rPr>
              <a:t>p</a:t>
            </a:r>
            <a:r>
              <a:rPr spc="45" dirty="0">
                <a:latin typeface="Calibri"/>
                <a:cs typeface="Calibri"/>
              </a:rPr>
              <a:t>l</a:t>
            </a:r>
            <a:r>
              <a:rPr spc="35" dirty="0">
                <a:latin typeface="Calibri"/>
                <a:cs typeface="Calibri"/>
              </a:rPr>
              <a:t>o</a:t>
            </a:r>
            <a:r>
              <a:rPr spc="-45" dirty="0">
                <a:latin typeface="Calibri"/>
                <a:cs typeface="Calibri"/>
              </a:rPr>
              <a:t>r</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5" dirty="0">
                <a:latin typeface="Calibri"/>
                <a:cs typeface="Calibri"/>
              </a:rPr>
              <a:t>a</a:t>
            </a:r>
            <a:r>
              <a:rPr spc="-5" dirty="0">
                <a:latin typeface="Calibri"/>
                <a:cs typeface="Calibri"/>
              </a:rPr>
              <a:t>t</a:t>
            </a:r>
            <a:r>
              <a:rPr spc="-55" dirty="0">
                <a:latin typeface="Calibri"/>
                <a:cs typeface="Calibri"/>
              </a:rPr>
              <a:t>a</a:t>
            </a:r>
            <a:r>
              <a:rPr spc="35" dirty="0">
                <a:latin typeface="Calibri"/>
                <a:cs typeface="Calibri"/>
              </a:rPr>
              <a:t>b</a:t>
            </a:r>
            <a:r>
              <a:rPr spc="-55" dirty="0">
                <a:latin typeface="Calibri"/>
                <a:cs typeface="Calibri"/>
              </a:rPr>
              <a:t>a</a:t>
            </a:r>
            <a:r>
              <a:rPr spc="-40" dirty="0">
                <a:latin typeface="Calibri"/>
                <a:cs typeface="Calibri"/>
              </a:rPr>
              <a:t>s</a:t>
            </a:r>
            <a:r>
              <a:rPr dirty="0">
                <a:latin typeface="Calibri"/>
                <a:cs typeface="Calibri"/>
              </a:rPr>
              <a:t>es</a:t>
            </a:r>
            <a:r>
              <a:rPr spc="15"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95" dirty="0">
                <a:latin typeface="Calibri"/>
                <a:cs typeface="Calibri"/>
              </a:rPr>
              <a:t> </a:t>
            </a:r>
            <a:r>
              <a:rPr spc="-170" dirty="0">
                <a:latin typeface="Calibri"/>
                <a:cs typeface="Calibri"/>
              </a:rPr>
              <a:t>T</a:t>
            </a:r>
            <a:r>
              <a:rPr spc="-50" dirty="0">
                <a:latin typeface="Calibri"/>
                <a:cs typeface="Calibri"/>
              </a:rPr>
              <a:t>a</a:t>
            </a:r>
            <a:r>
              <a:rPr spc="35" dirty="0">
                <a:latin typeface="Calibri"/>
                <a:cs typeface="Calibri"/>
              </a:rPr>
              <a:t>b</a:t>
            </a:r>
            <a:r>
              <a:rPr spc="45" dirty="0">
                <a:latin typeface="Calibri"/>
                <a:cs typeface="Calibri"/>
              </a:rPr>
              <a:t>l</a:t>
            </a:r>
            <a:r>
              <a:rPr dirty="0">
                <a:latin typeface="Calibri"/>
                <a:cs typeface="Calibri"/>
              </a:rPr>
              <a:t>es</a:t>
            </a:r>
            <a:r>
              <a:rPr spc="-85" dirty="0">
                <a:latin typeface="Calibri"/>
                <a:cs typeface="Calibri"/>
              </a:rPr>
              <a:t> </a:t>
            </a:r>
            <a:r>
              <a:rPr spc="-30" dirty="0">
                <a:latin typeface="Calibri"/>
                <a:cs typeface="Calibri"/>
              </a:rPr>
              <a:t>(</a:t>
            </a:r>
            <a:r>
              <a:rPr spc="-20" dirty="0">
                <a:latin typeface="Calibri"/>
                <a:cs typeface="Calibri"/>
              </a:rPr>
              <a:t>2</a:t>
            </a:r>
            <a:r>
              <a:rPr dirty="0">
                <a:latin typeface="Calibri"/>
                <a:cs typeface="Calibri"/>
              </a:rPr>
              <a:t>)</a:t>
            </a:r>
          </a:p>
        </p:txBody>
      </p:sp>
      <p:sp>
        <p:nvSpPr>
          <p:cNvPr id="4" name="object 4"/>
          <p:cNvSpPr/>
          <p:nvPr/>
        </p:nvSpPr>
        <p:spPr>
          <a:xfrm>
            <a:off x="723900" y="2184400"/>
            <a:ext cx="7962900" cy="1739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8350" y="2228850"/>
            <a:ext cx="7823200" cy="1600200"/>
          </a:xfrm>
          <a:custGeom>
            <a:avLst/>
            <a:gdLst/>
            <a:ahLst/>
            <a:cxnLst/>
            <a:rect l="l" t="t" r="r" b="b"/>
            <a:pathLst>
              <a:path w="7823200" h="1600200">
                <a:moveTo>
                  <a:pt x="0" y="0"/>
                </a:moveTo>
                <a:lnTo>
                  <a:pt x="7823200" y="0"/>
                </a:lnTo>
                <a:lnTo>
                  <a:pt x="7823200" y="1600200"/>
                </a:lnTo>
                <a:lnTo>
                  <a:pt x="0" y="1600200"/>
                </a:lnTo>
                <a:lnTo>
                  <a:pt x="0" y="0"/>
                </a:lnTo>
                <a:close/>
              </a:path>
            </a:pathLst>
          </a:custGeom>
          <a:solidFill>
            <a:srgbClr val="F6FFC3"/>
          </a:solidFill>
        </p:spPr>
        <p:txBody>
          <a:bodyPr wrap="square" lIns="0" tIns="0" rIns="0" bIns="0" rtlCol="0"/>
          <a:lstStyle/>
          <a:p>
            <a:endParaRPr/>
          </a:p>
        </p:txBody>
      </p:sp>
      <p:sp>
        <p:nvSpPr>
          <p:cNvPr id="6" name="object 6"/>
          <p:cNvSpPr/>
          <p:nvPr/>
        </p:nvSpPr>
        <p:spPr>
          <a:xfrm>
            <a:off x="768350" y="2228850"/>
            <a:ext cx="7823200" cy="1600200"/>
          </a:xfrm>
          <a:custGeom>
            <a:avLst/>
            <a:gdLst/>
            <a:ahLst/>
            <a:cxnLst/>
            <a:rect l="l" t="t" r="r" b="b"/>
            <a:pathLst>
              <a:path w="7823200" h="1600200">
                <a:moveTo>
                  <a:pt x="0" y="0"/>
                </a:moveTo>
                <a:lnTo>
                  <a:pt x="7823200" y="0"/>
                </a:lnTo>
                <a:lnTo>
                  <a:pt x="7823200" y="1600200"/>
                </a:lnTo>
                <a:lnTo>
                  <a:pt x="0" y="1600200"/>
                </a:lnTo>
                <a:lnTo>
                  <a:pt x="0" y="0"/>
                </a:lnTo>
                <a:close/>
              </a:path>
            </a:pathLst>
          </a:custGeom>
          <a:ln w="12700">
            <a:solidFill>
              <a:srgbClr val="7F7F7F"/>
            </a:solidFill>
          </a:ln>
        </p:spPr>
        <p:txBody>
          <a:bodyPr wrap="square" lIns="0" tIns="0" rIns="0" bIns="0" rtlCol="0"/>
          <a:lstStyle/>
          <a:p>
            <a:endParaRPr/>
          </a:p>
        </p:txBody>
      </p:sp>
      <p:sp>
        <p:nvSpPr>
          <p:cNvPr id="7" name="object 7"/>
          <p:cNvSpPr txBox="1"/>
          <p:nvPr/>
        </p:nvSpPr>
        <p:spPr>
          <a:xfrm>
            <a:off x="932180" y="2434876"/>
            <a:ext cx="3606800" cy="863600"/>
          </a:xfrm>
          <a:prstGeom prst="rect">
            <a:avLst/>
          </a:prstGeom>
        </p:spPr>
        <p:txBody>
          <a:bodyPr vert="horz" wrap="square" lIns="0" tIns="0" rIns="0" bIns="0" rtlCol="0">
            <a:spAutoFit/>
          </a:bodyPr>
          <a:lstStyle/>
          <a:p>
            <a:pPr marL="12700">
              <a:lnSpc>
                <a:spcPct val="100000"/>
              </a:lnSpc>
            </a:pPr>
            <a:r>
              <a:rPr sz="1800" b="1" dirty="0">
                <a:solidFill>
                  <a:srgbClr val="A6A6A6"/>
                </a:solidFill>
                <a:latin typeface="Courier New"/>
                <a:cs typeface="Courier New"/>
              </a:rPr>
              <a:t>$</a:t>
            </a:r>
            <a:r>
              <a:rPr sz="1800" b="1" spc="35" dirty="0">
                <a:solidFill>
                  <a:srgbClr val="A6A6A6"/>
                </a:solidFill>
                <a:latin typeface="Courier New"/>
                <a:cs typeface="Courier New"/>
              </a:rPr>
              <a:t> </a:t>
            </a:r>
            <a:r>
              <a:rPr sz="1800" b="1" spc="15" dirty="0">
                <a:solidFill>
                  <a:srgbClr val="010000"/>
                </a:solidFill>
                <a:latin typeface="Courier New"/>
                <a:cs typeface="Courier New"/>
              </a:rPr>
              <a:t>impal</a:t>
            </a:r>
            <a:r>
              <a:rPr sz="1800" b="1" spc="20" dirty="0">
                <a:solidFill>
                  <a:srgbClr val="010000"/>
                </a:solidFill>
                <a:latin typeface="Courier New"/>
                <a:cs typeface="Courier New"/>
              </a:rPr>
              <a:t>a</a:t>
            </a:r>
            <a:r>
              <a:rPr sz="1800" b="1" spc="15" dirty="0">
                <a:solidFill>
                  <a:srgbClr val="010000"/>
                </a:solidFill>
                <a:latin typeface="Courier New"/>
                <a:cs typeface="Courier New"/>
              </a:rPr>
              <a:t>-shell</a:t>
            </a:r>
            <a:endParaRPr sz="1800">
              <a:latin typeface="Courier New"/>
              <a:cs typeface="Courier New"/>
            </a:endParaRPr>
          </a:p>
          <a:p>
            <a:pPr marL="12700">
              <a:lnSpc>
                <a:spcPct val="100000"/>
              </a:lnSpc>
              <a:spcBef>
                <a:spcPts val="240"/>
              </a:spcBef>
            </a:pPr>
            <a:r>
              <a:rPr sz="1800" b="1" dirty="0">
                <a:solidFill>
                  <a:srgbClr val="595959"/>
                </a:solidFill>
                <a:latin typeface="Courier New"/>
                <a:cs typeface="Courier New"/>
              </a:rPr>
              <a:t>&gt;</a:t>
            </a:r>
            <a:r>
              <a:rPr sz="1800" b="1" spc="35" dirty="0">
                <a:solidFill>
                  <a:srgbClr val="595959"/>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a:p>
            <a:pPr marL="12700">
              <a:lnSpc>
                <a:spcPct val="100000"/>
              </a:lnSpc>
              <a:spcBef>
                <a:spcPts val="240"/>
              </a:spcBef>
            </a:pPr>
            <a:r>
              <a:rPr sz="1800" b="1" dirty="0">
                <a:solidFill>
                  <a:srgbClr val="595959"/>
                </a:solidFill>
                <a:latin typeface="Courier New"/>
                <a:cs typeface="Courier New"/>
              </a:rPr>
              <a:t>&gt;</a:t>
            </a:r>
            <a:r>
              <a:rPr sz="1800" b="1" spc="35" dirty="0">
                <a:solidFill>
                  <a:srgbClr val="595959"/>
                </a:solidFill>
                <a:latin typeface="Courier New"/>
                <a:cs typeface="Courier New"/>
              </a:rPr>
              <a:t> </a:t>
            </a:r>
            <a:r>
              <a:rPr sz="1800" b="1" spc="15" dirty="0">
                <a:solidFill>
                  <a:srgbClr val="010000"/>
                </a:solidFill>
                <a:latin typeface="Courier New"/>
                <a:cs typeface="Courier New"/>
              </a:rPr>
              <a:t>US</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sales;</a:t>
            </a:r>
            <a:endParaRPr sz="1800">
              <a:latin typeface="Courier New"/>
              <a:cs typeface="Courier New"/>
            </a:endParaRPr>
          </a:p>
        </p:txBody>
      </p:sp>
      <p:sp>
        <p:nvSpPr>
          <p:cNvPr id="8" name="object 8"/>
          <p:cNvSpPr txBox="1"/>
          <p:nvPr/>
        </p:nvSpPr>
        <p:spPr>
          <a:xfrm>
            <a:off x="932180" y="3349276"/>
            <a:ext cx="3606800" cy="254000"/>
          </a:xfrm>
          <a:prstGeom prst="rect">
            <a:avLst/>
          </a:prstGeom>
        </p:spPr>
        <p:txBody>
          <a:bodyPr vert="horz" wrap="square" lIns="0" tIns="0" rIns="0" bIns="0" rtlCol="0">
            <a:spAutoFit/>
          </a:bodyPr>
          <a:lstStyle/>
          <a:p>
            <a:pPr marL="12700">
              <a:lnSpc>
                <a:spcPct val="100000"/>
              </a:lnSpc>
            </a:pPr>
            <a:r>
              <a:rPr sz="1800" b="1" dirty="0">
                <a:solidFill>
                  <a:srgbClr val="595959"/>
                </a:solidFill>
                <a:latin typeface="Courier New"/>
                <a:cs typeface="Courier New"/>
              </a:rPr>
              <a:t>&gt;</a:t>
            </a:r>
            <a:r>
              <a:rPr sz="1800" b="1" spc="35" dirty="0">
                <a:solidFill>
                  <a:srgbClr val="595959"/>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p:txBody>
      </p:sp>
      <p:sp>
        <p:nvSpPr>
          <p:cNvPr id="9" name="object 9"/>
          <p:cNvSpPr/>
          <p:nvPr/>
        </p:nvSpPr>
        <p:spPr>
          <a:xfrm>
            <a:off x="6286500" y="2044700"/>
            <a:ext cx="2590800" cy="12319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50000" y="2209800"/>
            <a:ext cx="2387600" cy="9779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299200" y="20574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6299200" y="20574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ln w="25400">
            <a:solidFill>
              <a:srgbClr val="2DA6C9"/>
            </a:solidFill>
          </a:ln>
        </p:spPr>
        <p:txBody>
          <a:bodyPr wrap="square" lIns="0" tIns="0" rIns="0" bIns="0" rtlCol="0"/>
          <a:lstStyle/>
          <a:p>
            <a:endParaRPr/>
          </a:p>
        </p:txBody>
      </p:sp>
      <p:sp>
        <p:nvSpPr>
          <p:cNvPr id="13" name="object 13"/>
          <p:cNvSpPr txBox="1"/>
          <p:nvPr/>
        </p:nvSpPr>
        <p:spPr>
          <a:xfrm>
            <a:off x="6474621" y="2309042"/>
            <a:ext cx="2007235" cy="627380"/>
          </a:xfrm>
          <a:prstGeom prst="rect">
            <a:avLst/>
          </a:prstGeom>
        </p:spPr>
        <p:txBody>
          <a:bodyPr vert="horz" wrap="square" lIns="0" tIns="0" rIns="0" bIns="0" rtlCol="0">
            <a:spAutoFit/>
          </a:bodyPr>
          <a:lstStyle/>
          <a:p>
            <a:pPr marL="12700">
              <a:lnSpc>
                <a:spcPct val="100000"/>
              </a:lnSpc>
            </a:pPr>
            <a:r>
              <a:rPr sz="1800" spc="-5" dirty="0">
                <a:latin typeface="Arial"/>
                <a:cs typeface="Arial"/>
              </a:rPr>
              <a:t>Que</a:t>
            </a:r>
            <a:r>
              <a:rPr sz="1800" dirty="0">
                <a:latin typeface="Arial"/>
                <a:cs typeface="Arial"/>
              </a:rPr>
              <a:t>ri</a:t>
            </a:r>
            <a:r>
              <a:rPr sz="1800" spc="-5" dirty="0">
                <a:latin typeface="Arial"/>
                <a:cs typeface="Arial"/>
              </a:rPr>
              <a:t>e</a:t>
            </a:r>
            <a:r>
              <a:rPr sz="1800" dirty="0">
                <a:latin typeface="Arial"/>
                <a:cs typeface="Arial"/>
              </a:rPr>
              <a:t>s</a:t>
            </a:r>
            <a:r>
              <a:rPr sz="1800" spc="-5" dirty="0">
                <a:latin typeface="Arial"/>
                <a:cs typeface="Arial"/>
              </a:rPr>
              <a:t> tab</a:t>
            </a:r>
            <a:r>
              <a:rPr sz="1800" dirty="0">
                <a:latin typeface="Arial"/>
                <a:cs typeface="Arial"/>
              </a:rPr>
              <a:t>le</a:t>
            </a:r>
            <a:r>
              <a:rPr sz="1800" spc="-5" dirty="0">
                <a:latin typeface="Arial"/>
                <a:cs typeface="Arial"/>
              </a:rPr>
              <a:t> </a:t>
            </a:r>
            <a:r>
              <a:rPr sz="1800" dirty="0">
                <a:latin typeface="Arial"/>
                <a:cs typeface="Arial"/>
              </a:rPr>
              <a:t>in</a:t>
            </a:r>
            <a:r>
              <a:rPr sz="1800" spc="-5" dirty="0">
                <a:latin typeface="Arial"/>
                <a:cs typeface="Arial"/>
              </a:rPr>
              <a:t> th</a:t>
            </a:r>
            <a:r>
              <a:rPr sz="1800" dirty="0">
                <a:latin typeface="Arial"/>
                <a:cs typeface="Arial"/>
              </a:rPr>
              <a:t>e</a:t>
            </a:r>
            <a:endParaRPr sz="1800">
              <a:latin typeface="Arial"/>
              <a:cs typeface="Arial"/>
            </a:endParaRPr>
          </a:p>
          <a:p>
            <a:pPr marL="12700">
              <a:lnSpc>
                <a:spcPct val="100000"/>
              </a:lnSpc>
              <a:spcBef>
                <a:spcPts val="640"/>
              </a:spcBef>
            </a:pPr>
            <a:r>
              <a:rPr sz="1800" spc="15" dirty="0">
                <a:latin typeface="Courier New"/>
                <a:cs typeface="Courier New"/>
              </a:rPr>
              <a:t>defaul</a:t>
            </a:r>
            <a:r>
              <a:rPr sz="1800" dirty="0">
                <a:latin typeface="Courier New"/>
                <a:cs typeface="Courier New"/>
              </a:rPr>
              <a:t>t</a:t>
            </a:r>
            <a:r>
              <a:rPr sz="1800" spc="-760" dirty="0">
                <a:latin typeface="Courier New"/>
                <a:cs typeface="Courier New"/>
              </a:rPr>
              <a:t> </a:t>
            </a:r>
            <a:r>
              <a:rPr sz="1800" spc="-5" dirty="0">
                <a:latin typeface="Arial"/>
                <a:cs typeface="Arial"/>
              </a:rPr>
              <a:t>databa</a:t>
            </a:r>
            <a:r>
              <a:rPr sz="1800" dirty="0">
                <a:latin typeface="Arial"/>
                <a:cs typeface="Arial"/>
              </a:rPr>
              <a:t>se</a:t>
            </a:r>
            <a:endParaRPr sz="1800">
              <a:latin typeface="Arial"/>
              <a:cs typeface="Arial"/>
            </a:endParaRPr>
          </a:p>
        </p:txBody>
      </p:sp>
      <p:sp>
        <p:nvSpPr>
          <p:cNvPr id="14" name="object 14"/>
          <p:cNvSpPr/>
          <p:nvPr/>
        </p:nvSpPr>
        <p:spPr>
          <a:xfrm>
            <a:off x="6286500" y="3200400"/>
            <a:ext cx="2590800" cy="12192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350000" y="3352800"/>
            <a:ext cx="2387600" cy="9906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299200" y="3213100"/>
            <a:ext cx="2438400" cy="1066800"/>
          </a:xfrm>
          <a:custGeom>
            <a:avLst/>
            <a:gdLst/>
            <a:ahLst/>
            <a:cxnLst/>
            <a:rect l="l" t="t" r="r" b="b"/>
            <a:pathLst>
              <a:path w="2438400" h="1066800">
                <a:moveTo>
                  <a:pt x="0" y="0"/>
                </a:moveTo>
                <a:lnTo>
                  <a:pt x="2438400" y="0"/>
                </a:lnTo>
                <a:lnTo>
                  <a:pt x="2438400" y="1066800"/>
                </a:lnTo>
                <a:lnTo>
                  <a:pt x="0" y="106680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6299200" y="3213100"/>
            <a:ext cx="2438400" cy="1066800"/>
          </a:xfrm>
          <a:custGeom>
            <a:avLst/>
            <a:gdLst/>
            <a:ahLst/>
            <a:cxnLst/>
            <a:rect l="l" t="t" r="r" b="b"/>
            <a:pathLst>
              <a:path w="2438400" h="1066800">
                <a:moveTo>
                  <a:pt x="0" y="0"/>
                </a:moveTo>
                <a:lnTo>
                  <a:pt x="2438400" y="0"/>
                </a:lnTo>
                <a:lnTo>
                  <a:pt x="2438400" y="1066800"/>
                </a:lnTo>
                <a:lnTo>
                  <a:pt x="0" y="1066800"/>
                </a:lnTo>
                <a:lnTo>
                  <a:pt x="0" y="0"/>
                </a:lnTo>
                <a:close/>
              </a:path>
            </a:pathLst>
          </a:custGeom>
          <a:ln w="25400">
            <a:solidFill>
              <a:srgbClr val="2DA6C9"/>
            </a:solidFill>
          </a:ln>
        </p:spPr>
        <p:txBody>
          <a:bodyPr wrap="square" lIns="0" tIns="0" rIns="0" bIns="0" rtlCol="0"/>
          <a:lstStyle/>
          <a:p>
            <a:endParaRPr/>
          </a:p>
        </p:txBody>
      </p:sp>
      <p:sp>
        <p:nvSpPr>
          <p:cNvPr id="18" name="object 18"/>
          <p:cNvSpPr txBox="1"/>
          <p:nvPr/>
        </p:nvSpPr>
        <p:spPr>
          <a:xfrm>
            <a:off x="6474621" y="3459039"/>
            <a:ext cx="2007235" cy="627380"/>
          </a:xfrm>
          <a:prstGeom prst="rect">
            <a:avLst/>
          </a:prstGeom>
        </p:spPr>
        <p:txBody>
          <a:bodyPr vert="horz" wrap="square" lIns="0" tIns="0" rIns="0" bIns="0" rtlCol="0">
            <a:spAutoFit/>
          </a:bodyPr>
          <a:lstStyle/>
          <a:p>
            <a:pPr marL="12700">
              <a:lnSpc>
                <a:spcPct val="100000"/>
              </a:lnSpc>
            </a:pPr>
            <a:r>
              <a:rPr sz="1800" spc="-5" dirty="0">
                <a:latin typeface="Arial"/>
                <a:cs typeface="Arial"/>
              </a:rPr>
              <a:t>Que</a:t>
            </a:r>
            <a:r>
              <a:rPr sz="1800" dirty="0">
                <a:latin typeface="Arial"/>
                <a:cs typeface="Arial"/>
              </a:rPr>
              <a:t>ri</a:t>
            </a:r>
            <a:r>
              <a:rPr sz="1800" spc="-5" dirty="0">
                <a:latin typeface="Arial"/>
                <a:cs typeface="Arial"/>
              </a:rPr>
              <a:t>e</a:t>
            </a:r>
            <a:r>
              <a:rPr sz="1800" dirty="0">
                <a:latin typeface="Arial"/>
                <a:cs typeface="Arial"/>
              </a:rPr>
              <a:t>s</a:t>
            </a:r>
            <a:r>
              <a:rPr sz="1800" spc="-5" dirty="0">
                <a:latin typeface="Arial"/>
                <a:cs typeface="Arial"/>
              </a:rPr>
              <a:t> tab</a:t>
            </a:r>
            <a:r>
              <a:rPr sz="1800" dirty="0">
                <a:latin typeface="Arial"/>
                <a:cs typeface="Arial"/>
              </a:rPr>
              <a:t>le</a:t>
            </a:r>
            <a:r>
              <a:rPr sz="1800" spc="-5" dirty="0">
                <a:latin typeface="Arial"/>
                <a:cs typeface="Arial"/>
              </a:rPr>
              <a:t> </a:t>
            </a:r>
            <a:r>
              <a:rPr sz="1800" dirty="0">
                <a:latin typeface="Arial"/>
                <a:cs typeface="Arial"/>
              </a:rPr>
              <a:t>in</a:t>
            </a:r>
            <a:r>
              <a:rPr sz="1800" spc="-5" dirty="0">
                <a:latin typeface="Arial"/>
                <a:cs typeface="Arial"/>
              </a:rPr>
              <a:t> th</a:t>
            </a:r>
            <a:r>
              <a:rPr sz="1800" dirty="0">
                <a:latin typeface="Arial"/>
                <a:cs typeface="Arial"/>
              </a:rPr>
              <a:t>e</a:t>
            </a:r>
            <a:endParaRPr sz="1800">
              <a:latin typeface="Arial"/>
              <a:cs typeface="Arial"/>
            </a:endParaRPr>
          </a:p>
          <a:p>
            <a:pPr marL="12700">
              <a:lnSpc>
                <a:spcPct val="100000"/>
              </a:lnSpc>
              <a:spcBef>
                <a:spcPts val="640"/>
              </a:spcBef>
            </a:pPr>
            <a:r>
              <a:rPr sz="1800" spc="15" dirty="0">
                <a:latin typeface="Courier New"/>
                <a:cs typeface="Courier New"/>
              </a:rPr>
              <a:t>sale</a:t>
            </a:r>
            <a:r>
              <a:rPr sz="1800" dirty="0">
                <a:latin typeface="Courier New"/>
                <a:cs typeface="Courier New"/>
              </a:rPr>
              <a:t>s</a:t>
            </a:r>
            <a:r>
              <a:rPr sz="1800" spc="-660" dirty="0">
                <a:latin typeface="Courier New"/>
                <a:cs typeface="Courier New"/>
              </a:rPr>
              <a:t> </a:t>
            </a:r>
            <a:r>
              <a:rPr sz="1800" spc="-5" dirty="0">
                <a:latin typeface="Arial"/>
                <a:cs typeface="Arial"/>
              </a:rPr>
              <a:t>databa</a:t>
            </a:r>
            <a:r>
              <a:rPr sz="1800" dirty="0">
                <a:latin typeface="Arial"/>
                <a:cs typeface="Arial"/>
              </a:rPr>
              <a:t>se</a:t>
            </a:r>
            <a:endParaRPr sz="1800">
              <a:latin typeface="Arial"/>
              <a:cs typeface="Arial"/>
            </a:endParaRPr>
          </a:p>
        </p:txBody>
      </p:sp>
      <p:sp>
        <p:nvSpPr>
          <p:cNvPr id="19" name="object 19"/>
          <p:cNvSpPr/>
          <p:nvPr/>
        </p:nvSpPr>
        <p:spPr>
          <a:xfrm>
            <a:off x="4470400" y="2540000"/>
            <a:ext cx="1905000" cy="5461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4648141" y="2578304"/>
            <a:ext cx="1658620" cy="354330"/>
          </a:xfrm>
          <a:custGeom>
            <a:avLst/>
            <a:gdLst/>
            <a:ahLst/>
            <a:cxnLst/>
            <a:rect l="l" t="t" r="r" b="b"/>
            <a:pathLst>
              <a:path w="1658620" h="354330">
                <a:moveTo>
                  <a:pt x="88880" y="237716"/>
                </a:moveTo>
                <a:lnTo>
                  <a:pt x="0" y="313806"/>
                </a:lnTo>
                <a:lnTo>
                  <a:pt x="109984" y="353720"/>
                </a:lnTo>
                <a:lnTo>
                  <a:pt x="117269" y="350315"/>
                </a:lnTo>
                <a:lnTo>
                  <a:pt x="122054" y="337129"/>
                </a:lnTo>
                <a:lnTo>
                  <a:pt x="118649" y="329844"/>
                </a:lnTo>
                <a:lnTo>
                  <a:pt x="73289" y="313382"/>
                </a:lnTo>
                <a:lnTo>
                  <a:pt x="210657" y="288392"/>
                </a:lnTo>
                <a:lnTo>
                  <a:pt x="68742" y="288392"/>
                </a:lnTo>
                <a:lnTo>
                  <a:pt x="105399" y="257011"/>
                </a:lnTo>
                <a:lnTo>
                  <a:pt x="106020" y="248993"/>
                </a:lnTo>
                <a:lnTo>
                  <a:pt x="96898" y="238338"/>
                </a:lnTo>
                <a:lnTo>
                  <a:pt x="88880" y="237716"/>
                </a:lnTo>
                <a:close/>
              </a:path>
              <a:path w="1658620" h="354330">
                <a:moveTo>
                  <a:pt x="1654027" y="0"/>
                </a:moveTo>
                <a:lnTo>
                  <a:pt x="68742" y="288392"/>
                </a:lnTo>
                <a:lnTo>
                  <a:pt x="210657" y="288392"/>
                </a:lnTo>
                <a:lnTo>
                  <a:pt x="1658573" y="24991"/>
                </a:lnTo>
                <a:lnTo>
                  <a:pt x="1654027" y="0"/>
                </a:lnTo>
                <a:close/>
              </a:path>
            </a:pathLst>
          </a:custGeom>
          <a:solidFill>
            <a:srgbClr val="107FA7"/>
          </a:solidFill>
        </p:spPr>
        <p:txBody>
          <a:bodyPr wrap="square" lIns="0" tIns="0" rIns="0" bIns="0" rtlCol="0"/>
          <a:lstStyle/>
          <a:p>
            <a:endParaRPr/>
          </a:p>
        </p:txBody>
      </p:sp>
      <p:sp>
        <p:nvSpPr>
          <p:cNvPr id="21" name="object 21"/>
          <p:cNvSpPr/>
          <p:nvPr/>
        </p:nvSpPr>
        <p:spPr>
          <a:xfrm>
            <a:off x="4394200" y="3352800"/>
            <a:ext cx="1981200" cy="482600"/>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571941" y="3460608"/>
            <a:ext cx="1734820" cy="296545"/>
          </a:xfrm>
          <a:custGeom>
            <a:avLst/>
            <a:gdLst/>
            <a:ahLst/>
            <a:cxnLst/>
            <a:rect l="l" t="t" r="r" b="b"/>
            <a:pathLst>
              <a:path w="1734820" h="296545">
                <a:moveTo>
                  <a:pt x="255552" y="67031"/>
                </a:moveTo>
                <a:lnTo>
                  <a:pt x="69767" y="67031"/>
                </a:lnTo>
                <a:lnTo>
                  <a:pt x="1730763" y="296269"/>
                </a:lnTo>
                <a:lnTo>
                  <a:pt x="1734237" y="271106"/>
                </a:lnTo>
                <a:lnTo>
                  <a:pt x="255552" y="67031"/>
                </a:lnTo>
                <a:close/>
              </a:path>
              <a:path w="1734820" h="296545">
                <a:moveTo>
                  <a:pt x="108174" y="0"/>
                </a:moveTo>
                <a:lnTo>
                  <a:pt x="0" y="44583"/>
                </a:lnTo>
                <a:lnTo>
                  <a:pt x="92054" y="116800"/>
                </a:lnTo>
                <a:lnTo>
                  <a:pt x="100039" y="115836"/>
                </a:lnTo>
                <a:lnTo>
                  <a:pt x="108696" y="104799"/>
                </a:lnTo>
                <a:lnTo>
                  <a:pt x="107732" y="96815"/>
                </a:lnTo>
                <a:lnTo>
                  <a:pt x="69767" y="67031"/>
                </a:lnTo>
                <a:lnTo>
                  <a:pt x="255552" y="67031"/>
                </a:lnTo>
                <a:lnTo>
                  <a:pt x="73239" y="41870"/>
                </a:lnTo>
                <a:lnTo>
                  <a:pt x="117853" y="23483"/>
                </a:lnTo>
                <a:lnTo>
                  <a:pt x="120944" y="16059"/>
                </a:lnTo>
                <a:lnTo>
                  <a:pt x="115599" y="3089"/>
                </a:lnTo>
                <a:lnTo>
                  <a:pt x="108174" y="0"/>
                </a:lnTo>
                <a:close/>
              </a:path>
            </a:pathLst>
          </a:custGeom>
          <a:solidFill>
            <a:srgbClr val="107FA7"/>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7</a:t>
            </a:fld>
            <a:endParaRPr spc="-5" dirty="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2154436"/>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smtClean="0">
                <a:latin typeface="Calibri"/>
                <a:cs typeface="Calibri"/>
              </a:rPr>
              <a:t>Avro </a:t>
            </a:r>
          </a:p>
          <a:p>
            <a:pPr marL="635000" lvl="1" indent="-165100">
              <a:buClr>
                <a:srgbClr val="2DA6C9"/>
              </a:buClr>
              <a:buFont typeface="Malgun Gothic"/>
              <a:buChar char="▪"/>
              <a:tabLst>
                <a:tab pos="177800" algn="l"/>
              </a:tabLst>
            </a:pPr>
            <a:r>
              <a:rPr lang="en-US" sz="2000" dirty="0"/>
              <a:t>Avro relies on schemas for serialization/deserialization. When Avro data is stored in a file, its schema is stored with it, so that files may be processed later by any program. If the program reading the data expects a different schema, this can be easily resolved, since both schemas are present.</a:t>
            </a:r>
            <a:endParaRPr lang="en-US" sz="2000" b="1" spc="40" dirty="0" smtClean="0">
              <a:latin typeface="Calibri"/>
              <a:cs typeface="Calibri"/>
            </a:endParaRPr>
          </a:p>
          <a:p>
            <a:pPr marL="635000" lvl="1" indent="-165100">
              <a:buClr>
                <a:srgbClr val="2DA6C9"/>
              </a:buClr>
              <a:buFont typeface="Malgun Gothic"/>
              <a:buChar char="▪"/>
              <a:tabLst>
                <a:tab pos="177800" algn="l"/>
              </a:tabLst>
            </a:pPr>
            <a:endParaRPr lang="en-US" sz="2000" b="1" spc="40" dirty="0" smtClean="0">
              <a:latin typeface="Calibri"/>
              <a:cs typeface="Calibri"/>
            </a:endParaRP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52989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36933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smtClean="0">
                <a:latin typeface="Calibri"/>
                <a:cs typeface="Calibri"/>
              </a:rPr>
              <a:t>Avro Supported data types:</a:t>
            </a:r>
          </a:p>
          <a:p>
            <a:pPr marL="635000" lvl="1" indent="-165100">
              <a:buClr>
                <a:srgbClr val="2DA6C9"/>
              </a:buClr>
              <a:buFont typeface="Malgun Gothic"/>
              <a:buChar char="▪"/>
              <a:tabLst>
                <a:tab pos="177800" algn="l"/>
              </a:tabLst>
            </a:pPr>
            <a:r>
              <a:rPr lang="en-US" sz="2000" dirty="0"/>
              <a:t>Primitives</a:t>
            </a:r>
            <a:r>
              <a:rPr lang="en-US" sz="2000" b="1" spc="40" dirty="0" smtClean="0">
                <a:latin typeface="Calibri"/>
                <a:cs typeface="Calibri"/>
              </a:rPr>
              <a:t>:</a:t>
            </a:r>
          </a:p>
          <a:p>
            <a:pPr marL="1200150" lvl="2" indent="-285750">
              <a:buFont typeface="Arial" panose="020B0604020202020204" pitchFamily="34" charset="0"/>
              <a:buChar char="•"/>
            </a:pPr>
            <a:r>
              <a:rPr lang="en-US" dirty="0"/>
              <a:t>null: no value</a:t>
            </a:r>
          </a:p>
          <a:p>
            <a:pPr marL="1200150" lvl="2" indent="-285750">
              <a:buFont typeface="Arial" panose="020B0604020202020204" pitchFamily="34" charset="0"/>
              <a:buChar char="•"/>
            </a:pPr>
            <a:r>
              <a:rPr lang="en-US" dirty="0" err="1"/>
              <a:t>boolean</a:t>
            </a:r>
            <a:r>
              <a:rPr lang="en-US" dirty="0"/>
              <a:t>: a binary value</a:t>
            </a:r>
          </a:p>
          <a:p>
            <a:pPr marL="1200150" lvl="2" indent="-285750">
              <a:buFont typeface="Arial" panose="020B0604020202020204" pitchFamily="34" charset="0"/>
              <a:buChar char="•"/>
            </a:pPr>
            <a:r>
              <a:rPr lang="en-US" dirty="0" err="1"/>
              <a:t>int</a:t>
            </a:r>
            <a:r>
              <a:rPr lang="en-US" dirty="0"/>
              <a:t>: 32-bit signed integer</a:t>
            </a:r>
          </a:p>
          <a:p>
            <a:pPr marL="1200150" lvl="2" indent="-285750">
              <a:buFont typeface="Arial" panose="020B0604020202020204" pitchFamily="34" charset="0"/>
              <a:buChar char="•"/>
            </a:pPr>
            <a:r>
              <a:rPr lang="en-US" dirty="0"/>
              <a:t>long: 64-bit signed integer</a:t>
            </a:r>
          </a:p>
          <a:p>
            <a:pPr marL="1200150" lvl="2" indent="-285750">
              <a:buFont typeface="Arial" panose="020B0604020202020204" pitchFamily="34" charset="0"/>
              <a:buChar char="•"/>
            </a:pPr>
            <a:r>
              <a:rPr lang="en-US" dirty="0"/>
              <a:t>float: single precision (32-bit) IEEE 754 floating-point number</a:t>
            </a:r>
          </a:p>
          <a:p>
            <a:pPr marL="1200150" lvl="2" indent="-285750">
              <a:buFont typeface="Arial" panose="020B0604020202020204" pitchFamily="34" charset="0"/>
              <a:buChar char="•"/>
            </a:pPr>
            <a:r>
              <a:rPr lang="en-US" dirty="0"/>
              <a:t>double: double precision (64-bit) IEEE 754 floating-point number</a:t>
            </a:r>
          </a:p>
          <a:p>
            <a:pPr marL="1200150" lvl="2" indent="-285750">
              <a:buFont typeface="Arial" panose="020B0604020202020204" pitchFamily="34" charset="0"/>
              <a:buChar char="•"/>
            </a:pPr>
            <a:r>
              <a:rPr lang="en-US" dirty="0"/>
              <a:t>bytes: sequence of 8-bit unsigned bytes</a:t>
            </a:r>
          </a:p>
          <a:p>
            <a:pPr marL="1200150" lvl="2" indent="-285750">
              <a:buFont typeface="Arial" panose="020B0604020202020204" pitchFamily="34" charset="0"/>
              <a:buChar char="•"/>
            </a:pPr>
            <a:r>
              <a:rPr lang="en-US" dirty="0"/>
              <a:t>string: </a:t>
            </a:r>
            <a:r>
              <a:rPr lang="en-US" dirty="0" err="1"/>
              <a:t>unicode</a:t>
            </a:r>
            <a:r>
              <a:rPr lang="en-US" dirty="0"/>
              <a:t> character sequence</a:t>
            </a:r>
          </a:p>
          <a:p>
            <a:pPr marL="635000" lvl="1" indent="-165100">
              <a:buClr>
                <a:srgbClr val="2DA6C9"/>
              </a:buClr>
              <a:buFont typeface="Malgun Gothic"/>
              <a:buChar char="▪"/>
              <a:tabLst>
                <a:tab pos="177800" algn="l"/>
              </a:tabLst>
            </a:pPr>
            <a:endParaRPr lang="en-US" sz="2000" b="1" spc="40" dirty="0" smtClean="0">
              <a:latin typeface="Calibri"/>
              <a:cs typeface="Calibri"/>
            </a:endParaRP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3168516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3077766"/>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smtClean="0">
                <a:latin typeface="Calibri"/>
                <a:cs typeface="Calibri"/>
              </a:rPr>
              <a:t>Avro Supported data types:</a:t>
            </a:r>
          </a:p>
          <a:p>
            <a:pPr marL="635000" lvl="1" indent="-165100">
              <a:buClr>
                <a:srgbClr val="2DA6C9"/>
              </a:buClr>
              <a:buFont typeface="Malgun Gothic"/>
              <a:buChar char="▪"/>
              <a:tabLst>
                <a:tab pos="177800" algn="l"/>
              </a:tabLst>
            </a:pPr>
            <a:r>
              <a:rPr lang="en-US" sz="2000" dirty="0" smtClean="0"/>
              <a:t>Avro </a:t>
            </a:r>
            <a:r>
              <a:rPr lang="en-US" sz="2000" dirty="0"/>
              <a:t>supports six kinds of complex types: </a:t>
            </a:r>
            <a:endParaRPr lang="en-US" sz="2000" dirty="0" smtClean="0"/>
          </a:p>
          <a:p>
            <a:pPr marL="1092200" lvl="2" indent="-165100">
              <a:buClr>
                <a:srgbClr val="2DA6C9"/>
              </a:buClr>
              <a:buFont typeface="Malgun Gothic"/>
              <a:buChar char="▪"/>
              <a:tabLst>
                <a:tab pos="177800" algn="l"/>
              </a:tabLst>
            </a:pPr>
            <a:r>
              <a:rPr lang="en-US" sz="2000" dirty="0" smtClean="0"/>
              <a:t>records</a:t>
            </a:r>
            <a:r>
              <a:rPr lang="en-US" sz="2000" dirty="0"/>
              <a:t>, </a:t>
            </a:r>
            <a:endParaRPr lang="en-US" sz="2000" dirty="0" smtClean="0"/>
          </a:p>
          <a:p>
            <a:pPr marL="1092200" lvl="2" indent="-165100">
              <a:buClr>
                <a:srgbClr val="2DA6C9"/>
              </a:buClr>
              <a:buFont typeface="Malgun Gothic"/>
              <a:buChar char="▪"/>
              <a:tabLst>
                <a:tab pos="177800" algn="l"/>
              </a:tabLst>
            </a:pPr>
            <a:r>
              <a:rPr lang="en-US" sz="2000" dirty="0" err="1" smtClean="0"/>
              <a:t>enums</a:t>
            </a:r>
            <a:r>
              <a:rPr lang="en-US" sz="2000" dirty="0"/>
              <a:t>, </a:t>
            </a:r>
            <a:endParaRPr lang="en-US" sz="2000" dirty="0" smtClean="0"/>
          </a:p>
          <a:p>
            <a:pPr marL="1092200" lvl="2" indent="-165100">
              <a:buClr>
                <a:srgbClr val="2DA6C9"/>
              </a:buClr>
              <a:buFont typeface="Malgun Gothic"/>
              <a:buChar char="▪"/>
              <a:tabLst>
                <a:tab pos="177800" algn="l"/>
              </a:tabLst>
            </a:pPr>
            <a:r>
              <a:rPr lang="en-US" sz="2000" dirty="0" smtClean="0"/>
              <a:t>arrays</a:t>
            </a:r>
            <a:r>
              <a:rPr lang="en-US" sz="2000" dirty="0"/>
              <a:t>, </a:t>
            </a:r>
            <a:endParaRPr lang="en-US" sz="2000" dirty="0" smtClean="0"/>
          </a:p>
          <a:p>
            <a:pPr marL="1092200" lvl="2" indent="-165100">
              <a:buClr>
                <a:srgbClr val="2DA6C9"/>
              </a:buClr>
              <a:buFont typeface="Malgun Gothic"/>
              <a:buChar char="▪"/>
              <a:tabLst>
                <a:tab pos="177800" algn="l"/>
              </a:tabLst>
            </a:pPr>
            <a:r>
              <a:rPr lang="en-US" sz="2000" dirty="0" smtClean="0"/>
              <a:t>maps</a:t>
            </a:r>
            <a:r>
              <a:rPr lang="en-US" sz="2000" dirty="0"/>
              <a:t>, </a:t>
            </a:r>
            <a:endParaRPr lang="en-US" sz="2000" dirty="0" smtClean="0"/>
          </a:p>
          <a:p>
            <a:pPr marL="1092200" lvl="2" indent="-165100">
              <a:buClr>
                <a:srgbClr val="2DA6C9"/>
              </a:buClr>
              <a:buFont typeface="Malgun Gothic"/>
              <a:buChar char="▪"/>
              <a:tabLst>
                <a:tab pos="177800" algn="l"/>
              </a:tabLst>
            </a:pPr>
            <a:r>
              <a:rPr lang="en-US" sz="2000" dirty="0" smtClean="0"/>
              <a:t>unions </a:t>
            </a:r>
          </a:p>
          <a:p>
            <a:pPr marL="1092200" lvl="2" indent="-165100">
              <a:buClr>
                <a:srgbClr val="2DA6C9"/>
              </a:buClr>
              <a:buFont typeface="Malgun Gothic"/>
              <a:buChar char="▪"/>
              <a:tabLst>
                <a:tab pos="177800" algn="l"/>
              </a:tabLst>
            </a:pPr>
            <a:r>
              <a:rPr lang="en-US" sz="2000" dirty="0" smtClean="0"/>
              <a:t>Fixed</a:t>
            </a:r>
            <a:endParaRPr lang="en-US" sz="2000" dirty="0"/>
          </a:p>
          <a:p>
            <a:pPr marL="1549400" lvl="3" indent="-165100">
              <a:buClr>
                <a:srgbClr val="2DA6C9"/>
              </a:buClr>
              <a:buFont typeface="Malgun Gothic"/>
              <a:buChar char="▪"/>
              <a:tabLst>
                <a:tab pos="177800" algn="l"/>
              </a:tabLst>
            </a:pPr>
            <a:r>
              <a:rPr lang="en-US" sz="2000" dirty="0"/>
              <a:t>For example, 16-byte quantity may be declared with</a:t>
            </a:r>
            <a:r>
              <a:rPr lang="en-US" sz="2000" dirty="0" smtClean="0"/>
              <a:t>: {"</a:t>
            </a:r>
            <a:r>
              <a:rPr lang="en-US" sz="2000" dirty="0"/>
              <a:t>type": "fixed", "size": 16, "name": "md5"}</a:t>
            </a: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509176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2800767"/>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a:cs typeface="Calibri"/>
              </a:rPr>
              <a:t>Parquet </a:t>
            </a:r>
            <a:endParaRPr lang="en-US" sz="2000" dirty="0">
              <a:cs typeface="Calibri"/>
            </a:endParaRPr>
          </a:p>
          <a:p>
            <a:pPr marL="635000" lvl="1" indent="-165100">
              <a:buClr>
                <a:srgbClr val="2DA6C9"/>
              </a:buClr>
              <a:buFont typeface="Malgun Gothic"/>
              <a:buChar char="▪"/>
              <a:tabLst>
                <a:tab pos="177800" algn="l"/>
              </a:tabLst>
            </a:pPr>
            <a:r>
              <a:rPr lang="en-US" dirty="0"/>
              <a:t>Takes advantages of compressed, efficient columnar data representation available to any project in the Hadoop ecosystem, regardless of the choice of data processing framework, data model, or programming language.</a:t>
            </a:r>
          </a:p>
          <a:p>
            <a:pPr marL="635000" lvl="1" indent="-165100">
              <a:buClr>
                <a:srgbClr val="2DA6C9"/>
              </a:buClr>
              <a:buFont typeface="Malgun Gothic"/>
              <a:buChar char="▪"/>
              <a:tabLst>
                <a:tab pos="177800" algn="l"/>
              </a:tabLst>
            </a:pPr>
            <a:r>
              <a:rPr lang="en-US" dirty="0"/>
              <a:t>Is built from the ground up with complex nested data structures in mind. We adopted the repetition/definition level approach to encoding such data structures, as described in Google’s </a:t>
            </a:r>
            <a:r>
              <a:rPr lang="en-US" dirty="0" err="1"/>
              <a:t>Dremel</a:t>
            </a:r>
            <a:r>
              <a:rPr lang="en-US" dirty="0"/>
              <a:t> paper; we have found this to be a very efficient method of encoding data in non-trivial object schemas.</a:t>
            </a: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20919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36933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a:cs typeface="Calibri"/>
              </a:rPr>
              <a:t>Parquet </a:t>
            </a:r>
            <a:endParaRPr lang="en-US" sz="2000" b="1" spc="40" dirty="0" smtClean="0">
              <a:cs typeface="Calibri"/>
            </a:endParaRPr>
          </a:p>
          <a:p>
            <a:pPr marL="635000" lvl="1" indent="-165100">
              <a:buClr>
                <a:srgbClr val="2DA6C9"/>
              </a:buClr>
              <a:buFont typeface="Malgun Gothic"/>
              <a:buChar char="▪"/>
              <a:tabLst>
                <a:tab pos="177800" algn="l"/>
              </a:tabLst>
            </a:pPr>
            <a:r>
              <a:rPr lang="en-US" sz="2000" dirty="0"/>
              <a:t>Column data is of uniform type; therefore, there are some opportunities for storage size optimizations available in column-oriented data that are not available in row-oriented data. For example, many popular modern compression schemes, such as </a:t>
            </a:r>
            <a:r>
              <a:rPr lang="en-US" sz="2000" dirty="0">
                <a:hlinkClick r:id="rId2" tooltip="Lempel-Ziv-Welch"/>
              </a:rPr>
              <a:t>LZW</a:t>
            </a:r>
            <a:r>
              <a:rPr lang="en-US" sz="2000" dirty="0"/>
              <a:t> or </a:t>
            </a:r>
            <a:r>
              <a:rPr lang="en-US" sz="2000" dirty="0">
                <a:hlinkClick r:id="rId3" tooltip="Run-length encoding"/>
              </a:rPr>
              <a:t>run-length encoding</a:t>
            </a:r>
            <a:r>
              <a:rPr lang="en-US" sz="2000" dirty="0"/>
              <a:t>, make use of the similarity of adjacent data to compress. Missing values and repeated values, common in clinical data, can be represented by a two-bit marker.</a:t>
            </a:r>
            <a:r>
              <a:rPr lang="en-US" sz="2000" baseline="30000" dirty="0">
                <a:hlinkClick r:id="rId4"/>
              </a:rPr>
              <a:t>[6]</a:t>
            </a:r>
            <a:r>
              <a:rPr lang="en-US" sz="2000" dirty="0"/>
              <a:t> While the same techniques may be used on row-oriented data, a typical implementation will achieve less effective results.</a:t>
            </a:r>
            <a:r>
              <a:rPr lang="en-US" sz="2000" baseline="30000" dirty="0">
                <a:hlinkClick r:id="rId5"/>
              </a:rPr>
              <a:t>[7]</a:t>
            </a:r>
            <a:r>
              <a:rPr lang="en-US" sz="2000" baseline="30000" dirty="0">
                <a:hlinkClick r:id="rId6"/>
              </a:rPr>
              <a:t>[8]</a:t>
            </a:r>
            <a:endParaRPr lang="en-US" sz="2000" b="1" spc="40" dirty="0" smtClean="0">
              <a:cs typeface="Calibri"/>
            </a:endParaRPr>
          </a:p>
          <a:p>
            <a:pPr marL="635000" lvl="1" indent="-165100">
              <a:buClr>
                <a:srgbClr val="2DA6C9"/>
              </a:buClr>
              <a:buFont typeface="Malgun Gothic"/>
              <a:buChar char="▪"/>
              <a:tabLst>
                <a:tab pos="177800" algn="l"/>
              </a:tabLst>
            </a:pPr>
            <a:endParaRPr lang="en-US" sz="2000" dirty="0">
              <a:cs typeface="Calibri"/>
            </a:endParaRP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33448727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796405" cy="4924425"/>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lang="en-US" sz="2000" b="1" spc="40" dirty="0" smtClean="0">
                <a:cs typeface="Calibri"/>
              </a:rPr>
              <a:t>Avro vs Parquet</a:t>
            </a:r>
          </a:p>
          <a:p>
            <a:pPr marL="635000" lvl="1" indent="-165100">
              <a:buClr>
                <a:srgbClr val="2DA6C9"/>
              </a:buClr>
              <a:buFont typeface="Malgun Gothic"/>
              <a:buChar char="▪"/>
              <a:tabLst>
                <a:tab pos="177800" algn="l"/>
              </a:tabLst>
            </a:pPr>
            <a:r>
              <a:rPr lang="en-US" sz="2000" b="1" spc="40" dirty="0" smtClean="0">
                <a:cs typeface="Calibri"/>
              </a:rPr>
              <a:t>Avro (Writing)</a:t>
            </a:r>
          </a:p>
          <a:p>
            <a:pPr marL="1092200" lvl="2" indent="-165100">
              <a:buClr>
                <a:srgbClr val="2DA6C9"/>
              </a:buClr>
              <a:buFont typeface="Malgun Gothic"/>
              <a:buChar char="▪"/>
              <a:tabLst>
                <a:tab pos="177800" algn="l"/>
              </a:tabLst>
            </a:pPr>
            <a:r>
              <a:rPr lang="en-US" sz="2000" spc="40" dirty="0" smtClean="0">
                <a:cs typeface="Calibri"/>
              </a:rPr>
              <a:t>Event data that can change over time</a:t>
            </a:r>
          </a:p>
          <a:p>
            <a:pPr marL="1092200" lvl="2" indent="-165100">
              <a:buClr>
                <a:srgbClr val="2DA6C9"/>
              </a:buClr>
              <a:buFont typeface="Malgun Gothic"/>
              <a:buChar char="▪"/>
              <a:tabLst>
                <a:tab pos="177800" algn="l"/>
              </a:tabLst>
            </a:pPr>
            <a:r>
              <a:rPr lang="en-US" sz="2000" spc="40" dirty="0" smtClean="0">
                <a:cs typeface="Calibri"/>
              </a:rPr>
              <a:t>Sequence file – datasets shared between MR jobs</a:t>
            </a:r>
          </a:p>
          <a:p>
            <a:pPr marL="1092200" lvl="2" indent="-165100">
              <a:buClr>
                <a:srgbClr val="2DA6C9"/>
              </a:buClr>
              <a:buFont typeface="Malgun Gothic"/>
              <a:buChar char="▪"/>
              <a:tabLst>
                <a:tab pos="177800" algn="l"/>
              </a:tabLst>
            </a:pPr>
            <a:r>
              <a:rPr lang="en-US" sz="2000" spc="40" dirty="0" smtClean="0">
                <a:cs typeface="Calibri"/>
              </a:rPr>
              <a:t>Text – adding large amount of data to HDFS quickly</a:t>
            </a:r>
          </a:p>
          <a:p>
            <a:pPr marL="635000" lvl="1" indent="-165100">
              <a:buClr>
                <a:srgbClr val="2DA6C9"/>
              </a:buClr>
              <a:buFont typeface="Malgun Gothic"/>
              <a:buChar char="▪"/>
              <a:tabLst>
                <a:tab pos="177800" algn="l"/>
              </a:tabLst>
            </a:pPr>
            <a:r>
              <a:rPr lang="en-US" sz="2000" b="1" spc="40" dirty="0" smtClean="0">
                <a:cs typeface="Calibri"/>
              </a:rPr>
              <a:t>Avro (Reading) </a:t>
            </a:r>
          </a:p>
          <a:p>
            <a:pPr marL="1092200" lvl="2" indent="-165100">
              <a:buClr>
                <a:srgbClr val="2DA6C9"/>
              </a:buClr>
              <a:buFont typeface="Malgun Gothic"/>
              <a:buChar char="▪"/>
              <a:tabLst>
                <a:tab pos="177800" algn="l"/>
              </a:tabLst>
            </a:pPr>
            <a:r>
              <a:rPr lang="en-US" sz="2000" spc="40" dirty="0" smtClean="0">
                <a:cs typeface="Calibri"/>
              </a:rPr>
              <a:t>Latency increases as query conditions increase</a:t>
            </a:r>
          </a:p>
          <a:p>
            <a:pPr marL="1092200" lvl="2" indent="-165100">
              <a:buClr>
                <a:srgbClr val="2DA6C9"/>
              </a:buClr>
              <a:buFont typeface="Malgun Gothic"/>
              <a:buChar char="▪"/>
              <a:tabLst>
                <a:tab pos="177800" algn="l"/>
              </a:tabLst>
            </a:pPr>
            <a:r>
              <a:rPr lang="en-US" sz="2000" spc="40" dirty="0" smtClean="0">
                <a:cs typeface="Calibri"/>
              </a:rPr>
              <a:t>Best for querying datasets that have changed over time</a:t>
            </a:r>
          </a:p>
          <a:p>
            <a:pPr marL="635000" lvl="1" indent="-165100">
              <a:buClr>
                <a:srgbClr val="2DA6C9"/>
              </a:buClr>
              <a:buFont typeface="Malgun Gothic"/>
              <a:buChar char="▪"/>
              <a:tabLst>
                <a:tab pos="177800" algn="l"/>
              </a:tabLst>
            </a:pPr>
            <a:r>
              <a:rPr lang="en-US" sz="2000" b="1" spc="40" dirty="0" smtClean="0">
                <a:cs typeface="Calibri"/>
              </a:rPr>
              <a:t>Parquet (Writing) </a:t>
            </a:r>
          </a:p>
          <a:p>
            <a:pPr marL="1092200" lvl="2" indent="-165100">
              <a:buClr>
                <a:srgbClr val="2DA6C9"/>
              </a:buClr>
              <a:buFont typeface="Malgun Gothic"/>
              <a:buChar char="▪"/>
              <a:tabLst>
                <a:tab pos="177800" algn="l"/>
              </a:tabLst>
            </a:pPr>
            <a:r>
              <a:rPr lang="en-US" sz="2000" spc="40" dirty="0" smtClean="0">
                <a:cs typeface="Calibri"/>
              </a:rPr>
              <a:t>Slower (comparing to Avro) due to optimizations applied</a:t>
            </a:r>
          </a:p>
          <a:p>
            <a:pPr marL="635000" lvl="1" indent="-165100">
              <a:buClr>
                <a:srgbClr val="2DA6C9"/>
              </a:buClr>
              <a:buFont typeface="Malgun Gothic"/>
              <a:buChar char="▪"/>
              <a:tabLst>
                <a:tab pos="177800" algn="l"/>
              </a:tabLst>
            </a:pPr>
            <a:r>
              <a:rPr lang="en-US" sz="2000" b="1" spc="40" dirty="0" smtClean="0">
                <a:cs typeface="Calibri"/>
              </a:rPr>
              <a:t>Parquet (Reading) </a:t>
            </a:r>
          </a:p>
          <a:p>
            <a:pPr marL="1092200" lvl="2" indent="-165100">
              <a:buClr>
                <a:srgbClr val="2DA6C9"/>
              </a:buClr>
              <a:buFont typeface="Malgun Gothic"/>
              <a:buChar char="▪"/>
              <a:tabLst>
                <a:tab pos="177800" algn="l"/>
              </a:tabLst>
            </a:pPr>
            <a:r>
              <a:rPr lang="en-US" sz="2000" spc="40" dirty="0" smtClean="0">
                <a:cs typeface="Calibri"/>
              </a:rPr>
              <a:t>Faster than Avro </a:t>
            </a:r>
          </a:p>
          <a:p>
            <a:pPr marL="1092200" lvl="2" indent="-165100">
              <a:buClr>
                <a:srgbClr val="2DA6C9"/>
              </a:buClr>
              <a:buFont typeface="Malgun Gothic"/>
              <a:buChar char="▪"/>
              <a:tabLst>
                <a:tab pos="177800" algn="l"/>
              </a:tabLst>
            </a:pPr>
            <a:r>
              <a:rPr lang="en-US" sz="2000" spc="40" dirty="0" smtClean="0">
                <a:cs typeface="Calibri"/>
              </a:rPr>
              <a:t>Best for querying a few columns on a wide table</a:t>
            </a:r>
          </a:p>
          <a:p>
            <a:pPr marL="635000" lvl="1" indent="-165100">
              <a:buClr>
                <a:srgbClr val="2DA6C9"/>
              </a:buClr>
              <a:buFont typeface="Malgun Gothic"/>
              <a:buChar char="▪"/>
              <a:tabLst>
                <a:tab pos="177800" algn="l"/>
              </a:tabLst>
            </a:pPr>
            <a:endParaRPr lang="en-US" sz="2000" dirty="0">
              <a:cs typeface="Calibri"/>
            </a:endParaRPr>
          </a:p>
        </p:txBody>
      </p:sp>
      <p:sp>
        <p:nvSpPr>
          <p:cNvPr id="3" name="object 3"/>
          <p:cNvSpPr txBox="1">
            <a:spLocks noGrp="1"/>
          </p:cNvSpPr>
          <p:nvPr>
            <p:ph type="title"/>
          </p:nvPr>
        </p:nvSpPr>
        <p:spPr>
          <a:xfrm>
            <a:off x="440262" y="278461"/>
            <a:ext cx="8263475" cy="541173"/>
          </a:xfrm>
          <a:prstGeom prst="rect">
            <a:avLst/>
          </a:prstGeom>
        </p:spPr>
        <p:txBody>
          <a:bodyPr vert="horz" wrap="square" lIns="0" tIns="170179" rIns="0" bIns="0" rtlCol="0">
            <a:spAutoFit/>
          </a:bodyPr>
          <a:lstStyle/>
          <a:p>
            <a:pPr marL="12700">
              <a:lnSpc>
                <a:spcPct val="100000"/>
              </a:lnSpc>
            </a:pPr>
            <a:r>
              <a:rPr lang="en-US" spc="25" dirty="0" smtClean="0"/>
              <a:t>Data formats</a:t>
            </a:r>
            <a:endParaRPr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17</a:t>
            </a:r>
          </a:p>
        </p:txBody>
      </p:sp>
    </p:spTree>
    <p:extLst>
      <p:ext uri="{BB962C8B-B14F-4D97-AF65-F5344CB8AC3E}">
        <p14:creationId xmlns:p14="http://schemas.microsoft.com/office/powerpoint/2010/main" val="422289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169025" cy="769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20" dirty="0">
                <a:latin typeface="Calibri"/>
                <a:cs typeface="Calibri"/>
              </a:rPr>
              <a:t>p</a:t>
            </a:r>
            <a:r>
              <a:rPr sz="2000" b="1" spc="-15" dirty="0">
                <a:latin typeface="Calibri"/>
                <a:cs typeface="Calibri"/>
              </a:rPr>
              <a:t>r</a:t>
            </a:r>
            <a:r>
              <a:rPr sz="2000" b="1" spc="10" dirty="0">
                <a:latin typeface="Calibri"/>
                <a:cs typeface="Calibri"/>
              </a:rPr>
              <a:t>o</a:t>
            </a:r>
            <a:r>
              <a:rPr sz="2000" b="1" spc="-50" dirty="0">
                <a:latin typeface="Calibri"/>
                <a:cs typeface="Calibri"/>
              </a:rPr>
              <a:t>v</a:t>
            </a:r>
            <a:r>
              <a:rPr sz="2000" b="1" dirty="0">
                <a:latin typeface="Calibri"/>
                <a:cs typeface="Calibri"/>
              </a:rPr>
              <a:t>i</a:t>
            </a:r>
            <a:r>
              <a:rPr sz="2000" b="1" spc="20" dirty="0">
                <a:latin typeface="Calibri"/>
                <a:cs typeface="Calibri"/>
              </a:rPr>
              <a:t>d</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16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dirty="0">
                <a:latin typeface="Calibri"/>
                <a:cs typeface="Calibri"/>
              </a:rPr>
              <a:t>wi</a:t>
            </a:r>
            <a:r>
              <a:rPr sz="2000" b="1" spc="5" dirty="0">
                <a:latin typeface="Calibri"/>
                <a:cs typeface="Calibri"/>
              </a:rPr>
              <a:t>z</a:t>
            </a:r>
            <a:r>
              <a:rPr sz="2000" b="1" spc="0" dirty="0">
                <a:latin typeface="Calibri"/>
                <a:cs typeface="Calibri"/>
              </a:rPr>
              <a:t>a</a:t>
            </a:r>
            <a:r>
              <a:rPr sz="2000" b="1" spc="-15" dirty="0">
                <a:latin typeface="Calibri"/>
                <a:cs typeface="Calibri"/>
              </a:rPr>
              <a:t>r</a:t>
            </a:r>
            <a:r>
              <a:rPr sz="2000" b="1" spc="-5" dirty="0">
                <a:latin typeface="Calibri"/>
                <a:cs typeface="Calibri"/>
              </a:rPr>
              <a:t>d</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5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30" dirty="0">
                <a:latin typeface="Calibri"/>
                <a:cs typeface="Calibri"/>
              </a:rPr>
              <a:t>m</a:t>
            </a:r>
            <a:r>
              <a:rPr sz="2000" b="1" spc="10" dirty="0">
                <a:latin typeface="Calibri"/>
                <a:cs typeface="Calibri"/>
              </a:rPr>
              <a:t>o</a:t>
            </a:r>
            <a:r>
              <a:rPr sz="2000" b="1" spc="-5" dirty="0">
                <a:latin typeface="Calibri"/>
                <a:cs typeface="Calibri"/>
              </a:rPr>
              <a:t>st</a:t>
            </a:r>
            <a:r>
              <a:rPr sz="2000" b="1" spc="-50" dirty="0">
                <a:latin typeface="Calibri"/>
                <a:cs typeface="Calibri"/>
              </a:rPr>
              <a:t> </a:t>
            </a:r>
            <a:r>
              <a:rPr sz="2000" b="1" spc="20" dirty="0">
                <a:latin typeface="Calibri"/>
                <a:cs typeface="Calibri"/>
              </a:rPr>
              <a:t>bu</a:t>
            </a:r>
            <a:r>
              <a:rPr sz="2000" b="1" spc="-5" dirty="0">
                <a:latin typeface="Calibri"/>
                <a:cs typeface="Calibri"/>
              </a:rPr>
              <a:t>t</a:t>
            </a:r>
            <a:r>
              <a:rPr sz="2000" b="1" spc="-50" dirty="0">
                <a:latin typeface="Calibri"/>
                <a:cs typeface="Calibri"/>
              </a:rPr>
              <a:t> </a:t>
            </a:r>
            <a:r>
              <a:rPr sz="2000" b="1" spc="20" dirty="0">
                <a:latin typeface="Calibri"/>
                <a:cs typeface="Calibri"/>
              </a:rPr>
              <a:t>n</a:t>
            </a:r>
            <a:r>
              <a:rPr sz="2000" b="1" spc="10" dirty="0">
                <a:latin typeface="Calibri"/>
                <a:cs typeface="Calibri"/>
              </a:rPr>
              <a:t>o</a:t>
            </a:r>
            <a:r>
              <a:rPr sz="2000" b="1" spc="-5" dirty="0">
                <a:latin typeface="Calibri"/>
                <a:cs typeface="Calibri"/>
              </a:rPr>
              <a:t>t</a:t>
            </a:r>
            <a:r>
              <a:rPr sz="2000" b="1" spc="-5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l</a:t>
            </a:r>
            <a:r>
              <a:rPr sz="2000" b="1" spc="-4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a:t>
            </a:r>
            <a:r>
              <a:rPr sz="2000" b="1" spc="20" dirty="0">
                <a:latin typeface="Calibri"/>
                <a:cs typeface="Calibri"/>
              </a:rPr>
              <a:t>n</a:t>
            </a:r>
            <a:r>
              <a:rPr sz="2000" b="1" spc="-5"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spc="-170" dirty="0"/>
              <a:t>T</a:t>
            </a:r>
            <a:r>
              <a:rPr spc="-50" dirty="0"/>
              <a:t>a</a:t>
            </a:r>
            <a:r>
              <a:rPr spc="35" dirty="0"/>
              <a:t>b</a:t>
            </a:r>
            <a:r>
              <a:rPr spc="45" dirty="0"/>
              <a:t>l</a:t>
            </a:r>
            <a:r>
              <a:rPr dirty="0"/>
              <a:t>es</a:t>
            </a:r>
            <a:r>
              <a:rPr spc="-85" dirty="0"/>
              <a:t> </a:t>
            </a:r>
            <a:r>
              <a:rPr spc="-50" dirty="0"/>
              <a:t>U</a:t>
            </a:r>
            <a:r>
              <a:rPr spc="-40" dirty="0"/>
              <a:t>s</a:t>
            </a:r>
            <a:r>
              <a:rPr spc="45" dirty="0"/>
              <a:t>i</a:t>
            </a:r>
            <a:r>
              <a:rPr spc="35" dirty="0"/>
              <a:t>n</a:t>
            </a:r>
            <a:r>
              <a:rPr spc="-5" dirty="0"/>
              <a:t>g</a:t>
            </a:r>
            <a:r>
              <a:rPr spc="25" dirty="0"/>
              <a:t> </a:t>
            </a:r>
            <a:r>
              <a:rPr spc="-5" dirty="0"/>
              <a:t>t</a:t>
            </a:r>
            <a:r>
              <a:rPr spc="35" dirty="0"/>
              <a:t>h</a:t>
            </a:r>
            <a:r>
              <a:rPr spc="-5" dirty="0"/>
              <a:t>e</a:t>
            </a:r>
            <a:r>
              <a:rPr spc="-40" dirty="0"/>
              <a:t> </a:t>
            </a:r>
            <a:r>
              <a:rPr spc="45" dirty="0"/>
              <a:t>M</a:t>
            </a:r>
            <a:r>
              <a:rPr dirty="0"/>
              <a:t>e</a:t>
            </a:r>
            <a:r>
              <a:rPr spc="-5" dirty="0"/>
              <a:t>t</a:t>
            </a:r>
            <a:r>
              <a:rPr spc="-50" dirty="0"/>
              <a:t>a</a:t>
            </a:r>
            <a:r>
              <a:rPr spc="-40" dirty="0"/>
              <a:t>s</a:t>
            </a:r>
            <a:r>
              <a:rPr spc="-5" dirty="0"/>
              <a:t>t</a:t>
            </a:r>
            <a:r>
              <a:rPr spc="30" dirty="0"/>
              <a:t>o</a:t>
            </a:r>
            <a:r>
              <a:rPr spc="-45" dirty="0"/>
              <a:t>r</a:t>
            </a:r>
            <a:r>
              <a:rPr spc="-5" dirty="0"/>
              <a:t>e</a:t>
            </a:r>
            <a:r>
              <a:rPr spc="-140" dirty="0"/>
              <a:t> </a:t>
            </a:r>
            <a:r>
              <a:rPr spc="45" dirty="0"/>
              <a:t>M</a:t>
            </a:r>
            <a:r>
              <a:rPr spc="-50" dirty="0"/>
              <a:t>a</a:t>
            </a:r>
            <a:r>
              <a:rPr spc="35" dirty="0"/>
              <a:t>n</a:t>
            </a:r>
            <a:r>
              <a:rPr spc="-50" dirty="0"/>
              <a:t>a</a:t>
            </a:r>
            <a:r>
              <a:rPr spc="-35" dirty="0"/>
              <a:t>g</a:t>
            </a:r>
            <a:r>
              <a:rPr dirty="0"/>
              <a:t>e</a:t>
            </a:r>
            <a:r>
              <a:rPr spc="-5" dirty="0"/>
              <a:t>r</a:t>
            </a:r>
          </a:p>
        </p:txBody>
      </p:sp>
      <p:sp>
        <p:nvSpPr>
          <p:cNvPr id="4" name="object 4"/>
          <p:cNvSpPr/>
          <p:nvPr/>
        </p:nvSpPr>
        <p:spPr>
          <a:xfrm>
            <a:off x="635000" y="2235200"/>
            <a:ext cx="3238500" cy="2705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5800" y="2286000"/>
            <a:ext cx="3086100" cy="2552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9450" y="2279650"/>
            <a:ext cx="3098800" cy="2565400"/>
          </a:xfrm>
          <a:custGeom>
            <a:avLst/>
            <a:gdLst/>
            <a:ahLst/>
            <a:cxnLst/>
            <a:rect l="l" t="t" r="r" b="b"/>
            <a:pathLst>
              <a:path w="3098800" h="2565400">
                <a:moveTo>
                  <a:pt x="0" y="0"/>
                </a:moveTo>
                <a:lnTo>
                  <a:pt x="3098799" y="0"/>
                </a:lnTo>
                <a:lnTo>
                  <a:pt x="3098799" y="2565400"/>
                </a:lnTo>
                <a:lnTo>
                  <a:pt x="0" y="2565400"/>
                </a:lnTo>
                <a:lnTo>
                  <a:pt x="0" y="0"/>
                </a:lnTo>
                <a:close/>
              </a:path>
            </a:pathLst>
          </a:custGeom>
          <a:ln w="12700">
            <a:solidFill>
              <a:srgbClr val="7F7F7F"/>
            </a:solidFill>
          </a:ln>
        </p:spPr>
        <p:txBody>
          <a:bodyPr wrap="square" lIns="0" tIns="0" rIns="0" bIns="0" rtlCol="0"/>
          <a:lstStyle/>
          <a:p>
            <a:endParaRPr/>
          </a:p>
        </p:txBody>
      </p:sp>
      <p:sp>
        <p:nvSpPr>
          <p:cNvPr id="7" name="object 7"/>
          <p:cNvSpPr/>
          <p:nvPr/>
        </p:nvSpPr>
        <p:spPr>
          <a:xfrm>
            <a:off x="457200" y="3683000"/>
            <a:ext cx="3505200" cy="1371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33400" y="3733800"/>
            <a:ext cx="3352800" cy="1219200"/>
          </a:xfrm>
          <a:custGeom>
            <a:avLst/>
            <a:gdLst/>
            <a:ahLst/>
            <a:cxnLst/>
            <a:rect l="l" t="t" r="r" b="b"/>
            <a:pathLst>
              <a:path w="3352800" h="1219200">
                <a:moveTo>
                  <a:pt x="0" y="203203"/>
                </a:moveTo>
                <a:lnTo>
                  <a:pt x="5905" y="154371"/>
                </a:lnTo>
                <a:lnTo>
                  <a:pt x="22681" y="109819"/>
                </a:lnTo>
                <a:lnTo>
                  <a:pt x="48914" y="70960"/>
                </a:lnTo>
                <a:lnTo>
                  <a:pt x="83193" y="39206"/>
                </a:lnTo>
                <a:lnTo>
                  <a:pt x="124107" y="15968"/>
                </a:lnTo>
                <a:lnTo>
                  <a:pt x="170242" y="2659"/>
                </a:lnTo>
                <a:lnTo>
                  <a:pt x="203203" y="0"/>
                </a:lnTo>
                <a:lnTo>
                  <a:pt x="3149597" y="0"/>
                </a:lnTo>
                <a:lnTo>
                  <a:pt x="3198429" y="5905"/>
                </a:lnTo>
                <a:lnTo>
                  <a:pt x="3242980" y="22681"/>
                </a:lnTo>
                <a:lnTo>
                  <a:pt x="3281839" y="48914"/>
                </a:lnTo>
                <a:lnTo>
                  <a:pt x="3313593" y="83194"/>
                </a:lnTo>
                <a:lnTo>
                  <a:pt x="3336831" y="124107"/>
                </a:lnTo>
                <a:lnTo>
                  <a:pt x="3350140" y="170242"/>
                </a:lnTo>
                <a:lnTo>
                  <a:pt x="3352800" y="203203"/>
                </a:lnTo>
                <a:lnTo>
                  <a:pt x="3352800" y="1015997"/>
                </a:lnTo>
                <a:lnTo>
                  <a:pt x="3346894" y="1064829"/>
                </a:lnTo>
                <a:lnTo>
                  <a:pt x="3330118" y="1109380"/>
                </a:lnTo>
                <a:lnTo>
                  <a:pt x="3303885" y="1148239"/>
                </a:lnTo>
                <a:lnTo>
                  <a:pt x="3269606" y="1179993"/>
                </a:lnTo>
                <a:lnTo>
                  <a:pt x="3228692" y="1203231"/>
                </a:lnTo>
                <a:lnTo>
                  <a:pt x="3182557" y="1216540"/>
                </a:lnTo>
                <a:lnTo>
                  <a:pt x="3149597" y="1219200"/>
                </a:lnTo>
                <a:lnTo>
                  <a:pt x="203203" y="1219200"/>
                </a:lnTo>
                <a:lnTo>
                  <a:pt x="154370" y="1213294"/>
                </a:lnTo>
                <a:lnTo>
                  <a:pt x="109819" y="1196518"/>
                </a:lnTo>
                <a:lnTo>
                  <a:pt x="70960" y="1170285"/>
                </a:lnTo>
                <a:lnTo>
                  <a:pt x="39206" y="1136006"/>
                </a:lnTo>
                <a:lnTo>
                  <a:pt x="15968" y="1095092"/>
                </a:lnTo>
                <a:lnTo>
                  <a:pt x="2659" y="1048957"/>
                </a:lnTo>
                <a:lnTo>
                  <a:pt x="0" y="1015997"/>
                </a:lnTo>
                <a:lnTo>
                  <a:pt x="0" y="203203"/>
                </a:lnTo>
                <a:close/>
              </a:path>
            </a:pathLst>
          </a:custGeom>
          <a:ln w="25400">
            <a:solidFill>
              <a:srgbClr val="A40040"/>
            </a:solidFill>
          </a:ln>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18</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Clr>
                <a:srgbClr val="2DA6C9"/>
              </a:buClr>
              <a:buFont typeface="Malgun Gothic"/>
              <a:buChar char="▪"/>
              <a:tabLst>
                <a:tab pos="223520" algn="l"/>
              </a:tabLst>
            </a:pPr>
            <a:r>
              <a:rPr sz="2000" b="1" spc="-55" dirty="0">
                <a:latin typeface="Calibri"/>
                <a:cs typeface="Calibri"/>
              </a:rPr>
              <a:t>L</a:t>
            </a:r>
            <a:r>
              <a:rPr sz="2000" b="1" spc="10" dirty="0">
                <a:latin typeface="Calibri"/>
                <a:cs typeface="Calibri"/>
              </a:rPr>
              <a:t>o</a:t>
            </a:r>
            <a:r>
              <a:rPr sz="2000" b="1" spc="0" dirty="0">
                <a:latin typeface="Calibri"/>
                <a:cs typeface="Calibri"/>
              </a:rPr>
              <a:t>a</a:t>
            </a:r>
            <a:r>
              <a:rPr sz="2000" b="1" spc="20" dirty="0">
                <a:latin typeface="Calibri"/>
                <a:cs typeface="Calibri"/>
              </a:rPr>
              <a:t>d</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35"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19</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538084" cy="21399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t>
            </a:r>
            <a:r>
              <a:rPr sz="2000" b="1" spc="-5" dirty="0">
                <a:latin typeface="Calibri"/>
                <a:cs typeface="Calibri"/>
              </a:rPr>
              <a:t>a</a:t>
            </a:r>
            <a:r>
              <a:rPr sz="2000" b="1" spc="6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130" dirty="0">
                <a:latin typeface="Calibri"/>
                <a:cs typeface="Calibri"/>
              </a:rPr>
              <a:t> </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25" dirty="0">
                <a:latin typeface="Calibri"/>
                <a:cs typeface="Calibri"/>
              </a:rPr>
              <a:t>‘</a:t>
            </a:r>
            <a:r>
              <a:rPr sz="2000" b="1" spc="-5" dirty="0">
                <a:latin typeface="Calibri"/>
                <a:cs typeface="Calibri"/>
              </a:rPr>
              <a:t>s</a:t>
            </a:r>
            <a:r>
              <a:rPr sz="2000" b="1" spc="-40" dirty="0">
                <a:latin typeface="Calibri"/>
                <a:cs typeface="Calibri"/>
              </a:rPr>
              <a:t>c</a:t>
            </a:r>
            <a:r>
              <a:rPr sz="2000" b="1" spc="20" dirty="0">
                <a:latin typeface="Calibri"/>
                <a:cs typeface="Calibri"/>
              </a:rPr>
              <a:t>h</a:t>
            </a:r>
            <a:r>
              <a:rPr sz="2000" b="1" spc="-10" dirty="0">
                <a:latin typeface="Calibri"/>
                <a:cs typeface="Calibri"/>
              </a:rPr>
              <a:t>e</a:t>
            </a:r>
            <a:r>
              <a:rPr sz="2000" b="1" spc="-30" dirty="0">
                <a:latin typeface="Calibri"/>
                <a:cs typeface="Calibri"/>
              </a:rPr>
              <a:t>m</a:t>
            </a:r>
            <a:r>
              <a:rPr sz="2000" b="1" spc="-5" dirty="0">
                <a:latin typeface="Calibri"/>
                <a:cs typeface="Calibri"/>
              </a:rPr>
              <a:t>a</a:t>
            </a:r>
            <a:r>
              <a:rPr sz="2000" b="1" spc="6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spc="20" dirty="0">
                <a:latin typeface="Calibri"/>
                <a:cs typeface="Calibri"/>
              </a:rPr>
              <a:t>d</a:t>
            </a:r>
            <a:r>
              <a:rPr sz="2000" b="1" spc="-5" dirty="0">
                <a:latin typeface="Calibri"/>
                <a:cs typeface="Calibri"/>
              </a:rPr>
              <a: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5" dirty="0">
                <a:latin typeface="Calibri"/>
                <a:cs typeface="Calibri"/>
              </a:rPr>
              <a:t>U</a:t>
            </a:r>
            <a:r>
              <a:rPr sz="2000" spc="45" dirty="0">
                <a:latin typeface="Calibri"/>
                <a:cs typeface="Calibri"/>
              </a:rPr>
              <a:t>n</a:t>
            </a:r>
            <a:r>
              <a:rPr sz="2000" spc="40" dirty="0">
                <a:latin typeface="Calibri"/>
                <a:cs typeface="Calibri"/>
              </a:rPr>
              <a:t>li</a:t>
            </a:r>
            <a:r>
              <a:rPr sz="2000" spc="-114" dirty="0">
                <a:latin typeface="Calibri"/>
                <a:cs typeface="Calibri"/>
              </a:rPr>
              <a:t>k</a:t>
            </a:r>
            <a:r>
              <a:rPr sz="2000" spc="-5" dirty="0">
                <a:latin typeface="Calibri"/>
                <a:cs typeface="Calibri"/>
              </a:rPr>
              <a:t>e</a:t>
            </a:r>
            <a:r>
              <a:rPr sz="2000" spc="-50" dirty="0">
                <a:latin typeface="Calibri"/>
                <a:cs typeface="Calibri"/>
              </a:rPr>
              <a:t> </a:t>
            </a:r>
            <a:r>
              <a:rPr sz="2000" spc="40" dirty="0">
                <a:latin typeface="Calibri"/>
                <a:cs typeface="Calibri"/>
              </a:rPr>
              <a:t>a</a:t>
            </a:r>
            <a:r>
              <a:rPr sz="2000" dirty="0">
                <a:latin typeface="Calibri"/>
                <a:cs typeface="Calibri"/>
              </a:rPr>
              <a:t>n</a:t>
            </a:r>
            <a:r>
              <a:rPr sz="2000" spc="-105" dirty="0">
                <a:latin typeface="Calibri"/>
                <a:cs typeface="Calibri"/>
              </a:rPr>
              <a:t> </a:t>
            </a:r>
            <a:r>
              <a:rPr sz="2000" spc="10" dirty="0">
                <a:latin typeface="Calibri"/>
                <a:cs typeface="Calibri"/>
              </a:rPr>
              <a:t>R</a:t>
            </a:r>
            <a:r>
              <a:rPr sz="2000" spc="-35" dirty="0">
                <a:latin typeface="Calibri"/>
                <a:cs typeface="Calibri"/>
              </a:rPr>
              <a:t>D</a:t>
            </a:r>
            <a:r>
              <a:rPr sz="2000" spc="0" dirty="0">
                <a:latin typeface="Calibri"/>
                <a:cs typeface="Calibri"/>
              </a:rPr>
              <a:t>B</a:t>
            </a:r>
            <a:r>
              <a:rPr sz="2000" spc="-15" dirty="0">
                <a:latin typeface="Calibri"/>
                <a:cs typeface="Calibri"/>
              </a:rPr>
              <a:t>M</a:t>
            </a:r>
            <a:r>
              <a:rPr sz="2000" spc="-20" dirty="0">
                <a:latin typeface="Calibri"/>
                <a:cs typeface="Calibri"/>
              </a:rPr>
              <a:t>S</a:t>
            </a:r>
            <a:r>
              <a:rPr sz="2000" spc="-5" dirty="0">
                <a:latin typeface="Calibri"/>
                <a:cs typeface="Calibri"/>
              </a:rPr>
              <a:t>,</a:t>
            </a:r>
            <a:r>
              <a:rPr sz="2000" spc="4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ey</a:t>
            </a:r>
            <a:r>
              <a:rPr sz="2000" spc="-60" dirty="0">
                <a:latin typeface="Calibri"/>
                <a:cs typeface="Calibri"/>
              </a:rPr>
              <a:t> </a:t>
            </a:r>
            <a:r>
              <a:rPr sz="2000" spc="45" dirty="0">
                <a:latin typeface="Calibri"/>
                <a:cs typeface="Calibri"/>
              </a:rPr>
              <a:t>d</a:t>
            </a:r>
            <a:r>
              <a:rPr sz="2000" dirty="0">
                <a:latin typeface="Calibri"/>
                <a:cs typeface="Calibri"/>
              </a:rPr>
              <a:t>o</a:t>
            </a:r>
            <a:r>
              <a:rPr sz="2000" spc="-110"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10" dirty="0">
                <a:latin typeface="Calibri"/>
                <a:cs typeface="Calibri"/>
              </a:rPr>
              <a:t>v</a:t>
            </a:r>
            <a:r>
              <a:rPr sz="2000" spc="40" dirty="0">
                <a:latin typeface="Calibri"/>
                <a:cs typeface="Calibri"/>
              </a:rPr>
              <a:t>ali</a:t>
            </a:r>
            <a:r>
              <a:rPr sz="2000" spc="45" dirty="0">
                <a:latin typeface="Calibri"/>
                <a:cs typeface="Calibri"/>
              </a:rPr>
              <a:t>d</a:t>
            </a:r>
            <a:r>
              <a:rPr sz="2000" spc="40" dirty="0">
                <a:latin typeface="Calibri"/>
                <a:cs typeface="Calibri"/>
              </a:rPr>
              <a:t>a</a:t>
            </a:r>
            <a:r>
              <a:rPr sz="2000" spc="30" dirty="0">
                <a:latin typeface="Calibri"/>
                <a:cs typeface="Calibri"/>
              </a:rPr>
              <a:t>t</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5" dirty="0">
                <a:latin typeface="Calibri"/>
                <a:cs typeface="Calibri"/>
              </a:rPr>
              <a:t>o</a:t>
            </a:r>
            <a:r>
              <a:rPr sz="2000" dirty="0">
                <a:latin typeface="Calibri"/>
                <a:cs typeface="Calibri"/>
              </a:rPr>
              <a:t>n</a:t>
            </a:r>
            <a:r>
              <a:rPr sz="2000" spc="-105" dirty="0">
                <a:latin typeface="Calibri"/>
                <a:cs typeface="Calibri"/>
              </a:rPr>
              <a:t> </a:t>
            </a:r>
            <a:r>
              <a:rPr sz="2000" spc="40" dirty="0">
                <a:latin typeface="Calibri"/>
                <a:cs typeface="Calibri"/>
              </a:rPr>
              <a:t>i</a:t>
            </a:r>
            <a:r>
              <a:rPr sz="2000" spc="45" dirty="0">
                <a:latin typeface="Calibri"/>
                <a:cs typeface="Calibri"/>
              </a:rPr>
              <a:t>n</a:t>
            </a:r>
            <a:r>
              <a:rPr sz="2000" spc="15" dirty="0">
                <a:latin typeface="Calibri"/>
                <a:cs typeface="Calibri"/>
              </a:rPr>
              <a:t>s</a:t>
            </a:r>
            <a:r>
              <a:rPr sz="2000" spc="-5" dirty="0">
                <a:latin typeface="Calibri"/>
                <a:cs typeface="Calibri"/>
              </a:rPr>
              <a:t>er</a:t>
            </a:r>
            <a:r>
              <a:rPr sz="2000" dirty="0">
                <a:latin typeface="Calibri"/>
                <a:cs typeface="Calibri"/>
              </a:rPr>
              <a:t>t</a:t>
            </a:r>
            <a:endParaRPr sz="2000">
              <a:latin typeface="Calibri"/>
              <a:cs typeface="Calibri"/>
            </a:endParaRPr>
          </a:p>
          <a:p>
            <a:pPr marL="8756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F</a:t>
            </a:r>
            <a:r>
              <a:rPr sz="2000" spc="40" dirty="0">
                <a:latin typeface="Calibri"/>
                <a:cs typeface="Calibri"/>
              </a:rPr>
              <a:t>il</a:t>
            </a:r>
            <a:r>
              <a:rPr sz="2000" spc="-5" dirty="0">
                <a:latin typeface="Calibri"/>
                <a:cs typeface="Calibri"/>
              </a:rPr>
              <a:t>e</a:t>
            </a:r>
            <a:r>
              <a:rPr sz="2000" dirty="0">
                <a:latin typeface="Calibri"/>
                <a:cs typeface="Calibri"/>
              </a:rPr>
              <a:t>s</a:t>
            </a:r>
            <a:r>
              <a:rPr sz="2000" spc="-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15" dirty="0">
                <a:latin typeface="Calibri"/>
                <a:cs typeface="Calibri"/>
              </a:rPr>
              <a:t>s</a:t>
            </a:r>
            <a:r>
              <a:rPr sz="2000" spc="40" dirty="0">
                <a:latin typeface="Calibri"/>
                <a:cs typeface="Calibri"/>
              </a:rPr>
              <a:t>i</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y</a:t>
            </a:r>
            <a:r>
              <a:rPr sz="2000" spc="-160" dirty="0">
                <a:latin typeface="Calibri"/>
                <a:cs typeface="Calibri"/>
              </a:rPr>
              <a:t> </a:t>
            </a:r>
            <a:r>
              <a:rPr sz="2000" spc="-5" dirty="0">
                <a:latin typeface="Calibri"/>
                <a:cs typeface="Calibri"/>
              </a:rPr>
              <a:t>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d</a:t>
            </a:r>
            <a:r>
              <a:rPr sz="2000" spc="-105" dirty="0">
                <a:latin typeface="Calibri"/>
                <a:cs typeface="Calibri"/>
              </a:rPr>
              <a:t> </a:t>
            </a:r>
            <a:r>
              <a:rPr sz="2000" spc="40" dirty="0">
                <a:latin typeface="Calibri"/>
                <a:cs typeface="Calibri"/>
              </a:rPr>
              <a:t>i</a:t>
            </a:r>
            <a:r>
              <a:rPr sz="2000" spc="45" dirty="0">
                <a:latin typeface="Calibri"/>
                <a:cs typeface="Calibri"/>
              </a:rPr>
              <a:t>n</a:t>
            </a:r>
            <a:r>
              <a:rPr sz="2000" spc="30" dirty="0">
                <a:latin typeface="Calibri"/>
                <a:cs typeface="Calibri"/>
              </a:rPr>
              <a:t>t</a:t>
            </a:r>
            <a:r>
              <a:rPr sz="2000" dirty="0">
                <a:latin typeface="Calibri"/>
                <a:cs typeface="Calibri"/>
              </a:rPr>
              <a:t>o</a:t>
            </a:r>
            <a:r>
              <a:rPr sz="2000" spc="-110" dirty="0">
                <a:latin typeface="Calibri"/>
                <a:cs typeface="Calibri"/>
              </a:rPr>
              <a:t> </a:t>
            </a:r>
            <a:r>
              <a:rPr sz="2000" spc="45" dirty="0">
                <a:latin typeface="Calibri"/>
                <a:cs typeface="Calibri"/>
              </a:rPr>
              <a:t>p</a:t>
            </a:r>
            <a:r>
              <a:rPr sz="2000" spc="40" dirty="0">
                <a:latin typeface="Calibri"/>
                <a:cs typeface="Calibri"/>
              </a:rPr>
              <a:t>la</a:t>
            </a:r>
            <a:r>
              <a:rPr sz="2000" spc="-55" dirty="0">
                <a:latin typeface="Calibri"/>
                <a:cs typeface="Calibri"/>
              </a:rPr>
              <a:t>c</a:t>
            </a:r>
            <a:r>
              <a:rPr sz="2000" spc="-5"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45" dirty="0">
                <a:latin typeface="Calibri"/>
                <a:cs typeface="Calibri"/>
              </a:rPr>
              <a:t>L</a:t>
            </a:r>
            <a:r>
              <a:rPr sz="2000" spc="45" dirty="0">
                <a:latin typeface="Calibri"/>
                <a:cs typeface="Calibri"/>
              </a:rPr>
              <a:t>o</a:t>
            </a:r>
            <a:r>
              <a:rPr sz="2000" spc="40" dirty="0">
                <a:latin typeface="Calibri"/>
                <a:cs typeface="Calibri"/>
              </a:rPr>
              <a:t>a</a:t>
            </a:r>
            <a:r>
              <a:rPr sz="2000" spc="45" dirty="0">
                <a:latin typeface="Calibri"/>
                <a:cs typeface="Calibri"/>
              </a:rPr>
              <a:t>d</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spc="45" dirty="0">
                <a:latin typeface="Calibri"/>
                <a:cs typeface="Calibri"/>
              </a:rPr>
              <a:t>n</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ere</a:t>
            </a:r>
            <a:r>
              <a:rPr sz="2000" spc="-15" dirty="0">
                <a:latin typeface="Calibri"/>
                <a:cs typeface="Calibri"/>
              </a:rPr>
              <a:t>f</a:t>
            </a:r>
            <a:r>
              <a:rPr sz="2000" spc="45" dirty="0">
                <a:latin typeface="Calibri"/>
                <a:cs typeface="Calibri"/>
              </a:rPr>
              <a:t>o</a:t>
            </a:r>
            <a:r>
              <a:rPr sz="2000" spc="-5" dirty="0">
                <a:latin typeface="Calibri"/>
                <a:cs typeface="Calibri"/>
              </a:rPr>
              <a:t>re</a:t>
            </a:r>
            <a:r>
              <a:rPr sz="2000" spc="-150" dirty="0">
                <a:latin typeface="Calibri"/>
                <a:cs typeface="Calibri"/>
              </a:rPr>
              <a:t> </a:t>
            </a:r>
            <a:r>
              <a:rPr sz="2000" spc="-10" dirty="0">
                <a:latin typeface="Calibri"/>
                <a:cs typeface="Calibri"/>
              </a:rPr>
              <a:t>v</a:t>
            </a:r>
            <a:r>
              <a:rPr sz="2000" spc="-5" dirty="0">
                <a:latin typeface="Calibri"/>
                <a:cs typeface="Calibri"/>
              </a:rPr>
              <a:t>ery</a:t>
            </a:r>
            <a:r>
              <a:rPr sz="2000" spc="-160" dirty="0">
                <a:latin typeface="Calibri"/>
                <a:cs typeface="Calibri"/>
              </a:rPr>
              <a:t> </a:t>
            </a:r>
            <a:r>
              <a:rPr sz="2000" spc="-15" dirty="0">
                <a:latin typeface="Calibri"/>
                <a:cs typeface="Calibri"/>
              </a:rPr>
              <a:t>f</a:t>
            </a:r>
            <a:r>
              <a:rPr sz="2000" spc="40" dirty="0">
                <a:latin typeface="Calibri"/>
                <a:cs typeface="Calibri"/>
              </a:rPr>
              <a:t>a</a:t>
            </a:r>
            <a:r>
              <a:rPr sz="2000" spc="15" dirty="0">
                <a:latin typeface="Calibri"/>
                <a:cs typeface="Calibri"/>
              </a:rPr>
              <a:t>s</a:t>
            </a:r>
            <a:r>
              <a:rPr sz="2000" dirty="0">
                <a:latin typeface="Calibri"/>
                <a:cs typeface="Calibri"/>
              </a:rPr>
              <a:t>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E</a:t>
            </a:r>
            <a:r>
              <a:rPr sz="2000" dirty="0">
                <a:latin typeface="Calibri"/>
                <a:cs typeface="Calibri"/>
              </a:rPr>
              <a:t>r</a:t>
            </a:r>
            <a:r>
              <a:rPr sz="2000" spc="-5" dirty="0">
                <a:latin typeface="Calibri"/>
                <a:cs typeface="Calibri"/>
              </a:rPr>
              <a:t>r</a:t>
            </a:r>
            <a:r>
              <a:rPr sz="2000" spc="45" dirty="0">
                <a:latin typeface="Calibri"/>
                <a:cs typeface="Calibri"/>
              </a:rPr>
              <a:t>o</a:t>
            </a:r>
            <a:r>
              <a:rPr sz="2000" spc="-5" dirty="0">
                <a:latin typeface="Calibri"/>
                <a:cs typeface="Calibri"/>
              </a:rPr>
              <a:t>r</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spc="-150"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rm</a:t>
            </a:r>
            <a:r>
              <a:rPr sz="2000" spc="40" dirty="0">
                <a:latin typeface="Calibri"/>
                <a:cs typeface="Calibri"/>
              </a:rPr>
              <a:t>a</a:t>
            </a:r>
            <a:r>
              <a:rPr sz="2000" dirty="0">
                <a:latin typeface="Calibri"/>
                <a:cs typeface="Calibri"/>
              </a:rPr>
              <a:t>t</a:t>
            </a:r>
            <a:r>
              <a:rPr sz="2000" spc="-125"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45" dirty="0">
                <a:latin typeface="Calibri"/>
                <a:cs typeface="Calibri"/>
              </a:rPr>
              <a:t>d</a:t>
            </a:r>
            <a:r>
              <a:rPr sz="2000" spc="40" dirty="0">
                <a:latin typeface="Calibri"/>
                <a:cs typeface="Calibri"/>
              </a:rPr>
              <a:t>i</a:t>
            </a:r>
            <a:r>
              <a:rPr sz="2000" spc="15" dirty="0">
                <a:latin typeface="Calibri"/>
                <a:cs typeface="Calibri"/>
              </a:rPr>
              <a:t>s</a:t>
            </a:r>
            <a:r>
              <a:rPr sz="2000" spc="-55" dirty="0">
                <a:latin typeface="Calibri"/>
                <a:cs typeface="Calibri"/>
              </a:rPr>
              <a:t>c</a:t>
            </a:r>
            <a:r>
              <a:rPr sz="2000" spc="45" dirty="0">
                <a:latin typeface="Calibri"/>
                <a:cs typeface="Calibri"/>
              </a:rPr>
              <a:t>o</a:t>
            </a:r>
            <a:r>
              <a:rPr sz="2000" spc="-10" dirty="0">
                <a:latin typeface="Calibri"/>
                <a:cs typeface="Calibri"/>
              </a:rPr>
              <a:t>v</a:t>
            </a:r>
            <a:r>
              <a:rPr sz="2000" spc="-5" dirty="0">
                <a:latin typeface="Calibri"/>
                <a:cs typeface="Calibri"/>
              </a:rPr>
              <a:t>ere</a:t>
            </a:r>
            <a:r>
              <a:rPr sz="2000" dirty="0">
                <a:latin typeface="Calibri"/>
                <a:cs typeface="Calibri"/>
              </a:rPr>
              <a:t>d</a:t>
            </a:r>
            <a:r>
              <a:rPr sz="2000" spc="-105" dirty="0">
                <a:latin typeface="Calibri"/>
                <a:cs typeface="Calibri"/>
              </a:rPr>
              <a:t> </a:t>
            </a:r>
            <a:r>
              <a:rPr sz="2000" spc="-35" dirty="0">
                <a:latin typeface="Calibri"/>
                <a:cs typeface="Calibri"/>
              </a:rPr>
              <a:t>w</a:t>
            </a:r>
            <a:r>
              <a:rPr sz="2000" spc="45" dirty="0">
                <a:latin typeface="Calibri"/>
                <a:cs typeface="Calibri"/>
              </a:rPr>
              <a:t>h</a:t>
            </a:r>
            <a:r>
              <a:rPr sz="2000" spc="-5" dirty="0">
                <a:latin typeface="Calibri"/>
                <a:cs typeface="Calibri"/>
              </a:rPr>
              <a:t>e</a:t>
            </a:r>
            <a:r>
              <a:rPr sz="2000" dirty="0">
                <a:latin typeface="Calibri"/>
                <a:cs typeface="Calibri"/>
              </a:rPr>
              <a:t>n</a:t>
            </a:r>
            <a:r>
              <a:rPr sz="2000" spc="-105" dirty="0">
                <a:latin typeface="Calibri"/>
                <a:cs typeface="Calibri"/>
              </a:rPr>
              <a:t> </a:t>
            </a:r>
            <a:r>
              <a:rPr sz="2000" spc="45" dirty="0">
                <a:latin typeface="Calibri"/>
                <a:cs typeface="Calibri"/>
              </a:rPr>
              <a:t>qu</a:t>
            </a:r>
            <a:r>
              <a:rPr sz="2000" spc="-5" dirty="0">
                <a:latin typeface="Calibri"/>
                <a:cs typeface="Calibri"/>
              </a:rPr>
              <a:t>er</a:t>
            </a:r>
            <a:r>
              <a:rPr sz="2000" spc="40" dirty="0">
                <a:latin typeface="Calibri"/>
                <a:cs typeface="Calibri"/>
              </a:rPr>
              <a:t>i</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a:t>
            </a:r>
            <a:r>
              <a:rPr sz="2000" spc="-5" dirty="0">
                <a:latin typeface="Calibri"/>
                <a:cs typeface="Calibri"/>
              </a:rPr>
              <a:t>re</a:t>
            </a:r>
            <a:r>
              <a:rPr sz="2000" spc="-50" dirty="0">
                <a:latin typeface="Calibri"/>
                <a:cs typeface="Calibri"/>
              </a:rPr>
              <a:t> </a:t>
            </a:r>
            <a:r>
              <a:rPr sz="2000" spc="45" dirty="0">
                <a:latin typeface="Calibri"/>
                <a:cs typeface="Calibri"/>
              </a:rPr>
              <a:t>p</a:t>
            </a:r>
            <a:r>
              <a:rPr sz="2000" dirty="0">
                <a:latin typeface="Calibri"/>
                <a:cs typeface="Calibri"/>
              </a:rPr>
              <a:t>e</a:t>
            </a:r>
            <a:r>
              <a:rPr sz="2000" spc="-5" dirty="0">
                <a:latin typeface="Calibri"/>
                <a:cs typeface="Calibri"/>
              </a:rPr>
              <a:t>r</a:t>
            </a:r>
            <a:r>
              <a:rPr sz="2000" spc="-15" dirty="0">
                <a:latin typeface="Calibri"/>
                <a:cs typeface="Calibri"/>
              </a:rPr>
              <a:t>f</a:t>
            </a:r>
            <a:r>
              <a:rPr sz="2000" spc="45" dirty="0">
                <a:latin typeface="Calibri"/>
                <a:cs typeface="Calibri"/>
              </a:rPr>
              <a:t>o</a:t>
            </a:r>
            <a:r>
              <a:rPr sz="2000" spc="-5" dirty="0">
                <a:latin typeface="Calibri"/>
                <a:cs typeface="Calibri"/>
              </a:rPr>
              <a:t>rme</a:t>
            </a:r>
            <a:r>
              <a:rPr sz="2000" dirty="0">
                <a:latin typeface="Calibri"/>
                <a:cs typeface="Calibri"/>
              </a:rPr>
              <a:t>d</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55" dirty="0">
                <a:latin typeface="Calibri"/>
                <a:cs typeface="Calibri"/>
              </a:rPr>
              <a:t>M</a:t>
            </a:r>
            <a:r>
              <a:rPr sz="2000" b="1" dirty="0">
                <a:latin typeface="Calibri"/>
                <a:cs typeface="Calibri"/>
              </a:rPr>
              <a:t>i</a:t>
            </a:r>
            <a:r>
              <a:rPr sz="2000" b="1" spc="-5" dirty="0">
                <a:latin typeface="Calibri"/>
                <a:cs typeface="Calibri"/>
              </a:rPr>
              <a:t>ss</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20" dirty="0">
                <a:latin typeface="Calibri"/>
                <a:cs typeface="Calibri"/>
              </a:rPr>
              <a:t>o</a:t>
            </a:r>
            <a:r>
              <a:rPr sz="2000" b="1" dirty="0">
                <a:latin typeface="Calibri"/>
                <a:cs typeface="Calibri"/>
              </a:rPr>
              <a:t>r</a:t>
            </a:r>
            <a:r>
              <a:rPr sz="2000" b="1" spc="-65" dirty="0">
                <a:latin typeface="Calibri"/>
                <a:cs typeface="Calibri"/>
              </a:rPr>
              <a:t> </a:t>
            </a:r>
            <a:r>
              <a:rPr sz="2000" b="1" dirty="0">
                <a:latin typeface="Calibri"/>
                <a:cs typeface="Calibri"/>
              </a:rPr>
              <a:t>i</a:t>
            </a:r>
            <a:r>
              <a:rPr sz="2000" b="1" spc="20" dirty="0">
                <a:latin typeface="Calibri"/>
                <a:cs typeface="Calibri"/>
              </a:rPr>
              <a:t>n</a:t>
            </a:r>
            <a:r>
              <a:rPr sz="2000" b="1" spc="-50" dirty="0">
                <a:latin typeface="Calibri"/>
                <a:cs typeface="Calibri"/>
              </a:rPr>
              <a:t>v</a:t>
            </a:r>
            <a:r>
              <a:rPr sz="2000" b="1" spc="0" dirty="0">
                <a:latin typeface="Calibri"/>
                <a:cs typeface="Calibri"/>
              </a:rPr>
              <a:t>a</a:t>
            </a:r>
            <a:r>
              <a:rPr sz="2000" b="1" dirty="0">
                <a:latin typeface="Calibri"/>
                <a:cs typeface="Calibri"/>
              </a:rPr>
              <a:t>li</a:t>
            </a:r>
            <a:r>
              <a:rPr sz="2000" b="1" spc="-5" dirty="0">
                <a:latin typeface="Calibri"/>
                <a:cs typeface="Calibri"/>
              </a:rPr>
              <a:t>d</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dirty="0">
                <a:latin typeface="Calibri"/>
                <a:cs typeface="Calibri"/>
              </a:rPr>
              <a:t>wil</a:t>
            </a:r>
            <a:r>
              <a:rPr sz="2000" b="1" spc="-5" dirty="0">
                <a:latin typeface="Calibri"/>
                <a:cs typeface="Calibri"/>
              </a:rPr>
              <a:t>l</a:t>
            </a:r>
            <a:r>
              <a:rPr sz="2000" b="1" spc="-45" dirty="0">
                <a:latin typeface="Calibri"/>
                <a:cs typeface="Calibri"/>
              </a:rPr>
              <a:t> </a:t>
            </a:r>
            <a:r>
              <a:rPr sz="2000" b="1" spc="25" dirty="0">
                <a:latin typeface="Calibri"/>
                <a:cs typeface="Calibri"/>
              </a:rPr>
              <a:t>b</a:t>
            </a:r>
            <a:r>
              <a:rPr sz="2000" b="1" dirty="0">
                <a:latin typeface="Calibri"/>
                <a:cs typeface="Calibri"/>
              </a:rPr>
              <a:t>e</a:t>
            </a:r>
            <a:r>
              <a:rPr sz="2000" b="1" spc="40" dirty="0">
                <a:latin typeface="Calibri"/>
                <a:cs typeface="Calibri"/>
              </a:rPr>
              <a:t> </a:t>
            </a:r>
            <a:r>
              <a:rPr sz="2000" b="1" spc="-15" dirty="0">
                <a:latin typeface="Calibri"/>
                <a:cs typeface="Calibri"/>
              </a:rPr>
              <a:t>r</a:t>
            </a:r>
            <a:r>
              <a:rPr sz="2000" b="1" spc="-10" dirty="0">
                <a:latin typeface="Calibri"/>
                <a:cs typeface="Calibri"/>
              </a:rPr>
              <a:t>e</a:t>
            </a:r>
            <a:r>
              <a:rPr sz="2000" b="1" spc="25" dirty="0">
                <a:latin typeface="Calibri"/>
                <a:cs typeface="Calibri"/>
              </a:rPr>
              <a:t>p</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0" dirty="0">
                <a:latin typeface="Calibri"/>
                <a:cs typeface="Calibri"/>
              </a:rPr>
              <a:t>a</a:t>
            </a:r>
            <a:r>
              <a:rPr sz="2000" b="1" spc="-5" dirty="0">
                <a:latin typeface="Calibri"/>
                <a:cs typeface="Calibri"/>
              </a:rPr>
              <a:t>s</a:t>
            </a:r>
            <a:r>
              <a:rPr sz="2000" b="1" spc="50" dirty="0">
                <a:latin typeface="Calibri"/>
                <a:cs typeface="Calibri"/>
              </a:rPr>
              <a:t> </a:t>
            </a:r>
            <a:r>
              <a:rPr sz="2000" b="1" spc="-5" dirty="0">
                <a:latin typeface="Courier New"/>
                <a:cs typeface="Courier New"/>
              </a:rPr>
              <a:t>NULL</a:t>
            </a:r>
            <a:endParaRPr sz="2000">
              <a:latin typeface="Courier New"/>
              <a:cs typeface="Courier New"/>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5" name="object 5"/>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05</a:t>
            </a:r>
            <a:r>
              <a:rPr sz="1200" b="1" spc="30" dirty="0">
                <a:latin typeface="Calibri"/>
                <a:cs typeface="Calibri"/>
              </a:rPr>
              <a:t>-</a:t>
            </a:r>
            <a:r>
              <a:rPr sz="1200" b="1" spc="-15" dirty="0">
                <a:latin typeface="Calibri"/>
                <a:cs typeface="Calibri"/>
              </a:rPr>
              <a:t>20</a:t>
            </a:r>
            <a:endParaRPr sz="12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D</a:t>
            </a:r>
            <a:r>
              <a:rPr spc="-55" dirty="0"/>
              <a:t>a</a:t>
            </a:r>
            <a:r>
              <a:rPr spc="-5" dirty="0"/>
              <a:t>t</a:t>
            </a:r>
            <a:r>
              <a:rPr dirty="0"/>
              <a:t>a</a:t>
            </a:r>
            <a:r>
              <a:rPr spc="5" dirty="0"/>
              <a:t> </a:t>
            </a:r>
            <a:r>
              <a:rPr spc="-65" dirty="0"/>
              <a:t>V</a:t>
            </a:r>
            <a:r>
              <a:rPr spc="-55" dirty="0"/>
              <a:t>a</a:t>
            </a:r>
            <a:r>
              <a:rPr spc="45" dirty="0"/>
              <a:t>li</a:t>
            </a:r>
            <a:r>
              <a:rPr spc="35" dirty="0"/>
              <a:t>d</a:t>
            </a:r>
            <a:r>
              <a:rPr spc="-55" dirty="0"/>
              <a:t>a</a:t>
            </a:r>
            <a:r>
              <a:rPr spc="-5" dirty="0"/>
              <a:t>t</a:t>
            </a:r>
            <a:r>
              <a:rPr spc="45" dirty="0"/>
              <a:t>i</a:t>
            </a:r>
            <a:r>
              <a:rPr spc="35" dirty="0"/>
              <a:t>o</a:t>
            </a:r>
            <a:r>
              <a:rPr dirty="0"/>
              <a:t>n</a:t>
            </a:r>
          </a:p>
        </p:txBody>
      </p:sp>
      <p:sp>
        <p:nvSpPr>
          <p:cNvPr id="6" name="Slide Number Placeholder 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78</a:t>
            </a:fld>
            <a:endParaRPr spc="-5" dirty="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559550" cy="971550"/>
          </a:xfrm>
          <a:prstGeom prst="rect">
            <a:avLst/>
          </a:prstGeom>
        </p:spPr>
        <p:txBody>
          <a:bodyPr vert="horz" wrap="square" lIns="0" tIns="0" rIns="0" bIns="0" rtlCol="0">
            <a:spAutoFit/>
          </a:bodyPr>
          <a:lstStyle/>
          <a:p>
            <a:pPr marL="177800" indent="-165100" algn="ctr">
              <a:lnSpc>
                <a:spcPct val="100000"/>
              </a:lnSpc>
              <a:buClr>
                <a:srgbClr val="2DA6C9"/>
              </a:buClr>
              <a:buFont typeface="Malgun Gothic"/>
              <a:buChar char="▪"/>
              <a:tabLst>
                <a:tab pos="177800" algn="l"/>
              </a:tabLst>
            </a:pPr>
            <a:r>
              <a:rPr sz="2000" b="1" spc="-200"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spc="-5" dirty="0">
                <a:latin typeface="Calibri"/>
                <a:cs typeface="Calibri"/>
              </a:rPr>
              <a:t>d</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5" dirty="0">
                <a:latin typeface="Calibri"/>
                <a:cs typeface="Calibri"/>
              </a:rPr>
              <a:t>,</a:t>
            </a:r>
            <a:r>
              <a:rPr sz="2000" b="1" spc="-7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a:t>
            </a:r>
            <a:r>
              <a:rPr sz="2000" b="1" spc="-5" dirty="0">
                <a:latin typeface="Calibri"/>
                <a:cs typeface="Calibri"/>
              </a:rPr>
              <a:t>y</a:t>
            </a:r>
            <a:r>
              <a:rPr sz="2000" b="1" dirty="0">
                <a:latin typeface="Calibri"/>
                <a:cs typeface="Calibri"/>
              </a:rPr>
              <a:t> </a:t>
            </a:r>
            <a:r>
              <a:rPr sz="2000" b="1" spc="0" dirty="0">
                <a:latin typeface="Calibri"/>
                <a:cs typeface="Calibri"/>
              </a:rPr>
              <a:t>a</a:t>
            </a:r>
            <a:r>
              <a:rPr sz="2000" b="1" spc="20" dirty="0">
                <a:latin typeface="Calibri"/>
                <a:cs typeface="Calibri"/>
              </a:rPr>
              <a:t>d</a:t>
            </a:r>
            <a:r>
              <a:rPr sz="2000" b="1" spc="-5" dirty="0">
                <a:latin typeface="Calibri"/>
                <a:cs typeface="Calibri"/>
              </a:rPr>
              <a:t>d</a:t>
            </a:r>
            <a:r>
              <a:rPr sz="2000" b="1" spc="-130"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dirty="0">
                <a:latin typeface="Calibri"/>
                <a:cs typeface="Calibri"/>
              </a:rPr>
              <a:t>i</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spc="-5" dirty="0">
                <a:latin typeface="Calibri"/>
                <a:cs typeface="Calibri"/>
              </a:rPr>
              <a:t>y</a:t>
            </a:r>
            <a:r>
              <a:rPr sz="2000" b="1" dirty="0">
                <a:latin typeface="Calibri"/>
                <a:cs typeface="Calibri"/>
              </a:rPr>
              <a:t> 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30" dirty="0">
                <a:latin typeface="Calibri"/>
                <a:cs typeface="Calibri"/>
              </a:rPr>
              <a:t>C</a:t>
            </a:r>
            <a:r>
              <a:rPr sz="2000" spc="40" dirty="0">
                <a:latin typeface="Calibri"/>
                <a:cs typeface="Calibri"/>
              </a:rPr>
              <a:t>a</a:t>
            </a:r>
            <a:r>
              <a:rPr sz="2000" dirty="0">
                <a:latin typeface="Calibri"/>
                <a:cs typeface="Calibri"/>
              </a:rPr>
              <a:t>n</a:t>
            </a:r>
            <a:r>
              <a:rPr sz="2000" spc="-10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45" dirty="0">
                <a:latin typeface="Calibri"/>
                <a:cs typeface="Calibri"/>
              </a:rPr>
              <a:t>don</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0" dirty="0">
                <a:latin typeface="Calibri"/>
                <a:cs typeface="Calibri"/>
              </a:rPr>
              <a:t>l</a:t>
            </a:r>
            <a:r>
              <a:rPr sz="2000" spc="-5" dirty="0">
                <a:latin typeface="Calibri"/>
                <a:cs typeface="Calibri"/>
              </a:rPr>
              <a:t>y</a:t>
            </a:r>
            <a:r>
              <a:rPr sz="2000" spc="-160" dirty="0">
                <a:latin typeface="Calibri"/>
                <a:cs typeface="Calibri"/>
              </a:rPr>
              <a:t> </a:t>
            </a:r>
            <a:r>
              <a:rPr sz="2000" spc="4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spc="-5" dirty="0">
                <a:latin typeface="Calibri"/>
                <a:cs typeface="Calibri"/>
              </a:rPr>
              <a:t>g</a:t>
            </a:r>
            <a:r>
              <a:rPr sz="2000" spc="-9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 dirty="0">
                <a:latin typeface="Courier New"/>
                <a:cs typeface="Courier New"/>
              </a:rPr>
              <a:t>hdf</a:t>
            </a:r>
            <a:r>
              <a:rPr sz="2000" dirty="0">
                <a:latin typeface="Courier New"/>
                <a:cs typeface="Courier New"/>
              </a:rPr>
              <a:t>s</a:t>
            </a:r>
            <a:r>
              <a:rPr sz="2000" spc="-5" dirty="0">
                <a:latin typeface="Courier New"/>
                <a:cs typeface="Courier New"/>
              </a:rPr>
              <a:t> df</a:t>
            </a:r>
            <a:r>
              <a:rPr sz="2000" dirty="0">
                <a:latin typeface="Courier New"/>
                <a:cs typeface="Courier New"/>
              </a:rPr>
              <a:t>s</a:t>
            </a:r>
            <a:r>
              <a:rPr sz="2000" spc="-805" dirty="0">
                <a:latin typeface="Courier New"/>
                <a:cs typeface="Courier New"/>
              </a:rPr>
              <a:t> </a:t>
            </a:r>
            <a:r>
              <a:rPr sz="2000" spc="-50"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nd</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5" dirty="0">
                <a:latin typeface="Calibri"/>
                <a:cs typeface="Calibri"/>
              </a:rPr>
              <a:t>e</a:t>
            </a:r>
            <a:r>
              <a:rPr sz="2000" spc="30" dirty="0">
                <a:latin typeface="Calibri"/>
                <a:cs typeface="Calibri"/>
              </a:rPr>
              <a:t>x</a:t>
            </a:r>
            <a:r>
              <a:rPr sz="2000" spc="40" dirty="0">
                <a:latin typeface="Calibri"/>
                <a:cs typeface="Calibri"/>
              </a:rPr>
              <a:t>a</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0" dirty="0">
                <a:latin typeface="Calibri"/>
                <a:cs typeface="Calibri"/>
              </a:rPr>
              <a:t>l</a:t>
            </a:r>
            <a:r>
              <a:rPr sz="2000" spc="45" dirty="0">
                <a:latin typeface="Calibri"/>
                <a:cs typeface="Calibri"/>
              </a:rPr>
              <a:t>o</a:t>
            </a:r>
            <a:r>
              <a:rPr sz="2000" spc="40" dirty="0">
                <a:latin typeface="Calibri"/>
                <a:cs typeface="Calibri"/>
              </a:rPr>
              <a:t>a</a:t>
            </a:r>
            <a:r>
              <a:rPr sz="2000" spc="45" dirty="0">
                <a:latin typeface="Calibri"/>
                <a:cs typeface="Calibri"/>
              </a:rPr>
              <a:t>d</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15" dirty="0">
                <a:latin typeface="Calibri"/>
                <a:cs typeface="Calibri"/>
              </a:rPr>
              <a:t>f</a:t>
            </a:r>
            <a:r>
              <a:rPr sz="2000" spc="-5" dirty="0">
                <a:latin typeface="Calibri"/>
                <a:cs typeface="Calibri"/>
              </a:rPr>
              <a:t>r</a:t>
            </a:r>
            <a:r>
              <a:rPr sz="2000" spc="45" dirty="0">
                <a:latin typeface="Calibri"/>
                <a:cs typeface="Calibri"/>
              </a:rPr>
              <a:t>o</a:t>
            </a:r>
            <a:r>
              <a:rPr sz="2000" spc="-5" dirty="0">
                <a:latin typeface="Calibri"/>
                <a:cs typeface="Calibri"/>
              </a:rPr>
              <a:t>m</a:t>
            </a:r>
            <a:r>
              <a:rPr sz="2000" spc="-150"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25" dirty="0">
                <a:latin typeface="Calibri"/>
                <a:cs typeface="Calibri"/>
              </a:rPr>
              <a:t> </a:t>
            </a:r>
            <a:r>
              <a:rPr sz="2000" spc="40" dirty="0">
                <a:latin typeface="Calibri"/>
                <a:cs typeface="Calibri"/>
              </a:rPr>
              <a:t>i</a:t>
            </a:r>
            <a:r>
              <a:rPr sz="2000" spc="45" dirty="0">
                <a:latin typeface="Calibri"/>
                <a:cs typeface="Calibri"/>
              </a:rPr>
              <a:t>n</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ourier New"/>
                <a:cs typeface="Courier New"/>
              </a:rPr>
              <a:t>sale</a:t>
            </a:r>
            <a:r>
              <a:rPr sz="2000" dirty="0">
                <a:latin typeface="Courier New"/>
                <a:cs typeface="Courier New"/>
              </a:rPr>
              <a:t>s</a:t>
            </a:r>
            <a:r>
              <a:rPr sz="2000" spc="-705" dirty="0">
                <a:latin typeface="Courier New"/>
                <a:cs typeface="Courier New"/>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endParaRPr sz="2000">
              <a:latin typeface="Calibri"/>
              <a:cs typeface="Calibri"/>
            </a:endParaRPr>
          </a:p>
        </p:txBody>
      </p:sp>
      <p:sp>
        <p:nvSpPr>
          <p:cNvPr id="3" name="object 3"/>
          <p:cNvSpPr txBox="1"/>
          <p:nvPr/>
        </p:nvSpPr>
        <p:spPr>
          <a:xfrm>
            <a:off x="527242" y="3380754"/>
            <a:ext cx="6667500" cy="13284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0" dirty="0">
                <a:latin typeface="Calibri"/>
                <a:cs typeface="Calibri"/>
              </a:rPr>
              <a:t>A</a:t>
            </a:r>
            <a:r>
              <a:rPr sz="2000" b="1" dirty="0">
                <a:latin typeface="Calibri"/>
                <a:cs typeface="Calibri"/>
              </a:rPr>
              <a:t>lt</a:t>
            </a:r>
            <a:r>
              <a:rPr sz="2000" b="1" spc="-10" dirty="0">
                <a:latin typeface="Calibri"/>
                <a:cs typeface="Calibri"/>
              </a:rPr>
              <a:t>e</a:t>
            </a:r>
            <a:r>
              <a:rPr sz="2000" b="1" spc="-15" dirty="0">
                <a:latin typeface="Calibri"/>
                <a:cs typeface="Calibri"/>
              </a:rPr>
              <a:t>r</a:t>
            </a:r>
            <a:r>
              <a:rPr sz="2000" b="1" spc="20" dirty="0">
                <a:latin typeface="Calibri"/>
                <a:cs typeface="Calibri"/>
              </a:rPr>
              <a:t>n</a:t>
            </a:r>
            <a:r>
              <a:rPr sz="2000" b="1" spc="0" dirty="0">
                <a:latin typeface="Calibri"/>
                <a:cs typeface="Calibri"/>
              </a:rPr>
              <a:t>a</a:t>
            </a:r>
            <a:r>
              <a:rPr sz="2000" b="1" dirty="0">
                <a:latin typeface="Calibri"/>
                <a:cs typeface="Calibri"/>
              </a:rPr>
              <a:t>ti</a:t>
            </a:r>
            <a:r>
              <a:rPr sz="2000" b="1" spc="-50" dirty="0">
                <a:latin typeface="Calibri"/>
                <a:cs typeface="Calibri"/>
              </a:rPr>
              <a:t>v</a:t>
            </a:r>
            <a:r>
              <a:rPr sz="2000" b="1" spc="-10" dirty="0">
                <a:latin typeface="Calibri"/>
                <a:cs typeface="Calibri"/>
              </a:rPr>
              <a:t>e</a:t>
            </a:r>
            <a:r>
              <a:rPr sz="2000" b="1" dirty="0">
                <a:latin typeface="Calibri"/>
                <a:cs typeface="Calibri"/>
              </a:rPr>
              <a:t>l</a:t>
            </a:r>
            <a:r>
              <a:rPr sz="2000" b="1" spc="-155" dirty="0">
                <a:latin typeface="Calibri"/>
                <a:cs typeface="Calibri"/>
              </a:rPr>
              <a:t>y</a:t>
            </a:r>
            <a:r>
              <a:rPr sz="2000" b="1" spc="-5" dirty="0">
                <a:latin typeface="Calibri"/>
                <a:cs typeface="Calibri"/>
              </a:rPr>
              <a:t>,</a:t>
            </a:r>
            <a:r>
              <a:rPr sz="2000" b="1" spc="-7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LOA</a:t>
            </a:r>
            <a:r>
              <a:rPr sz="2000" b="1" dirty="0">
                <a:latin typeface="Courier New"/>
                <a:cs typeface="Courier New"/>
              </a:rPr>
              <a:t>D </a:t>
            </a:r>
            <a:r>
              <a:rPr sz="2000" b="1" spc="-5" dirty="0">
                <a:latin typeface="Courier New"/>
                <a:cs typeface="Courier New"/>
              </a:rPr>
              <a:t>DAT</a:t>
            </a:r>
            <a:r>
              <a:rPr sz="2000" b="1" dirty="0">
                <a:latin typeface="Courier New"/>
                <a:cs typeface="Courier New"/>
              </a:rPr>
              <a:t>A </a:t>
            </a:r>
            <a:r>
              <a:rPr sz="2000" b="1" spc="-5" dirty="0">
                <a:latin typeface="Courier New"/>
                <a:cs typeface="Courier New"/>
              </a:rPr>
              <a:t>INPAT</a:t>
            </a:r>
            <a:r>
              <a:rPr sz="2000" b="1" dirty="0">
                <a:latin typeface="Courier New"/>
                <a:cs typeface="Courier New"/>
              </a:rPr>
              <a:t>H</a:t>
            </a:r>
            <a:r>
              <a:rPr sz="2000" b="1" spc="-8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35" dirty="0">
                <a:latin typeface="Calibri"/>
                <a:cs typeface="Calibri"/>
              </a:rPr>
              <a:t>D</a:t>
            </a:r>
            <a:r>
              <a:rPr sz="2000" spc="45" dirty="0">
                <a:latin typeface="Calibri"/>
                <a:cs typeface="Calibri"/>
              </a:rPr>
              <a:t>on</a:t>
            </a:r>
            <a:r>
              <a:rPr sz="2000" spc="-5" dirty="0">
                <a:latin typeface="Calibri"/>
                <a:cs typeface="Calibri"/>
              </a:rPr>
              <a:t>e</a:t>
            </a:r>
            <a:r>
              <a:rPr sz="2000" spc="-50" dirty="0">
                <a:latin typeface="Calibri"/>
                <a:cs typeface="Calibri"/>
              </a:rPr>
              <a:t> </a:t>
            </a:r>
            <a:r>
              <a:rPr sz="2000" spc="-15" dirty="0">
                <a:latin typeface="Calibri"/>
                <a:cs typeface="Calibri"/>
              </a:rPr>
              <a:t>f</a:t>
            </a:r>
            <a:r>
              <a:rPr sz="2000" spc="-5" dirty="0">
                <a:latin typeface="Calibri"/>
                <a:cs typeface="Calibri"/>
              </a:rPr>
              <a:t>r</a:t>
            </a:r>
            <a:r>
              <a:rPr sz="2000" spc="45" dirty="0">
                <a:latin typeface="Calibri"/>
                <a:cs typeface="Calibri"/>
              </a:rPr>
              <a:t>o</a:t>
            </a:r>
            <a:r>
              <a:rPr sz="2000" spc="-5" dirty="0">
                <a:latin typeface="Calibri"/>
                <a:cs typeface="Calibri"/>
              </a:rPr>
              <a:t>m</a:t>
            </a:r>
            <a:r>
              <a:rPr sz="2000" spc="-50" dirty="0">
                <a:latin typeface="Calibri"/>
                <a:cs typeface="Calibri"/>
              </a:rPr>
              <a:t> </a:t>
            </a:r>
            <a:r>
              <a:rPr sz="2000" spc="-30" dirty="0">
                <a:latin typeface="Calibri"/>
                <a:cs typeface="Calibri"/>
              </a:rPr>
              <a:t>w</a:t>
            </a:r>
            <a:r>
              <a:rPr sz="2000" spc="40" dirty="0">
                <a:latin typeface="Calibri"/>
                <a:cs typeface="Calibri"/>
              </a:rPr>
              <a:t>i</a:t>
            </a:r>
            <a:r>
              <a:rPr sz="2000" spc="30"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 </a:t>
            </a:r>
            <a:r>
              <a:rPr sz="2000" spc="-5" dirty="0">
                <a:latin typeface="Calibri"/>
                <a:cs typeface="Calibri"/>
              </a:rPr>
              <a:t>Im</a:t>
            </a:r>
            <a:r>
              <a:rPr sz="2000" spc="45" dirty="0">
                <a:latin typeface="Calibri"/>
                <a:cs typeface="Calibri"/>
              </a:rPr>
              <a:t>p</a:t>
            </a:r>
            <a:r>
              <a:rPr sz="2000" spc="40" dirty="0">
                <a:latin typeface="Calibri"/>
                <a:cs typeface="Calibri"/>
              </a:rPr>
              <a:t>al</a:t>
            </a:r>
            <a:r>
              <a:rPr sz="2000" dirty="0">
                <a:latin typeface="Calibri"/>
                <a:cs typeface="Calibri"/>
              </a:rPr>
              <a:t>a</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i="1" spc="15" dirty="0">
                <a:latin typeface="Calibri"/>
                <a:cs typeface="Calibri"/>
              </a:rPr>
              <a:t>m</a:t>
            </a:r>
            <a:r>
              <a:rPr sz="2000" i="1" spc="-30" dirty="0">
                <a:latin typeface="Calibri"/>
                <a:cs typeface="Calibri"/>
              </a:rPr>
              <a:t>o</a:t>
            </a:r>
            <a:r>
              <a:rPr sz="2000" i="1" dirty="0">
                <a:latin typeface="Calibri"/>
                <a:cs typeface="Calibri"/>
              </a:rPr>
              <a:t>v</a:t>
            </a:r>
            <a:r>
              <a:rPr sz="2000" i="1" spc="35" dirty="0">
                <a:latin typeface="Calibri"/>
                <a:cs typeface="Calibri"/>
              </a:rPr>
              <a:t>e</a:t>
            </a:r>
            <a:r>
              <a:rPr sz="2000" i="1" dirty="0">
                <a:latin typeface="Calibri"/>
                <a:cs typeface="Calibri"/>
              </a:rPr>
              <a:t>s</a:t>
            </a:r>
            <a:r>
              <a:rPr sz="2000" i="1" spc="-3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FS</a:t>
            </a:r>
            <a:r>
              <a:rPr sz="2000" spc="-5" dirty="0">
                <a:latin typeface="Calibri"/>
                <a:cs typeface="Calibri"/>
              </a:rPr>
              <a:t>,</a:t>
            </a:r>
            <a:r>
              <a:rPr sz="2000" spc="45" dirty="0">
                <a:latin typeface="Calibri"/>
                <a:cs typeface="Calibri"/>
              </a:rPr>
              <a:t> </a:t>
            </a:r>
            <a:r>
              <a:rPr sz="2000" spc="20" dirty="0">
                <a:latin typeface="Calibri"/>
                <a:cs typeface="Calibri"/>
              </a:rPr>
              <a:t>j</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40" dirty="0">
                <a:latin typeface="Calibri"/>
                <a:cs typeface="Calibri"/>
              </a:rPr>
              <a:t>li</a:t>
            </a:r>
            <a:r>
              <a:rPr sz="2000" spc="-114" dirty="0">
                <a:latin typeface="Calibri"/>
                <a:cs typeface="Calibri"/>
              </a:rPr>
              <a:t>k</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0" dirty="0">
                <a:latin typeface="Calibri"/>
                <a:cs typeface="Calibri"/>
              </a:rPr>
              <a:t>a</a:t>
            </a:r>
            <a:r>
              <a:rPr sz="2000" spc="45" dirty="0">
                <a:latin typeface="Calibri"/>
                <a:cs typeface="Calibri"/>
              </a:rPr>
              <a:t>bo</a:t>
            </a:r>
            <a:r>
              <a:rPr sz="2000" spc="-10" dirty="0">
                <a:latin typeface="Calibri"/>
                <a:cs typeface="Calibri"/>
              </a:rPr>
              <a:t>v</a:t>
            </a:r>
            <a:r>
              <a:rPr sz="2000" spc="-5"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S</a:t>
            </a:r>
            <a:r>
              <a:rPr sz="2000" spc="45" dirty="0">
                <a:latin typeface="Calibri"/>
                <a:cs typeface="Calibri"/>
              </a:rPr>
              <a:t>ou</a:t>
            </a:r>
            <a:r>
              <a:rPr sz="2000" spc="-5" dirty="0">
                <a:latin typeface="Calibri"/>
                <a:cs typeface="Calibri"/>
              </a:rPr>
              <a:t>r</a:t>
            </a:r>
            <a:r>
              <a:rPr sz="2000" spc="-55" dirty="0">
                <a:latin typeface="Calibri"/>
                <a:cs typeface="Calibri"/>
              </a:rPr>
              <a:t>c</a:t>
            </a:r>
            <a:r>
              <a:rPr sz="2000" spc="-5" dirty="0">
                <a:latin typeface="Calibri"/>
                <a:cs typeface="Calibri"/>
              </a:rPr>
              <a:t>e</a:t>
            </a:r>
            <a:r>
              <a:rPr sz="2000" spc="-50" dirty="0">
                <a:latin typeface="Calibri"/>
                <a:cs typeface="Calibri"/>
              </a:rPr>
              <a:t> </a:t>
            </a:r>
            <a:r>
              <a:rPr sz="2000" spc="-55" dirty="0">
                <a:latin typeface="Calibri"/>
                <a:cs typeface="Calibri"/>
              </a:rPr>
              <a:t>c</a:t>
            </a:r>
            <a:r>
              <a:rPr sz="2000" spc="40" dirty="0">
                <a:latin typeface="Calibri"/>
                <a:cs typeface="Calibri"/>
              </a:rPr>
              <a:t>a</a:t>
            </a:r>
            <a:r>
              <a:rPr sz="2000" dirty="0">
                <a:latin typeface="Calibri"/>
                <a:cs typeface="Calibri"/>
              </a:rPr>
              <a:t>n</a:t>
            </a:r>
            <a:r>
              <a:rPr sz="2000" spc="-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5" dirty="0">
                <a:latin typeface="Calibri"/>
                <a:cs typeface="Calibri"/>
              </a:rPr>
              <a:t>e</a:t>
            </a:r>
            <a:r>
              <a:rPr sz="2000" spc="40" dirty="0">
                <a:latin typeface="Calibri"/>
                <a:cs typeface="Calibri"/>
              </a:rPr>
              <a:t>i</a:t>
            </a:r>
            <a:r>
              <a:rPr sz="2000" spc="30" dirty="0">
                <a:latin typeface="Calibri"/>
                <a:cs typeface="Calibri"/>
              </a:rPr>
              <a:t>t</a:t>
            </a:r>
            <a:r>
              <a:rPr sz="2000" spc="45" dirty="0">
                <a:latin typeface="Calibri"/>
                <a:cs typeface="Calibri"/>
              </a:rPr>
              <a:t>h</a:t>
            </a:r>
            <a:r>
              <a:rPr sz="2000" spc="-5" dirty="0">
                <a:latin typeface="Calibri"/>
                <a:cs typeface="Calibri"/>
              </a:rPr>
              <a:t>er</a:t>
            </a:r>
            <a:r>
              <a:rPr sz="2000" spc="-150"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spc="-50" dirty="0">
                <a:latin typeface="Calibri"/>
                <a:cs typeface="Calibri"/>
              </a:rPr>
              <a:t> </a:t>
            </a:r>
            <a:r>
              <a:rPr sz="2000" spc="45" dirty="0">
                <a:latin typeface="Calibri"/>
                <a:cs typeface="Calibri"/>
              </a:rPr>
              <a:t>o</a:t>
            </a:r>
            <a:r>
              <a:rPr sz="2000" spc="-5" dirty="0">
                <a:latin typeface="Calibri"/>
                <a:cs typeface="Calibri"/>
              </a:rPr>
              <a:t>r</a:t>
            </a:r>
            <a:r>
              <a:rPr sz="2000" spc="-50"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L</a:t>
            </a:r>
            <a:r>
              <a:rPr spc="30" dirty="0"/>
              <a:t>o</a:t>
            </a:r>
            <a:r>
              <a:rPr spc="-50" dirty="0"/>
              <a:t>a</a:t>
            </a:r>
            <a:r>
              <a:rPr spc="35" dirty="0"/>
              <a:t>d</a:t>
            </a:r>
            <a:r>
              <a:rPr spc="45" dirty="0"/>
              <a:t>i</a:t>
            </a:r>
            <a:r>
              <a:rPr spc="35" dirty="0"/>
              <a:t>n</a:t>
            </a:r>
            <a:r>
              <a:rPr spc="-5" dirty="0"/>
              <a:t>g</a:t>
            </a:r>
            <a:r>
              <a:rPr spc="-75" dirty="0"/>
              <a:t> </a:t>
            </a:r>
            <a:r>
              <a:rPr spc="20" dirty="0"/>
              <a:t>D</a:t>
            </a:r>
            <a:r>
              <a:rPr spc="-50" dirty="0"/>
              <a:t>a</a:t>
            </a:r>
            <a:r>
              <a:rPr spc="-5" dirty="0"/>
              <a:t>t</a:t>
            </a:r>
            <a:r>
              <a:rPr dirty="0"/>
              <a:t>a</a:t>
            </a:r>
            <a:r>
              <a:rPr spc="-100" dirty="0"/>
              <a:t> </a:t>
            </a:r>
            <a:r>
              <a:rPr spc="-5" dirty="0"/>
              <a:t>F</a:t>
            </a:r>
            <a:r>
              <a:rPr spc="-40" dirty="0"/>
              <a:t>r</a:t>
            </a:r>
            <a:r>
              <a:rPr spc="30" dirty="0"/>
              <a:t>o</a:t>
            </a:r>
            <a:r>
              <a:rPr spc="-5" dirty="0"/>
              <a:t>m</a:t>
            </a:r>
            <a:r>
              <a:rPr spc="-65" dirty="0"/>
              <a:t> </a:t>
            </a:r>
            <a:r>
              <a:rPr spc="5" dirty="0"/>
              <a:t>H</a:t>
            </a:r>
            <a:r>
              <a:rPr spc="20" dirty="0"/>
              <a:t>D</a:t>
            </a:r>
            <a:r>
              <a:rPr spc="-5" dirty="0"/>
              <a:t>F</a:t>
            </a:r>
            <a:r>
              <a:rPr dirty="0"/>
              <a:t>S</a:t>
            </a:r>
            <a:r>
              <a:rPr spc="-50" dirty="0"/>
              <a:t> </a:t>
            </a:r>
            <a:r>
              <a:rPr spc="-5" dirty="0"/>
              <a:t>F</a:t>
            </a:r>
            <a:r>
              <a:rPr spc="50" dirty="0"/>
              <a:t>il</a:t>
            </a:r>
            <a:r>
              <a:rPr dirty="0"/>
              <a:t>es</a:t>
            </a:r>
          </a:p>
        </p:txBody>
      </p:sp>
      <p:sp>
        <p:nvSpPr>
          <p:cNvPr id="5" name="object 5"/>
          <p:cNvSpPr/>
          <p:nvPr/>
        </p:nvSpPr>
        <p:spPr>
          <a:xfrm>
            <a:off x="723900" y="4800600"/>
            <a:ext cx="7835900" cy="1016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4700" y="4876800"/>
            <a:ext cx="4368800" cy="863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8350" y="4845050"/>
            <a:ext cx="7696200" cy="876300"/>
          </a:xfrm>
          <a:prstGeom prst="rect">
            <a:avLst/>
          </a:prstGeom>
          <a:solidFill>
            <a:srgbClr val="F6FFC3"/>
          </a:solidFill>
          <a:ln w="12700">
            <a:solidFill>
              <a:srgbClr val="7F7F7F"/>
            </a:solidFill>
          </a:ln>
        </p:spPr>
        <p:txBody>
          <a:bodyPr vert="horz" wrap="square" lIns="0" tIns="0" rIns="0" bIns="0" rtlCol="0">
            <a:spAutoFit/>
          </a:bodyPr>
          <a:lstStyle/>
          <a:p>
            <a:pPr marL="448945" marR="3646804" indent="-279400">
              <a:lnSpc>
                <a:spcPts val="2000"/>
              </a:lnSpc>
            </a:pPr>
            <a:r>
              <a:rPr sz="1800" b="1" spc="15" dirty="0">
                <a:latin typeface="Courier New"/>
                <a:cs typeface="Courier New"/>
              </a:rPr>
              <a:t>LOA</a:t>
            </a:r>
            <a:r>
              <a:rPr sz="1800" b="1" dirty="0">
                <a:latin typeface="Courier New"/>
                <a:cs typeface="Courier New"/>
              </a:rPr>
              <a:t>D</a:t>
            </a:r>
            <a:r>
              <a:rPr sz="1800" b="1" spc="-65" dirty="0">
                <a:latin typeface="Courier New"/>
                <a:cs typeface="Courier New"/>
              </a:rPr>
              <a:t> </a:t>
            </a:r>
            <a:r>
              <a:rPr sz="1800" b="1" spc="15" dirty="0">
                <a:latin typeface="Courier New"/>
                <a:cs typeface="Courier New"/>
              </a:rPr>
              <a:t>DAT</a:t>
            </a:r>
            <a:r>
              <a:rPr sz="1800" b="1" dirty="0">
                <a:latin typeface="Courier New"/>
                <a:cs typeface="Courier New"/>
              </a:rPr>
              <a:t>A</a:t>
            </a:r>
            <a:r>
              <a:rPr sz="1800" b="1" spc="-65" dirty="0">
                <a:latin typeface="Courier New"/>
                <a:cs typeface="Courier New"/>
              </a:rPr>
              <a:t> </a:t>
            </a:r>
            <a:r>
              <a:rPr sz="1800" b="1" spc="15" dirty="0">
                <a:latin typeface="Courier New"/>
                <a:cs typeface="Courier New"/>
              </a:rPr>
              <a:t>INPAT</a:t>
            </a:r>
            <a:r>
              <a:rPr sz="1800" b="1" dirty="0">
                <a:latin typeface="Courier New"/>
                <a:cs typeface="Courier New"/>
              </a:rPr>
              <a:t>H</a:t>
            </a:r>
            <a:r>
              <a:rPr sz="1800" b="1" spc="-160" dirty="0">
                <a:latin typeface="Courier New"/>
                <a:cs typeface="Courier New"/>
              </a:rPr>
              <a:t> </a:t>
            </a:r>
            <a:r>
              <a:rPr sz="1800" b="1" spc="15" dirty="0">
                <a:latin typeface="Courier New"/>
                <a:cs typeface="Courier New"/>
              </a:rPr>
              <a:t>'sales.tx</a:t>
            </a:r>
            <a:r>
              <a:rPr sz="1800" b="1" spc="20" dirty="0">
                <a:latin typeface="Courier New"/>
                <a:cs typeface="Courier New"/>
              </a:rPr>
              <a:t>t</a:t>
            </a:r>
            <a:r>
              <a:rPr sz="1800" b="1" dirty="0">
                <a:latin typeface="Courier New"/>
                <a:cs typeface="Courier New"/>
              </a:rPr>
              <a:t>' </a:t>
            </a:r>
            <a:r>
              <a:rPr sz="1800" b="1" spc="15" dirty="0">
                <a:latin typeface="Courier New"/>
                <a:cs typeface="Courier New"/>
              </a:rPr>
              <a:t>INT</a:t>
            </a:r>
            <a:r>
              <a:rPr sz="1800" b="1" dirty="0">
                <a:latin typeface="Courier New"/>
                <a:cs typeface="Courier New"/>
              </a:rPr>
              <a:t>O</a:t>
            </a:r>
            <a:r>
              <a:rPr sz="1800" b="1" spc="-1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sale</a:t>
            </a:r>
            <a:r>
              <a:rPr sz="1800" b="1" spc="20" dirty="0">
                <a:latin typeface="Courier New"/>
                <a:cs typeface="Courier New"/>
              </a:rPr>
              <a:t>s</a:t>
            </a:r>
            <a:r>
              <a:rPr sz="1800" b="1" i="1" dirty="0">
                <a:latin typeface="Courier New"/>
                <a:cs typeface="Courier New"/>
              </a:rPr>
              <a:t>;</a:t>
            </a:r>
            <a:endParaRPr sz="1800">
              <a:latin typeface="Courier New"/>
              <a:cs typeface="Courier New"/>
            </a:endParaRPr>
          </a:p>
        </p:txBody>
      </p:sp>
      <p:sp>
        <p:nvSpPr>
          <p:cNvPr id="8" name="object 8"/>
          <p:cNvSpPr/>
          <p:nvPr/>
        </p:nvSpPr>
        <p:spPr>
          <a:xfrm>
            <a:off x="723900" y="2349500"/>
            <a:ext cx="7835900" cy="80010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68350" y="2393950"/>
            <a:ext cx="7696200" cy="660400"/>
          </a:xfrm>
          <a:prstGeom prst="rect">
            <a:avLst/>
          </a:prstGeom>
          <a:solidFill>
            <a:srgbClr val="D9D9D9"/>
          </a:solidFill>
          <a:ln w="12700">
            <a:solidFill>
              <a:srgbClr val="7F7F7F"/>
            </a:solidFill>
          </a:ln>
        </p:spPr>
        <p:txBody>
          <a:bodyPr vert="horz" wrap="square" lIns="0" tIns="0" rIns="0" bIns="0" rtlCol="0">
            <a:spAutoFit/>
          </a:bodyPr>
          <a:lstStyle/>
          <a:p>
            <a:pPr marL="169545">
              <a:lnSpc>
                <a:spcPct val="100000"/>
              </a:lnSpc>
            </a:pPr>
            <a:r>
              <a:rPr sz="1800" b="1" dirty="0">
                <a:latin typeface="Courier New"/>
                <a:cs typeface="Courier New"/>
              </a:rPr>
              <a:t>$</a:t>
            </a:r>
            <a:r>
              <a:rPr sz="1800" b="1" spc="35" dirty="0">
                <a:latin typeface="Courier New"/>
                <a:cs typeface="Courier New"/>
              </a:rPr>
              <a:t> </a:t>
            </a:r>
            <a:r>
              <a:rPr sz="1800" b="1" spc="15" dirty="0">
                <a:latin typeface="Courier New"/>
                <a:cs typeface="Courier New"/>
              </a:rPr>
              <a:t>hdf</a:t>
            </a:r>
            <a:r>
              <a:rPr sz="1800" b="1" dirty="0">
                <a:latin typeface="Courier New"/>
                <a:cs typeface="Courier New"/>
              </a:rPr>
              <a:t>s</a:t>
            </a:r>
            <a:r>
              <a:rPr sz="1800" b="1" spc="-165" dirty="0">
                <a:latin typeface="Courier New"/>
                <a:cs typeface="Courier New"/>
              </a:rPr>
              <a:t> </a:t>
            </a:r>
            <a:r>
              <a:rPr sz="1800" b="1" spc="15" dirty="0">
                <a:latin typeface="Courier New"/>
                <a:cs typeface="Courier New"/>
              </a:rPr>
              <a:t>df</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-m</a:t>
            </a:r>
            <a:r>
              <a:rPr sz="1800" b="1" dirty="0">
                <a:latin typeface="Courier New"/>
                <a:cs typeface="Courier New"/>
              </a:rPr>
              <a:t>v</a:t>
            </a:r>
            <a:r>
              <a:rPr sz="1800" b="1" spc="-60" dirty="0">
                <a:latin typeface="Courier New"/>
                <a:cs typeface="Courier New"/>
              </a:rPr>
              <a:t> </a:t>
            </a:r>
            <a:r>
              <a:rPr sz="1800" b="1" spc="15" dirty="0">
                <a:latin typeface="Courier New"/>
                <a:cs typeface="Courier New"/>
              </a:rPr>
              <a:t>sales.tx</a:t>
            </a:r>
            <a:r>
              <a:rPr sz="1800" b="1" dirty="0">
                <a:latin typeface="Courier New"/>
                <a:cs typeface="Courier New"/>
              </a:rPr>
              <a:t>t</a:t>
            </a:r>
            <a:r>
              <a:rPr sz="1800" b="1" spc="-160" dirty="0">
                <a:latin typeface="Courier New"/>
                <a:cs typeface="Courier New"/>
              </a:rPr>
              <a:t> </a:t>
            </a:r>
            <a:r>
              <a:rPr sz="1800" b="1" spc="15" dirty="0">
                <a:latin typeface="Courier New"/>
                <a:cs typeface="Courier New"/>
              </a:rPr>
              <a:t>/user/hive/wa</a:t>
            </a:r>
            <a:r>
              <a:rPr sz="1800" b="1" spc="-80" dirty="0">
                <a:latin typeface="Courier New"/>
                <a:cs typeface="Courier New"/>
              </a:rPr>
              <a:t>r</a:t>
            </a:r>
            <a:r>
              <a:rPr sz="1800" b="1" spc="15" dirty="0">
                <a:latin typeface="Courier New"/>
                <a:cs typeface="Courier New"/>
              </a:rPr>
              <a:t>eho</a:t>
            </a:r>
            <a:r>
              <a:rPr sz="1800" b="1" spc="-85" dirty="0">
                <a:latin typeface="Courier New"/>
                <a:cs typeface="Courier New"/>
              </a:rPr>
              <a:t>u</a:t>
            </a:r>
            <a:r>
              <a:rPr sz="1800" b="1" spc="15" dirty="0">
                <a:latin typeface="Courier New"/>
                <a:cs typeface="Courier New"/>
              </a:rPr>
              <a:t>se/</a:t>
            </a:r>
            <a:r>
              <a:rPr sz="1800" b="1" spc="-85" dirty="0">
                <a:latin typeface="Courier New"/>
                <a:cs typeface="Courier New"/>
              </a:rPr>
              <a:t>s</a:t>
            </a:r>
            <a:r>
              <a:rPr sz="1800" b="1" spc="15" dirty="0">
                <a:latin typeface="Courier New"/>
                <a:cs typeface="Courier New"/>
              </a:rPr>
              <a:t>ale</a:t>
            </a:r>
            <a:r>
              <a:rPr sz="1800" b="1" spc="-85" dirty="0">
                <a:latin typeface="Courier New"/>
                <a:cs typeface="Courier New"/>
              </a:rPr>
              <a:t>s</a:t>
            </a:r>
            <a:r>
              <a:rPr sz="1800" b="1" dirty="0">
                <a:latin typeface="Courier New"/>
                <a:cs typeface="Courier New"/>
              </a:rPr>
              <a:t>/</a:t>
            </a:r>
            <a:endParaRPr sz="18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36067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5" dirty="0">
                <a:latin typeface="Calibri"/>
                <a:cs typeface="Calibri"/>
              </a:rPr>
              <a:t>S</a:t>
            </a:r>
            <a:r>
              <a:rPr sz="2000" b="1" spc="25" dirty="0">
                <a:latin typeface="Calibri"/>
                <a:cs typeface="Calibri"/>
              </a:rPr>
              <a:t>H</a:t>
            </a:r>
            <a:r>
              <a:rPr sz="2000" b="1" spc="45" dirty="0">
                <a:latin typeface="Calibri"/>
                <a:cs typeface="Calibri"/>
              </a:rPr>
              <a:t>O</a:t>
            </a:r>
            <a:r>
              <a:rPr sz="2000" b="1" dirty="0">
                <a:latin typeface="Calibri"/>
                <a:cs typeface="Calibri"/>
              </a:rPr>
              <a:t>W</a:t>
            </a:r>
            <a:r>
              <a:rPr sz="2000" b="1" spc="-65" dirty="0">
                <a:latin typeface="Calibri"/>
                <a:cs typeface="Calibri"/>
              </a:rPr>
              <a:t> </a:t>
            </a:r>
            <a:r>
              <a:rPr sz="2000" b="1" spc="-195" dirty="0">
                <a:latin typeface="Calibri"/>
                <a:cs typeface="Calibri"/>
              </a:rPr>
              <a:t>T</a:t>
            </a:r>
            <a:r>
              <a:rPr sz="2000" b="1" spc="-15" dirty="0">
                <a:latin typeface="Calibri"/>
                <a:cs typeface="Calibri"/>
              </a:rPr>
              <a:t>A</a:t>
            </a:r>
            <a:r>
              <a:rPr sz="2000" b="1" spc="-30" dirty="0">
                <a:latin typeface="Calibri"/>
                <a:cs typeface="Calibri"/>
              </a:rPr>
              <a:t>B</a:t>
            </a:r>
            <a:r>
              <a:rPr sz="2000" b="1" spc="-55" dirty="0">
                <a:latin typeface="Calibri"/>
                <a:cs typeface="Calibri"/>
              </a:rPr>
              <a:t>L</a:t>
            </a:r>
            <a:r>
              <a:rPr sz="2000" b="1" spc="10" dirty="0">
                <a:latin typeface="Calibri"/>
                <a:cs typeface="Calibri"/>
              </a:rPr>
              <a:t>E</a:t>
            </a:r>
            <a:r>
              <a:rPr sz="2000" b="1" spc="-5" dirty="0">
                <a:latin typeface="Calibri"/>
                <a:cs typeface="Calibri"/>
              </a:rPr>
              <a:t>S</a:t>
            </a:r>
            <a:r>
              <a:rPr sz="2000" b="1" dirty="0">
                <a:latin typeface="Calibri"/>
                <a:cs typeface="Calibri"/>
              </a:rPr>
              <a:t> t</a:t>
            </a:r>
            <a:r>
              <a:rPr sz="2000" b="1" spc="-5" dirty="0">
                <a:latin typeface="Calibri"/>
                <a:cs typeface="Calibri"/>
              </a:rPr>
              <a:t>o</a:t>
            </a:r>
            <a:r>
              <a:rPr sz="2000" b="1" spc="-30" dirty="0">
                <a:latin typeface="Calibri"/>
                <a:cs typeface="Calibri"/>
              </a:rPr>
              <a:t> </a:t>
            </a:r>
            <a:r>
              <a:rPr sz="2000" b="1" dirty="0">
                <a:latin typeface="Calibri"/>
                <a:cs typeface="Calibri"/>
              </a:rPr>
              <a:t>li</a:t>
            </a:r>
            <a:r>
              <a:rPr sz="2000" b="1" spc="-5" dirty="0">
                <a:latin typeface="Calibri"/>
                <a:cs typeface="Calibri"/>
              </a:rPr>
              <a:t>st</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dirty="0">
                <a:latin typeface="Calibri"/>
                <a:cs typeface="Calibri"/>
              </a:rPr>
              <a:t>s</a:t>
            </a:r>
            <a:r>
              <a:rPr sz="2000" b="1" spc="-15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5" dirty="0">
                <a:latin typeface="Calibri"/>
                <a:cs typeface="Calibri"/>
              </a:rPr>
              <a:t>a</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40" dirty="0">
                <a:latin typeface="Calibri"/>
                <a:cs typeface="Calibri"/>
              </a:rPr>
              <a:t>x</a:t>
            </a:r>
            <a:r>
              <a:rPr spc="35" dirty="0">
                <a:latin typeface="Calibri"/>
                <a:cs typeface="Calibri"/>
              </a:rPr>
              <a:t>p</a:t>
            </a:r>
            <a:r>
              <a:rPr spc="45" dirty="0">
                <a:latin typeface="Calibri"/>
                <a:cs typeface="Calibri"/>
              </a:rPr>
              <a:t>l</a:t>
            </a:r>
            <a:r>
              <a:rPr spc="35" dirty="0">
                <a:latin typeface="Calibri"/>
                <a:cs typeface="Calibri"/>
              </a:rPr>
              <a:t>o</a:t>
            </a:r>
            <a:r>
              <a:rPr spc="-45" dirty="0">
                <a:latin typeface="Calibri"/>
                <a:cs typeface="Calibri"/>
              </a:rPr>
              <a:t>r</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5" dirty="0">
                <a:latin typeface="Calibri"/>
                <a:cs typeface="Calibri"/>
              </a:rPr>
              <a:t>a</a:t>
            </a:r>
            <a:r>
              <a:rPr spc="-5" dirty="0">
                <a:latin typeface="Calibri"/>
                <a:cs typeface="Calibri"/>
              </a:rPr>
              <a:t>t</a:t>
            </a:r>
            <a:r>
              <a:rPr spc="-55" dirty="0">
                <a:latin typeface="Calibri"/>
                <a:cs typeface="Calibri"/>
              </a:rPr>
              <a:t>a</a:t>
            </a:r>
            <a:r>
              <a:rPr spc="35" dirty="0">
                <a:latin typeface="Calibri"/>
                <a:cs typeface="Calibri"/>
              </a:rPr>
              <a:t>b</a:t>
            </a:r>
            <a:r>
              <a:rPr spc="-55" dirty="0">
                <a:latin typeface="Calibri"/>
                <a:cs typeface="Calibri"/>
              </a:rPr>
              <a:t>a</a:t>
            </a:r>
            <a:r>
              <a:rPr spc="-40" dirty="0">
                <a:latin typeface="Calibri"/>
                <a:cs typeface="Calibri"/>
              </a:rPr>
              <a:t>s</a:t>
            </a:r>
            <a:r>
              <a:rPr dirty="0">
                <a:latin typeface="Calibri"/>
                <a:cs typeface="Calibri"/>
              </a:rPr>
              <a:t>es</a:t>
            </a:r>
            <a:r>
              <a:rPr spc="15"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95" dirty="0">
                <a:latin typeface="Calibri"/>
                <a:cs typeface="Calibri"/>
              </a:rPr>
              <a:t> </a:t>
            </a:r>
            <a:r>
              <a:rPr spc="-170" dirty="0">
                <a:latin typeface="Calibri"/>
                <a:cs typeface="Calibri"/>
              </a:rPr>
              <a:t>T</a:t>
            </a:r>
            <a:r>
              <a:rPr spc="-55" dirty="0">
                <a:latin typeface="Calibri"/>
                <a:cs typeface="Calibri"/>
              </a:rPr>
              <a:t>a</a:t>
            </a:r>
            <a:r>
              <a:rPr spc="35" dirty="0">
                <a:latin typeface="Calibri"/>
                <a:cs typeface="Calibri"/>
              </a:rPr>
              <a:t>b</a:t>
            </a:r>
            <a:r>
              <a:rPr spc="45" dirty="0">
                <a:latin typeface="Calibri"/>
                <a:cs typeface="Calibri"/>
              </a:rPr>
              <a:t>l</a:t>
            </a:r>
            <a:r>
              <a:rPr dirty="0">
                <a:latin typeface="Calibri"/>
                <a:cs typeface="Calibri"/>
              </a:rPr>
              <a:t>es</a:t>
            </a:r>
            <a:r>
              <a:rPr spc="-85" dirty="0">
                <a:latin typeface="Calibri"/>
                <a:cs typeface="Calibri"/>
              </a:rPr>
              <a:t> </a:t>
            </a:r>
            <a:r>
              <a:rPr spc="-30" dirty="0">
                <a:latin typeface="Calibri"/>
                <a:cs typeface="Calibri"/>
              </a:rPr>
              <a:t>(</a:t>
            </a:r>
            <a:r>
              <a:rPr spc="-25" dirty="0">
                <a:latin typeface="Calibri"/>
                <a:cs typeface="Calibri"/>
              </a:rPr>
              <a:t>2</a:t>
            </a:r>
            <a:r>
              <a:rPr dirty="0">
                <a:latin typeface="Calibri"/>
                <a:cs typeface="Calibri"/>
              </a:rPr>
              <a:t>)</a:t>
            </a:r>
          </a:p>
        </p:txBody>
      </p:sp>
      <p:sp>
        <p:nvSpPr>
          <p:cNvPr id="4" name="object 4"/>
          <p:cNvSpPr/>
          <p:nvPr/>
        </p:nvSpPr>
        <p:spPr>
          <a:xfrm>
            <a:off x="876300" y="2857500"/>
            <a:ext cx="3619500" cy="2806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27100" y="2971800"/>
            <a:ext cx="2489200" cy="2743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0750" y="2901950"/>
            <a:ext cx="3479800" cy="2667000"/>
          </a:xfrm>
          <a:custGeom>
            <a:avLst/>
            <a:gdLst/>
            <a:ahLst/>
            <a:cxnLst/>
            <a:rect l="l" t="t" r="r" b="b"/>
            <a:pathLst>
              <a:path w="3479800" h="2667000">
                <a:moveTo>
                  <a:pt x="0" y="0"/>
                </a:moveTo>
                <a:lnTo>
                  <a:pt x="3479800" y="0"/>
                </a:lnTo>
                <a:lnTo>
                  <a:pt x="3479800" y="2667000"/>
                </a:lnTo>
                <a:lnTo>
                  <a:pt x="0" y="2667000"/>
                </a:lnTo>
                <a:lnTo>
                  <a:pt x="0" y="0"/>
                </a:lnTo>
                <a:close/>
              </a:path>
            </a:pathLst>
          </a:custGeom>
          <a:solidFill>
            <a:srgbClr val="F6FFC3"/>
          </a:solidFill>
        </p:spPr>
        <p:txBody>
          <a:bodyPr wrap="square" lIns="0" tIns="0" rIns="0" bIns="0" rtlCol="0"/>
          <a:lstStyle/>
          <a:p>
            <a:endParaRPr/>
          </a:p>
        </p:txBody>
      </p:sp>
      <p:sp>
        <p:nvSpPr>
          <p:cNvPr id="7" name="object 7"/>
          <p:cNvSpPr/>
          <p:nvPr/>
        </p:nvSpPr>
        <p:spPr>
          <a:xfrm>
            <a:off x="920750" y="2901950"/>
            <a:ext cx="3479800" cy="2667000"/>
          </a:xfrm>
          <a:custGeom>
            <a:avLst/>
            <a:gdLst/>
            <a:ahLst/>
            <a:cxnLst/>
            <a:rect l="l" t="t" r="r" b="b"/>
            <a:pathLst>
              <a:path w="3479800" h="2667000">
                <a:moveTo>
                  <a:pt x="0" y="0"/>
                </a:moveTo>
                <a:lnTo>
                  <a:pt x="3479800" y="0"/>
                </a:lnTo>
                <a:lnTo>
                  <a:pt x="3479800" y="2667000"/>
                </a:lnTo>
                <a:lnTo>
                  <a:pt x="0" y="2667000"/>
                </a:lnTo>
                <a:lnTo>
                  <a:pt x="0" y="0"/>
                </a:lnTo>
                <a:close/>
              </a:path>
            </a:pathLst>
          </a:custGeom>
          <a:ln w="12700">
            <a:solidFill>
              <a:srgbClr val="7F7F7F"/>
            </a:solidFill>
          </a:ln>
        </p:spPr>
        <p:txBody>
          <a:bodyPr wrap="square" lIns="0" tIns="0" rIns="0" bIns="0" rtlCol="0"/>
          <a:lstStyle/>
          <a:p>
            <a:endParaRPr/>
          </a:p>
        </p:txBody>
      </p:sp>
      <p:sp>
        <p:nvSpPr>
          <p:cNvPr id="8" name="object 8"/>
          <p:cNvSpPr txBox="1"/>
          <p:nvPr/>
        </p:nvSpPr>
        <p:spPr>
          <a:xfrm>
            <a:off x="1084580" y="3113678"/>
            <a:ext cx="2108200" cy="1473200"/>
          </a:xfrm>
          <a:prstGeom prst="rect">
            <a:avLst/>
          </a:prstGeom>
        </p:spPr>
        <p:txBody>
          <a:bodyPr vert="horz" wrap="square" lIns="0" tIns="0" rIns="0" bIns="0" rtlCol="0">
            <a:spAutoFit/>
          </a:bodyPr>
          <a:lstStyle/>
          <a:p>
            <a:pPr marL="12700" marR="5080">
              <a:lnSpc>
                <a:spcPct val="111100"/>
              </a:lnSpc>
            </a:pPr>
            <a:r>
              <a:rPr sz="1800" b="1" spc="15" dirty="0">
                <a:solidFill>
                  <a:srgbClr val="010000"/>
                </a:solidFill>
                <a:latin typeface="Courier New"/>
                <a:cs typeface="Courier New"/>
              </a:rPr>
              <a:t>US</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accounting; SHO</a:t>
            </a:r>
            <a:r>
              <a:rPr sz="1800" b="1" dirty="0">
                <a:solidFill>
                  <a:srgbClr val="010000"/>
                </a:solidFill>
                <a:latin typeface="Courier New"/>
                <a:cs typeface="Courier New"/>
              </a:rPr>
              <a:t>W</a:t>
            </a:r>
            <a:r>
              <a:rPr sz="1800" b="1" spc="-60" dirty="0">
                <a:solidFill>
                  <a:srgbClr val="010000"/>
                </a:solidFill>
                <a:latin typeface="Courier New"/>
                <a:cs typeface="Courier New"/>
              </a:rPr>
              <a:t> </a:t>
            </a:r>
            <a:r>
              <a:rPr sz="1800" b="1" spc="15" dirty="0">
                <a:solidFill>
                  <a:srgbClr val="010000"/>
                </a:solidFill>
                <a:latin typeface="Courier New"/>
                <a:cs typeface="Courier New"/>
              </a:rPr>
              <a:t>TABLES;</a:t>
            </a:r>
            <a:endParaRPr sz="1800">
              <a:latin typeface="Courier New"/>
              <a:cs typeface="Courier New"/>
            </a:endParaRPr>
          </a:p>
          <a:p>
            <a:pPr marL="12700">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a:p>
            <a:pPr marL="12700">
              <a:lnSpc>
                <a:spcPct val="100000"/>
              </a:lnSpc>
              <a:spcBef>
                <a:spcPts val="240"/>
              </a:spcBef>
              <a:tabLst>
                <a:tab pos="1650364" algn="l"/>
              </a:tabLst>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tab_nam</a:t>
            </a:r>
            <a:r>
              <a:rPr sz="1800" b="1" dirty="0">
                <a:solidFill>
                  <a:srgbClr val="107FA7"/>
                </a:solidFill>
                <a:latin typeface="Courier New"/>
                <a:cs typeface="Courier New"/>
              </a:rPr>
              <a:t>e	|</a:t>
            </a:r>
            <a:endParaRPr sz="1800">
              <a:latin typeface="Courier New"/>
              <a:cs typeface="Courier New"/>
            </a:endParaRPr>
          </a:p>
          <a:p>
            <a:pPr marL="12700">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p:txBody>
      </p:sp>
      <p:sp>
        <p:nvSpPr>
          <p:cNvPr id="9" name="object 9"/>
          <p:cNvSpPr txBox="1"/>
          <p:nvPr/>
        </p:nvSpPr>
        <p:spPr>
          <a:xfrm>
            <a:off x="1084580" y="4624978"/>
            <a:ext cx="1800860" cy="558800"/>
          </a:xfrm>
          <a:prstGeom prst="rect">
            <a:avLst/>
          </a:prstGeom>
        </p:spPr>
        <p:txBody>
          <a:bodyPr vert="horz" wrap="square" lIns="0" tIns="0" rIns="0" bIns="0" rtlCol="0">
            <a:spAutoFit/>
          </a:bodyPr>
          <a:lstStyle/>
          <a:p>
            <a:pPr marL="12700">
              <a:lnSpc>
                <a:spcPct val="100000"/>
              </a:lnSpc>
              <a:tabLst>
                <a:tab pos="1650364" algn="l"/>
              </a:tabLst>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invoice</a:t>
            </a:r>
            <a:r>
              <a:rPr sz="1800" b="1" dirty="0">
                <a:solidFill>
                  <a:srgbClr val="107FA7"/>
                </a:solidFill>
                <a:latin typeface="Courier New"/>
                <a:cs typeface="Courier New"/>
              </a:rPr>
              <a:t>s	|</a:t>
            </a:r>
            <a:endParaRPr sz="1800">
              <a:latin typeface="Courier New"/>
              <a:cs typeface="Courier New"/>
            </a:endParaRPr>
          </a:p>
          <a:p>
            <a:pPr marL="12700">
              <a:lnSpc>
                <a:spcPct val="100000"/>
              </a:lnSpc>
              <a:spcBef>
                <a:spcPts val="240"/>
              </a:spcBef>
              <a:tabLst>
                <a:tab pos="1650364" algn="l"/>
              </a:tabLst>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taxe</a:t>
            </a:r>
            <a:r>
              <a:rPr sz="1800" b="1" dirty="0">
                <a:solidFill>
                  <a:srgbClr val="107FA7"/>
                </a:solidFill>
                <a:latin typeface="Courier New"/>
                <a:cs typeface="Courier New"/>
              </a:rPr>
              <a:t>s	|</a:t>
            </a:r>
            <a:endParaRPr sz="1800">
              <a:latin typeface="Courier New"/>
              <a:cs typeface="Courier New"/>
            </a:endParaRPr>
          </a:p>
        </p:txBody>
      </p:sp>
      <p:sp>
        <p:nvSpPr>
          <p:cNvPr id="10" name="object 10"/>
          <p:cNvSpPr txBox="1"/>
          <p:nvPr/>
        </p:nvSpPr>
        <p:spPr>
          <a:xfrm>
            <a:off x="1084580" y="5234578"/>
            <a:ext cx="1839595" cy="254000"/>
          </a:xfrm>
          <a:prstGeom prst="rect">
            <a:avLst/>
          </a:prstGeom>
        </p:spPr>
        <p:txBody>
          <a:bodyPr vert="horz" wrap="square" lIns="0" tIns="0" rIns="0" bIns="0" rtlCol="0">
            <a:spAutoFit/>
          </a:bodyPr>
          <a:lstStyle/>
          <a:p>
            <a:pPr marL="12700">
              <a:lnSpc>
                <a:spcPct val="100000"/>
              </a:lnSpc>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p:txBody>
      </p:sp>
      <p:sp>
        <p:nvSpPr>
          <p:cNvPr id="11" name="object 11"/>
          <p:cNvSpPr/>
          <p:nvPr/>
        </p:nvSpPr>
        <p:spPr>
          <a:xfrm>
            <a:off x="4610100" y="1790700"/>
            <a:ext cx="3949700" cy="27305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654550" y="1835150"/>
            <a:ext cx="3810000" cy="2590800"/>
          </a:xfrm>
          <a:custGeom>
            <a:avLst/>
            <a:gdLst/>
            <a:ahLst/>
            <a:cxnLst/>
            <a:rect l="l" t="t" r="r" b="b"/>
            <a:pathLst>
              <a:path w="3810000" h="2590800">
                <a:moveTo>
                  <a:pt x="0" y="0"/>
                </a:moveTo>
                <a:lnTo>
                  <a:pt x="3810000" y="0"/>
                </a:lnTo>
                <a:lnTo>
                  <a:pt x="3810000" y="2590800"/>
                </a:lnTo>
                <a:lnTo>
                  <a:pt x="0" y="2590800"/>
                </a:lnTo>
                <a:lnTo>
                  <a:pt x="0" y="0"/>
                </a:lnTo>
                <a:close/>
              </a:path>
            </a:pathLst>
          </a:custGeom>
          <a:solidFill>
            <a:srgbClr val="F6FFC3"/>
          </a:solidFill>
        </p:spPr>
        <p:txBody>
          <a:bodyPr wrap="square" lIns="0" tIns="0" rIns="0" bIns="0" rtlCol="0"/>
          <a:lstStyle/>
          <a:p>
            <a:endParaRPr/>
          </a:p>
        </p:txBody>
      </p:sp>
      <p:sp>
        <p:nvSpPr>
          <p:cNvPr id="13" name="object 13"/>
          <p:cNvSpPr/>
          <p:nvPr/>
        </p:nvSpPr>
        <p:spPr>
          <a:xfrm>
            <a:off x="4654550" y="1835150"/>
            <a:ext cx="3810000" cy="2590800"/>
          </a:xfrm>
          <a:custGeom>
            <a:avLst/>
            <a:gdLst/>
            <a:ahLst/>
            <a:cxnLst/>
            <a:rect l="l" t="t" r="r" b="b"/>
            <a:pathLst>
              <a:path w="3810000" h="2590800">
                <a:moveTo>
                  <a:pt x="0" y="0"/>
                </a:moveTo>
                <a:lnTo>
                  <a:pt x="3810000" y="0"/>
                </a:lnTo>
                <a:lnTo>
                  <a:pt x="3810000" y="2590800"/>
                </a:lnTo>
                <a:lnTo>
                  <a:pt x="0" y="2590800"/>
                </a:lnTo>
                <a:lnTo>
                  <a:pt x="0" y="0"/>
                </a:lnTo>
                <a:close/>
              </a:path>
            </a:pathLst>
          </a:custGeom>
          <a:ln w="12700">
            <a:solidFill>
              <a:srgbClr val="7F7F7F"/>
            </a:solidFill>
          </a:ln>
        </p:spPr>
        <p:txBody>
          <a:bodyPr wrap="square" lIns="0" tIns="0" rIns="0" bIns="0" rtlCol="0"/>
          <a:lstStyle/>
          <a:p>
            <a:endParaRPr/>
          </a:p>
        </p:txBody>
      </p:sp>
      <p:sp>
        <p:nvSpPr>
          <p:cNvPr id="14" name="object 14"/>
          <p:cNvSpPr txBox="1"/>
          <p:nvPr/>
        </p:nvSpPr>
        <p:spPr>
          <a:xfrm>
            <a:off x="4818379" y="2046878"/>
            <a:ext cx="2908300" cy="2070100"/>
          </a:xfrm>
          <a:prstGeom prst="rect">
            <a:avLst/>
          </a:prstGeom>
        </p:spPr>
        <p:txBody>
          <a:bodyPr vert="horz" wrap="square" lIns="0" tIns="0" rIns="0" bIns="0" rtlCol="0">
            <a:spAutoFit/>
          </a:bodyPr>
          <a:lstStyle/>
          <a:p>
            <a:pPr marL="12700">
              <a:lnSpc>
                <a:spcPct val="100000"/>
              </a:lnSpc>
            </a:pPr>
            <a:r>
              <a:rPr sz="1800" b="1" spc="15" dirty="0">
                <a:solidFill>
                  <a:srgbClr val="010000"/>
                </a:solidFill>
                <a:latin typeface="Courier New"/>
                <a:cs typeface="Courier New"/>
              </a:rPr>
              <a:t>SHO</a:t>
            </a:r>
            <a:r>
              <a:rPr sz="1800" b="1" dirty="0">
                <a:solidFill>
                  <a:srgbClr val="010000"/>
                </a:solidFill>
                <a:latin typeface="Courier New"/>
                <a:cs typeface="Courier New"/>
              </a:rPr>
              <a:t>W</a:t>
            </a:r>
            <a:r>
              <a:rPr sz="1800" b="1" spc="-65" dirty="0">
                <a:solidFill>
                  <a:srgbClr val="010000"/>
                </a:solidFill>
                <a:latin typeface="Courier New"/>
                <a:cs typeface="Courier New"/>
              </a:rPr>
              <a:t> </a:t>
            </a:r>
            <a:r>
              <a:rPr sz="1800" b="1" spc="15" dirty="0">
                <a:solidFill>
                  <a:srgbClr val="010000"/>
                </a:solidFill>
                <a:latin typeface="Courier New"/>
                <a:cs typeface="Courier New"/>
              </a:rPr>
              <a:t>TABLE</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spc="15" dirty="0">
                <a:solidFill>
                  <a:srgbClr val="010000"/>
                </a:solidFill>
                <a:latin typeface="Courier New"/>
                <a:cs typeface="Courier New"/>
              </a:rPr>
              <a:t>I</a:t>
            </a:r>
            <a:r>
              <a:rPr sz="1800" b="1" dirty="0">
                <a:solidFill>
                  <a:srgbClr val="010000"/>
                </a:solidFill>
                <a:latin typeface="Courier New"/>
                <a:cs typeface="Courier New"/>
              </a:rPr>
              <a:t>N</a:t>
            </a:r>
            <a:r>
              <a:rPr sz="1800" b="1" spc="-65" dirty="0">
                <a:solidFill>
                  <a:srgbClr val="010000"/>
                </a:solidFill>
                <a:latin typeface="Courier New"/>
                <a:cs typeface="Courier New"/>
              </a:rPr>
              <a:t> </a:t>
            </a:r>
            <a:r>
              <a:rPr sz="1800" b="1" spc="15" dirty="0">
                <a:solidFill>
                  <a:srgbClr val="010000"/>
                </a:solidFill>
                <a:latin typeface="Courier New"/>
                <a:cs typeface="Courier New"/>
              </a:rPr>
              <a:t>sales;</a:t>
            </a:r>
            <a:endParaRPr sz="1800">
              <a:latin typeface="Courier New"/>
              <a:cs typeface="Courier New"/>
            </a:endParaRPr>
          </a:p>
          <a:p>
            <a:pPr marL="12700">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a:p>
            <a:pPr marL="12700">
              <a:lnSpc>
                <a:spcPct val="100000"/>
              </a:lnSpc>
              <a:spcBef>
                <a:spcPts val="240"/>
              </a:spcBef>
              <a:tabLst>
                <a:tab pos="1650364" algn="l"/>
              </a:tabLst>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tab_nam</a:t>
            </a:r>
            <a:r>
              <a:rPr sz="1800" b="1" dirty="0">
                <a:solidFill>
                  <a:srgbClr val="107FA7"/>
                </a:solidFill>
                <a:latin typeface="Courier New"/>
                <a:cs typeface="Courier New"/>
              </a:rPr>
              <a:t>e	|</a:t>
            </a:r>
            <a:endParaRPr sz="1800">
              <a:latin typeface="Courier New"/>
              <a:cs typeface="Courier New"/>
            </a:endParaRPr>
          </a:p>
          <a:p>
            <a:pPr marL="12700">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a:p>
            <a:pPr marL="12700">
              <a:lnSpc>
                <a:spcPct val="100000"/>
              </a:lnSpc>
              <a:spcBef>
                <a:spcPts val="240"/>
              </a:spcBef>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customer</a:t>
            </a:r>
            <a:r>
              <a:rPr sz="1800" b="1" dirty="0">
                <a:solidFill>
                  <a:srgbClr val="107FA7"/>
                </a:solidFill>
                <a:latin typeface="Courier New"/>
                <a:cs typeface="Courier New"/>
              </a:rPr>
              <a:t>s</a:t>
            </a:r>
            <a:r>
              <a:rPr sz="1800" b="1" spc="-260" dirty="0">
                <a:solidFill>
                  <a:srgbClr val="107FA7"/>
                </a:solidFill>
                <a:latin typeface="Courier New"/>
                <a:cs typeface="Courier New"/>
              </a:rPr>
              <a:t> </a:t>
            </a:r>
            <a:r>
              <a:rPr sz="1800" b="1" dirty="0">
                <a:solidFill>
                  <a:srgbClr val="107FA7"/>
                </a:solidFill>
                <a:latin typeface="Courier New"/>
                <a:cs typeface="Courier New"/>
              </a:rPr>
              <a:t>|</a:t>
            </a:r>
            <a:endParaRPr sz="1800">
              <a:latin typeface="Courier New"/>
              <a:cs typeface="Courier New"/>
            </a:endParaRPr>
          </a:p>
          <a:p>
            <a:pPr marL="12700">
              <a:lnSpc>
                <a:spcPct val="100000"/>
              </a:lnSpc>
              <a:spcBef>
                <a:spcPts val="140"/>
              </a:spcBef>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prospect</a:t>
            </a:r>
            <a:r>
              <a:rPr sz="1800" b="1" dirty="0">
                <a:solidFill>
                  <a:srgbClr val="107FA7"/>
                </a:solidFill>
                <a:latin typeface="Courier New"/>
                <a:cs typeface="Courier New"/>
              </a:rPr>
              <a:t>s</a:t>
            </a:r>
            <a:r>
              <a:rPr sz="1800" b="1" spc="-260" dirty="0">
                <a:solidFill>
                  <a:srgbClr val="107FA7"/>
                </a:solidFill>
                <a:latin typeface="Courier New"/>
                <a:cs typeface="Courier New"/>
              </a:rPr>
              <a:t> </a:t>
            </a:r>
            <a:r>
              <a:rPr sz="1800" b="1" dirty="0">
                <a:solidFill>
                  <a:srgbClr val="107FA7"/>
                </a:solidFill>
                <a:latin typeface="Courier New"/>
                <a:cs typeface="Courier New"/>
              </a:rPr>
              <a:t>|</a:t>
            </a:r>
            <a:endParaRPr sz="1800">
              <a:latin typeface="Courier New"/>
              <a:cs typeface="Courier New"/>
            </a:endParaRPr>
          </a:p>
          <a:p>
            <a:pPr marL="12700">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p:txBody>
      </p:sp>
      <p:sp>
        <p:nvSpPr>
          <p:cNvPr id="15" name="object 15"/>
          <p:cNvSpPr/>
          <p:nvPr/>
        </p:nvSpPr>
        <p:spPr>
          <a:xfrm>
            <a:off x="520700" y="1739900"/>
            <a:ext cx="2590800" cy="12319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71500" y="1905000"/>
            <a:ext cx="2451100" cy="96520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33400" y="17526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533400" y="17526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ln w="25400">
            <a:solidFill>
              <a:srgbClr val="2DA6C9"/>
            </a:solidFill>
          </a:ln>
        </p:spPr>
        <p:txBody>
          <a:bodyPr wrap="square" lIns="0" tIns="0" rIns="0" bIns="0" rtlCol="0"/>
          <a:lstStyle/>
          <a:p>
            <a:endParaRPr/>
          </a:p>
        </p:txBody>
      </p:sp>
      <p:sp>
        <p:nvSpPr>
          <p:cNvPr id="19" name="object 19"/>
          <p:cNvSpPr txBox="1"/>
          <p:nvPr/>
        </p:nvSpPr>
        <p:spPr>
          <a:xfrm>
            <a:off x="703580" y="2004242"/>
            <a:ext cx="2007235" cy="609600"/>
          </a:xfrm>
          <a:prstGeom prst="rect">
            <a:avLst/>
          </a:prstGeom>
        </p:spPr>
        <p:txBody>
          <a:bodyPr vert="horz" wrap="square" lIns="0" tIns="0" rIns="0" bIns="0" rtlCol="0">
            <a:spAutoFit/>
          </a:bodyPr>
          <a:lstStyle/>
          <a:p>
            <a:pPr marL="12700" marR="5080">
              <a:lnSpc>
                <a:spcPct val="129600"/>
              </a:lnSpc>
            </a:pPr>
            <a:r>
              <a:rPr sz="1800" spc="-5" dirty="0">
                <a:latin typeface="Arial"/>
                <a:cs typeface="Arial"/>
              </a:rPr>
              <a:t>Sho</a:t>
            </a:r>
            <a:r>
              <a:rPr sz="1800" dirty="0">
                <a:latin typeface="Arial"/>
                <a:cs typeface="Arial"/>
              </a:rPr>
              <a:t>ws</a:t>
            </a:r>
            <a:r>
              <a:rPr sz="1800" spc="-5" dirty="0">
                <a:latin typeface="Arial"/>
                <a:cs typeface="Arial"/>
              </a:rPr>
              <a:t> tab</a:t>
            </a:r>
            <a:r>
              <a:rPr sz="1800" dirty="0">
                <a:latin typeface="Arial"/>
                <a:cs typeface="Arial"/>
              </a:rPr>
              <a:t>l</a:t>
            </a:r>
            <a:r>
              <a:rPr sz="1800" spc="-5" dirty="0">
                <a:latin typeface="Arial"/>
                <a:cs typeface="Arial"/>
              </a:rPr>
              <a:t>e</a:t>
            </a:r>
            <a:r>
              <a:rPr sz="1800" dirty="0">
                <a:latin typeface="Arial"/>
                <a:cs typeface="Arial"/>
              </a:rPr>
              <a:t>s</a:t>
            </a:r>
            <a:r>
              <a:rPr sz="1800" spc="-5" dirty="0">
                <a:latin typeface="Arial"/>
                <a:cs typeface="Arial"/>
              </a:rPr>
              <a:t> </a:t>
            </a:r>
            <a:r>
              <a:rPr sz="1800" dirty="0">
                <a:latin typeface="Arial"/>
                <a:cs typeface="Arial"/>
              </a:rPr>
              <a:t>in</a:t>
            </a:r>
            <a:r>
              <a:rPr sz="1800" spc="-5" dirty="0">
                <a:latin typeface="Arial"/>
                <a:cs typeface="Arial"/>
              </a:rPr>
              <a:t> th</a:t>
            </a:r>
            <a:r>
              <a:rPr sz="1800" dirty="0">
                <a:latin typeface="Arial"/>
                <a:cs typeface="Arial"/>
              </a:rPr>
              <a:t>e c</a:t>
            </a:r>
            <a:r>
              <a:rPr sz="1800" spc="-5" dirty="0">
                <a:latin typeface="Arial"/>
                <a:cs typeface="Arial"/>
              </a:rPr>
              <a:t>u</a:t>
            </a:r>
            <a:r>
              <a:rPr sz="1800" dirty="0">
                <a:latin typeface="Arial"/>
                <a:cs typeface="Arial"/>
              </a:rPr>
              <a:t>rr</a:t>
            </a:r>
            <a:r>
              <a:rPr sz="1800" spc="-5" dirty="0">
                <a:latin typeface="Arial"/>
                <a:cs typeface="Arial"/>
              </a:rPr>
              <a:t>ent databa</a:t>
            </a:r>
            <a:r>
              <a:rPr sz="1800" dirty="0">
                <a:latin typeface="Arial"/>
                <a:cs typeface="Arial"/>
              </a:rPr>
              <a:t>se</a:t>
            </a:r>
            <a:endParaRPr sz="1800">
              <a:latin typeface="Arial"/>
              <a:cs typeface="Arial"/>
            </a:endParaRPr>
          </a:p>
        </p:txBody>
      </p:sp>
      <p:sp>
        <p:nvSpPr>
          <p:cNvPr id="20" name="object 20"/>
          <p:cNvSpPr/>
          <p:nvPr/>
        </p:nvSpPr>
        <p:spPr>
          <a:xfrm>
            <a:off x="6311900" y="4254500"/>
            <a:ext cx="2590800" cy="123190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6362700" y="4419600"/>
            <a:ext cx="2184400" cy="965200"/>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324600" y="42672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6324600" y="4267200"/>
            <a:ext cx="2438400" cy="1079500"/>
          </a:xfrm>
          <a:custGeom>
            <a:avLst/>
            <a:gdLst/>
            <a:ahLst/>
            <a:cxnLst/>
            <a:rect l="l" t="t" r="r" b="b"/>
            <a:pathLst>
              <a:path w="2438400" h="1079500">
                <a:moveTo>
                  <a:pt x="0" y="0"/>
                </a:moveTo>
                <a:lnTo>
                  <a:pt x="2438400" y="0"/>
                </a:lnTo>
                <a:lnTo>
                  <a:pt x="2438400" y="1079500"/>
                </a:lnTo>
                <a:lnTo>
                  <a:pt x="0" y="1079500"/>
                </a:lnTo>
                <a:lnTo>
                  <a:pt x="0" y="0"/>
                </a:lnTo>
                <a:close/>
              </a:path>
            </a:pathLst>
          </a:custGeom>
          <a:ln w="25400">
            <a:solidFill>
              <a:srgbClr val="2DA6C9"/>
            </a:solidFill>
          </a:ln>
        </p:spPr>
        <p:txBody>
          <a:bodyPr wrap="square" lIns="0" tIns="0" rIns="0" bIns="0" rtlCol="0"/>
          <a:lstStyle/>
          <a:p>
            <a:endParaRPr/>
          </a:p>
        </p:txBody>
      </p:sp>
      <p:sp>
        <p:nvSpPr>
          <p:cNvPr id="24" name="object 24"/>
          <p:cNvSpPr txBox="1"/>
          <p:nvPr/>
        </p:nvSpPr>
        <p:spPr>
          <a:xfrm>
            <a:off x="6494779" y="4518842"/>
            <a:ext cx="1804035" cy="609600"/>
          </a:xfrm>
          <a:prstGeom prst="rect">
            <a:avLst/>
          </a:prstGeom>
        </p:spPr>
        <p:txBody>
          <a:bodyPr vert="horz" wrap="square" lIns="0" tIns="0" rIns="0" bIns="0" rtlCol="0">
            <a:spAutoFit/>
          </a:bodyPr>
          <a:lstStyle/>
          <a:p>
            <a:pPr marL="12700" marR="5080">
              <a:lnSpc>
                <a:spcPct val="129600"/>
              </a:lnSpc>
            </a:pPr>
            <a:r>
              <a:rPr sz="1800" spc="-5" dirty="0">
                <a:latin typeface="Arial"/>
                <a:cs typeface="Arial"/>
              </a:rPr>
              <a:t>Sho</a:t>
            </a:r>
            <a:r>
              <a:rPr sz="1800" dirty="0">
                <a:latin typeface="Arial"/>
                <a:cs typeface="Arial"/>
              </a:rPr>
              <a:t>ws</a:t>
            </a:r>
            <a:r>
              <a:rPr sz="1800" spc="-5" dirty="0">
                <a:latin typeface="Arial"/>
                <a:cs typeface="Arial"/>
              </a:rPr>
              <a:t> tab</a:t>
            </a:r>
            <a:r>
              <a:rPr sz="1800" dirty="0">
                <a:latin typeface="Arial"/>
                <a:cs typeface="Arial"/>
              </a:rPr>
              <a:t>l</a:t>
            </a:r>
            <a:r>
              <a:rPr sz="1800" spc="-5" dirty="0">
                <a:latin typeface="Arial"/>
                <a:cs typeface="Arial"/>
              </a:rPr>
              <a:t>e</a:t>
            </a:r>
            <a:r>
              <a:rPr sz="1800" dirty="0">
                <a:latin typeface="Arial"/>
                <a:cs typeface="Arial"/>
              </a:rPr>
              <a:t>s</a:t>
            </a:r>
            <a:r>
              <a:rPr sz="1800" spc="-5" dirty="0">
                <a:latin typeface="Arial"/>
                <a:cs typeface="Arial"/>
              </a:rPr>
              <a:t> </a:t>
            </a:r>
            <a:r>
              <a:rPr sz="1800" dirty="0">
                <a:latin typeface="Arial"/>
                <a:cs typeface="Arial"/>
              </a:rPr>
              <a:t>in </a:t>
            </a:r>
            <a:r>
              <a:rPr sz="1800" spc="-5" dirty="0">
                <a:latin typeface="Arial"/>
                <a:cs typeface="Arial"/>
              </a:rPr>
              <a:t>anothe</a:t>
            </a:r>
            <a:r>
              <a:rPr sz="1800" dirty="0">
                <a:latin typeface="Arial"/>
                <a:cs typeface="Arial"/>
              </a:rPr>
              <a:t>r </a:t>
            </a:r>
            <a:r>
              <a:rPr sz="1800" spc="-5" dirty="0">
                <a:latin typeface="Arial"/>
                <a:cs typeface="Arial"/>
              </a:rPr>
              <a:t>databa</a:t>
            </a:r>
            <a:r>
              <a:rPr sz="1800" dirty="0">
                <a:latin typeface="Arial"/>
                <a:cs typeface="Arial"/>
              </a:rPr>
              <a:t>se</a:t>
            </a:r>
            <a:endParaRPr sz="1800">
              <a:latin typeface="Arial"/>
              <a:cs typeface="Arial"/>
            </a:endParaRPr>
          </a:p>
        </p:txBody>
      </p:sp>
      <p:sp>
        <p:nvSpPr>
          <p:cNvPr id="25" name="object 25"/>
          <p:cNvSpPr/>
          <p:nvPr/>
        </p:nvSpPr>
        <p:spPr>
          <a:xfrm>
            <a:off x="6908800" y="2286000"/>
            <a:ext cx="711200" cy="207010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7053953" y="2438342"/>
            <a:ext cx="502284" cy="1828800"/>
          </a:xfrm>
          <a:custGeom>
            <a:avLst/>
            <a:gdLst/>
            <a:ahLst/>
            <a:cxnLst/>
            <a:rect l="l" t="t" r="r" b="b"/>
            <a:pathLst>
              <a:path w="502284" h="1828800">
                <a:moveTo>
                  <a:pt x="64036" y="73103"/>
                </a:moveTo>
                <a:lnTo>
                  <a:pt x="37851" y="73103"/>
                </a:lnTo>
                <a:lnTo>
                  <a:pt x="477527" y="1828443"/>
                </a:lnTo>
                <a:lnTo>
                  <a:pt x="502165" y="1822270"/>
                </a:lnTo>
                <a:lnTo>
                  <a:pt x="64036" y="73103"/>
                </a:lnTo>
                <a:close/>
              </a:path>
              <a:path w="502284" h="1828800">
                <a:moveTo>
                  <a:pt x="32632" y="0"/>
                </a:moveTo>
                <a:lnTo>
                  <a:pt x="0" y="112359"/>
                </a:lnTo>
                <a:lnTo>
                  <a:pt x="3876" y="119406"/>
                </a:lnTo>
                <a:lnTo>
                  <a:pt x="17346" y="123318"/>
                </a:lnTo>
                <a:lnTo>
                  <a:pt x="24392" y="119443"/>
                </a:lnTo>
                <a:lnTo>
                  <a:pt x="37851" y="73103"/>
                </a:lnTo>
                <a:lnTo>
                  <a:pt x="64036" y="73103"/>
                </a:lnTo>
                <a:lnTo>
                  <a:pt x="62490" y="66931"/>
                </a:lnTo>
                <a:lnTo>
                  <a:pt x="97991" y="66931"/>
                </a:lnTo>
                <a:lnTo>
                  <a:pt x="32632" y="0"/>
                </a:lnTo>
                <a:close/>
              </a:path>
              <a:path w="502284" h="1828800">
                <a:moveTo>
                  <a:pt x="97991" y="66931"/>
                </a:moveTo>
                <a:lnTo>
                  <a:pt x="62490" y="66931"/>
                </a:lnTo>
                <a:lnTo>
                  <a:pt x="96203" y="101456"/>
                </a:lnTo>
                <a:lnTo>
                  <a:pt x="104244" y="101553"/>
                </a:lnTo>
                <a:lnTo>
                  <a:pt x="114280" y="91752"/>
                </a:lnTo>
                <a:lnTo>
                  <a:pt x="114376" y="83710"/>
                </a:lnTo>
                <a:lnTo>
                  <a:pt x="97991" y="66931"/>
                </a:lnTo>
                <a:close/>
              </a:path>
            </a:pathLst>
          </a:custGeom>
          <a:solidFill>
            <a:srgbClr val="107FA7"/>
          </a:solidFill>
        </p:spPr>
        <p:txBody>
          <a:bodyPr wrap="square" lIns="0" tIns="0" rIns="0" bIns="0" rtlCol="0"/>
          <a:lstStyle/>
          <a:p>
            <a:endParaRPr/>
          </a:p>
        </p:txBody>
      </p:sp>
      <p:sp>
        <p:nvSpPr>
          <p:cNvPr id="27" name="object 27"/>
          <p:cNvSpPr/>
          <p:nvPr/>
        </p:nvSpPr>
        <p:spPr>
          <a:xfrm>
            <a:off x="1651000" y="2781300"/>
            <a:ext cx="355600" cy="8509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740000" y="2830506"/>
            <a:ext cx="134620" cy="604520"/>
          </a:xfrm>
          <a:custGeom>
            <a:avLst/>
            <a:gdLst/>
            <a:ahLst/>
            <a:cxnLst/>
            <a:rect l="l" t="t" r="r" b="b"/>
            <a:pathLst>
              <a:path w="134619" h="604520">
                <a:moveTo>
                  <a:pt x="29829" y="494879"/>
                </a:moveTo>
                <a:lnTo>
                  <a:pt x="18694" y="503412"/>
                </a:lnTo>
                <a:lnTo>
                  <a:pt x="17640" y="511384"/>
                </a:lnTo>
                <a:lnTo>
                  <a:pt x="88807" y="604254"/>
                </a:lnTo>
                <a:lnTo>
                  <a:pt x="118599" y="534236"/>
                </a:lnTo>
                <a:lnTo>
                  <a:pt x="67152" y="534236"/>
                </a:lnTo>
                <a:lnTo>
                  <a:pt x="37801" y="495935"/>
                </a:lnTo>
                <a:lnTo>
                  <a:pt x="29829" y="494879"/>
                </a:lnTo>
                <a:close/>
              </a:path>
              <a:path w="134619" h="604520">
                <a:moveTo>
                  <a:pt x="25199" y="0"/>
                </a:moveTo>
                <a:lnTo>
                  <a:pt x="0" y="3187"/>
                </a:lnTo>
                <a:lnTo>
                  <a:pt x="67152" y="534236"/>
                </a:lnTo>
                <a:lnTo>
                  <a:pt x="118599" y="534236"/>
                </a:lnTo>
                <a:lnTo>
                  <a:pt x="119954" y="531050"/>
                </a:lnTo>
                <a:lnTo>
                  <a:pt x="92351" y="531050"/>
                </a:lnTo>
                <a:lnTo>
                  <a:pt x="25199" y="0"/>
                </a:lnTo>
                <a:close/>
              </a:path>
              <a:path w="134619" h="604520">
                <a:moveTo>
                  <a:pt x="118703" y="483641"/>
                </a:moveTo>
                <a:lnTo>
                  <a:pt x="111244" y="486647"/>
                </a:lnTo>
                <a:lnTo>
                  <a:pt x="92351" y="531050"/>
                </a:lnTo>
                <a:lnTo>
                  <a:pt x="119954" y="531050"/>
                </a:lnTo>
                <a:lnTo>
                  <a:pt x="134616" y="496592"/>
                </a:lnTo>
                <a:lnTo>
                  <a:pt x="131611" y="489134"/>
                </a:lnTo>
                <a:lnTo>
                  <a:pt x="118703" y="483641"/>
                </a:lnTo>
                <a:close/>
              </a:path>
            </a:pathLst>
          </a:custGeom>
          <a:solidFill>
            <a:srgbClr val="107FA7"/>
          </a:solidFill>
        </p:spPr>
        <p:txBody>
          <a:bodyPr wrap="square" lIns="0" tIns="0" rIns="0" bIns="0" rtlCol="0"/>
          <a:lstStyle/>
          <a:p>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8</a:t>
            </a:fld>
            <a:endParaRPr spc="-5" dirty="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7111365" cy="9855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0" dirty="0">
                <a:latin typeface="Calibri"/>
                <a:cs typeface="Calibri"/>
              </a:rPr>
              <a:t>A</a:t>
            </a:r>
            <a:r>
              <a:rPr sz="2000" b="1" spc="20" dirty="0">
                <a:latin typeface="Calibri"/>
                <a:cs typeface="Calibri"/>
              </a:rPr>
              <a:t>d</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OVERWRIT</a:t>
            </a:r>
            <a:r>
              <a:rPr sz="2000" b="1" dirty="0">
                <a:latin typeface="Courier New"/>
                <a:cs typeface="Courier New"/>
              </a:rPr>
              <a:t>E</a:t>
            </a:r>
            <a:r>
              <a:rPr sz="2000" b="1" spc="-705" dirty="0">
                <a:latin typeface="Courier New"/>
                <a:cs typeface="Courier New"/>
              </a:rPr>
              <a:t> </a:t>
            </a:r>
            <a:r>
              <a:rPr sz="2000" b="1" spc="-60" dirty="0">
                <a:latin typeface="Calibri"/>
                <a:cs typeface="Calibri"/>
              </a:rPr>
              <a:t>k</a:t>
            </a:r>
            <a:r>
              <a:rPr sz="2000" b="1" spc="-10" dirty="0">
                <a:latin typeface="Calibri"/>
                <a:cs typeface="Calibri"/>
              </a:rPr>
              <a:t>e</a:t>
            </a:r>
            <a:r>
              <a:rPr sz="2000" b="1" spc="-55" dirty="0">
                <a:latin typeface="Calibri"/>
                <a:cs typeface="Calibri"/>
              </a:rPr>
              <a:t>y</a:t>
            </a:r>
            <a:r>
              <a:rPr sz="2000" b="1" spc="5" dirty="0">
                <a:latin typeface="Calibri"/>
                <a:cs typeface="Calibri"/>
              </a:rPr>
              <a:t>w</a:t>
            </a:r>
            <a:r>
              <a:rPr sz="2000" b="1" spc="10" dirty="0">
                <a:latin typeface="Calibri"/>
                <a:cs typeface="Calibri"/>
              </a:rPr>
              <a:t>o</a:t>
            </a:r>
            <a:r>
              <a:rPr sz="2000" b="1" spc="-15" dirty="0">
                <a:latin typeface="Calibri"/>
                <a:cs typeface="Calibri"/>
              </a:rPr>
              <a:t>r</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l</a:t>
            </a:r>
            <a:r>
              <a:rPr sz="2000" b="1" spc="-10" dirty="0">
                <a:latin typeface="Calibri"/>
                <a:cs typeface="Calibri"/>
              </a:rPr>
              <a:t>e</a:t>
            </a:r>
            <a:r>
              <a:rPr sz="2000" b="1" dirty="0">
                <a:latin typeface="Calibri"/>
                <a:cs typeface="Calibri"/>
              </a:rPr>
              <a:t>te</a:t>
            </a:r>
            <a:r>
              <a:rPr sz="2000" b="1" spc="-6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l</a:t>
            </a:r>
            <a:r>
              <a:rPr sz="2000" b="1" spc="-45" dirty="0">
                <a:latin typeface="Calibri"/>
                <a:cs typeface="Calibri"/>
              </a:rPr>
              <a:t> </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spc="10" dirty="0">
                <a:latin typeface="Calibri"/>
                <a:cs typeface="Calibri"/>
              </a:rPr>
              <a:t>o</a:t>
            </a:r>
            <a:r>
              <a:rPr sz="2000" b="1" spc="-15" dirty="0">
                <a:latin typeface="Calibri"/>
                <a:cs typeface="Calibri"/>
              </a:rPr>
              <a:t>r</a:t>
            </a:r>
            <a:r>
              <a:rPr sz="2000" b="1" spc="20" dirty="0">
                <a:latin typeface="Calibri"/>
                <a:cs typeface="Calibri"/>
              </a:rPr>
              <a:t>d</a:t>
            </a:r>
            <a:r>
              <a:rPr sz="2000" b="1" spc="-5" dirty="0">
                <a:latin typeface="Calibri"/>
                <a:cs typeface="Calibri"/>
              </a:rPr>
              <a:t>s</a:t>
            </a:r>
            <a:r>
              <a:rPr sz="2000" b="1" spc="-50" dirty="0">
                <a:latin typeface="Calibri"/>
                <a:cs typeface="Calibri"/>
              </a:rPr>
              <a:t> </a:t>
            </a:r>
            <a:r>
              <a:rPr sz="2000" b="1" spc="20" dirty="0">
                <a:latin typeface="Calibri"/>
                <a:cs typeface="Calibri"/>
              </a:rPr>
              <a:t>b</a:t>
            </a:r>
            <a:r>
              <a:rPr sz="2000" b="1" spc="-10" dirty="0">
                <a:latin typeface="Calibri"/>
                <a:cs typeface="Calibri"/>
              </a:rPr>
              <a:t>e</a:t>
            </a:r>
            <a:r>
              <a:rPr sz="2000" b="1" spc="-35" dirty="0">
                <a:latin typeface="Calibri"/>
                <a:cs typeface="Calibri"/>
              </a:rPr>
              <a:t>f</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40" dirty="0">
                <a:latin typeface="Calibri"/>
                <a:cs typeface="Calibri"/>
              </a:rPr>
              <a:t> </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spc="10" dirty="0">
                <a:latin typeface="Calibri"/>
                <a:cs typeface="Calibri"/>
              </a:rPr>
              <a:t>o</a:t>
            </a:r>
            <a:r>
              <a:rPr sz="2000" b="1" spc="-15" dirty="0">
                <a:latin typeface="Calibri"/>
                <a:cs typeface="Calibri"/>
              </a:rPr>
              <a:t>r</a:t>
            </a:r>
            <a:r>
              <a:rPr sz="2000" b="1" spc="-5" dirty="0">
                <a:latin typeface="Calibri"/>
                <a:cs typeface="Calibri"/>
              </a:rPr>
              <a:t>t</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0" dirty="0">
                <a:latin typeface="Calibri"/>
                <a:cs typeface="Calibri"/>
              </a:rPr>
              <a:t>R</a:t>
            </a:r>
            <a:r>
              <a:rPr sz="2000" spc="-5" dirty="0">
                <a:latin typeface="Calibri"/>
                <a:cs typeface="Calibri"/>
              </a:rPr>
              <a:t>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al</a:t>
            </a:r>
            <a:r>
              <a:rPr sz="2000" dirty="0">
                <a:latin typeface="Calibri"/>
                <a:cs typeface="Calibri"/>
              </a:rPr>
              <a:t>l</a:t>
            </a:r>
            <a:r>
              <a:rPr sz="2000" spc="-15" dirty="0">
                <a:latin typeface="Calibri"/>
                <a:cs typeface="Calibri"/>
              </a:rPr>
              <a:t> f</a:t>
            </a:r>
            <a:r>
              <a:rPr sz="2000" spc="40" dirty="0">
                <a:latin typeface="Calibri"/>
                <a:cs typeface="Calibri"/>
              </a:rPr>
              <a:t>il</a:t>
            </a:r>
            <a:r>
              <a:rPr sz="2000" spc="-5" dirty="0">
                <a:latin typeface="Calibri"/>
                <a:cs typeface="Calibri"/>
              </a:rPr>
              <a:t>e</a:t>
            </a:r>
            <a:r>
              <a:rPr sz="2000" dirty="0">
                <a:latin typeface="Calibri"/>
                <a:cs typeface="Calibri"/>
              </a:rPr>
              <a:t>s</a:t>
            </a:r>
            <a:r>
              <a:rPr sz="2000" spc="-135"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n</a:t>
            </a:r>
            <a:r>
              <a:rPr sz="2000" spc="-10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05" dirty="0">
                <a:latin typeface="Calibri"/>
                <a:cs typeface="Calibri"/>
              </a:rPr>
              <a:t>’</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dirty="0">
                <a:latin typeface="Calibri"/>
                <a:cs typeface="Calibri"/>
              </a:rPr>
              <a:t>n</a:t>
            </a:r>
            <a:r>
              <a:rPr sz="2000" spc="-105" dirty="0">
                <a:latin typeface="Calibri"/>
                <a:cs typeface="Calibri"/>
              </a:rPr>
              <a:t> </a:t>
            </a:r>
            <a:r>
              <a:rPr sz="2000" spc="-5" dirty="0">
                <a:latin typeface="Calibri"/>
                <a:cs typeface="Calibri"/>
              </a:rPr>
              <a:t>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s</a:t>
            </a:r>
            <a:r>
              <a:rPr sz="2000" spc="-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n</a:t>
            </a:r>
            <a:r>
              <a:rPr sz="2000" spc="-5" dirty="0">
                <a:latin typeface="Calibri"/>
                <a:cs typeface="Calibri"/>
              </a:rPr>
              <a:t>ew</a:t>
            </a:r>
            <a:r>
              <a:rPr sz="2000" spc="-85"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dirty="0">
                <a:latin typeface="Calibri"/>
                <a:cs typeface="Calibri"/>
              </a:rPr>
              <a:t>s</a:t>
            </a:r>
            <a:r>
              <a:rPr sz="2000" spc="-35" dirty="0">
                <a:latin typeface="Calibri"/>
                <a:cs typeface="Calibri"/>
              </a:rPr>
              <a:t> </a:t>
            </a:r>
            <a:r>
              <a:rPr sz="2000" spc="40" dirty="0">
                <a:latin typeface="Calibri"/>
                <a:cs typeface="Calibri"/>
              </a:rPr>
              <a:t>i</a:t>
            </a:r>
            <a:r>
              <a:rPr sz="2000" spc="45" dirty="0">
                <a:latin typeface="Calibri"/>
                <a:cs typeface="Calibri"/>
              </a:rPr>
              <a:t>n</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a</a:t>
            </a:r>
            <a:r>
              <a:rPr sz="2000" dirty="0">
                <a:latin typeface="Calibri"/>
                <a:cs typeface="Calibri"/>
              </a:rPr>
              <a:t>t</a:t>
            </a:r>
            <a:r>
              <a:rPr sz="2000" spc="-125"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0" dirty="0"/>
              <a:t>O</a:t>
            </a:r>
            <a:r>
              <a:rPr spc="5" dirty="0"/>
              <a:t>v</a:t>
            </a:r>
            <a:r>
              <a:rPr dirty="0"/>
              <a:t>e</a:t>
            </a:r>
            <a:r>
              <a:rPr spc="-45" dirty="0"/>
              <a:t>r</a:t>
            </a:r>
            <a:r>
              <a:rPr spc="-20" dirty="0"/>
              <a:t>w</a:t>
            </a:r>
            <a:r>
              <a:rPr spc="-45" dirty="0"/>
              <a:t>r</a:t>
            </a:r>
            <a:r>
              <a:rPr spc="45" dirty="0"/>
              <a:t>i</a:t>
            </a:r>
            <a:r>
              <a:rPr spc="-5" dirty="0"/>
              <a:t>t</a:t>
            </a:r>
            <a:r>
              <a:rPr spc="45" dirty="0"/>
              <a:t>i</a:t>
            </a:r>
            <a:r>
              <a:rPr spc="35" dirty="0"/>
              <a:t>n</a:t>
            </a:r>
            <a:r>
              <a:rPr spc="-5" dirty="0"/>
              <a:t>g</a:t>
            </a:r>
            <a:r>
              <a:rPr spc="-75" dirty="0"/>
              <a:t> </a:t>
            </a:r>
            <a:r>
              <a:rPr spc="20" dirty="0"/>
              <a:t>D</a:t>
            </a:r>
            <a:r>
              <a:rPr spc="-50" dirty="0"/>
              <a:t>a</a:t>
            </a:r>
            <a:r>
              <a:rPr spc="-5" dirty="0"/>
              <a:t>t</a:t>
            </a:r>
            <a:r>
              <a:rPr dirty="0"/>
              <a:t>a</a:t>
            </a:r>
            <a:r>
              <a:rPr spc="-95" dirty="0"/>
              <a:t> </a:t>
            </a:r>
            <a:r>
              <a:rPr spc="-5" dirty="0"/>
              <a:t>F</a:t>
            </a:r>
            <a:r>
              <a:rPr spc="-45" dirty="0"/>
              <a:t>r</a:t>
            </a:r>
            <a:r>
              <a:rPr spc="30" dirty="0"/>
              <a:t>o</a:t>
            </a:r>
            <a:r>
              <a:rPr spc="-5" dirty="0"/>
              <a:t>m</a:t>
            </a:r>
            <a:r>
              <a:rPr spc="35" dirty="0"/>
              <a:t> </a:t>
            </a:r>
            <a:r>
              <a:rPr spc="-5" dirty="0"/>
              <a:t>F</a:t>
            </a:r>
            <a:r>
              <a:rPr spc="45" dirty="0"/>
              <a:t>il</a:t>
            </a:r>
            <a:r>
              <a:rPr dirty="0"/>
              <a:t>es</a:t>
            </a:r>
          </a:p>
        </p:txBody>
      </p:sp>
      <p:sp>
        <p:nvSpPr>
          <p:cNvPr id="4" name="object 4"/>
          <p:cNvSpPr/>
          <p:nvPr/>
        </p:nvSpPr>
        <p:spPr>
          <a:xfrm>
            <a:off x="596900" y="2324100"/>
            <a:ext cx="7632700" cy="12065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5000" y="2438400"/>
            <a:ext cx="4381500" cy="9271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41350" y="2368550"/>
            <a:ext cx="7493000" cy="1066800"/>
          </a:xfrm>
          <a:prstGeom prst="rect">
            <a:avLst/>
          </a:prstGeom>
          <a:solidFill>
            <a:srgbClr val="F6FFC3"/>
          </a:solidFill>
          <a:ln w="12700">
            <a:solidFill>
              <a:srgbClr val="7F7F7F"/>
            </a:solidFill>
          </a:ln>
        </p:spPr>
        <p:txBody>
          <a:bodyPr vert="horz" wrap="square" lIns="0" tIns="0" rIns="0" bIns="0" rtlCol="0">
            <a:spAutoFit/>
          </a:bodyPr>
          <a:lstStyle/>
          <a:p>
            <a:pPr marL="444500" marR="3331845" indent="-279400">
              <a:lnSpc>
                <a:spcPct val="111100"/>
              </a:lnSpc>
            </a:pPr>
            <a:r>
              <a:rPr sz="1800" b="1" spc="15" dirty="0">
                <a:latin typeface="Courier New"/>
                <a:cs typeface="Courier New"/>
              </a:rPr>
              <a:t>LOA</a:t>
            </a:r>
            <a:r>
              <a:rPr sz="1800" b="1" dirty="0">
                <a:latin typeface="Courier New"/>
                <a:cs typeface="Courier New"/>
              </a:rPr>
              <a:t>D</a:t>
            </a:r>
            <a:r>
              <a:rPr sz="1800" b="1" spc="-65" dirty="0">
                <a:latin typeface="Courier New"/>
                <a:cs typeface="Courier New"/>
              </a:rPr>
              <a:t> </a:t>
            </a:r>
            <a:r>
              <a:rPr sz="1800" b="1" spc="15" dirty="0">
                <a:latin typeface="Courier New"/>
                <a:cs typeface="Courier New"/>
              </a:rPr>
              <a:t>DAT</a:t>
            </a:r>
            <a:r>
              <a:rPr sz="1800" b="1" dirty="0">
                <a:latin typeface="Courier New"/>
                <a:cs typeface="Courier New"/>
              </a:rPr>
              <a:t>A</a:t>
            </a:r>
            <a:r>
              <a:rPr sz="1800" b="1" spc="-65" dirty="0">
                <a:latin typeface="Courier New"/>
                <a:cs typeface="Courier New"/>
              </a:rPr>
              <a:t> </a:t>
            </a:r>
            <a:r>
              <a:rPr sz="1800" b="1" spc="15" dirty="0">
                <a:latin typeface="Courier New"/>
                <a:cs typeface="Courier New"/>
              </a:rPr>
              <a:t>INPAT</a:t>
            </a:r>
            <a:r>
              <a:rPr sz="1800" b="1" dirty="0">
                <a:latin typeface="Courier New"/>
                <a:cs typeface="Courier New"/>
              </a:rPr>
              <a:t>H</a:t>
            </a:r>
            <a:r>
              <a:rPr sz="1800" b="1" spc="-160" dirty="0">
                <a:latin typeface="Courier New"/>
                <a:cs typeface="Courier New"/>
              </a:rPr>
              <a:t> </a:t>
            </a:r>
            <a:r>
              <a:rPr sz="1800" b="1" spc="20" dirty="0">
                <a:latin typeface="Courier New"/>
                <a:cs typeface="Courier New"/>
              </a:rPr>
              <a:t>'</a:t>
            </a:r>
            <a:r>
              <a:rPr sz="1800" b="1" spc="15" dirty="0">
                <a:latin typeface="Courier New"/>
                <a:cs typeface="Courier New"/>
              </a:rPr>
              <a:t>sales.tx</a:t>
            </a:r>
            <a:r>
              <a:rPr sz="1800" b="1" spc="20" dirty="0">
                <a:latin typeface="Courier New"/>
                <a:cs typeface="Courier New"/>
              </a:rPr>
              <a:t>t</a:t>
            </a:r>
            <a:r>
              <a:rPr sz="1800" b="1" dirty="0">
                <a:latin typeface="Courier New"/>
                <a:cs typeface="Courier New"/>
              </a:rPr>
              <a:t>' </a:t>
            </a:r>
            <a:r>
              <a:rPr sz="1800" b="1" spc="15" dirty="0">
                <a:solidFill>
                  <a:srgbClr val="0000FF"/>
                </a:solidFill>
                <a:latin typeface="Courier New"/>
                <a:cs typeface="Courier New"/>
              </a:rPr>
              <a:t>OVERWRIT</a:t>
            </a:r>
            <a:r>
              <a:rPr sz="1800" b="1" dirty="0">
                <a:solidFill>
                  <a:srgbClr val="0000FF"/>
                </a:solidFill>
                <a:latin typeface="Courier New"/>
                <a:cs typeface="Courier New"/>
              </a:rPr>
              <a:t>E</a:t>
            </a:r>
            <a:r>
              <a:rPr sz="1800" b="1" spc="-260" dirty="0">
                <a:solidFill>
                  <a:srgbClr val="0000FF"/>
                </a:solidFill>
                <a:latin typeface="Courier New"/>
                <a:cs typeface="Courier New"/>
              </a:rPr>
              <a:t> </a:t>
            </a:r>
            <a:r>
              <a:rPr sz="1800" b="1" spc="15" dirty="0">
                <a:latin typeface="Courier New"/>
                <a:cs typeface="Courier New"/>
              </a:rPr>
              <a:t>INT</a:t>
            </a:r>
            <a:r>
              <a:rPr sz="1800" b="1" dirty="0">
                <a:latin typeface="Courier New"/>
                <a:cs typeface="Courier New"/>
              </a:rPr>
              <a:t>O</a:t>
            </a:r>
            <a:r>
              <a:rPr sz="1800" b="1" spc="-65"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sales;</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5"/>
            <a:ext cx="734187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50" dirty="0">
                <a:latin typeface="Calibri"/>
                <a:cs typeface="Calibri"/>
              </a:rPr>
              <a:t>M</a:t>
            </a:r>
            <a:r>
              <a:rPr sz="2000" b="1" spc="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dirty="0">
                <a:latin typeface="Calibri"/>
                <a:cs typeface="Calibri"/>
              </a:rPr>
              <a:t>r</a:t>
            </a:r>
            <a:r>
              <a:rPr sz="2000" b="1" spc="35" dirty="0">
                <a:latin typeface="Calibri"/>
                <a:cs typeface="Calibri"/>
              </a:rPr>
              <a:t> </a:t>
            </a:r>
            <a:r>
              <a:rPr sz="2000" b="1" spc="20" dirty="0">
                <a:latin typeface="Calibri"/>
                <a:cs typeface="Calibri"/>
              </a:rPr>
              <a:t>p</a:t>
            </a:r>
            <a:r>
              <a:rPr sz="2000" b="1" spc="-15" dirty="0">
                <a:latin typeface="Calibri"/>
                <a:cs typeface="Calibri"/>
              </a:rPr>
              <a:t>r</a:t>
            </a:r>
            <a:r>
              <a:rPr sz="2000" b="1" spc="10" dirty="0">
                <a:latin typeface="Calibri"/>
                <a:cs typeface="Calibri"/>
              </a:rPr>
              <a:t>o</a:t>
            </a:r>
            <a:r>
              <a:rPr sz="2000" b="1" spc="-50" dirty="0">
                <a:latin typeface="Calibri"/>
                <a:cs typeface="Calibri"/>
              </a:rPr>
              <a:t>v</a:t>
            </a:r>
            <a:r>
              <a:rPr sz="2000" b="1" dirty="0">
                <a:latin typeface="Calibri"/>
                <a:cs typeface="Calibri"/>
              </a:rPr>
              <a:t>i</a:t>
            </a:r>
            <a:r>
              <a:rPr sz="2000" b="1" spc="20" dirty="0">
                <a:latin typeface="Calibri"/>
                <a:cs typeface="Calibri"/>
              </a:rPr>
              <a:t>d</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tw</a:t>
            </a:r>
            <a:r>
              <a:rPr sz="2000" b="1" spc="-5" dirty="0">
                <a:latin typeface="Calibri"/>
                <a:cs typeface="Calibri"/>
              </a:rPr>
              <a:t>o</a:t>
            </a:r>
            <a:r>
              <a:rPr sz="2000" b="1" spc="-30" dirty="0">
                <a:latin typeface="Calibri"/>
                <a:cs typeface="Calibri"/>
              </a:rPr>
              <a:t> </a:t>
            </a:r>
            <a:r>
              <a:rPr sz="2000" b="1" dirty="0">
                <a:latin typeface="Calibri"/>
                <a:cs typeface="Calibri"/>
              </a:rPr>
              <a:t>w</a:t>
            </a:r>
            <a:r>
              <a:rPr sz="2000" b="1" spc="0" dirty="0">
                <a:latin typeface="Calibri"/>
                <a:cs typeface="Calibri"/>
              </a:rPr>
              <a:t>a</a:t>
            </a:r>
            <a:r>
              <a:rPr sz="2000" b="1" spc="-55" dirty="0">
                <a:latin typeface="Calibri"/>
                <a:cs typeface="Calibri"/>
              </a:rPr>
              <a:t>y</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dirty="0">
                <a:latin typeface="Calibri"/>
                <a:cs typeface="Calibri"/>
              </a:rPr>
              <a:t>l</a:t>
            </a:r>
            <a:r>
              <a:rPr sz="2000" b="1" spc="10" dirty="0">
                <a:latin typeface="Calibri"/>
                <a:cs typeface="Calibri"/>
              </a:rPr>
              <a:t>o</a:t>
            </a:r>
            <a:r>
              <a:rPr sz="2000" b="1" spc="0" dirty="0">
                <a:latin typeface="Calibri"/>
                <a:cs typeface="Calibri"/>
              </a:rPr>
              <a:t>a</a:t>
            </a:r>
            <a:r>
              <a:rPr sz="2000" b="1" spc="-5" dirty="0">
                <a:latin typeface="Calibri"/>
                <a:cs typeface="Calibri"/>
              </a:rPr>
              <a:t>d</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14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L</a:t>
            </a:r>
            <a:r>
              <a:rPr spc="30" dirty="0"/>
              <a:t>o</a:t>
            </a:r>
            <a:r>
              <a:rPr spc="-50" dirty="0"/>
              <a:t>a</a:t>
            </a:r>
            <a:r>
              <a:rPr spc="35" dirty="0"/>
              <a:t>d</a:t>
            </a:r>
            <a:r>
              <a:rPr spc="45" dirty="0"/>
              <a:t>i</a:t>
            </a:r>
            <a:r>
              <a:rPr spc="35" dirty="0"/>
              <a:t>n</a:t>
            </a:r>
            <a:r>
              <a:rPr spc="-5" dirty="0"/>
              <a:t>g</a:t>
            </a:r>
            <a:r>
              <a:rPr spc="-75" dirty="0"/>
              <a:t> </a:t>
            </a:r>
            <a:r>
              <a:rPr spc="20" dirty="0"/>
              <a:t>D</a:t>
            </a:r>
            <a:r>
              <a:rPr spc="-50" dirty="0"/>
              <a:t>a</a:t>
            </a:r>
            <a:r>
              <a:rPr spc="-5" dirty="0"/>
              <a:t>t</a:t>
            </a:r>
            <a:r>
              <a:rPr dirty="0"/>
              <a:t>a</a:t>
            </a:r>
            <a:r>
              <a:rPr spc="-95" dirty="0"/>
              <a:t> </a:t>
            </a:r>
            <a:r>
              <a:rPr spc="-50" dirty="0"/>
              <a:t>U</a:t>
            </a:r>
            <a:r>
              <a:rPr spc="-40" dirty="0"/>
              <a:t>s</a:t>
            </a:r>
            <a:r>
              <a:rPr spc="45" dirty="0"/>
              <a:t>i</a:t>
            </a:r>
            <a:r>
              <a:rPr spc="35" dirty="0"/>
              <a:t>n</a:t>
            </a:r>
            <a:r>
              <a:rPr spc="-5" dirty="0"/>
              <a:t>g</a:t>
            </a:r>
            <a:r>
              <a:rPr spc="25" dirty="0"/>
              <a:t> </a:t>
            </a:r>
            <a:r>
              <a:rPr spc="-5" dirty="0"/>
              <a:t>t</a:t>
            </a:r>
            <a:r>
              <a:rPr spc="35" dirty="0"/>
              <a:t>h</a:t>
            </a:r>
            <a:r>
              <a:rPr spc="-5" dirty="0"/>
              <a:t>e</a:t>
            </a:r>
            <a:r>
              <a:rPr spc="-40" dirty="0"/>
              <a:t> </a:t>
            </a:r>
            <a:r>
              <a:rPr spc="45" dirty="0"/>
              <a:t>M</a:t>
            </a:r>
            <a:r>
              <a:rPr dirty="0"/>
              <a:t>e</a:t>
            </a:r>
            <a:r>
              <a:rPr spc="-5" dirty="0"/>
              <a:t>t</a:t>
            </a:r>
            <a:r>
              <a:rPr spc="-50" dirty="0"/>
              <a:t>a</a:t>
            </a:r>
            <a:r>
              <a:rPr spc="-40" dirty="0"/>
              <a:t>s</a:t>
            </a:r>
            <a:r>
              <a:rPr spc="-5" dirty="0"/>
              <a:t>t</a:t>
            </a:r>
            <a:r>
              <a:rPr spc="30" dirty="0"/>
              <a:t>o</a:t>
            </a:r>
            <a:r>
              <a:rPr spc="-45" dirty="0"/>
              <a:t>r</a:t>
            </a:r>
            <a:r>
              <a:rPr spc="-5" dirty="0"/>
              <a:t>e</a:t>
            </a:r>
            <a:r>
              <a:rPr spc="-140" dirty="0"/>
              <a:t> </a:t>
            </a:r>
            <a:r>
              <a:rPr spc="45" dirty="0"/>
              <a:t>M</a:t>
            </a:r>
            <a:r>
              <a:rPr spc="-50" dirty="0"/>
              <a:t>a</a:t>
            </a:r>
            <a:r>
              <a:rPr spc="35" dirty="0"/>
              <a:t>n</a:t>
            </a:r>
            <a:r>
              <a:rPr spc="-50" dirty="0"/>
              <a:t>a</a:t>
            </a:r>
            <a:r>
              <a:rPr spc="-35" dirty="0"/>
              <a:t>g</a:t>
            </a:r>
            <a:r>
              <a:rPr dirty="0"/>
              <a:t>e</a:t>
            </a:r>
            <a:r>
              <a:rPr spc="-5" dirty="0"/>
              <a:t>r</a:t>
            </a:r>
          </a:p>
        </p:txBody>
      </p:sp>
      <p:sp>
        <p:nvSpPr>
          <p:cNvPr id="4" name="object 4"/>
          <p:cNvSpPr/>
          <p:nvPr/>
        </p:nvSpPr>
        <p:spPr>
          <a:xfrm>
            <a:off x="635000" y="2082800"/>
            <a:ext cx="3238500" cy="2705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5800" y="2133600"/>
            <a:ext cx="3086100" cy="2552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9450" y="2127250"/>
            <a:ext cx="3098800" cy="2565400"/>
          </a:xfrm>
          <a:custGeom>
            <a:avLst/>
            <a:gdLst/>
            <a:ahLst/>
            <a:cxnLst/>
            <a:rect l="l" t="t" r="r" b="b"/>
            <a:pathLst>
              <a:path w="3098800" h="2565400">
                <a:moveTo>
                  <a:pt x="0" y="0"/>
                </a:moveTo>
                <a:lnTo>
                  <a:pt x="3098799" y="0"/>
                </a:lnTo>
                <a:lnTo>
                  <a:pt x="3098799" y="2565400"/>
                </a:lnTo>
                <a:lnTo>
                  <a:pt x="0" y="2565400"/>
                </a:lnTo>
                <a:lnTo>
                  <a:pt x="0" y="0"/>
                </a:lnTo>
                <a:close/>
              </a:path>
            </a:pathLst>
          </a:custGeom>
          <a:ln w="12700">
            <a:solidFill>
              <a:srgbClr val="7F7F7F"/>
            </a:solidFill>
          </a:ln>
        </p:spPr>
        <p:txBody>
          <a:bodyPr wrap="square" lIns="0" tIns="0" rIns="0" bIns="0" rtlCol="0"/>
          <a:lstStyle/>
          <a:p>
            <a:endParaRPr/>
          </a:p>
        </p:txBody>
      </p:sp>
      <p:sp>
        <p:nvSpPr>
          <p:cNvPr id="7" name="object 7"/>
          <p:cNvSpPr/>
          <p:nvPr/>
        </p:nvSpPr>
        <p:spPr>
          <a:xfrm>
            <a:off x="457200" y="3530600"/>
            <a:ext cx="3505200" cy="7620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33400" y="3581400"/>
            <a:ext cx="3352800" cy="609600"/>
          </a:xfrm>
          <a:custGeom>
            <a:avLst/>
            <a:gdLst/>
            <a:ahLst/>
            <a:cxnLst/>
            <a:rect l="l" t="t" r="r" b="b"/>
            <a:pathLst>
              <a:path w="3352800" h="609600">
                <a:moveTo>
                  <a:pt x="0" y="101603"/>
                </a:moveTo>
                <a:lnTo>
                  <a:pt x="8944" y="59857"/>
                </a:lnTo>
                <a:lnTo>
                  <a:pt x="33179" y="26493"/>
                </a:lnTo>
                <a:lnTo>
                  <a:pt x="68803" y="5410"/>
                </a:lnTo>
                <a:lnTo>
                  <a:pt x="3251197" y="0"/>
                </a:lnTo>
                <a:lnTo>
                  <a:pt x="3265802" y="1042"/>
                </a:lnTo>
                <a:lnTo>
                  <a:pt x="3305188" y="15516"/>
                </a:lnTo>
                <a:lnTo>
                  <a:pt x="3334891" y="43981"/>
                </a:lnTo>
                <a:lnTo>
                  <a:pt x="3351013" y="82536"/>
                </a:lnTo>
                <a:lnTo>
                  <a:pt x="3352800" y="507996"/>
                </a:lnTo>
                <a:lnTo>
                  <a:pt x="3351758" y="522602"/>
                </a:lnTo>
                <a:lnTo>
                  <a:pt x="3337283" y="561987"/>
                </a:lnTo>
                <a:lnTo>
                  <a:pt x="3308819" y="591691"/>
                </a:lnTo>
                <a:lnTo>
                  <a:pt x="3270264" y="607813"/>
                </a:lnTo>
                <a:lnTo>
                  <a:pt x="101603" y="609600"/>
                </a:lnTo>
                <a:lnTo>
                  <a:pt x="86997" y="608557"/>
                </a:lnTo>
                <a:lnTo>
                  <a:pt x="47612" y="594083"/>
                </a:lnTo>
                <a:lnTo>
                  <a:pt x="17908" y="565618"/>
                </a:lnTo>
                <a:lnTo>
                  <a:pt x="1786" y="527064"/>
                </a:lnTo>
                <a:lnTo>
                  <a:pt x="0" y="101603"/>
                </a:lnTo>
                <a:close/>
              </a:path>
            </a:pathLst>
          </a:custGeom>
          <a:ln w="25400">
            <a:solidFill>
              <a:srgbClr val="A40040"/>
            </a:solidFill>
          </a:ln>
        </p:spPr>
        <p:txBody>
          <a:bodyPr wrap="square" lIns="0" tIns="0" rIns="0" bIns="0" rtlCol="0"/>
          <a:lstStyle/>
          <a:p>
            <a:endParaRPr/>
          </a:p>
        </p:txBody>
      </p:sp>
      <p:sp>
        <p:nvSpPr>
          <p:cNvPr id="9" name="object 9"/>
          <p:cNvSpPr/>
          <p:nvPr/>
        </p:nvSpPr>
        <p:spPr>
          <a:xfrm>
            <a:off x="5130800" y="2006600"/>
            <a:ext cx="2362200" cy="27813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181600" y="2057400"/>
            <a:ext cx="2209800" cy="26289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175250" y="2051050"/>
            <a:ext cx="2222500" cy="2641600"/>
          </a:xfrm>
          <a:custGeom>
            <a:avLst/>
            <a:gdLst/>
            <a:ahLst/>
            <a:cxnLst/>
            <a:rect l="l" t="t" r="r" b="b"/>
            <a:pathLst>
              <a:path w="2222500" h="2641600">
                <a:moveTo>
                  <a:pt x="0" y="0"/>
                </a:moveTo>
                <a:lnTo>
                  <a:pt x="2222500" y="0"/>
                </a:lnTo>
                <a:lnTo>
                  <a:pt x="2222500" y="2641600"/>
                </a:lnTo>
                <a:lnTo>
                  <a:pt x="0" y="2641600"/>
                </a:lnTo>
                <a:lnTo>
                  <a:pt x="0" y="0"/>
                </a:lnTo>
                <a:close/>
              </a:path>
            </a:pathLst>
          </a:custGeom>
          <a:ln w="12700">
            <a:solidFill>
              <a:srgbClr val="7F7F7F"/>
            </a:solidFill>
          </a:ln>
        </p:spPr>
        <p:txBody>
          <a:bodyPr wrap="square" lIns="0" tIns="0" rIns="0" bIns="0" rtlCol="0"/>
          <a:lstStyle/>
          <a:p>
            <a:endParaRPr/>
          </a:p>
        </p:txBody>
      </p:sp>
      <p:sp>
        <p:nvSpPr>
          <p:cNvPr id="12" name="object 12"/>
          <p:cNvSpPr/>
          <p:nvPr/>
        </p:nvSpPr>
        <p:spPr>
          <a:xfrm>
            <a:off x="5029200" y="2387600"/>
            <a:ext cx="2133600" cy="7620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5105400" y="2438400"/>
            <a:ext cx="1981200" cy="609600"/>
          </a:xfrm>
          <a:custGeom>
            <a:avLst/>
            <a:gdLst/>
            <a:ahLst/>
            <a:cxnLst/>
            <a:rect l="l" t="t" r="r" b="b"/>
            <a:pathLst>
              <a:path w="1981200" h="609600">
                <a:moveTo>
                  <a:pt x="0" y="101601"/>
                </a:moveTo>
                <a:lnTo>
                  <a:pt x="8944" y="59855"/>
                </a:lnTo>
                <a:lnTo>
                  <a:pt x="33179" y="26491"/>
                </a:lnTo>
                <a:lnTo>
                  <a:pt x="68804" y="5409"/>
                </a:lnTo>
                <a:lnTo>
                  <a:pt x="1879598" y="0"/>
                </a:lnTo>
                <a:lnTo>
                  <a:pt x="1894203" y="1042"/>
                </a:lnTo>
                <a:lnTo>
                  <a:pt x="1933589" y="15516"/>
                </a:lnTo>
                <a:lnTo>
                  <a:pt x="1963292" y="43981"/>
                </a:lnTo>
                <a:lnTo>
                  <a:pt x="1979414" y="82536"/>
                </a:lnTo>
                <a:lnTo>
                  <a:pt x="1981200" y="507998"/>
                </a:lnTo>
                <a:lnTo>
                  <a:pt x="1980157" y="522604"/>
                </a:lnTo>
                <a:lnTo>
                  <a:pt x="1965683" y="561989"/>
                </a:lnTo>
                <a:lnTo>
                  <a:pt x="1937218" y="591692"/>
                </a:lnTo>
                <a:lnTo>
                  <a:pt x="1898663" y="607814"/>
                </a:lnTo>
                <a:lnTo>
                  <a:pt x="101601" y="609600"/>
                </a:lnTo>
                <a:lnTo>
                  <a:pt x="86995" y="608557"/>
                </a:lnTo>
                <a:lnTo>
                  <a:pt x="47610" y="594083"/>
                </a:lnTo>
                <a:lnTo>
                  <a:pt x="17907" y="565618"/>
                </a:lnTo>
                <a:lnTo>
                  <a:pt x="1785" y="527063"/>
                </a:lnTo>
                <a:lnTo>
                  <a:pt x="0" y="101601"/>
                </a:lnTo>
                <a:close/>
              </a:path>
            </a:pathLst>
          </a:custGeom>
          <a:ln w="25400">
            <a:solidFill>
              <a:srgbClr val="A40040"/>
            </a:solidFill>
          </a:ln>
        </p:spPr>
        <p:txBody>
          <a:bodyPr wrap="square" lIns="0" tIns="0" rIns="0" bIns="0" rtlCol="0"/>
          <a:lstStyle/>
          <a:p>
            <a:endParaRPr/>
          </a:p>
        </p:txBody>
      </p:sp>
      <p:sp>
        <p:nvSpPr>
          <p:cNvPr id="14" name="object 14"/>
          <p:cNvSpPr txBox="1"/>
          <p:nvPr/>
        </p:nvSpPr>
        <p:spPr>
          <a:xfrm>
            <a:off x="1145539" y="1823211"/>
            <a:ext cx="2000885" cy="254000"/>
          </a:xfrm>
          <a:prstGeom prst="rect">
            <a:avLst/>
          </a:prstGeom>
        </p:spPr>
        <p:txBody>
          <a:bodyPr vert="horz" wrap="square" lIns="0" tIns="0" rIns="0" bIns="0" rtlCol="0">
            <a:spAutoFit/>
          </a:bodyPr>
          <a:lstStyle/>
          <a:p>
            <a:pPr marL="12700">
              <a:lnSpc>
                <a:spcPct val="100000"/>
              </a:lnSpc>
            </a:pPr>
            <a:r>
              <a:rPr sz="1800" spc="-80" dirty="0">
                <a:latin typeface="Calibri"/>
                <a:cs typeface="Calibri"/>
              </a:rPr>
              <a:t>T</a:t>
            </a:r>
            <a:r>
              <a:rPr sz="1800" spc="35" dirty="0">
                <a:latin typeface="Calibri"/>
                <a:cs typeface="Calibri"/>
              </a:rPr>
              <a:t>a</a:t>
            </a:r>
            <a:r>
              <a:rPr sz="1800" spc="-45" dirty="0">
                <a:latin typeface="Calibri"/>
                <a:cs typeface="Calibri"/>
              </a:rPr>
              <a:t>b</a:t>
            </a:r>
            <a:r>
              <a:rPr sz="1800" spc="-15" dirty="0">
                <a:latin typeface="Calibri"/>
                <a:cs typeface="Calibri"/>
              </a:rPr>
              <a:t>l</a:t>
            </a:r>
            <a:r>
              <a:rPr sz="1800" spc="-5" dirty="0">
                <a:latin typeface="Calibri"/>
                <a:cs typeface="Calibri"/>
              </a:rPr>
              <a:t>e </a:t>
            </a:r>
            <a:r>
              <a:rPr sz="1800" spc="25" dirty="0">
                <a:latin typeface="Calibri"/>
                <a:cs typeface="Calibri"/>
              </a:rPr>
              <a:t>c</a:t>
            </a:r>
            <a:r>
              <a:rPr sz="1800" spc="-35" dirty="0">
                <a:latin typeface="Calibri"/>
                <a:cs typeface="Calibri"/>
              </a:rPr>
              <a:t>r</a:t>
            </a:r>
            <a:r>
              <a:rPr sz="1800" dirty="0">
                <a:latin typeface="Calibri"/>
                <a:cs typeface="Calibri"/>
              </a:rPr>
              <a:t>e</a:t>
            </a:r>
            <a:r>
              <a:rPr sz="1800" spc="35" dirty="0">
                <a:latin typeface="Calibri"/>
                <a:cs typeface="Calibri"/>
              </a:rPr>
              <a:t>a</a:t>
            </a:r>
            <a:r>
              <a:rPr sz="1800" spc="-5" dirty="0">
                <a:latin typeface="Calibri"/>
                <a:cs typeface="Calibri"/>
              </a:rPr>
              <a:t>t</a:t>
            </a:r>
            <a:r>
              <a:rPr sz="1800" spc="-15" dirty="0">
                <a:latin typeface="Calibri"/>
                <a:cs typeface="Calibri"/>
              </a:rPr>
              <a:t>i</a:t>
            </a:r>
            <a:r>
              <a:rPr sz="1800" spc="-50" dirty="0">
                <a:latin typeface="Calibri"/>
                <a:cs typeface="Calibri"/>
              </a:rPr>
              <a:t>o</a:t>
            </a:r>
            <a:r>
              <a:rPr sz="1800" dirty="0">
                <a:latin typeface="Calibri"/>
                <a:cs typeface="Calibri"/>
              </a:rPr>
              <a:t>n</a:t>
            </a:r>
            <a:r>
              <a:rPr sz="1800" spc="-55" dirty="0">
                <a:latin typeface="Calibri"/>
                <a:cs typeface="Calibri"/>
              </a:rPr>
              <a:t> </a:t>
            </a:r>
            <a:r>
              <a:rPr sz="1800" spc="0" dirty="0">
                <a:latin typeface="Calibri"/>
                <a:cs typeface="Calibri"/>
              </a:rPr>
              <a:t>w</a:t>
            </a:r>
            <a:r>
              <a:rPr sz="1800" spc="-15" dirty="0">
                <a:latin typeface="Calibri"/>
                <a:cs typeface="Calibri"/>
              </a:rPr>
              <a:t>iz</a:t>
            </a:r>
            <a:r>
              <a:rPr sz="1800" spc="35" dirty="0">
                <a:latin typeface="Calibri"/>
                <a:cs typeface="Calibri"/>
              </a:rPr>
              <a:t>a</a:t>
            </a:r>
            <a:r>
              <a:rPr sz="1800" spc="-35" dirty="0">
                <a:latin typeface="Calibri"/>
                <a:cs typeface="Calibri"/>
              </a:rPr>
              <a:t>r</a:t>
            </a:r>
            <a:r>
              <a:rPr sz="1800" dirty="0">
                <a:latin typeface="Calibri"/>
                <a:cs typeface="Calibri"/>
              </a:rPr>
              <a:t>d</a:t>
            </a:r>
            <a:endParaRPr sz="1800">
              <a:latin typeface="Calibri"/>
              <a:cs typeface="Calibri"/>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23</a:t>
            </a:r>
          </a:p>
        </p:txBody>
      </p:sp>
      <p:sp>
        <p:nvSpPr>
          <p:cNvPr id="15" name="object 15"/>
          <p:cNvSpPr txBox="1"/>
          <p:nvPr/>
        </p:nvSpPr>
        <p:spPr>
          <a:xfrm>
            <a:off x="5260340" y="1747011"/>
            <a:ext cx="1795780" cy="254000"/>
          </a:xfrm>
          <a:prstGeom prst="rect">
            <a:avLst/>
          </a:prstGeom>
        </p:spPr>
        <p:txBody>
          <a:bodyPr vert="horz" wrap="square" lIns="0" tIns="0" rIns="0" bIns="0" rtlCol="0">
            <a:spAutoFit/>
          </a:bodyPr>
          <a:lstStyle/>
          <a:p>
            <a:pPr marL="12700">
              <a:lnSpc>
                <a:spcPct val="100000"/>
              </a:lnSpc>
            </a:pPr>
            <a:r>
              <a:rPr sz="1800" spc="45" dirty="0">
                <a:latin typeface="Calibri"/>
                <a:cs typeface="Calibri"/>
              </a:rPr>
              <a:t>I</a:t>
            </a:r>
            <a:r>
              <a:rPr sz="1800" spc="-45" dirty="0">
                <a:latin typeface="Calibri"/>
                <a:cs typeface="Calibri"/>
              </a:rPr>
              <a:t>m</a:t>
            </a:r>
            <a:r>
              <a:rPr sz="1800" spc="-50" dirty="0">
                <a:latin typeface="Calibri"/>
                <a:cs typeface="Calibri"/>
              </a:rPr>
              <a:t>po</a:t>
            </a:r>
            <a:r>
              <a:rPr sz="1800" spc="-35" dirty="0">
                <a:latin typeface="Calibri"/>
                <a:cs typeface="Calibri"/>
              </a:rPr>
              <a:t>r</a:t>
            </a:r>
            <a:r>
              <a:rPr sz="1800" dirty="0">
                <a:latin typeface="Calibri"/>
                <a:cs typeface="Calibri"/>
              </a:rPr>
              <a:t>t</a:t>
            </a:r>
            <a:r>
              <a:rPr sz="1800" spc="85" dirty="0">
                <a:latin typeface="Calibri"/>
                <a:cs typeface="Calibri"/>
              </a:rPr>
              <a:t> </a:t>
            </a:r>
            <a:r>
              <a:rPr sz="1800" spc="-50" dirty="0">
                <a:latin typeface="Calibri"/>
                <a:cs typeface="Calibri"/>
              </a:rPr>
              <a:t>d</a:t>
            </a:r>
            <a:r>
              <a:rPr sz="1800" spc="35" dirty="0">
                <a:latin typeface="Calibri"/>
                <a:cs typeface="Calibri"/>
              </a:rPr>
              <a:t>a</a:t>
            </a:r>
            <a:r>
              <a:rPr sz="1800" spc="-5" dirty="0">
                <a:latin typeface="Calibri"/>
                <a:cs typeface="Calibri"/>
              </a:rPr>
              <a:t>t</a:t>
            </a:r>
            <a:r>
              <a:rPr sz="1800" dirty="0">
                <a:latin typeface="Calibri"/>
                <a:cs typeface="Calibri"/>
              </a:rPr>
              <a:t>a</a:t>
            </a:r>
            <a:r>
              <a:rPr sz="1800" spc="25" dirty="0">
                <a:latin typeface="Calibri"/>
                <a:cs typeface="Calibri"/>
              </a:rPr>
              <a:t> </a:t>
            </a:r>
            <a:r>
              <a:rPr sz="1800" spc="0" dirty="0">
                <a:latin typeface="Calibri"/>
                <a:cs typeface="Calibri"/>
              </a:rPr>
              <a:t>w</a:t>
            </a:r>
            <a:r>
              <a:rPr sz="1800" spc="-15" dirty="0">
                <a:latin typeface="Calibri"/>
                <a:cs typeface="Calibri"/>
              </a:rPr>
              <a:t>iz</a:t>
            </a:r>
            <a:r>
              <a:rPr sz="1800" spc="35" dirty="0">
                <a:latin typeface="Calibri"/>
                <a:cs typeface="Calibri"/>
              </a:rPr>
              <a:t>a</a:t>
            </a:r>
            <a:r>
              <a:rPr sz="1800" spc="-35" dirty="0">
                <a:latin typeface="Calibri"/>
                <a:cs typeface="Calibri"/>
              </a:rPr>
              <a:t>r</a:t>
            </a:r>
            <a:r>
              <a:rPr sz="1800" dirty="0">
                <a:latin typeface="Calibri"/>
                <a:cs typeface="Calibri"/>
              </a:rPr>
              <a:t>d</a:t>
            </a:r>
            <a:endParaRPr sz="18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188200" cy="14554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5" dirty="0">
                <a:latin typeface="Calibri"/>
                <a:cs typeface="Calibri"/>
              </a:rPr>
              <a:t>S</a:t>
            </a:r>
            <a:r>
              <a:rPr sz="2000" b="1" spc="20" dirty="0">
                <a:latin typeface="Calibri"/>
                <a:cs typeface="Calibri"/>
              </a:rPr>
              <a:t>q</a:t>
            </a:r>
            <a:r>
              <a:rPr sz="2000" b="1" spc="10" dirty="0">
                <a:latin typeface="Calibri"/>
                <a:cs typeface="Calibri"/>
              </a:rPr>
              <a:t>oo</a:t>
            </a:r>
            <a:r>
              <a:rPr sz="2000" b="1" spc="-5" dirty="0">
                <a:latin typeface="Calibri"/>
                <a:cs typeface="Calibri"/>
              </a:rPr>
              <a:t>p</a:t>
            </a:r>
            <a:r>
              <a:rPr sz="2000" b="1" spc="-30" dirty="0">
                <a:latin typeface="Calibri"/>
                <a:cs typeface="Calibri"/>
              </a:rPr>
              <a:t> </a:t>
            </a:r>
            <a:r>
              <a:rPr sz="2000" b="1" spc="20" dirty="0">
                <a:latin typeface="Calibri"/>
                <a:cs typeface="Calibri"/>
              </a:rPr>
              <a:t>h</a:t>
            </a:r>
            <a:r>
              <a:rPr sz="2000" b="1" spc="0" dirty="0">
                <a:latin typeface="Calibri"/>
                <a:cs typeface="Calibri"/>
              </a:rPr>
              <a:t>a</a:t>
            </a:r>
            <a:r>
              <a:rPr sz="2000" b="1" spc="-5" dirty="0">
                <a:latin typeface="Calibri"/>
                <a:cs typeface="Calibri"/>
              </a:rPr>
              <a:t>s</a:t>
            </a:r>
            <a:r>
              <a:rPr sz="2000" b="1" spc="-50" dirty="0">
                <a:latin typeface="Calibri"/>
                <a:cs typeface="Calibri"/>
              </a:rPr>
              <a:t> </a:t>
            </a:r>
            <a:r>
              <a:rPr sz="2000" b="1" spc="20" dirty="0">
                <a:latin typeface="Calibri"/>
                <a:cs typeface="Calibri"/>
              </a:rPr>
              <a:t>bu</a:t>
            </a:r>
            <a:r>
              <a:rPr sz="2000" b="1" dirty="0">
                <a:latin typeface="Calibri"/>
                <a:cs typeface="Calibri"/>
              </a:rPr>
              <a:t>ilt</a:t>
            </a:r>
            <a:r>
              <a:rPr sz="2000" b="1" spc="-15" dirty="0">
                <a:latin typeface="Calibri"/>
                <a:cs typeface="Calibri"/>
              </a:rPr>
              <a:t>-</a:t>
            </a:r>
            <a:r>
              <a:rPr sz="2000" b="1" dirty="0">
                <a:latin typeface="Calibri"/>
                <a:cs typeface="Calibri"/>
              </a:rPr>
              <a:t>i</a:t>
            </a:r>
            <a:r>
              <a:rPr sz="2000" b="1" spc="-5" dirty="0">
                <a:latin typeface="Calibri"/>
                <a:cs typeface="Calibri"/>
              </a:rPr>
              <a:t>n</a:t>
            </a:r>
            <a:r>
              <a:rPr sz="2000" b="1" spc="-130" dirty="0">
                <a:latin typeface="Calibri"/>
                <a:cs typeface="Calibri"/>
              </a:rPr>
              <a:t> </a:t>
            </a:r>
            <a:r>
              <a:rPr sz="2000" b="1" spc="-5" dirty="0">
                <a:latin typeface="Calibri"/>
                <a:cs typeface="Calibri"/>
              </a:rPr>
              <a:t>s</a:t>
            </a:r>
            <a:r>
              <a:rPr sz="2000" b="1" spc="20" dirty="0">
                <a:latin typeface="Calibri"/>
                <a:cs typeface="Calibri"/>
              </a:rPr>
              <a:t>upp</a:t>
            </a:r>
            <a:r>
              <a:rPr sz="2000" b="1" spc="10" dirty="0">
                <a:latin typeface="Calibri"/>
                <a:cs typeface="Calibri"/>
              </a:rPr>
              <a:t>o</a:t>
            </a:r>
            <a:r>
              <a:rPr sz="2000" b="1" spc="-15" dirty="0">
                <a:latin typeface="Calibri"/>
                <a:cs typeface="Calibri"/>
              </a:rPr>
              <a:t>r</a:t>
            </a:r>
            <a:r>
              <a:rPr sz="2000" b="1" spc="-5" dirty="0">
                <a:latin typeface="Calibri"/>
                <a:cs typeface="Calibri"/>
              </a:rPr>
              <a:t>t</a:t>
            </a:r>
            <a:r>
              <a:rPr sz="2000" b="1" spc="-5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5" dirty="0">
                <a:latin typeface="Calibri"/>
                <a:cs typeface="Calibri"/>
              </a:rPr>
              <a:t>i</a:t>
            </a:r>
            <a:r>
              <a:rPr sz="2000" b="1" spc="-30" dirty="0">
                <a:latin typeface="Calibri"/>
                <a:cs typeface="Calibri"/>
              </a:rPr>
              <a:t>m</a:t>
            </a:r>
            <a:r>
              <a:rPr sz="2000" b="1" spc="20" dirty="0">
                <a:latin typeface="Calibri"/>
                <a:cs typeface="Calibri"/>
              </a:rPr>
              <a:t>p</a:t>
            </a:r>
            <a:r>
              <a:rPr sz="2000" b="1" spc="10" dirty="0">
                <a:latin typeface="Calibri"/>
                <a:cs typeface="Calibri"/>
              </a:rPr>
              <a:t>o</a:t>
            </a:r>
            <a:r>
              <a:rPr sz="2000" b="1" spc="-15" dirty="0">
                <a:latin typeface="Calibri"/>
                <a:cs typeface="Calibri"/>
              </a:rPr>
              <a:t>r</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i</a:t>
            </a:r>
            <a:r>
              <a:rPr sz="2000" b="1" spc="20" dirty="0">
                <a:latin typeface="Calibri"/>
                <a:cs typeface="Calibri"/>
              </a:rPr>
              <a:t>n</a:t>
            </a:r>
            <a:r>
              <a:rPr sz="2000" b="1" dirty="0">
                <a:latin typeface="Calibri"/>
                <a:cs typeface="Calibri"/>
              </a:rPr>
              <a:t>t</a:t>
            </a:r>
            <a:r>
              <a:rPr sz="2000" b="1" spc="-5" dirty="0">
                <a:latin typeface="Calibri"/>
                <a:cs typeface="Calibri"/>
              </a:rPr>
              <a:t>o</a:t>
            </a:r>
            <a:r>
              <a:rPr sz="2000" b="1" spc="-130" dirty="0">
                <a:latin typeface="Calibri"/>
                <a:cs typeface="Calibri"/>
              </a:rPr>
              <a:t> </a:t>
            </a:r>
            <a:r>
              <a:rPr sz="2000" b="1" spc="25" dirty="0">
                <a:latin typeface="Calibri"/>
                <a:cs typeface="Calibri"/>
              </a:rPr>
              <a:t>H</a:t>
            </a:r>
            <a:r>
              <a:rPr sz="2000" b="1" dirty="0">
                <a:latin typeface="Calibri"/>
                <a:cs typeface="Calibri"/>
              </a:rPr>
              <a:t>i</a:t>
            </a:r>
            <a:r>
              <a:rPr sz="2000" b="1" spc="-55" dirty="0">
                <a:latin typeface="Calibri"/>
                <a:cs typeface="Calibri"/>
              </a:rPr>
              <a:t>v</a:t>
            </a:r>
            <a:r>
              <a:rPr sz="2000" b="1" dirty="0">
                <a:latin typeface="Calibri"/>
                <a:cs typeface="Calibri"/>
              </a:rPr>
              <a:t>e</a:t>
            </a:r>
            <a:r>
              <a:rPr sz="2000" b="1" spc="4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130" dirty="0">
                <a:latin typeface="Calibri"/>
                <a:cs typeface="Calibri"/>
              </a:rPr>
              <a:t> </a:t>
            </a:r>
            <a:r>
              <a:rPr sz="2000" b="1" spc="-40" dirty="0">
                <a:latin typeface="Calibri"/>
                <a:cs typeface="Calibri"/>
              </a:rPr>
              <a:t>I</a:t>
            </a:r>
            <a:r>
              <a:rPr sz="2000" b="1" spc="-30" dirty="0">
                <a:latin typeface="Calibri"/>
                <a:cs typeface="Calibri"/>
              </a:rPr>
              <a:t>m</a:t>
            </a:r>
            <a:r>
              <a:rPr sz="2000" b="1" spc="20" dirty="0">
                <a:latin typeface="Calibri"/>
                <a:cs typeface="Calibri"/>
              </a:rPr>
              <a:t>p</a:t>
            </a:r>
            <a:r>
              <a:rPr sz="2000" b="1" spc="0" dirty="0">
                <a:latin typeface="Calibri"/>
                <a:cs typeface="Calibri"/>
              </a:rPr>
              <a:t>a</a:t>
            </a:r>
            <a:r>
              <a:rPr sz="2000" b="1" dirty="0">
                <a:latin typeface="Calibri"/>
                <a:cs typeface="Calibri"/>
              </a:rPr>
              <a:t>la</a:t>
            </a:r>
            <a:endParaRPr sz="2000">
              <a:latin typeface="Calibri"/>
              <a:cs typeface="Calibri"/>
            </a:endParaRPr>
          </a:p>
          <a:p>
            <a:pPr marL="177800" indent="-165100">
              <a:lnSpc>
                <a:spcPct val="100000"/>
              </a:lnSpc>
              <a:spcBef>
                <a:spcPts val="1300"/>
              </a:spcBef>
              <a:buClr>
                <a:srgbClr val="2DA6C9"/>
              </a:buClr>
              <a:buFont typeface="Malgun Gothic"/>
              <a:buChar char="▪"/>
              <a:tabLst>
                <a:tab pos="177800" algn="l"/>
              </a:tabLst>
            </a:pPr>
            <a:r>
              <a:rPr sz="2000" b="1" spc="-20" dirty="0">
                <a:latin typeface="Calibri"/>
                <a:cs typeface="Calibri"/>
              </a:rPr>
              <a:t>A</a:t>
            </a:r>
            <a:r>
              <a:rPr sz="2000" b="1" spc="20" dirty="0">
                <a:latin typeface="Calibri"/>
                <a:cs typeface="Calibri"/>
              </a:rPr>
              <a:t>d</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--hive-impor</a:t>
            </a:r>
            <a:r>
              <a:rPr sz="2000" b="1" dirty="0">
                <a:latin typeface="Courier New"/>
                <a:cs typeface="Courier New"/>
              </a:rPr>
              <a:t>t</a:t>
            </a:r>
            <a:r>
              <a:rPr sz="2000" b="1" spc="-705" dirty="0">
                <a:latin typeface="Courier New"/>
                <a:cs typeface="Courier New"/>
              </a:rPr>
              <a:t> </a:t>
            </a:r>
            <a:r>
              <a:rPr sz="2000" b="1" spc="10" dirty="0">
                <a:latin typeface="Calibri"/>
                <a:cs typeface="Calibri"/>
              </a:rPr>
              <a:t>o</a:t>
            </a:r>
            <a:r>
              <a:rPr sz="2000" b="1" spc="20" dirty="0">
                <a:latin typeface="Calibri"/>
                <a:cs typeface="Calibri"/>
              </a:rPr>
              <a:t>p</a:t>
            </a:r>
            <a:r>
              <a:rPr sz="2000" b="1" dirty="0">
                <a:latin typeface="Calibri"/>
                <a:cs typeface="Calibri"/>
              </a:rPr>
              <a:t>ti</a:t>
            </a:r>
            <a:r>
              <a:rPr sz="2000" b="1" spc="10" dirty="0">
                <a:latin typeface="Calibri"/>
                <a:cs typeface="Calibri"/>
              </a:rPr>
              <a:t>o</a:t>
            </a:r>
            <a:r>
              <a:rPr sz="2000" b="1" spc="-5" dirty="0">
                <a:latin typeface="Calibri"/>
                <a:cs typeface="Calibri"/>
              </a:rPr>
              <a:t>n</a:t>
            </a:r>
            <a:r>
              <a:rPr sz="2000" b="1" spc="-1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5" dirty="0">
                <a:latin typeface="Calibri"/>
                <a:cs typeface="Calibri"/>
              </a:rPr>
              <a:t>y</a:t>
            </a:r>
            <a:r>
              <a:rPr sz="2000" b="1" spc="10" dirty="0">
                <a:latin typeface="Calibri"/>
                <a:cs typeface="Calibri"/>
              </a:rPr>
              <a:t>o</a:t>
            </a:r>
            <a:r>
              <a:rPr sz="2000" b="1" spc="20" dirty="0">
                <a:latin typeface="Calibri"/>
                <a:cs typeface="Calibri"/>
              </a:rPr>
              <a:t>u</a:t>
            </a:r>
            <a:r>
              <a:rPr sz="2000" b="1" dirty="0">
                <a:latin typeface="Calibri"/>
                <a:cs typeface="Calibri"/>
              </a:rPr>
              <a:t>r</a:t>
            </a:r>
            <a:r>
              <a:rPr sz="2000" b="1" spc="-65" dirty="0">
                <a:latin typeface="Calibri"/>
                <a:cs typeface="Calibri"/>
              </a:rPr>
              <a:t> </a:t>
            </a:r>
            <a:r>
              <a:rPr sz="2000" b="1" spc="-55" dirty="0">
                <a:latin typeface="Calibri"/>
                <a:cs typeface="Calibri"/>
              </a:rPr>
              <a:t>S</a:t>
            </a:r>
            <a:r>
              <a:rPr sz="2000" b="1" spc="20" dirty="0">
                <a:latin typeface="Calibri"/>
                <a:cs typeface="Calibri"/>
              </a:rPr>
              <a:t>q</a:t>
            </a:r>
            <a:r>
              <a:rPr sz="2000" b="1" spc="10" dirty="0">
                <a:latin typeface="Calibri"/>
                <a:cs typeface="Calibri"/>
              </a:rPr>
              <a:t>oo</a:t>
            </a:r>
            <a:r>
              <a:rPr sz="2000" b="1" spc="-5" dirty="0">
                <a:latin typeface="Calibri"/>
                <a:cs typeface="Calibri"/>
              </a:rPr>
              <a:t>p</a:t>
            </a:r>
            <a:r>
              <a:rPr sz="2000" b="1" spc="-30" dirty="0">
                <a:latin typeface="Calibri"/>
                <a:cs typeface="Calibri"/>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25"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5" dirty="0">
                <a:latin typeface="Calibri"/>
                <a:cs typeface="Calibri"/>
              </a:rPr>
              <a:t>e</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5" dirty="0">
                <a:latin typeface="Calibri"/>
                <a:cs typeface="Calibri"/>
              </a:rPr>
              <a:t>me</a:t>
            </a:r>
            <a:r>
              <a:rPr sz="2000" spc="30" dirty="0">
                <a:latin typeface="Calibri"/>
                <a:cs typeface="Calibri"/>
              </a:rPr>
              <a:t>t</a:t>
            </a:r>
            <a:r>
              <a:rPr sz="2000" spc="40" dirty="0">
                <a:latin typeface="Calibri"/>
                <a:cs typeface="Calibri"/>
              </a:rPr>
              <a:t>a</a:t>
            </a:r>
            <a:r>
              <a:rPr sz="2000" spc="15" dirty="0">
                <a:latin typeface="Calibri"/>
                <a:cs typeface="Calibri"/>
              </a:rPr>
              <a:t>s</a:t>
            </a:r>
            <a:r>
              <a:rPr sz="2000" spc="30" dirty="0">
                <a:latin typeface="Calibri"/>
                <a:cs typeface="Calibri"/>
              </a:rPr>
              <a:t>t</a:t>
            </a:r>
            <a:r>
              <a:rPr sz="2000" spc="45" dirty="0">
                <a:latin typeface="Calibri"/>
                <a:cs typeface="Calibri"/>
              </a:rPr>
              <a:t>o</a:t>
            </a:r>
            <a:r>
              <a:rPr sz="2000" spc="-5" dirty="0">
                <a:latin typeface="Calibri"/>
                <a:cs typeface="Calibri"/>
              </a:rPr>
              <a:t>re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I</a:t>
            </a:r>
            <a:r>
              <a:rPr sz="2000" spc="-5" dirty="0">
                <a:latin typeface="Calibri"/>
                <a:cs typeface="Calibri"/>
              </a:rPr>
              <a:t>m</a:t>
            </a:r>
            <a:r>
              <a:rPr sz="2000" spc="45" dirty="0">
                <a:latin typeface="Calibri"/>
                <a:cs typeface="Calibri"/>
              </a:rPr>
              <a:t>po</a:t>
            </a:r>
            <a:r>
              <a:rPr sz="2000" spc="-5" dirty="0">
                <a:latin typeface="Calibri"/>
                <a:cs typeface="Calibri"/>
              </a:rPr>
              <a:t>r</a:t>
            </a:r>
            <a:r>
              <a:rPr sz="2000" spc="30" dirty="0">
                <a:latin typeface="Calibri"/>
                <a:cs typeface="Calibri"/>
              </a:rPr>
              <a:t>t</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15" dirty="0">
                <a:latin typeface="Calibri"/>
                <a:cs typeface="Calibri"/>
              </a:rPr>
              <a:t>f</a:t>
            </a:r>
            <a:r>
              <a:rPr sz="2000" spc="-5" dirty="0">
                <a:latin typeface="Calibri"/>
                <a:cs typeface="Calibri"/>
              </a:rPr>
              <a:t>r</a:t>
            </a:r>
            <a:r>
              <a:rPr sz="2000" spc="45" dirty="0">
                <a:latin typeface="Calibri"/>
                <a:cs typeface="Calibri"/>
              </a:rPr>
              <a:t>o</a:t>
            </a:r>
            <a:r>
              <a:rPr sz="2000" spc="-5" dirty="0">
                <a:latin typeface="Calibri"/>
                <a:cs typeface="Calibri"/>
              </a:rPr>
              <a:t>m</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10" dirty="0">
                <a:latin typeface="Calibri"/>
                <a:cs typeface="Calibri"/>
              </a:rPr>
              <a:t>R</a:t>
            </a:r>
            <a:r>
              <a:rPr sz="2000" spc="-35" dirty="0">
                <a:latin typeface="Calibri"/>
                <a:cs typeface="Calibri"/>
              </a:rPr>
              <a:t>D</a:t>
            </a:r>
            <a:r>
              <a:rPr sz="2000" spc="0" dirty="0">
                <a:latin typeface="Calibri"/>
                <a:cs typeface="Calibri"/>
              </a:rPr>
              <a:t>B</a:t>
            </a:r>
            <a:r>
              <a:rPr sz="2000" spc="-15" dirty="0">
                <a:latin typeface="Calibri"/>
                <a:cs typeface="Calibri"/>
              </a:rPr>
              <a:t>M</a:t>
            </a:r>
            <a:r>
              <a:rPr sz="2000" dirty="0">
                <a:latin typeface="Calibri"/>
                <a:cs typeface="Calibri"/>
              </a:rPr>
              <a:t>S</a:t>
            </a:r>
            <a:r>
              <a:rPr sz="2000" spc="25"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05" dirty="0">
                <a:latin typeface="Calibri"/>
                <a:cs typeface="Calibri"/>
              </a:rPr>
              <a:t>’</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ry</a:t>
            </a:r>
            <a:r>
              <a:rPr sz="2000" spc="-16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L</a:t>
            </a:r>
            <a:r>
              <a:rPr spc="30" dirty="0"/>
              <a:t>o</a:t>
            </a:r>
            <a:r>
              <a:rPr spc="-50" dirty="0"/>
              <a:t>a</a:t>
            </a:r>
            <a:r>
              <a:rPr spc="35" dirty="0"/>
              <a:t>d</a:t>
            </a:r>
            <a:r>
              <a:rPr spc="45" dirty="0"/>
              <a:t>i</a:t>
            </a:r>
            <a:r>
              <a:rPr spc="35" dirty="0"/>
              <a:t>n</a:t>
            </a:r>
            <a:r>
              <a:rPr spc="-5" dirty="0"/>
              <a:t>g</a:t>
            </a:r>
            <a:r>
              <a:rPr spc="-75" dirty="0"/>
              <a:t> </a:t>
            </a:r>
            <a:r>
              <a:rPr spc="20" dirty="0"/>
              <a:t>D</a:t>
            </a:r>
            <a:r>
              <a:rPr spc="-50" dirty="0"/>
              <a:t>a</a:t>
            </a:r>
            <a:r>
              <a:rPr spc="-5" dirty="0"/>
              <a:t>t</a:t>
            </a:r>
            <a:r>
              <a:rPr dirty="0"/>
              <a:t>a</a:t>
            </a:r>
            <a:r>
              <a:rPr spc="-95" dirty="0"/>
              <a:t> </a:t>
            </a:r>
            <a:r>
              <a:rPr spc="-5" dirty="0"/>
              <a:t>F</a:t>
            </a:r>
            <a:r>
              <a:rPr spc="-45" dirty="0"/>
              <a:t>r</a:t>
            </a:r>
            <a:r>
              <a:rPr spc="30" dirty="0"/>
              <a:t>o</a:t>
            </a:r>
            <a:r>
              <a:rPr spc="-5" dirty="0"/>
              <a:t>m</a:t>
            </a:r>
            <a:r>
              <a:rPr spc="-60" dirty="0"/>
              <a:t> </a:t>
            </a:r>
            <a:r>
              <a:rPr dirty="0"/>
              <a:t>a</a:t>
            </a:r>
            <a:r>
              <a:rPr spc="5" dirty="0"/>
              <a:t> </a:t>
            </a:r>
            <a:r>
              <a:rPr spc="-5" dirty="0"/>
              <a:t>R</a:t>
            </a:r>
            <a:r>
              <a:rPr dirty="0"/>
              <a:t>e</a:t>
            </a:r>
            <a:r>
              <a:rPr spc="45" dirty="0"/>
              <a:t>l</a:t>
            </a:r>
            <a:r>
              <a:rPr spc="-50" dirty="0"/>
              <a:t>a</a:t>
            </a:r>
            <a:r>
              <a:rPr spc="-5" dirty="0"/>
              <a:t>t</a:t>
            </a:r>
            <a:r>
              <a:rPr spc="45" dirty="0"/>
              <a:t>i</a:t>
            </a:r>
            <a:r>
              <a:rPr spc="30" dirty="0"/>
              <a:t>o</a:t>
            </a:r>
            <a:r>
              <a:rPr spc="35" dirty="0"/>
              <a:t>n</a:t>
            </a:r>
            <a:r>
              <a:rPr spc="-50" dirty="0"/>
              <a:t>a</a:t>
            </a:r>
            <a:r>
              <a:rPr dirty="0"/>
              <a:t>l</a:t>
            </a:r>
            <a:r>
              <a:rPr spc="-95" dirty="0"/>
              <a:t> </a:t>
            </a:r>
            <a:r>
              <a:rPr spc="20" dirty="0"/>
              <a:t>D</a:t>
            </a:r>
            <a:r>
              <a:rPr spc="-50" dirty="0"/>
              <a:t>a</a:t>
            </a:r>
            <a:r>
              <a:rPr spc="-5" dirty="0"/>
              <a:t>t</a:t>
            </a:r>
            <a:r>
              <a:rPr spc="-50" dirty="0"/>
              <a:t>a</a:t>
            </a:r>
            <a:r>
              <a:rPr spc="35" dirty="0"/>
              <a:t>b</a:t>
            </a:r>
            <a:r>
              <a:rPr spc="-50" dirty="0"/>
              <a:t>a</a:t>
            </a:r>
            <a:r>
              <a:rPr spc="-40" dirty="0"/>
              <a:t>s</a:t>
            </a:r>
            <a:r>
              <a:rPr spc="-5" dirty="0"/>
              <a:t>e</a:t>
            </a:r>
          </a:p>
        </p:txBody>
      </p:sp>
      <p:sp>
        <p:nvSpPr>
          <p:cNvPr id="4" name="object 4"/>
          <p:cNvSpPr/>
          <p:nvPr/>
        </p:nvSpPr>
        <p:spPr>
          <a:xfrm>
            <a:off x="762000" y="2781300"/>
            <a:ext cx="6959600" cy="2501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2800" y="2895600"/>
            <a:ext cx="6553200" cy="2438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06450" y="2825750"/>
            <a:ext cx="6819900" cy="2362200"/>
          </a:xfrm>
          <a:prstGeom prst="rect">
            <a:avLst/>
          </a:prstGeom>
          <a:solidFill>
            <a:srgbClr val="DDE1EB"/>
          </a:solidFill>
          <a:ln w="12700">
            <a:solidFill>
              <a:srgbClr val="7F7F7F"/>
            </a:solidFill>
          </a:ln>
        </p:spPr>
        <p:txBody>
          <a:bodyPr vert="horz" wrap="square" lIns="0" tIns="0" rIns="0" bIns="0" rtlCol="0">
            <a:spAutoFit/>
          </a:bodyPr>
          <a:lstStyle/>
          <a:p>
            <a:pPr marL="175260">
              <a:lnSpc>
                <a:spcPct val="100000"/>
              </a:lnSpc>
            </a:pPr>
            <a:r>
              <a:rPr sz="1800" b="1" dirty="0">
                <a:solidFill>
                  <a:srgbClr val="7F7F7F"/>
                </a:solidFill>
                <a:latin typeface="Courier New"/>
                <a:cs typeface="Courier New"/>
              </a:rPr>
              <a:t>$</a:t>
            </a:r>
            <a:r>
              <a:rPr sz="1800" b="1" spc="35" dirty="0">
                <a:solidFill>
                  <a:srgbClr val="7F7F7F"/>
                </a:solidFill>
                <a:latin typeface="Courier New"/>
                <a:cs typeface="Courier New"/>
              </a:rPr>
              <a:t> </a:t>
            </a:r>
            <a:r>
              <a:rPr sz="1800" b="1" spc="15" dirty="0">
                <a:latin typeface="Courier New"/>
                <a:cs typeface="Courier New"/>
              </a:rPr>
              <a:t>sqoo</a:t>
            </a:r>
            <a:r>
              <a:rPr sz="1800" b="1" dirty="0">
                <a:latin typeface="Courier New"/>
                <a:cs typeface="Courier New"/>
              </a:rPr>
              <a:t>p</a:t>
            </a:r>
            <a:r>
              <a:rPr sz="1800" b="1" spc="-160" dirty="0">
                <a:latin typeface="Courier New"/>
                <a:cs typeface="Courier New"/>
              </a:rPr>
              <a:t> </a:t>
            </a:r>
            <a:r>
              <a:rPr sz="1800" b="1" spc="15" dirty="0">
                <a:latin typeface="Courier New"/>
                <a:cs typeface="Courier New"/>
              </a:rPr>
              <a:t>impor</a:t>
            </a:r>
            <a:r>
              <a:rPr sz="1800" b="1" dirty="0">
                <a:latin typeface="Courier New"/>
                <a:cs typeface="Courier New"/>
              </a:rPr>
              <a:t>t</a:t>
            </a:r>
            <a:r>
              <a:rPr sz="1800" b="1" spc="-1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240"/>
              </a:spcBef>
            </a:pPr>
            <a:r>
              <a:rPr sz="1800" b="1" spc="15" dirty="0">
                <a:latin typeface="Courier New"/>
                <a:cs typeface="Courier New"/>
              </a:rPr>
              <a:t>--connec</a:t>
            </a:r>
            <a:r>
              <a:rPr sz="1800" b="1" dirty="0">
                <a:latin typeface="Courier New"/>
                <a:cs typeface="Courier New"/>
              </a:rPr>
              <a:t>t</a:t>
            </a:r>
            <a:r>
              <a:rPr sz="1800" b="1" spc="-260" dirty="0">
                <a:latin typeface="Courier New"/>
                <a:cs typeface="Courier New"/>
              </a:rPr>
              <a:t> </a:t>
            </a:r>
            <a:r>
              <a:rPr sz="1800" b="1" spc="15" dirty="0">
                <a:latin typeface="Courier New"/>
                <a:cs typeface="Courier New"/>
              </a:rPr>
              <a:t>jdbc:mysq</a:t>
            </a:r>
            <a:r>
              <a:rPr sz="1800" b="1" spc="20" dirty="0">
                <a:latin typeface="Courier New"/>
                <a:cs typeface="Courier New"/>
              </a:rPr>
              <a:t>l</a:t>
            </a:r>
            <a:r>
              <a:rPr sz="1800" b="1" spc="15" dirty="0">
                <a:latin typeface="Courier New"/>
                <a:cs typeface="Courier New"/>
              </a:rPr>
              <a:t>://l</a:t>
            </a:r>
            <a:r>
              <a:rPr sz="1800" b="1" spc="-85" dirty="0">
                <a:latin typeface="Courier New"/>
                <a:cs typeface="Courier New"/>
              </a:rPr>
              <a:t>o</a:t>
            </a:r>
            <a:r>
              <a:rPr sz="1800" b="1" spc="15" dirty="0">
                <a:latin typeface="Courier New"/>
                <a:cs typeface="Courier New"/>
              </a:rPr>
              <a:t>cal</a:t>
            </a:r>
            <a:r>
              <a:rPr sz="1800" b="1" spc="-85" dirty="0">
                <a:latin typeface="Courier New"/>
                <a:cs typeface="Courier New"/>
              </a:rPr>
              <a:t>h</a:t>
            </a:r>
            <a:r>
              <a:rPr sz="1800" b="1" spc="15" dirty="0">
                <a:latin typeface="Courier New"/>
                <a:cs typeface="Courier New"/>
              </a:rPr>
              <a:t>os</a:t>
            </a:r>
            <a:r>
              <a:rPr sz="1800" b="1" spc="20" dirty="0">
                <a:latin typeface="Courier New"/>
                <a:cs typeface="Courier New"/>
              </a:rPr>
              <a:t>t</a:t>
            </a:r>
            <a:r>
              <a:rPr sz="1800" b="1" spc="-85" dirty="0">
                <a:latin typeface="Courier New"/>
                <a:cs typeface="Courier New"/>
              </a:rPr>
              <a:t>/</a:t>
            </a:r>
            <a:r>
              <a:rPr sz="1800" b="1" spc="15" dirty="0">
                <a:latin typeface="Courier New"/>
                <a:cs typeface="Courier New"/>
              </a:rPr>
              <a:t>dua</a:t>
            </a:r>
            <a:r>
              <a:rPr sz="1800" b="1" spc="-85" dirty="0">
                <a:latin typeface="Courier New"/>
                <a:cs typeface="Courier New"/>
              </a:rPr>
              <a:t>l</a:t>
            </a:r>
            <a:r>
              <a:rPr sz="1800" b="1" spc="15" dirty="0">
                <a:latin typeface="Courier New"/>
                <a:cs typeface="Courier New"/>
              </a:rPr>
              <a:t>cor</a:t>
            </a:r>
            <a:r>
              <a:rPr sz="1800" b="1" dirty="0">
                <a:latin typeface="Courier New"/>
                <a:cs typeface="Courier New"/>
              </a:rPr>
              <a:t>e</a:t>
            </a:r>
            <a:r>
              <a:rPr sz="1800" b="1" spc="-3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240"/>
              </a:spcBef>
            </a:pPr>
            <a:r>
              <a:rPr sz="1800" b="1" spc="15" dirty="0">
                <a:latin typeface="Courier New"/>
                <a:cs typeface="Courier New"/>
              </a:rPr>
              <a:t>--usernam</a:t>
            </a:r>
            <a:r>
              <a:rPr sz="1800" b="1" dirty="0">
                <a:latin typeface="Courier New"/>
                <a:cs typeface="Courier New"/>
              </a:rPr>
              <a:t>e</a:t>
            </a:r>
            <a:r>
              <a:rPr sz="1800" b="1" spc="-260" dirty="0">
                <a:latin typeface="Courier New"/>
                <a:cs typeface="Courier New"/>
              </a:rPr>
              <a:t> </a:t>
            </a:r>
            <a:r>
              <a:rPr sz="1800" b="1" spc="15" dirty="0">
                <a:latin typeface="Courier New"/>
                <a:cs typeface="Courier New"/>
              </a:rPr>
              <a:t>trainin</a:t>
            </a:r>
            <a:r>
              <a:rPr sz="1800" b="1" dirty="0">
                <a:latin typeface="Courier New"/>
                <a:cs typeface="Courier New"/>
              </a:rPr>
              <a:t>g</a:t>
            </a:r>
            <a:r>
              <a:rPr sz="1800" b="1" spc="-1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240"/>
              </a:spcBef>
            </a:pPr>
            <a:r>
              <a:rPr sz="1800" b="1" spc="15" dirty="0">
                <a:latin typeface="Courier New"/>
                <a:cs typeface="Courier New"/>
              </a:rPr>
              <a:t>--passwor</a:t>
            </a:r>
            <a:r>
              <a:rPr sz="1800" b="1" dirty="0">
                <a:latin typeface="Courier New"/>
                <a:cs typeface="Courier New"/>
              </a:rPr>
              <a:t>d</a:t>
            </a:r>
            <a:r>
              <a:rPr sz="1800" b="1" spc="-260" dirty="0">
                <a:latin typeface="Courier New"/>
                <a:cs typeface="Courier New"/>
              </a:rPr>
              <a:t> </a:t>
            </a:r>
            <a:r>
              <a:rPr sz="1800" b="1" spc="15" dirty="0">
                <a:latin typeface="Courier New"/>
                <a:cs typeface="Courier New"/>
              </a:rPr>
              <a:t>trainin</a:t>
            </a:r>
            <a:r>
              <a:rPr sz="1800" b="1" dirty="0">
                <a:latin typeface="Courier New"/>
                <a:cs typeface="Courier New"/>
              </a:rPr>
              <a:t>g</a:t>
            </a:r>
            <a:r>
              <a:rPr sz="1800" b="1" spc="-1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240"/>
              </a:spcBef>
            </a:pPr>
            <a:r>
              <a:rPr sz="1800" b="1" spc="15" dirty="0">
                <a:latin typeface="Courier New"/>
                <a:cs typeface="Courier New"/>
              </a:rPr>
              <a:t>--field</a:t>
            </a:r>
            <a:r>
              <a:rPr sz="1800" b="1" spc="20" dirty="0">
                <a:latin typeface="Courier New"/>
                <a:cs typeface="Courier New"/>
              </a:rPr>
              <a:t>s</a:t>
            </a:r>
            <a:r>
              <a:rPr sz="1800" b="1" spc="15" dirty="0">
                <a:latin typeface="Courier New"/>
                <a:cs typeface="Courier New"/>
              </a:rPr>
              <a:t>-ter</a:t>
            </a:r>
            <a:r>
              <a:rPr sz="1800" b="1" spc="-85" dirty="0">
                <a:latin typeface="Courier New"/>
                <a:cs typeface="Courier New"/>
              </a:rPr>
              <a:t>m</a:t>
            </a:r>
            <a:r>
              <a:rPr sz="1800" b="1" spc="15" dirty="0">
                <a:latin typeface="Courier New"/>
                <a:cs typeface="Courier New"/>
              </a:rPr>
              <a:t>ina</a:t>
            </a:r>
            <a:r>
              <a:rPr sz="1800" b="1" spc="-85" dirty="0">
                <a:latin typeface="Courier New"/>
                <a:cs typeface="Courier New"/>
              </a:rPr>
              <a:t>t</a:t>
            </a:r>
            <a:r>
              <a:rPr sz="1800" b="1" spc="15" dirty="0">
                <a:latin typeface="Courier New"/>
                <a:cs typeface="Courier New"/>
              </a:rPr>
              <a:t>e</a:t>
            </a:r>
            <a:r>
              <a:rPr sz="1800" b="1" spc="20" dirty="0">
                <a:latin typeface="Courier New"/>
                <a:cs typeface="Courier New"/>
              </a:rPr>
              <a:t>d</a:t>
            </a:r>
            <a:r>
              <a:rPr sz="1800" b="1" spc="15" dirty="0">
                <a:latin typeface="Courier New"/>
                <a:cs typeface="Courier New"/>
              </a:rPr>
              <a:t>-</a:t>
            </a:r>
            <a:r>
              <a:rPr sz="1800" b="1" spc="-80" dirty="0">
                <a:latin typeface="Courier New"/>
                <a:cs typeface="Courier New"/>
              </a:rPr>
              <a:t>b</a:t>
            </a:r>
            <a:r>
              <a:rPr sz="1800" b="1" dirty="0">
                <a:latin typeface="Courier New"/>
                <a:cs typeface="Courier New"/>
              </a:rPr>
              <a:t>y</a:t>
            </a:r>
            <a:r>
              <a:rPr sz="1800" b="1" spc="-260" dirty="0">
                <a:latin typeface="Courier New"/>
                <a:cs typeface="Courier New"/>
              </a:rPr>
              <a:t> </a:t>
            </a:r>
            <a:r>
              <a:rPr sz="1800" b="1" spc="15" dirty="0">
                <a:latin typeface="Courier New"/>
                <a:cs typeface="Courier New"/>
              </a:rPr>
              <a:t>'\t</a:t>
            </a:r>
            <a:r>
              <a:rPr sz="1800" b="1" dirty="0">
                <a:latin typeface="Courier New"/>
                <a:cs typeface="Courier New"/>
              </a:rPr>
              <a:t>'</a:t>
            </a:r>
            <a:r>
              <a:rPr sz="1800" b="1" spc="-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140"/>
              </a:spcBef>
            </a:pP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employee</a:t>
            </a:r>
            <a:r>
              <a:rPr sz="1800" b="1" dirty="0">
                <a:latin typeface="Courier New"/>
                <a:cs typeface="Courier New"/>
              </a:rPr>
              <a:t>s</a:t>
            </a:r>
            <a:r>
              <a:rPr sz="1800" b="1" spc="-260" dirty="0">
                <a:latin typeface="Courier New"/>
                <a:cs typeface="Courier New"/>
              </a:rPr>
              <a:t> </a:t>
            </a:r>
            <a:r>
              <a:rPr sz="1800" b="1" dirty="0">
                <a:solidFill>
                  <a:srgbClr val="7F7F7F"/>
                </a:solidFill>
                <a:latin typeface="Courier New"/>
                <a:cs typeface="Courier New"/>
              </a:rPr>
              <a:t>\</a:t>
            </a:r>
            <a:endParaRPr sz="1800">
              <a:latin typeface="Courier New"/>
              <a:cs typeface="Courier New"/>
            </a:endParaRPr>
          </a:p>
          <a:p>
            <a:pPr marL="454659">
              <a:lnSpc>
                <a:spcPct val="100000"/>
              </a:lnSpc>
              <a:spcBef>
                <a:spcPts val="240"/>
              </a:spcBef>
            </a:pPr>
            <a:r>
              <a:rPr sz="1800" b="1" spc="15" dirty="0">
                <a:solidFill>
                  <a:srgbClr val="0000FF"/>
                </a:solidFill>
                <a:latin typeface="Courier New"/>
                <a:cs typeface="Courier New"/>
              </a:rPr>
              <a:t>--hive-import</a:t>
            </a:r>
            <a:endParaRPr sz="1800">
              <a:latin typeface="Courier New"/>
              <a:cs typeface="Courier Ne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dirty="0">
                <a:solidFill>
                  <a:srgbClr val="A6A6A6"/>
                </a:solidFill>
                <a:latin typeface="Calibri"/>
                <a:cs typeface="Calibri"/>
              </a:rPr>
              <a:t>es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Clr>
                <a:srgbClr val="2DA6C9"/>
              </a:buClr>
              <a:buFont typeface="Malgun Gothic"/>
              <a:buChar char="▪"/>
              <a:tabLst>
                <a:tab pos="223520" algn="l"/>
              </a:tabLst>
            </a:pPr>
            <a:r>
              <a:rPr sz="2000" b="1" spc="-20" dirty="0">
                <a:latin typeface="Calibri"/>
                <a:cs typeface="Calibri"/>
              </a:rPr>
              <a:t>A</a:t>
            </a:r>
            <a:r>
              <a:rPr sz="2000" b="1" dirty="0">
                <a:latin typeface="Calibri"/>
                <a:cs typeface="Calibri"/>
              </a:rPr>
              <a:t>lt</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35"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195"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0"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4825365" cy="6286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0" dirty="0">
                <a:latin typeface="Calibri"/>
                <a:cs typeface="Calibri"/>
              </a:rPr>
              <a:t>R</a:t>
            </a:r>
            <a:r>
              <a:rPr sz="2000" b="1" spc="-10" dirty="0">
                <a:latin typeface="Calibri"/>
                <a:cs typeface="Calibri"/>
              </a:rPr>
              <a:t>e</a:t>
            </a:r>
            <a:r>
              <a:rPr sz="2000" b="1" spc="-30" dirty="0">
                <a:latin typeface="Calibri"/>
                <a:cs typeface="Calibri"/>
              </a:rPr>
              <a:t>m</a:t>
            </a:r>
            <a:r>
              <a:rPr sz="2000" b="1" spc="20" dirty="0">
                <a:latin typeface="Calibri"/>
                <a:cs typeface="Calibri"/>
              </a:rPr>
              <a:t>o</a:t>
            </a:r>
            <a:r>
              <a:rPr sz="2000" b="1" spc="-50" dirty="0">
                <a:latin typeface="Calibri"/>
                <a:cs typeface="Calibri"/>
              </a:rPr>
              <a:t>v</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160"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5" dirty="0">
                <a:latin typeface="Calibri"/>
                <a:cs typeface="Calibri"/>
              </a:rPr>
              <a:t>i</a:t>
            </a:r>
            <a:r>
              <a:rPr sz="2000" b="1" dirty="0">
                <a:latin typeface="Calibri"/>
                <a:cs typeface="Calibri"/>
              </a:rPr>
              <a:t>l</a:t>
            </a:r>
            <a:r>
              <a:rPr sz="2000" b="1" spc="0" dirty="0">
                <a:latin typeface="Calibri"/>
                <a:cs typeface="Calibri"/>
              </a:rPr>
              <a:t>a</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i</a:t>
            </a:r>
            <a:r>
              <a:rPr sz="2000" b="1" spc="-5" dirty="0">
                <a:latin typeface="Calibri"/>
                <a:cs typeface="Calibri"/>
              </a:rPr>
              <a:t>t</a:t>
            </a:r>
            <a:endParaRPr sz="2000">
              <a:latin typeface="Calibri"/>
              <a:cs typeface="Calibri"/>
            </a:endParaRPr>
          </a:p>
          <a:p>
            <a:pPr marL="418465">
              <a:lnSpc>
                <a:spcPct val="100000"/>
              </a:lnSpc>
              <a:spcBef>
                <a:spcPts val="2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40" dirty="0">
                <a:latin typeface="Calibri"/>
                <a:cs typeface="Calibri"/>
              </a:rPr>
              <a:t>J</a:t>
            </a:r>
            <a:r>
              <a:rPr sz="2000" spc="45" dirty="0">
                <a:latin typeface="Calibri"/>
                <a:cs typeface="Calibri"/>
              </a:rPr>
              <a:t>u</a:t>
            </a:r>
            <a:r>
              <a:rPr sz="2000" spc="15" dirty="0">
                <a:latin typeface="Calibri"/>
                <a:cs typeface="Calibri"/>
              </a:rPr>
              <a:t>s</a:t>
            </a:r>
            <a:r>
              <a:rPr sz="2000" dirty="0">
                <a:latin typeface="Calibri"/>
                <a:cs typeface="Calibri"/>
              </a:rPr>
              <a:t>t</a:t>
            </a:r>
            <a:r>
              <a:rPr sz="2000" spc="-25" dirty="0">
                <a:latin typeface="Calibri"/>
                <a:cs typeface="Calibri"/>
              </a:rPr>
              <a:t> </a:t>
            </a:r>
            <a:r>
              <a:rPr sz="2000" spc="-5" dirty="0">
                <a:latin typeface="Calibri"/>
                <a:cs typeface="Calibri"/>
              </a:rPr>
              <a:t>re</a:t>
            </a:r>
            <a:r>
              <a:rPr sz="2000" spc="45" dirty="0">
                <a:latin typeface="Calibri"/>
                <a:cs typeface="Calibri"/>
              </a:rPr>
              <a:t>p</a:t>
            </a:r>
            <a:r>
              <a:rPr sz="2000" spc="40" dirty="0">
                <a:latin typeface="Calibri"/>
                <a:cs typeface="Calibri"/>
              </a:rPr>
              <a:t>la</a:t>
            </a:r>
            <a:r>
              <a:rPr sz="2000" spc="-55" dirty="0">
                <a:latin typeface="Calibri"/>
                <a:cs typeface="Calibri"/>
              </a:rPr>
              <a:t>c</a:t>
            </a:r>
            <a:r>
              <a:rPr sz="2000" spc="-5" dirty="0">
                <a:latin typeface="Calibri"/>
                <a:cs typeface="Calibri"/>
              </a:rPr>
              <a:t>e</a:t>
            </a:r>
            <a:r>
              <a:rPr sz="2000" spc="-150" dirty="0">
                <a:latin typeface="Calibri"/>
                <a:cs typeface="Calibri"/>
              </a:rPr>
              <a:t> </a:t>
            </a:r>
            <a:r>
              <a:rPr sz="2000" b="1" spc="-5" dirty="0">
                <a:latin typeface="Courier New"/>
                <a:cs typeface="Courier New"/>
              </a:rPr>
              <a:t>CREAT</a:t>
            </a:r>
            <a:r>
              <a:rPr sz="2000" b="1" dirty="0">
                <a:latin typeface="Courier New"/>
                <a:cs typeface="Courier New"/>
              </a:rPr>
              <a:t>E</a:t>
            </a:r>
            <a:r>
              <a:rPr sz="2000" b="1" spc="-705" dirty="0">
                <a:latin typeface="Courier New"/>
                <a:cs typeface="Courier New"/>
              </a:rPr>
              <a:t> </a:t>
            </a:r>
            <a:r>
              <a:rPr sz="2000" spc="-30"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b="1" spc="-5" dirty="0">
                <a:latin typeface="Courier New"/>
                <a:cs typeface="Courier New"/>
              </a:rPr>
              <a:t>DROP</a:t>
            </a:r>
            <a:endParaRPr sz="2000">
              <a:latin typeface="Courier New"/>
              <a:cs typeface="Courier New"/>
            </a:endParaRPr>
          </a:p>
        </p:txBody>
      </p:sp>
      <p:sp>
        <p:nvSpPr>
          <p:cNvPr id="3" name="object 3"/>
          <p:cNvSpPr txBox="1"/>
          <p:nvPr/>
        </p:nvSpPr>
        <p:spPr>
          <a:xfrm>
            <a:off x="527242" y="3876054"/>
            <a:ext cx="6121400" cy="9728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spc="-10" dirty="0">
                <a:latin typeface="Calibri"/>
                <a:cs typeface="Calibri"/>
              </a:rPr>
              <a:t>e</a:t>
            </a:r>
            <a:r>
              <a:rPr sz="2000" b="1" spc="-5" dirty="0">
                <a:latin typeface="Calibri"/>
                <a:cs typeface="Calibri"/>
              </a:rPr>
              <a:t>s</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nd</a:t>
            </a:r>
            <a:r>
              <a:rPr sz="2000" b="1" spc="-5" dirty="0">
                <a:latin typeface="Calibri"/>
                <a:cs typeface="Calibri"/>
              </a:rPr>
              <a:t>s</a:t>
            </a:r>
            <a:r>
              <a:rPr sz="2000" b="1" spc="50" dirty="0">
                <a:latin typeface="Calibri"/>
                <a:cs typeface="Calibri"/>
              </a:rPr>
              <a:t> </a:t>
            </a:r>
            <a:r>
              <a:rPr sz="2000" b="1" dirty="0">
                <a:latin typeface="Calibri"/>
                <a:cs typeface="Calibri"/>
              </a:rPr>
              <a:t>wil</a:t>
            </a:r>
            <a:r>
              <a:rPr sz="2000" b="1" spc="-5" dirty="0">
                <a:latin typeface="Calibri"/>
                <a:cs typeface="Calibri"/>
              </a:rPr>
              <a:t>l</a:t>
            </a:r>
            <a:r>
              <a:rPr sz="2000" b="1" spc="-45" dirty="0">
                <a:latin typeface="Calibri"/>
                <a:cs typeface="Calibri"/>
              </a:rPr>
              <a:t> </a:t>
            </a:r>
            <a:r>
              <a:rPr sz="2000" b="1" spc="-35" dirty="0">
                <a:latin typeface="Calibri"/>
                <a:cs typeface="Calibri"/>
              </a:rPr>
              <a:t>f</a:t>
            </a:r>
            <a:r>
              <a:rPr sz="2000" b="1" spc="0" dirty="0">
                <a:latin typeface="Calibri"/>
                <a:cs typeface="Calibri"/>
              </a:rPr>
              <a:t>a</a:t>
            </a:r>
            <a:r>
              <a:rPr sz="2000" b="1" dirty="0">
                <a:latin typeface="Calibri"/>
                <a:cs typeface="Calibri"/>
              </a:rPr>
              <a:t>i</a:t>
            </a:r>
            <a:r>
              <a:rPr sz="2000" b="1" spc="-5" dirty="0">
                <a:latin typeface="Calibri"/>
                <a:cs typeface="Calibri"/>
              </a:rPr>
              <a:t>l</a:t>
            </a:r>
            <a:r>
              <a:rPr sz="2000" b="1" spc="-45" dirty="0">
                <a:latin typeface="Calibri"/>
                <a:cs typeface="Calibri"/>
              </a:rPr>
              <a:t> </a:t>
            </a:r>
            <a:r>
              <a:rPr sz="2000" b="1" dirty="0">
                <a:latin typeface="Calibri"/>
                <a:cs typeface="Calibri"/>
              </a:rPr>
              <a:t>if</a:t>
            </a:r>
            <a:r>
              <a:rPr sz="2000" b="1" spc="15"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16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i</a:t>
            </a:r>
            <a:r>
              <a:rPr sz="2000" b="1" spc="20" dirty="0">
                <a:latin typeface="Calibri"/>
                <a:cs typeface="Calibri"/>
              </a:rPr>
              <a:t>n</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10" dirty="0">
                <a:latin typeface="Calibri"/>
                <a:cs typeface="Calibri"/>
              </a:rPr>
              <a:t> </a:t>
            </a:r>
            <a:r>
              <a:rPr sz="2000" spc="30" dirty="0">
                <a:latin typeface="Calibri"/>
                <a:cs typeface="Calibri"/>
              </a:rPr>
              <a:t>A</a:t>
            </a:r>
            <a:r>
              <a:rPr sz="2000" spc="45" dirty="0">
                <a:latin typeface="Calibri"/>
                <a:cs typeface="Calibri"/>
              </a:rPr>
              <a:t>d</a:t>
            </a:r>
            <a:r>
              <a:rPr sz="2000" dirty="0">
                <a:latin typeface="Calibri"/>
                <a:cs typeface="Calibri"/>
              </a:rPr>
              <a:t>d</a:t>
            </a:r>
            <a:r>
              <a:rPr sz="2000" spc="-10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b="1" spc="-5" dirty="0">
                <a:latin typeface="Courier New"/>
                <a:cs typeface="Courier New"/>
              </a:rPr>
              <a:t>CASCAD</a:t>
            </a:r>
            <a:r>
              <a:rPr sz="2000" b="1" dirty="0">
                <a:latin typeface="Courier New"/>
                <a:cs typeface="Courier New"/>
              </a:rPr>
              <a:t>E</a:t>
            </a:r>
            <a:r>
              <a:rPr sz="2000" b="1" spc="-805" dirty="0">
                <a:latin typeface="Courier New"/>
                <a:cs typeface="Courier New"/>
              </a:rPr>
              <a:t> </a:t>
            </a:r>
            <a:r>
              <a:rPr sz="2000" spc="-114" dirty="0">
                <a:latin typeface="Calibri"/>
                <a:cs typeface="Calibri"/>
              </a:rPr>
              <a:t>k</a:t>
            </a:r>
            <a:r>
              <a:rPr sz="2000" spc="-5" dirty="0">
                <a:latin typeface="Calibri"/>
                <a:cs typeface="Calibri"/>
              </a:rPr>
              <a:t>e</a:t>
            </a:r>
            <a:r>
              <a:rPr sz="2000" spc="-15" dirty="0">
                <a:latin typeface="Calibri"/>
                <a:cs typeface="Calibri"/>
              </a:rPr>
              <a:t>y</a:t>
            </a:r>
            <a:r>
              <a:rPr sz="2000" spc="-35" dirty="0">
                <a:latin typeface="Calibri"/>
                <a:cs typeface="Calibri"/>
              </a:rPr>
              <a:t>w</a:t>
            </a:r>
            <a:r>
              <a:rPr sz="2000" spc="45" dirty="0">
                <a:latin typeface="Calibri"/>
                <a:cs typeface="Calibri"/>
              </a:rPr>
              <a:t>o</a:t>
            </a:r>
            <a:r>
              <a:rPr sz="2000" spc="-5" dirty="0">
                <a:latin typeface="Calibri"/>
                <a:cs typeface="Calibri"/>
              </a:rPr>
              <a:t>r</a:t>
            </a:r>
            <a:r>
              <a:rPr sz="2000" dirty="0">
                <a:latin typeface="Calibri"/>
                <a:cs typeface="Calibri"/>
              </a:rPr>
              <a:t>d</a:t>
            </a:r>
            <a:r>
              <a:rPr sz="2000" spc="-5"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55" dirty="0">
                <a:latin typeface="Calibri"/>
                <a:cs typeface="Calibri"/>
              </a:rPr>
              <a:t>c</a:t>
            </a:r>
            <a:r>
              <a:rPr sz="2000" spc="-5" dirty="0">
                <a:latin typeface="Calibri"/>
                <a:cs typeface="Calibri"/>
              </a:rPr>
              <a:t>e</a:t>
            </a:r>
            <a:r>
              <a:rPr sz="2000" spc="-150"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40" dirty="0">
                <a:latin typeface="Calibri"/>
                <a:cs typeface="Calibri"/>
              </a:rPr>
              <a:t>a</a:t>
            </a:r>
            <a:r>
              <a:rPr sz="2000" dirty="0">
                <a:latin typeface="Calibri"/>
                <a:cs typeface="Calibri"/>
              </a:rPr>
              <a:t>l</a:t>
            </a:r>
            <a:endParaRPr sz="2000">
              <a:latin typeface="Calibri"/>
              <a:cs typeface="Calibri"/>
            </a:endParaRPr>
          </a:p>
          <a:p>
            <a:pPr marL="584200" lvl="1" indent="-165100">
              <a:lnSpc>
                <a:spcPct val="100000"/>
              </a:lnSpc>
              <a:spcBef>
                <a:spcPts val="400"/>
              </a:spcBef>
              <a:buClr>
                <a:srgbClr val="107FA7"/>
              </a:buClr>
              <a:buFont typeface="Trebuchet MS"/>
              <a:buChar char="–"/>
              <a:tabLst>
                <a:tab pos="584200" algn="l"/>
              </a:tabLst>
            </a:pPr>
            <a:r>
              <a:rPr sz="2000" spc="30" dirty="0">
                <a:latin typeface="Calibri"/>
                <a:cs typeface="Calibri"/>
              </a:rPr>
              <a:t>C</a:t>
            </a:r>
            <a:r>
              <a:rPr sz="2000" spc="40" dirty="0">
                <a:latin typeface="Calibri"/>
                <a:cs typeface="Calibri"/>
              </a:rPr>
              <a:t>a</a:t>
            </a:r>
            <a:r>
              <a:rPr sz="2000" spc="45" dirty="0">
                <a:latin typeface="Calibri"/>
                <a:cs typeface="Calibri"/>
              </a:rPr>
              <a:t>u</a:t>
            </a:r>
            <a:r>
              <a:rPr sz="2000" spc="30" dirty="0">
                <a:latin typeface="Calibri"/>
                <a:cs typeface="Calibri"/>
              </a:rPr>
              <a:t>t</a:t>
            </a:r>
            <a:r>
              <a:rPr sz="2000" spc="40" dirty="0">
                <a:latin typeface="Calibri"/>
                <a:cs typeface="Calibri"/>
              </a:rPr>
              <a:t>i</a:t>
            </a:r>
            <a:r>
              <a:rPr sz="2000" spc="45" dirty="0">
                <a:latin typeface="Calibri"/>
                <a:cs typeface="Calibri"/>
              </a:rPr>
              <a:t>on</a:t>
            </a:r>
            <a:r>
              <a:rPr sz="2000" spc="-5" dirty="0">
                <a:latin typeface="Calibri"/>
                <a:cs typeface="Calibri"/>
              </a:rPr>
              <a:t>:</a:t>
            </a:r>
            <a:r>
              <a:rPr sz="2000" spc="-190"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s</a:t>
            </a:r>
            <a:r>
              <a:rPr sz="2000" spc="-13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FS</a:t>
            </a:r>
            <a:r>
              <a:rPr sz="2000" spc="-5" dirty="0">
                <a:latin typeface="Calibri"/>
                <a:cs typeface="Calibri"/>
              </a:rPr>
              <a:t>!</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R</a:t>
            </a:r>
            <a:r>
              <a:rPr dirty="0"/>
              <a:t>e</a:t>
            </a:r>
            <a:r>
              <a:rPr spc="-25" dirty="0"/>
              <a:t>m</a:t>
            </a:r>
            <a:r>
              <a:rPr spc="30" dirty="0"/>
              <a:t>o</a:t>
            </a:r>
            <a:r>
              <a:rPr spc="5" dirty="0"/>
              <a:t>v</a:t>
            </a:r>
            <a:r>
              <a:rPr spc="45" dirty="0"/>
              <a:t>i</a:t>
            </a:r>
            <a:r>
              <a:rPr spc="35" dirty="0"/>
              <a:t>n</a:t>
            </a:r>
            <a:r>
              <a:rPr spc="-5" dirty="0"/>
              <a:t>g</a:t>
            </a:r>
            <a:r>
              <a:rPr spc="-175" dirty="0"/>
              <a:t> </a:t>
            </a:r>
            <a:r>
              <a:rPr dirty="0"/>
              <a:t>a</a:t>
            </a:r>
            <a:r>
              <a:rPr spc="5" dirty="0"/>
              <a:t> </a:t>
            </a:r>
            <a:r>
              <a:rPr spc="20" dirty="0"/>
              <a:t>D</a:t>
            </a:r>
            <a:r>
              <a:rPr spc="-50" dirty="0"/>
              <a:t>a</a:t>
            </a:r>
            <a:r>
              <a:rPr spc="-5" dirty="0"/>
              <a:t>t</a:t>
            </a:r>
            <a:r>
              <a:rPr spc="-50" dirty="0"/>
              <a:t>a</a:t>
            </a:r>
            <a:r>
              <a:rPr spc="35" dirty="0"/>
              <a:t>b</a:t>
            </a:r>
            <a:r>
              <a:rPr spc="-50" dirty="0"/>
              <a:t>a</a:t>
            </a:r>
            <a:r>
              <a:rPr spc="-40" dirty="0"/>
              <a:t>s</a:t>
            </a:r>
            <a:r>
              <a:rPr spc="-5" dirty="0"/>
              <a:t>e</a:t>
            </a:r>
          </a:p>
        </p:txBody>
      </p:sp>
      <p:sp>
        <p:nvSpPr>
          <p:cNvPr id="5" name="object 5"/>
          <p:cNvSpPr/>
          <p:nvPr/>
        </p:nvSpPr>
        <p:spPr>
          <a:xfrm>
            <a:off x="952500" y="2108200"/>
            <a:ext cx="6997700" cy="736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3300" y="2184400"/>
            <a:ext cx="3581400" cy="609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996950" y="2152650"/>
            <a:ext cx="6858000" cy="596900"/>
          </a:xfrm>
          <a:prstGeom prst="rect">
            <a:avLst/>
          </a:prstGeom>
          <a:solidFill>
            <a:srgbClr val="F6FFC3"/>
          </a:solidFill>
          <a:ln w="12700">
            <a:solidFill>
              <a:srgbClr val="7F7F7F"/>
            </a:solidFill>
          </a:ln>
        </p:spPr>
        <p:txBody>
          <a:bodyPr vert="horz" wrap="square" lIns="0" tIns="0" rIns="0" bIns="0" rtlCol="0">
            <a:spAutoFit/>
          </a:bodyPr>
          <a:lstStyle/>
          <a:p>
            <a:pPr marL="170180">
              <a:lnSpc>
                <a:spcPct val="100000"/>
              </a:lnSpc>
            </a:pPr>
            <a:r>
              <a:rPr sz="1800" b="1" spc="15" dirty="0">
                <a:latin typeface="Courier New"/>
                <a:cs typeface="Courier New"/>
              </a:rPr>
              <a:t>DRO</a:t>
            </a:r>
            <a:r>
              <a:rPr sz="1800" b="1" dirty="0">
                <a:latin typeface="Courier New"/>
                <a:cs typeface="Courier New"/>
              </a:rPr>
              <a:t>P</a:t>
            </a:r>
            <a:r>
              <a:rPr sz="1800" b="1" spc="-65" dirty="0">
                <a:latin typeface="Courier New"/>
                <a:cs typeface="Courier New"/>
              </a:rPr>
              <a:t> </a:t>
            </a:r>
            <a:r>
              <a:rPr sz="1800" b="1" spc="15" dirty="0">
                <a:latin typeface="Courier New"/>
                <a:cs typeface="Courier New"/>
              </a:rPr>
              <a:t>DATABAS</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dualcor</a:t>
            </a:r>
            <a:r>
              <a:rPr sz="1800" b="1" spc="20" dirty="0">
                <a:latin typeface="Courier New"/>
                <a:cs typeface="Courier New"/>
              </a:rPr>
              <a:t>e</a:t>
            </a:r>
            <a:r>
              <a:rPr sz="1800" b="1" dirty="0">
                <a:latin typeface="Courier New"/>
                <a:cs typeface="Courier New"/>
              </a:rPr>
              <a:t>;</a:t>
            </a:r>
            <a:endParaRPr sz="1800">
              <a:latin typeface="Courier New"/>
              <a:cs typeface="Courier New"/>
            </a:endParaRPr>
          </a:p>
        </p:txBody>
      </p:sp>
      <p:sp>
        <p:nvSpPr>
          <p:cNvPr id="8" name="object 8"/>
          <p:cNvSpPr/>
          <p:nvPr/>
        </p:nvSpPr>
        <p:spPr>
          <a:xfrm>
            <a:off x="952500" y="2946400"/>
            <a:ext cx="6997700" cy="7366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3300" y="3022600"/>
            <a:ext cx="4940300" cy="6096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996950" y="2990850"/>
            <a:ext cx="6858000" cy="596900"/>
          </a:xfrm>
          <a:prstGeom prst="rect">
            <a:avLst/>
          </a:prstGeom>
          <a:solidFill>
            <a:srgbClr val="F6FFC3"/>
          </a:solidFill>
          <a:ln w="12700">
            <a:solidFill>
              <a:srgbClr val="7F7F7F"/>
            </a:solidFill>
          </a:ln>
        </p:spPr>
        <p:txBody>
          <a:bodyPr vert="horz" wrap="square" lIns="0" tIns="0" rIns="0" bIns="0" rtlCol="0">
            <a:spAutoFit/>
          </a:bodyPr>
          <a:lstStyle/>
          <a:p>
            <a:pPr marL="170180">
              <a:lnSpc>
                <a:spcPct val="100000"/>
              </a:lnSpc>
            </a:pPr>
            <a:r>
              <a:rPr sz="1800" b="1" spc="15" dirty="0">
                <a:latin typeface="Courier New"/>
                <a:cs typeface="Courier New"/>
              </a:rPr>
              <a:t>DRO</a:t>
            </a:r>
            <a:r>
              <a:rPr sz="1800" b="1" dirty="0">
                <a:latin typeface="Courier New"/>
                <a:cs typeface="Courier New"/>
              </a:rPr>
              <a:t>P</a:t>
            </a:r>
            <a:r>
              <a:rPr sz="1800" b="1" spc="-65" dirty="0">
                <a:latin typeface="Courier New"/>
                <a:cs typeface="Courier New"/>
              </a:rPr>
              <a:t> </a:t>
            </a:r>
            <a:r>
              <a:rPr sz="1800" b="1" spc="15" dirty="0">
                <a:latin typeface="Courier New"/>
                <a:cs typeface="Courier New"/>
              </a:rPr>
              <a:t>DATABAS</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I</a:t>
            </a:r>
            <a:r>
              <a:rPr sz="1800" b="1" dirty="0">
                <a:latin typeface="Courier New"/>
                <a:cs typeface="Courier New"/>
              </a:rPr>
              <a:t>F</a:t>
            </a:r>
            <a:r>
              <a:rPr sz="1800" b="1" spc="-65" dirty="0">
                <a:latin typeface="Courier New"/>
                <a:cs typeface="Courier New"/>
              </a:rPr>
              <a:t> </a:t>
            </a:r>
            <a:r>
              <a:rPr sz="1800" b="1" spc="15" dirty="0">
                <a:latin typeface="Courier New"/>
                <a:cs typeface="Courier New"/>
              </a:rPr>
              <a:t>EXIST</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dualcor</a:t>
            </a:r>
            <a:r>
              <a:rPr sz="1800" b="1" spc="20" dirty="0">
                <a:latin typeface="Courier New"/>
                <a:cs typeface="Courier New"/>
              </a:rPr>
              <a:t>e</a:t>
            </a:r>
            <a:r>
              <a:rPr sz="1800" b="1" dirty="0">
                <a:latin typeface="Courier New"/>
                <a:cs typeface="Courier New"/>
              </a:rPr>
              <a:t>;</a:t>
            </a:r>
            <a:endParaRPr sz="1800">
              <a:latin typeface="Courier New"/>
              <a:cs typeface="Courier New"/>
            </a:endParaRPr>
          </a:p>
        </p:txBody>
      </p:sp>
      <p:sp>
        <p:nvSpPr>
          <p:cNvPr id="11" name="object 11"/>
          <p:cNvSpPr/>
          <p:nvPr/>
        </p:nvSpPr>
        <p:spPr>
          <a:xfrm>
            <a:off x="1714500" y="5003800"/>
            <a:ext cx="6311900" cy="7366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765300" y="5080000"/>
            <a:ext cx="4660900" cy="609600"/>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1758950" y="5048250"/>
            <a:ext cx="61722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DRO</a:t>
            </a:r>
            <a:r>
              <a:rPr sz="1800" b="1" dirty="0">
                <a:latin typeface="Courier New"/>
                <a:cs typeface="Courier New"/>
              </a:rPr>
              <a:t>P</a:t>
            </a:r>
            <a:r>
              <a:rPr sz="1800" b="1" spc="-65" dirty="0">
                <a:latin typeface="Courier New"/>
                <a:cs typeface="Courier New"/>
              </a:rPr>
              <a:t> </a:t>
            </a:r>
            <a:r>
              <a:rPr sz="1800" b="1" spc="15" dirty="0">
                <a:latin typeface="Courier New"/>
                <a:cs typeface="Courier New"/>
              </a:rPr>
              <a:t>DATABAS</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dualcor</a:t>
            </a:r>
            <a:r>
              <a:rPr sz="1800" b="1" dirty="0">
                <a:latin typeface="Courier New"/>
                <a:cs typeface="Courier New"/>
              </a:rPr>
              <a:t>e</a:t>
            </a:r>
            <a:r>
              <a:rPr sz="1800" b="1" spc="-260" dirty="0">
                <a:latin typeface="Courier New"/>
                <a:cs typeface="Courier New"/>
              </a:rPr>
              <a:t> </a:t>
            </a:r>
            <a:r>
              <a:rPr sz="1800" b="1" spc="15" dirty="0">
                <a:latin typeface="Courier New"/>
                <a:cs typeface="Courier New"/>
              </a:rPr>
              <a:t>CASCADE;</a:t>
            </a:r>
            <a:endParaRPr sz="1800">
              <a:latin typeface="Courier New"/>
              <a:cs typeface="Courier New"/>
            </a:endParaRPr>
          </a:p>
        </p:txBody>
      </p:sp>
      <p:sp>
        <p:nvSpPr>
          <p:cNvPr id="14" name="object 14"/>
          <p:cNvSpPr/>
          <p:nvPr/>
        </p:nvSpPr>
        <p:spPr>
          <a:xfrm>
            <a:off x="914400" y="5029200"/>
            <a:ext cx="635000" cy="558800"/>
          </a:xfrm>
          <a:prstGeom prst="rect">
            <a:avLst/>
          </a:prstGeom>
          <a:blipFill>
            <a:blip r:embed="rId7"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26</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612765"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00"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4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spc="0" dirty="0">
                <a:latin typeface="Calibri"/>
                <a:cs typeface="Calibri"/>
              </a:rPr>
              <a:t>a</a:t>
            </a:r>
            <a:r>
              <a:rPr sz="2000" b="1" spc="-5" dirty="0">
                <a:latin typeface="Calibri"/>
                <a:cs typeface="Calibri"/>
              </a:rPr>
              <a:t>l</a:t>
            </a:r>
            <a:r>
              <a:rPr sz="2000" b="1" spc="-45" dirty="0">
                <a:latin typeface="Calibri"/>
                <a:cs typeface="Calibri"/>
              </a:rPr>
              <a:t> </a:t>
            </a:r>
            <a:r>
              <a:rPr sz="2000" b="1" spc="-5" dirty="0">
                <a:latin typeface="Calibri"/>
                <a:cs typeface="Calibri"/>
              </a:rPr>
              <a:t>s</a:t>
            </a:r>
            <a:r>
              <a:rPr sz="2000" b="1" spc="-55" dirty="0">
                <a:latin typeface="Calibri"/>
                <a:cs typeface="Calibri"/>
              </a:rPr>
              <a:t>y</a:t>
            </a:r>
            <a:r>
              <a:rPr sz="2000" b="1" spc="20" dirty="0">
                <a:latin typeface="Calibri"/>
                <a:cs typeface="Calibri"/>
              </a:rPr>
              <a:t>n</a:t>
            </a:r>
            <a:r>
              <a:rPr sz="2000" b="1" dirty="0">
                <a:latin typeface="Calibri"/>
                <a:cs typeface="Calibri"/>
              </a:rPr>
              <a:t>t</a:t>
            </a:r>
            <a:r>
              <a:rPr sz="2000" b="1" spc="0" dirty="0">
                <a:latin typeface="Calibri"/>
                <a:cs typeface="Calibri"/>
              </a:rPr>
              <a:t>a</a:t>
            </a:r>
            <a:r>
              <a:rPr sz="2000" b="1" dirty="0">
                <a:latin typeface="Calibri"/>
                <a:cs typeface="Calibri"/>
              </a:rPr>
              <a:t>x</a:t>
            </a:r>
            <a:r>
              <a:rPr sz="2000" b="1" spc="-75" dirty="0">
                <a:latin typeface="Calibri"/>
                <a:cs typeface="Calibri"/>
              </a:rPr>
              <a:t> </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dirty="0">
                <a:latin typeface="Calibri"/>
                <a:cs typeface="Calibri"/>
              </a:rPr>
              <a:t>il</a:t>
            </a:r>
            <a:r>
              <a:rPr sz="2000" b="1" spc="0" dirty="0">
                <a:latin typeface="Calibri"/>
                <a:cs typeface="Calibri"/>
              </a:rPr>
              <a:t>a</a:t>
            </a:r>
            <a:r>
              <a:rPr sz="2000" b="1" dirty="0">
                <a:latin typeface="Calibri"/>
                <a:cs typeface="Calibri"/>
              </a:rPr>
              <a:t>r</a:t>
            </a:r>
            <a:r>
              <a:rPr sz="2000" b="1" spc="35"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e</a:t>
            </a:r>
            <a:r>
              <a:rPr sz="2000" b="1" spc="-16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spc="0" dirty="0">
                <a:latin typeface="Calibri"/>
                <a:cs typeface="Calibri"/>
              </a:rPr>
              <a:t>a</a:t>
            </a:r>
            <a:r>
              <a:rPr sz="2000" b="1" spc="-5" dirty="0">
                <a:latin typeface="Calibri"/>
                <a:cs typeface="Calibri"/>
              </a:rPr>
              <a:t>l</a:t>
            </a:r>
            <a:endParaRPr sz="2000">
              <a:latin typeface="Calibri"/>
              <a:cs typeface="Calibri"/>
            </a:endParaRPr>
          </a:p>
        </p:txBody>
      </p:sp>
      <p:sp>
        <p:nvSpPr>
          <p:cNvPr id="3" name="object 3"/>
          <p:cNvSpPr txBox="1"/>
          <p:nvPr/>
        </p:nvSpPr>
        <p:spPr>
          <a:xfrm>
            <a:off x="527242" y="3609354"/>
            <a:ext cx="4439285" cy="24841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0" dirty="0">
                <a:latin typeface="Calibri"/>
                <a:cs typeface="Calibri"/>
              </a:rPr>
              <a:t>R</a:t>
            </a:r>
            <a:r>
              <a:rPr sz="2000" b="1" spc="-10" dirty="0">
                <a:latin typeface="Calibri"/>
                <a:cs typeface="Calibri"/>
              </a:rPr>
              <a:t>e</a:t>
            </a:r>
            <a:r>
              <a:rPr sz="2000" b="1" spc="-50" dirty="0">
                <a:latin typeface="Calibri"/>
                <a:cs typeface="Calibri"/>
              </a:rPr>
              <a:t>g</a:t>
            </a:r>
            <a:r>
              <a:rPr sz="2000" b="1" spc="20" dirty="0">
                <a:latin typeface="Calibri"/>
                <a:cs typeface="Calibri"/>
              </a:rPr>
              <a:t>u</a:t>
            </a:r>
            <a:r>
              <a:rPr sz="2000" b="1" dirty="0">
                <a:latin typeface="Calibri"/>
                <a:cs typeface="Calibri"/>
              </a:rPr>
              <a:t>l</a:t>
            </a:r>
            <a:r>
              <a:rPr sz="2000" b="1" spc="0" dirty="0">
                <a:latin typeface="Calibri"/>
                <a:cs typeface="Calibri"/>
              </a:rPr>
              <a:t>a</a:t>
            </a:r>
            <a:r>
              <a:rPr sz="2000" b="1" dirty="0">
                <a:latin typeface="Calibri"/>
                <a:cs typeface="Calibri"/>
              </a:rPr>
              <a:t>r</a:t>
            </a:r>
            <a:r>
              <a:rPr sz="2000" b="1" spc="35" dirty="0">
                <a:latin typeface="Calibri"/>
                <a:cs typeface="Calibri"/>
              </a:rPr>
              <a:t> </a:t>
            </a:r>
            <a:r>
              <a:rPr sz="2000" b="1" spc="-30" dirty="0">
                <a:latin typeface="Calibri"/>
                <a:cs typeface="Calibri"/>
              </a:rPr>
              <a:t>(m</a:t>
            </a:r>
            <a:r>
              <a:rPr sz="2000" b="1" spc="10" dirty="0">
                <a:latin typeface="Calibri"/>
                <a:cs typeface="Calibri"/>
              </a:rPr>
              <a:t>a</a:t>
            </a:r>
            <a:r>
              <a:rPr sz="2000" b="1" spc="20" dirty="0">
                <a:latin typeface="Calibri"/>
                <a:cs typeface="Calibri"/>
              </a:rPr>
              <a:t>n</a:t>
            </a:r>
            <a:r>
              <a:rPr sz="2000" b="1" spc="0" dirty="0">
                <a:latin typeface="Calibri"/>
                <a:cs typeface="Calibri"/>
              </a:rPr>
              <a:t>a</a:t>
            </a:r>
            <a:r>
              <a:rPr sz="2000" b="1" spc="-50" dirty="0">
                <a:latin typeface="Calibri"/>
                <a:cs typeface="Calibri"/>
              </a:rPr>
              <a:t>g</a:t>
            </a:r>
            <a:r>
              <a:rPr sz="2000" b="1" spc="-10" dirty="0">
                <a:latin typeface="Calibri"/>
                <a:cs typeface="Calibri"/>
              </a:rPr>
              <a:t>e</a:t>
            </a:r>
            <a:r>
              <a:rPr sz="2000" b="1" spc="20" dirty="0">
                <a:latin typeface="Calibri"/>
                <a:cs typeface="Calibri"/>
              </a:rPr>
              <a:t>d</a:t>
            </a:r>
            <a:r>
              <a:rPr sz="2000" b="1" spc="-5" dirty="0">
                <a:latin typeface="Calibri"/>
                <a:cs typeface="Calibri"/>
              </a:rPr>
              <a:t>)</a:t>
            </a:r>
            <a:r>
              <a:rPr sz="2000" b="1" spc="2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5" dirty="0">
                <a:latin typeface="Calibri"/>
                <a:cs typeface="Calibri"/>
              </a:rPr>
              <a:t>M</a:t>
            </a:r>
            <a:r>
              <a:rPr sz="2000" spc="-5" dirty="0">
                <a:latin typeface="Calibri"/>
                <a:cs typeface="Calibri"/>
              </a:rPr>
              <a:t>e</a:t>
            </a:r>
            <a:r>
              <a:rPr sz="2000" spc="30" dirty="0">
                <a:latin typeface="Calibri"/>
                <a:cs typeface="Calibri"/>
              </a:rPr>
              <a:t>t</a:t>
            </a:r>
            <a:r>
              <a:rPr sz="2000" spc="40" dirty="0">
                <a:latin typeface="Calibri"/>
                <a:cs typeface="Calibri"/>
              </a:rPr>
              <a:t>a</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25"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i="1" spc="-45" dirty="0">
                <a:latin typeface="Calibri"/>
                <a:cs typeface="Calibri"/>
              </a:rPr>
              <a:t>C</a:t>
            </a:r>
            <a:r>
              <a:rPr sz="2000" i="1" spc="-30" dirty="0">
                <a:latin typeface="Calibri"/>
                <a:cs typeface="Calibri"/>
              </a:rPr>
              <a:t>au</a:t>
            </a:r>
            <a:r>
              <a:rPr sz="2000" i="1" spc="30" dirty="0">
                <a:latin typeface="Calibri"/>
                <a:cs typeface="Calibri"/>
              </a:rPr>
              <a:t>t</a:t>
            </a:r>
            <a:r>
              <a:rPr sz="2000" i="1" spc="40" dirty="0">
                <a:latin typeface="Calibri"/>
                <a:cs typeface="Calibri"/>
              </a:rPr>
              <a:t>i</a:t>
            </a:r>
            <a:r>
              <a:rPr sz="2000" i="1" spc="-30" dirty="0">
                <a:latin typeface="Calibri"/>
                <a:cs typeface="Calibri"/>
              </a:rPr>
              <a:t>on</a:t>
            </a:r>
            <a:r>
              <a:rPr sz="2000" i="1" spc="-5" dirty="0">
                <a:latin typeface="Calibri"/>
                <a:cs typeface="Calibri"/>
              </a:rPr>
              <a:t>:</a:t>
            </a:r>
            <a:r>
              <a:rPr sz="2000" i="1" spc="110" dirty="0">
                <a:latin typeface="Calibri"/>
                <a:cs typeface="Calibri"/>
              </a:rPr>
              <a:t> </a:t>
            </a:r>
            <a:r>
              <a:rPr sz="2000" i="1" spc="0" dirty="0">
                <a:latin typeface="Calibri"/>
                <a:cs typeface="Calibri"/>
              </a:rPr>
              <a:t>N</a:t>
            </a:r>
            <a:r>
              <a:rPr sz="2000" i="1" dirty="0">
                <a:latin typeface="Calibri"/>
                <a:cs typeface="Calibri"/>
              </a:rPr>
              <a:t>o</a:t>
            </a:r>
            <a:r>
              <a:rPr sz="2000" i="1" spc="-80" dirty="0">
                <a:latin typeface="Calibri"/>
                <a:cs typeface="Calibri"/>
              </a:rPr>
              <a:t> </a:t>
            </a:r>
            <a:r>
              <a:rPr sz="2000" i="1" spc="0" dirty="0">
                <a:latin typeface="Calibri"/>
                <a:cs typeface="Calibri"/>
              </a:rPr>
              <a:t>r</a:t>
            </a:r>
            <a:r>
              <a:rPr sz="2000" i="1" spc="-30" dirty="0">
                <a:latin typeface="Calibri"/>
                <a:cs typeface="Calibri"/>
              </a:rPr>
              <a:t>o</a:t>
            </a:r>
            <a:r>
              <a:rPr sz="2000" i="1" spc="40" dirty="0">
                <a:latin typeface="Calibri"/>
                <a:cs typeface="Calibri"/>
              </a:rPr>
              <a:t>ll</a:t>
            </a:r>
            <a:r>
              <a:rPr sz="2000" i="1" spc="-30" dirty="0">
                <a:latin typeface="Calibri"/>
                <a:cs typeface="Calibri"/>
              </a:rPr>
              <a:t>ba</a:t>
            </a:r>
            <a:r>
              <a:rPr sz="2000" i="1" spc="-35" dirty="0">
                <a:latin typeface="Calibri"/>
                <a:cs typeface="Calibri"/>
              </a:rPr>
              <a:t>c</a:t>
            </a:r>
            <a:r>
              <a:rPr sz="2000" i="1" spc="-5" dirty="0">
                <a:latin typeface="Calibri"/>
                <a:cs typeface="Calibri"/>
              </a:rPr>
              <a:t>k</a:t>
            </a:r>
            <a:r>
              <a:rPr sz="2000" i="1" spc="35" dirty="0">
                <a:latin typeface="Calibri"/>
                <a:cs typeface="Calibri"/>
              </a:rPr>
              <a:t> </a:t>
            </a:r>
            <a:r>
              <a:rPr sz="2000" i="1" spc="-30" dirty="0">
                <a:latin typeface="Calibri"/>
                <a:cs typeface="Calibri"/>
              </a:rPr>
              <a:t>o</a:t>
            </a:r>
            <a:r>
              <a:rPr sz="2000" i="1" spc="-5" dirty="0">
                <a:latin typeface="Calibri"/>
                <a:cs typeface="Calibri"/>
              </a:rPr>
              <a:t>r</a:t>
            </a:r>
            <a:r>
              <a:rPr sz="2000" i="1" spc="60" dirty="0">
                <a:latin typeface="Calibri"/>
                <a:cs typeface="Calibri"/>
              </a:rPr>
              <a:t> </a:t>
            </a:r>
            <a:r>
              <a:rPr sz="2000" i="1" spc="-30" dirty="0">
                <a:latin typeface="Calibri"/>
                <a:cs typeface="Calibri"/>
              </a:rPr>
              <a:t>und</a:t>
            </a:r>
            <a:r>
              <a:rPr sz="2000" i="1" dirty="0">
                <a:latin typeface="Calibri"/>
                <a:cs typeface="Calibri"/>
              </a:rPr>
              <a:t>o</a:t>
            </a:r>
            <a:r>
              <a:rPr sz="2000" i="1" spc="20" dirty="0">
                <a:latin typeface="Calibri"/>
                <a:cs typeface="Calibri"/>
              </a:rPr>
              <a:t> </a:t>
            </a:r>
            <a:r>
              <a:rPr sz="2000" i="1" spc="-15" dirty="0">
                <a:latin typeface="Calibri"/>
                <a:cs typeface="Calibri"/>
              </a:rPr>
              <a:t>f</a:t>
            </a:r>
            <a:r>
              <a:rPr sz="2000" i="1" spc="35" dirty="0">
                <a:latin typeface="Calibri"/>
                <a:cs typeface="Calibri"/>
              </a:rPr>
              <a:t>e</a:t>
            </a:r>
            <a:r>
              <a:rPr sz="2000" i="1" spc="-30" dirty="0">
                <a:latin typeface="Calibri"/>
                <a:cs typeface="Calibri"/>
              </a:rPr>
              <a:t>a</a:t>
            </a:r>
            <a:r>
              <a:rPr sz="2000" i="1" spc="30" dirty="0">
                <a:latin typeface="Calibri"/>
                <a:cs typeface="Calibri"/>
              </a:rPr>
              <a:t>t</a:t>
            </a:r>
            <a:r>
              <a:rPr sz="2000" i="1" spc="-30" dirty="0">
                <a:latin typeface="Calibri"/>
                <a:cs typeface="Calibri"/>
              </a:rPr>
              <a:t>u</a:t>
            </a:r>
            <a:r>
              <a:rPr sz="2000" i="1" spc="0" dirty="0">
                <a:latin typeface="Calibri"/>
                <a:cs typeface="Calibri"/>
              </a:rPr>
              <a:t>r</a:t>
            </a:r>
            <a:r>
              <a:rPr sz="2000" i="1" spc="35" dirty="0">
                <a:latin typeface="Calibri"/>
                <a:cs typeface="Calibri"/>
              </a:rPr>
              <a:t>e</a:t>
            </a:r>
            <a:r>
              <a:rPr sz="2000" i="1" spc="-5" dirty="0">
                <a:latin typeface="Calibri"/>
                <a:cs typeface="Calibri"/>
              </a:rPr>
              <a:t>!</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20" dirty="0">
                <a:latin typeface="Calibri"/>
                <a:cs typeface="Calibri"/>
              </a:rPr>
              <a:t>E</a:t>
            </a:r>
            <a:r>
              <a:rPr sz="2000" b="1" spc="-20" dirty="0">
                <a:latin typeface="Calibri"/>
                <a:cs typeface="Calibri"/>
              </a:rPr>
              <a:t>x</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20" dirty="0">
                <a:latin typeface="Calibri"/>
                <a:cs typeface="Calibri"/>
              </a:rPr>
              <a:t>n</a:t>
            </a:r>
            <a:r>
              <a:rPr sz="2000" b="1" spc="0" dirty="0">
                <a:latin typeface="Calibri"/>
                <a:cs typeface="Calibri"/>
              </a:rPr>
              <a:t>a</a:t>
            </a:r>
            <a:r>
              <a:rPr sz="2000" b="1" spc="-5" dirty="0">
                <a:latin typeface="Calibri"/>
                <a:cs typeface="Calibri"/>
              </a:rPr>
              <a:t>l</a:t>
            </a:r>
            <a:r>
              <a:rPr sz="2000" b="1" spc="-4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5" dirty="0">
                <a:latin typeface="Calibri"/>
                <a:cs typeface="Calibri"/>
              </a:rPr>
              <a:t>M</a:t>
            </a:r>
            <a:r>
              <a:rPr sz="2000" spc="-5" dirty="0">
                <a:latin typeface="Calibri"/>
                <a:cs typeface="Calibri"/>
              </a:rPr>
              <a:t>e</a:t>
            </a:r>
            <a:r>
              <a:rPr sz="2000" spc="30" dirty="0">
                <a:latin typeface="Calibri"/>
                <a:cs typeface="Calibri"/>
              </a:rPr>
              <a:t>t</a:t>
            </a:r>
            <a:r>
              <a:rPr sz="2000" spc="40" dirty="0">
                <a:latin typeface="Calibri"/>
                <a:cs typeface="Calibri"/>
              </a:rPr>
              <a:t>a</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s</a:t>
            </a:r>
            <a:r>
              <a:rPr sz="2000" spc="-135" dirty="0">
                <a:latin typeface="Calibri"/>
                <a:cs typeface="Calibri"/>
              </a:rPr>
              <a:t> </a:t>
            </a:r>
            <a:r>
              <a:rPr sz="2000" spc="-5" dirty="0">
                <a:latin typeface="Calibri"/>
                <a:cs typeface="Calibri"/>
              </a:rPr>
              <a:t>rem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d</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3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25"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i="1" spc="-30" dirty="0">
                <a:latin typeface="Calibri"/>
                <a:cs typeface="Calibri"/>
              </a:rPr>
              <a:t>no</a:t>
            </a:r>
            <a:r>
              <a:rPr sz="2000" i="1" dirty="0">
                <a:latin typeface="Calibri"/>
                <a:cs typeface="Calibri"/>
              </a:rPr>
              <a:t>t</a:t>
            </a:r>
            <a:r>
              <a:rPr sz="2000" i="1" spc="75" dirty="0">
                <a:latin typeface="Calibri"/>
                <a:cs typeface="Calibri"/>
              </a:rPr>
              <a:t> </a:t>
            </a:r>
            <a:r>
              <a:rPr sz="2000" spc="-5" dirty="0">
                <a:latin typeface="Calibri"/>
                <a:cs typeface="Calibri"/>
              </a:rPr>
              <a:t>re</a:t>
            </a:r>
            <a:r>
              <a:rPr sz="2000" dirty="0">
                <a:latin typeface="Calibri"/>
                <a:cs typeface="Calibri"/>
              </a:rPr>
              <a:t>m</a:t>
            </a:r>
            <a:r>
              <a:rPr sz="2000" spc="45" dirty="0">
                <a:latin typeface="Calibri"/>
                <a:cs typeface="Calibri"/>
              </a:rPr>
              <a:t>o</a:t>
            </a:r>
            <a:r>
              <a:rPr sz="2000" spc="-10" dirty="0">
                <a:latin typeface="Calibri"/>
                <a:cs typeface="Calibri"/>
              </a:rPr>
              <a:t>v</a:t>
            </a:r>
            <a:r>
              <a:rPr sz="2000" spc="-5" dirty="0">
                <a:latin typeface="Calibri"/>
                <a:cs typeface="Calibri"/>
              </a:rPr>
              <a:t>e</a:t>
            </a:r>
            <a:r>
              <a:rPr sz="2000" dirty="0">
                <a:latin typeface="Calibri"/>
                <a:cs typeface="Calibri"/>
              </a:rPr>
              <a:t>d</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R</a:t>
            </a:r>
            <a:r>
              <a:rPr dirty="0"/>
              <a:t>e</a:t>
            </a:r>
            <a:r>
              <a:rPr spc="-25" dirty="0"/>
              <a:t>m</a:t>
            </a:r>
            <a:r>
              <a:rPr spc="30" dirty="0"/>
              <a:t>o</a:t>
            </a:r>
            <a:r>
              <a:rPr spc="5" dirty="0"/>
              <a:t>v</a:t>
            </a:r>
            <a:r>
              <a:rPr spc="45" dirty="0"/>
              <a:t>i</a:t>
            </a:r>
            <a:r>
              <a:rPr spc="35" dirty="0"/>
              <a:t>n</a:t>
            </a:r>
            <a:r>
              <a:rPr spc="-5" dirty="0"/>
              <a:t>g</a:t>
            </a:r>
            <a:r>
              <a:rPr spc="-175" dirty="0"/>
              <a:t> </a:t>
            </a:r>
            <a:r>
              <a:rPr dirty="0"/>
              <a:t>a</a:t>
            </a:r>
            <a:r>
              <a:rPr spc="5" dirty="0"/>
              <a:t> </a:t>
            </a:r>
            <a:r>
              <a:rPr spc="-170" dirty="0"/>
              <a:t>T</a:t>
            </a:r>
            <a:r>
              <a:rPr spc="-50" dirty="0"/>
              <a:t>a</a:t>
            </a:r>
            <a:r>
              <a:rPr spc="35" dirty="0"/>
              <a:t>b</a:t>
            </a:r>
            <a:r>
              <a:rPr spc="45" dirty="0"/>
              <a:t>l</a:t>
            </a:r>
            <a:r>
              <a:rPr spc="-5" dirty="0"/>
              <a:t>e</a:t>
            </a:r>
          </a:p>
        </p:txBody>
      </p:sp>
      <p:sp>
        <p:nvSpPr>
          <p:cNvPr id="5" name="object 5"/>
          <p:cNvSpPr/>
          <p:nvPr/>
        </p:nvSpPr>
        <p:spPr>
          <a:xfrm>
            <a:off x="800100" y="2565400"/>
            <a:ext cx="6997700" cy="736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0900" y="2641600"/>
            <a:ext cx="4673600" cy="609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44550" y="2609850"/>
            <a:ext cx="68580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DRO</a:t>
            </a:r>
            <a:r>
              <a:rPr sz="1800" b="1" dirty="0">
                <a:latin typeface="Courier New"/>
                <a:cs typeface="Courier New"/>
              </a:rPr>
              <a:t>P</a:t>
            </a:r>
            <a:r>
              <a:rPr sz="1800" b="1" spc="-65"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I</a:t>
            </a:r>
            <a:r>
              <a:rPr sz="1800" b="1" dirty="0">
                <a:latin typeface="Courier New"/>
                <a:cs typeface="Courier New"/>
              </a:rPr>
              <a:t>F</a:t>
            </a:r>
            <a:r>
              <a:rPr sz="1800" b="1" spc="40" dirty="0">
                <a:latin typeface="Courier New"/>
                <a:cs typeface="Courier New"/>
              </a:rPr>
              <a:t> </a:t>
            </a:r>
            <a:r>
              <a:rPr sz="1800" b="1" spc="15" dirty="0">
                <a:latin typeface="Courier New"/>
                <a:cs typeface="Courier New"/>
              </a:rPr>
              <a:t>EXIST</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customers;</a:t>
            </a:r>
            <a:endParaRPr sz="1800">
              <a:latin typeface="Courier New"/>
              <a:cs typeface="Courier New"/>
            </a:endParaRPr>
          </a:p>
        </p:txBody>
      </p:sp>
      <p:sp>
        <p:nvSpPr>
          <p:cNvPr id="8" name="object 8"/>
          <p:cNvSpPr/>
          <p:nvPr/>
        </p:nvSpPr>
        <p:spPr>
          <a:xfrm>
            <a:off x="800100" y="1714500"/>
            <a:ext cx="6997700" cy="7366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50900" y="1790700"/>
            <a:ext cx="3302000" cy="6223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844550" y="1758950"/>
            <a:ext cx="68580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DRO</a:t>
            </a:r>
            <a:r>
              <a:rPr sz="1800" b="1" dirty="0">
                <a:latin typeface="Courier New"/>
                <a:cs typeface="Courier New"/>
              </a:rPr>
              <a:t>P</a:t>
            </a:r>
            <a:r>
              <a:rPr sz="1800" b="1" spc="-65"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customers;</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5"/>
            <a:ext cx="5628640" cy="11252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ALTE</a:t>
            </a:r>
            <a:r>
              <a:rPr sz="2000" b="1" dirty="0">
                <a:latin typeface="Courier New"/>
                <a:cs typeface="Courier New"/>
              </a:rPr>
              <a:t>R </a:t>
            </a:r>
            <a:r>
              <a:rPr sz="2000" b="1" spc="-5" dirty="0">
                <a:latin typeface="Courier New"/>
                <a:cs typeface="Courier New"/>
              </a:rPr>
              <a:t>TABL</a:t>
            </a:r>
            <a:r>
              <a:rPr sz="2000" b="1" dirty="0">
                <a:latin typeface="Courier New"/>
                <a:cs typeface="Courier New"/>
              </a:rPr>
              <a:t>E</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m</a:t>
            </a:r>
            <a:r>
              <a:rPr sz="2000" b="1" spc="10" dirty="0">
                <a:latin typeface="Calibri"/>
                <a:cs typeface="Calibri"/>
              </a:rPr>
              <a:t>o</a:t>
            </a:r>
            <a:r>
              <a:rPr sz="2000" b="1" spc="20" dirty="0">
                <a:latin typeface="Calibri"/>
                <a:cs typeface="Calibri"/>
              </a:rPr>
              <a:t>d</a:t>
            </a:r>
            <a:r>
              <a:rPr sz="2000" b="1" dirty="0">
                <a:latin typeface="Calibri"/>
                <a:cs typeface="Calibri"/>
              </a:rPr>
              <a:t>i</a:t>
            </a:r>
            <a:r>
              <a:rPr sz="2000" b="1" spc="-35" dirty="0">
                <a:latin typeface="Calibri"/>
                <a:cs typeface="Calibri"/>
              </a:rPr>
              <a:t>f</a:t>
            </a:r>
            <a:r>
              <a:rPr sz="2000" b="1" spc="-5" dirty="0">
                <a:latin typeface="Calibri"/>
                <a:cs typeface="Calibri"/>
              </a:rPr>
              <a:t>y</a:t>
            </a:r>
            <a:r>
              <a:rPr sz="2000" b="1"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150" dirty="0">
                <a:latin typeface="Calibri"/>
                <a:cs typeface="Calibri"/>
              </a:rPr>
              <a:t> </a:t>
            </a:r>
            <a:r>
              <a:rPr sz="2000" b="1" spc="-30" dirty="0">
                <a:latin typeface="Calibri"/>
                <a:cs typeface="Calibri"/>
              </a:rPr>
              <a:t>m</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spc="20" dirty="0">
                <a:latin typeface="Calibri"/>
                <a:cs typeface="Calibri"/>
              </a:rPr>
              <a:t>d</a:t>
            </a:r>
            <a:r>
              <a:rPr sz="2000" b="1" spc="0" dirty="0">
                <a:latin typeface="Calibri"/>
                <a:cs typeface="Calibri"/>
              </a:rPr>
              <a:t>a</a:t>
            </a:r>
            <a:r>
              <a:rPr sz="2000" b="1" dirty="0">
                <a:latin typeface="Calibri"/>
                <a:cs typeface="Calibri"/>
              </a:rPr>
              <a:t>ta</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5"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55" dirty="0">
                <a:latin typeface="Calibri"/>
                <a:cs typeface="Calibri"/>
              </a:rPr>
              <a:t>c</a:t>
            </a:r>
            <a:r>
              <a:rPr sz="2000" spc="45" dirty="0">
                <a:latin typeface="Calibri"/>
                <a:cs typeface="Calibri"/>
              </a:rPr>
              <a:t>o</a:t>
            </a:r>
            <a:r>
              <a:rPr sz="2000" spc="-5" dirty="0">
                <a:latin typeface="Calibri"/>
                <a:cs typeface="Calibri"/>
              </a:rPr>
              <a:t>mm</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do</a:t>
            </a:r>
            <a:r>
              <a:rPr sz="2000" spc="-5" dirty="0">
                <a:latin typeface="Calibri"/>
                <a:cs typeface="Calibri"/>
              </a:rPr>
              <a:t>e</a:t>
            </a:r>
            <a:r>
              <a:rPr sz="2000" dirty="0">
                <a:latin typeface="Calibri"/>
                <a:cs typeface="Calibri"/>
              </a:rPr>
              <a:t>s</a:t>
            </a:r>
            <a:r>
              <a:rPr sz="2000" spc="-35"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55" dirty="0">
                <a:latin typeface="Calibri"/>
                <a:cs typeface="Calibri"/>
              </a:rPr>
              <a:t>c</a:t>
            </a:r>
            <a:r>
              <a:rPr sz="2000" spc="45" dirty="0">
                <a:latin typeface="Calibri"/>
                <a:cs typeface="Calibri"/>
              </a:rPr>
              <a:t>h</a:t>
            </a:r>
            <a:r>
              <a:rPr sz="2000" spc="40" dirty="0">
                <a:latin typeface="Calibri"/>
                <a:cs typeface="Calibri"/>
              </a:rPr>
              <a:t>a</a:t>
            </a:r>
            <a:r>
              <a:rPr sz="2000" spc="45" dirty="0">
                <a:latin typeface="Calibri"/>
                <a:cs typeface="Calibri"/>
              </a:rPr>
              <a:t>n</a:t>
            </a:r>
            <a:r>
              <a:rPr sz="2000" spc="-50" dirty="0">
                <a:latin typeface="Calibri"/>
                <a:cs typeface="Calibri"/>
              </a:rPr>
              <a:t>g</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30" dirty="0">
                <a:latin typeface="Calibri"/>
                <a:cs typeface="Calibri"/>
              </a:rPr>
              <a:t>R</a:t>
            </a:r>
            <a:r>
              <a:rPr sz="2000" b="1" spc="-10" dirty="0">
                <a:latin typeface="Calibri"/>
                <a:cs typeface="Calibri"/>
              </a:rPr>
              <a:t>e</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p:txBody>
      </p:sp>
      <p:sp>
        <p:nvSpPr>
          <p:cNvPr id="3" name="object 3"/>
          <p:cNvSpPr/>
          <p:nvPr/>
        </p:nvSpPr>
        <p:spPr>
          <a:xfrm>
            <a:off x="952500" y="4305300"/>
            <a:ext cx="7607300" cy="11303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03300" y="4419600"/>
            <a:ext cx="4940300" cy="9271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96950" y="4349750"/>
            <a:ext cx="7467600" cy="990600"/>
          </a:xfrm>
          <a:custGeom>
            <a:avLst/>
            <a:gdLst/>
            <a:ahLst/>
            <a:cxnLst/>
            <a:rect l="l" t="t" r="r" b="b"/>
            <a:pathLst>
              <a:path w="7467600" h="990600">
                <a:moveTo>
                  <a:pt x="0" y="0"/>
                </a:moveTo>
                <a:lnTo>
                  <a:pt x="7467601" y="0"/>
                </a:lnTo>
                <a:lnTo>
                  <a:pt x="7467601" y="990600"/>
                </a:lnTo>
                <a:lnTo>
                  <a:pt x="0" y="990600"/>
                </a:lnTo>
                <a:lnTo>
                  <a:pt x="0" y="0"/>
                </a:lnTo>
                <a:close/>
              </a:path>
            </a:pathLst>
          </a:custGeom>
          <a:solidFill>
            <a:srgbClr val="F6FFC3"/>
          </a:solidFill>
        </p:spPr>
        <p:txBody>
          <a:bodyPr wrap="square" lIns="0" tIns="0" rIns="0" bIns="0" rtlCol="0"/>
          <a:lstStyle/>
          <a:p>
            <a:endParaRPr/>
          </a:p>
        </p:txBody>
      </p:sp>
      <p:sp>
        <p:nvSpPr>
          <p:cNvPr id="6" name="object 6"/>
          <p:cNvSpPr/>
          <p:nvPr/>
        </p:nvSpPr>
        <p:spPr>
          <a:xfrm>
            <a:off x="996950" y="4349750"/>
            <a:ext cx="7467600" cy="990600"/>
          </a:xfrm>
          <a:custGeom>
            <a:avLst/>
            <a:gdLst/>
            <a:ahLst/>
            <a:cxnLst/>
            <a:rect l="l" t="t" r="r" b="b"/>
            <a:pathLst>
              <a:path w="7467600" h="990600">
                <a:moveTo>
                  <a:pt x="0" y="0"/>
                </a:moveTo>
                <a:lnTo>
                  <a:pt x="7467601" y="0"/>
                </a:lnTo>
                <a:lnTo>
                  <a:pt x="7467601" y="990600"/>
                </a:lnTo>
                <a:lnTo>
                  <a:pt x="0" y="990600"/>
                </a:lnTo>
                <a:lnTo>
                  <a:pt x="0" y="0"/>
                </a:lnTo>
                <a:close/>
              </a:path>
            </a:pathLst>
          </a:custGeom>
          <a:ln w="12700">
            <a:solidFill>
              <a:srgbClr val="7F7F7F"/>
            </a:solidFill>
          </a:ln>
        </p:spPr>
        <p:txBody>
          <a:bodyPr wrap="square" lIns="0" tIns="0" rIns="0" bIns="0" rtlCol="0"/>
          <a:lstStyle/>
          <a:p>
            <a:endParaRPr/>
          </a:p>
        </p:txBody>
      </p:sp>
      <p:sp>
        <p:nvSpPr>
          <p:cNvPr id="7" name="object 7"/>
          <p:cNvSpPr/>
          <p:nvPr/>
        </p:nvSpPr>
        <p:spPr>
          <a:xfrm>
            <a:off x="952500" y="2489200"/>
            <a:ext cx="7607300" cy="736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3300" y="2565400"/>
            <a:ext cx="5892800" cy="609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3495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425700" y="5194300"/>
            <a:ext cx="0" cy="182880"/>
          </a:xfrm>
          <a:custGeom>
            <a:avLst/>
            <a:gdLst/>
            <a:ahLst/>
            <a:cxnLst/>
            <a:rect l="l" t="t" r="r" b="b"/>
            <a:pathLst>
              <a:path h="182879">
                <a:moveTo>
                  <a:pt x="0" y="0"/>
                </a:moveTo>
                <a:lnTo>
                  <a:pt x="0" y="182880"/>
                </a:lnTo>
              </a:path>
            </a:pathLst>
          </a:custGeom>
          <a:ln w="25400">
            <a:solidFill>
              <a:srgbClr val="000090"/>
            </a:solidFill>
          </a:ln>
        </p:spPr>
        <p:txBody>
          <a:bodyPr wrap="square" lIns="0" tIns="0" rIns="0" bIns="0" rtlCol="0"/>
          <a:lstStyle/>
          <a:p>
            <a:endParaRPr/>
          </a:p>
        </p:txBody>
      </p:sp>
      <p:sp>
        <p:nvSpPr>
          <p:cNvPr id="11" name="object 11"/>
          <p:cNvSpPr/>
          <p:nvPr/>
        </p:nvSpPr>
        <p:spPr>
          <a:xfrm>
            <a:off x="30226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098800" y="5194300"/>
            <a:ext cx="0" cy="182880"/>
          </a:xfrm>
          <a:custGeom>
            <a:avLst/>
            <a:gdLst/>
            <a:ahLst/>
            <a:cxnLst/>
            <a:rect l="l" t="t" r="r" b="b"/>
            <a:pathLst>
              <a:path h="182879">
                <a:moveTo>
                  <a:pt x="0" y="0"/>
                </a:moveTo>
                <a:lnTo>
                  <a:pt x="0" y="182880"/>
                </a:lnTo>
              </a:path>
            </a:pathLst>
          </a:custGeom>
          <a:ln w="25400">
            <a:solidFill>
              <a:srgbClr val="000090"/>
            </a:solidFill>
          </a:ln>
        </p:spPr>
        <p:txBody>
          <a:bodyPr wrap="square" lIns="0" tIns="0" rIns="0" bIns="0" rtlCol="0"/>
          <a:lstStyle/>
          <a:p>
            <a:endParaRPr/>
          </a:p>
        </p:txBody>
      </p:sp>
      <p:sp>
        <p:nvSpPr>
          <p:cNvPr id="13" name="object 13"/>
          <p:cNvSpPr/>
          <p:nvPr/>
        </p:nvSpPr>
        <p:spPr>
          <a:xfrm>
            <a:off x="2349500" y="5321300"/>
            <a:ext cx="812800" cy="15240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2425700" y="5372100"/>
            <a:ext cx="668020" cy="0"/>
          </a:xfrm>
          <a:custGeom>
            <a:avLst/>
            <a:gdLst/>
            <a:ahLst/>
            <a:cxnLst/>
            <a:rect l="l" t="t" r="r" b="b"/>
            <a:pathLst>
              <a:path w="668019">
                <a:moveTo>
                  <a:pt x="667511" y="0"/>
                </a:moveTo>
                <a:lnTo>
                  <a:pt x="0" y="0"/>
                </a:lnTo>
              </a:path>
            </a:pathLst>
          </a:custGeom>
          <a:ln w="25400">
            <a:solidFill>
              <a:srgbClr val="000090"/>
            </a:solidFill>
          </a:ln>
        </p:spPr>
        <p:txBody>
          <a:bodyPr wrap="square" lIns="0" tIns="0" rIns="0" bIns="0" rtlCol="0"/>
          <a:lstStyle/>
          <a:p>
            <a:endParaRPr/>
          </a:p>
        </p:txBody>
      </p:sp>
      <p:sp>
        <p:nvSpPr>
          <p:cNvPr id="15" name="object 15"/>
          <p:cNvSpPr/>
          <p:nvPr/>
        </p:nvSpPr>
        <p:spPr>
          <a:xfrm>
            <a:off x="31115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187700" y="5194300"/>
            <a:ext cx="0" cy="182880"/>
          </a:xfrm>
          <a:custGeom>
            <a:avLst/>
            <a:gdLst/>
            <a:ahLst/>
            <a:cxnLst/>
            <a:rect l="l" t="t" r="r" b="b"/>
            <a:pathLst>
              <a:path h="182879">
                <a:moveTo>
                  <a:pt x="0" y="0"/>
                </a:moveTo>
                <a:lnTo>
                  <a:pt x="0" y="182880"/>
                </a:lnTo>
              </a:path>
            </a:pathLst>
          </a:custGeom>
          <a:ln w="25400">
            <a:solidFill>
              <a:srgbClr val="000090"/>
            </a:solidFill>
          </a:ln>
        </p:spPr>
        <p:txBody>
          <a:bodyPr wrap="square" lIns="0" tIns="0" rIns="0" bIns="0" rtlCol="0"/>
          <a:lstStyle/>
          <a:p>
            <a:endParaRPr/>
          </a:p>
        </p:txBody>
      </p:sp>
      <p:sp>
        <p:nvSpPr>
          <p:cNvPr id="17" name="object 17"/>
          <p:cNvSpPr/>
          <p:nvPr/>
        </p:nvSpPr>
        <p:spPr>
          <a:xfrm>
            <a:off x="45593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4635500" y="5194300"/>
            <a:ext cx="0" cy="182880"/>
          </a:xfrm>
          <a:custGeom>
            <a:avLst/>
            <a:gdLst/>
            <a:ahLst/>
            <a:cxnLst/>
            <a:rect l="l" t="t" r="r" b="b"/>
            <a:pathLst>
              <a:path h="182879">
                <a:moveTo>
                  <a:pt x="0" y="0"/>
                </a:moveTo>
                <a:lnTo>
                  <a:pt x="1" y="182880"/>
                </a:lnTo>
              </a:path>
            </a:pathLst>
          </a:custGeom>
          <a:ln w="25400">
            <a:solidFill>
              <a:srgbClr val="000090"/>
            </a:solidFill>
          </a:ln>
        </p:spPr>
        <p:txBody>
          <a:bodyPr wrap="square" lIns="0" tIns="0" rIns="0" bIns="0" rtlCol="0"/>
          <a:lstStyle/>
          <a:p>
            <a:endParaRPr/>
          </a:p>
        </p:txBody>
      </p:sp>
      <p:sp>
        <p:nvSpPr>
          <p:cNvPr id="19" name="object 19"/>
          <p:cNvSpPr/>
          <p:nvPr/>
        </p:nvSpPr>
        <p:spPr>
          <a:xfrm>
            <a:off x="3111500" y="5321300"/>
            <a:ext cx="1587500" cy="152400"/>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3187699" y="5372100"/>
            <a:ext cx="1447800" cy="0"/>
          </a:xfrm>
          <a:custGeom>
            <a:avLst/>
            <a:gdLst/>
            <a:ahLst/>
            <a:cxnLst/>
            <a:rect l="l" t="t" r="r" b="b"/>
            <a:pathLst>
              <a:path w="1447800">
                <a:moveTo>
                  <a:pt x="1447798" y="0"/>
                </a:moveTo>
                <a:lnTo>
                  <a:pt x="0" y="0"/>
                </a:lnTo>
              </a:path>
            </a:pathLst>
          </a:custGeom>
          <a:ln w="25400">
            <a:solidFill>
              <a:srgbClr val="000090"/>
            </a:solidFill>
          </a:ln>
        </p:spPr>
        <p:txBody>
          <a:bodyPr wrap="square" lIns="0" tIns="0" rIns="0" bIns="0" rtlCol="0"/>
          <a:lstStyle/>
          <a:p>
            <a:endParaRPr/>
          </a:p>
        </p:txBody>
      </p:sp>
      <p:sp>
        <p:nvSpPr>
          <p:cNvPr id="21" name="object 21"/>
          <p:cNvSpPr/>
          <p:nvPr/>
        </p:nvSpPr>
        <p:spPr>
          <a:xfrm>
            <a:off x="46609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737100" y="5194300"/>
            <a:ext cx="0" cy="182880"/>
          </a:xfrm>
          <a:custGeom>
            <a:avLst/>
            <a:gdLst/>
            <a:ahLst/>
            <a:cxnLst/>
            <a:rect l="l" t="t" r="r" b="b"/>
            <a:pathLst>
              <a:path h="182879">
                <a:moveTo>
                  <a:pt x="0" y="0"/>
                </a:moveTo>
                <a:lnTo>
                  <a:pt x="1" y="182880"/>
                </a:lnTo>
              </a:path>
            </a:pathLst>
          </a:custGeom>
          <a:ln w="25400">
            <a:solidFill>
              <a:srgbClr val="000090"/>
            </a:solidFill>
          </a:ln>
        </p:spPr>
        <p:txBody>
          <a:bodyPr wrap="square" lIns="0" tIns="0" rIns="0" bIns="0" rtlCol="0"/>
          <a:lstStyle/>
          <a:p>
            <a:endParaRPr/>
          </a:p>
        </p:txBody>
      </p:sp>
      <p:sp>
        <p:nvSpPr>
          <p:cNvPr id="23" name="object 23"/>
          <p:cNvSpPr/>
          <p:nvPr/>
        </p:nvSpPr>
        <p:spPr>
          <a:xfrm>
            <a:off x="5562600" y="5156200"/>
            <a:ext cx="152400" cy="317500"/>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5638800" y="5194300"/>
            <a:ext cx="0" cy="182880"/>
          </a:xfrm>
          <a:custGeom>
            <a:avLst/>
            <a:gdLst/>
            <a:ahLst/>
            <a:cxnLst/>
            <a:rect l="l" t="t" r="r" b="b"/>
            <a:pathLst>
              <a:path h="182879">
                <a:moveTo>
                  <a:pt x="0" y="0"/>
                </a:moveTo>
                <a:lnTo>
                  <a:pt x="1" y="182880"/>
                </a:lnTo>
              </a:path>
            </a:pathLst>
          </a:custGeom>
          <a:ln w="25400">
            <a:solidFill>
              <a:srgbClr val="000090"/>
            </a:solidFill>
          </a:ln>
        </p:spPr>
        <p:txBody>
          <a:bodyPr wrap="square" lIns="0" tIns="0" rIns="0" bIns="0" rtlCol="0"/>
          <a:lstStyle/>
          <a:p>
            <a:endParaRPr/>
          </a:p>
        </p:txBody>
      </p:sp>
      <p:sp>
        <p:nvSpPr>
          <p:cNvPr id="25" name="object 25"/>
          <p:cNvSpPr txBox="1"/>
          <p:nvPr/>
        </p:nvSpPr>
        <p:spPr>
          <a:xfrm>
            <a:off x="527242" y="3469655"/>
            <a:ext cx="5930900" cy="220091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0" dirty="0">
                <a:latin typeface="Calibri"/>
                <a:cs typeface="Calibri"/>
              </a:rPr>
              <a:t>R</a:t>
            </a:r>
            <a:r>
              <a:rPr sz="2000" b="1" spc="-10" dirty="0">
                <a:latin typeface="Calibri"/>
                <a:cs typeface="Calibri"/>
              </a:rPr>
              <a:t>e</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5" dirty="0">
                <a:latin typeface="Calibri"/>
                <a:cs typeface="Calibri"/>
              </a:rPr>
              <a:t>a</a:t>
            </a:r>
            <a:r>
              <a:rPr sz="2000" b="1" spc="-40" dirty="0">
                <a:latin typeface="Calibri"/>
                <a:cs typeface="Calibri"/>
              </a:rPr>
              <a:t> 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dirty="0">
                <a:latin typeface="Calibri"/>
                <a:cs typeface="Calibri"/>
              </a:rPr>
              <a:t>n</a:t>
            </a:r>
            <a:r>
              <a:rPr sz="2000" b="1" spc="-30" dirty="0">
                <a:latin typeface="Calibri"/>
                <a:cs typeface="Calibri"/>
              </a:rPr>
              <a:t> </a:t>
            </a:r>
            <a:r>
              <a:rPr sz="2000" b="1" spc="20" dirty="0">
                <a:latin typeface="Calibri"/>
                <a:cs typeface="Calibri"/>
              </a:rPr>
              <a:t>b</a:t>
            </a:r>
            <a:r>
              <a:rPr sz="2000" b="1" spc="-5" dirty="0">
                <a:latin typeface="Calibri"/>
                <a:cs typeface="Calibri"/>
              </a:rPr>
              <a:t>y</a:t>
            </a:r>
            <a:r>
              <a:rPr sz="2000" b="1" dirty="0">
                <a:latin typeface="Calibri"/>
                <a:cs typeface="Calibri"/>
              </a:rPr>
              <a:t> </a:t>
            </a:r>
            <a:r>
              <a:rPr sz="2000" b="1" spc="-5" dirty="0">
                <a:latin typeface="Calibri"/>
                <a:cs typeface="Calibri"/>
              </a:rPr>
              <a:t>s</a:t>
            </a:r>
            <a:r>
              <a:rPr sz="2000" b="1" spc="20" dirty="0">
                <a:latin typeface="Calibri"/>
                <a:cs typeface="Calibri"/>
              </a:rPr>
              <a:t>p</a:t>
            </a:r>
            <a:r>
              <a:rPr sz="2000" b="1" spc="-10" dirty="0">
                <a:latin typeface="Calibri"/>
                <a:cs typeface="Calibri"/>
              </a:rPr>
              <a:t>e</a:t>
            </a:r>
            <a:r>
              <a:rPr sz="2000" b="1" spc="-40" dirty="0">
                <a:latin typeface="Calibri"/>
                <a:cs typeface="Calibri"/>
              </a:rPr>
              <a:t>c</a:t>
            </a:r>
            <a:r>
              <a:rPr sz="2000" b="1" dirty="0">
                <a:latin typeface="Calibri"/>
                <a:cs typeface="Calibri"/>
              </a:rPr>
              <a:t>i</a:t>
            </a:r>
            <a:r>
              <a:rPr sz="2000" b="1" spc="-35" dirty="0">
                <a:latin typeface="Calibri"/>
                <a:cs typeface="Calibri"/>
              </a:rPr>
              <a:t>f</a:t>
            </a:r>
            <a:r>
              <a:rPr sz="2000" b="1" spc="-55" dirty="0">
                <a:latin typeface="Calibri"/>
                <a:cs typeface="Calibri"/>
              </a:rPr>
              <a:t>y</a:t>
            </a:r>
            <a:r>
              <a:rPr sz="2000" b="1" dirty="0">
                <a:latin typeface="Calibri"/>
                <a:cs typeface="Calibri"/>
              </a:rPr>
              <a:t>i</a:t>
            </a:r>
            <a:r>
              <a:rPr sz="2000" b="1" spc="20" dirty="0">
                <a:latin typeface="Calibri"/>
                <a:cs typeface="Calibri"/>
              </a:rPr>
              <a:t>n</a:t>
            </a:r>
            <a:r>
              <a:rPr sz="2000" b="1" dirty="0">
                <a:latin typeface="Calibri"/>
                <a:cs typeface="Calibri"/>
              </a:rPr>
              <a:t>g</a:t>
            </a:r>
            <a:r>
              <a:rPr sz="2000" b="1" spc="95" dirty="0">
                <a:latin typeface="Calibri"/>
                <a:cs typeface="Calibri"/>
              </a:rPr>
              <a:t> </a:t>
            </a:r>
            <a:r>
              <a:rPr sz="2000" b="1" dirty="0">
                <a:latin typeface="Calibri"/>
                <a:cs typeface="Calibri"/>
              </a:rPr>
              <a:t>it</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dirty="0">
                <a:latin typeface="Calibri"/>
                <a:cs typeface="Calibri"/>
              </a:rPr>
              <a:t>l</a:t>
            </a:r>
            <a:r>
              <a:rPr sz="2000" b="1" spc="-5" dirty="0">
                <a:latin typeface="Calibri"/>
                <a:cs typeface="Calibri"/>
              </a:rPr>
              <a:t>d</a:t>
            </a:r>
            <a:r>
              <a:rPr sz="2000" b="1" spc="-30" dirty="0">
                <a:latin typeface="Calibri"/>
                <a:cs typeface="Calibri"/>
              </a:rPr>
              <a:t> </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45" dirty="0">
                <a:latin typeface="Calibri"/>
                <a:cs typeface="Calibri"/>
              </a:rPr>
              <a:t> </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s</a:t>
            </a:r>
            <a:endParaRPr sz="2000">
              <a:latin typeface="Calibri"/>
              <a:cs typeface="Calibri"/>
            </a:endParaRPr>
          </a:p>
          <a:p>
            <a:pPr marL="645795" indent="-227329">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75" dirty="0">
                <a:latin typeface="Calibri"/>
                <a:cs typeface="Calibri"/>
              </a:rPr>
              <a:t>T</a:t>
            </a:r>
            <a:r>
              <a:rPr sz="2000" spc="-10" dirty="0">
                <a:latin typeface="Calibri"/>
                <a:cs typeface="Calibri"/>
              </a:rPr>
              <a:t>y</a:t>
            </a:r>
            <a:r>
              <a:rPr sz="2000" spc="45" dirty="0">
                <a:latin typeface="Calibri"/>
                <a:cs typeface="Calibri"/>
              </a:rPr>
              <a:t>p</a:t>
            </a:r>
            <a:r>
              <a:rPr sz="2000" spc="-5" dirty="0">
                <a:latin typeface="Calibri"/>
                <a:cs typeface="Calibri"/>
              </a:rPr>
              <a:t>e</a:t>
            </a:r>
            <a:r>
              <a:rPr sz="2000" spc="-50" dirty="0">
                <a:latin typeface="Calibri"/>
                <a:cs typeface="Calibri"/>
              </a:rPr>
              <a:t> </a:t>
            </a:r>
            <a:r>
              <a:rPr sz="2000" spc="-5"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40" dirty="0">
                <a:latin typeface="Calibri"/>
                <a:cs typeface="Calibri"/>
              </a:rPr>
              <a:t>i</a:t>
            </a:r>
            <a:r>
              <a:rPr sz="2000" spc="-5" dirty="0">
                <a:latin typeface="Calibri"/>
                <a:cs typeface="Calibri"/>
              </a:rPr>
              <a:t>e</a:t>
            </a:r>
            <a:r>
              <a:rPr sz="2000" dirty="0">
                <a:latin typeface="Calibri"/>
                <a:cs typeface="Calibri"/>
              </a:rPr>
              <a:t>d</a:t>
            </a:r>
            <a:r>
              <a:rPr sz="2000" spc="-5" dirty="0">
                <a:latin typeface="Calibri"/>
                <a:cs typeface="Calibri"/>
              </a:rPr>
              <a:t> e</a:t>
            </a:r>
            <a:r>
              <a:rPr sz="2000" spc="-10" dirty="0">
                <a:latin typeface="Calibri"/>
                <a:cs typeface="Calibri"/>
              </a:rPr>
              <a:t>v</a:t>
            </a:r>
            <a:r>
              <a:rPr sz="2000" spc="-5" dirty="0">
                <a:latin typeface="Calibri"/>
                <a:cs typeface="Calibri"/>
              </a:rPr>
              <a:t>e</a:t>
            </a:r>
            <a:r>
              <a:rPr sz="2000" dirty="0">
                <a:latin typeface="Calibri"/>
                <a:cs typeface="Calibri"/>
              </a:rPr>
              <a:t>n</a:t>
            </a:r>
            <a:r>
              <a:rPr sz="2000" spc="-105" dirty="0">
                <a:latin typeface="Calibri"/>
                <a:cs typeface="Calibri"/>
              </a:rPr>
              <a:t> </a:t>
            </a:r>
            <a:r>
              <a:rPr sz="2000" spc="40" dirty="0">
                <a:latin typeface="Calibri"/>
                <a:cs typeface="Calibri"/>
              </a:rPr>
              <a:t>i</a:t>
            </a:r>
            <a:r>
              <a:rPr sz="2000" dirty="0">
                <a:latin typeface="Calibri"/>
                <a:cs typeface="Calibri"/>
              </a:rPr>
              <a:t>f</a:t>
            </a:r>
            <a:r>
              <a:rPr sz="2000" spc="35" dirty="0">
                <a:latin typeface="Calibri"/>
                <a:cs typeface="Calibri"/>
              </a:rPr>
              <a:t> </a:t>
            </a:r>
            <a:r>
              <a:rPr sz="2000" spc="40" dirty="0">
                <a:latin typeface="Calibri"/>
                <a:cs typeface="Calibri"/>
              </a:rPr>
              <a:t>i</a:t>
            </a:r>
            <a:r>
              <a:rPr sz="2000" dirty="0">
                <a:latin typeface="Calibri"/>
                <a:cs typeface="Calibri"/>
              </a:rPr>
              <a:t>t</a:t>
            </a:r>
            <a:r>
              <a:rPr sz="2000" spc="-125"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45" dirty="0">
                <a:latin typeface="Calibri"/>
                <a:cs typeface="Calibri"/>
              </a:rPr>
              <a:t>un</a:t>
            </a:r>
            <a:r>
              <a:rPr sz="2000" spc="-55" dirty="0">
                <a:latin typeface="Calibri"/>
                <a:cs typeface="Calibri"/>
              </a:rPr>
              <a:t>c</a:t>
            </a:r>
            <a:r>
              <a:rPr sz="2000" spc="45" dirty="0">
                <a:latin typeface="Calibri"/>
                <a:cs typeface="Calibri"/>
              </a:rPr>
              <a:t>h</a:t>
            </a:r>
            <a:r>
              <a:rPr sz="2000" spc="40" dirty="0">
                <a:latin typeface="Calibri"/>
                <a:cs typeface="Calibri"/>
              </a:rPr>
              <a:t>a</a:t>
            </a:r>
            <a:r>
              <a:rPr sz="2000" spc="45" dirty="0">
                <a:latin typeface="Calibri"/>
                <a:cs typeface="Calibri"/>
              </a:rPr>
              <a:t>n</a:t>
            </a:r>
            <a:r>
              <a:rPr sz="2000" spc="-50" dirty="0">
                <a:latin typeface="Calibri"/>
                <a:cs typeface="Calibri"/>
              </a:rPr>
              <a:t>g</a:t>
            </a:r>
            <a:r>
              <a:rPr sz="2000" spc="-5" dirty="0">
                <a:latin typeface="Calibri"/>
                <a:cs typeface="Calibri"/>
              </a:rPr>
              <a:t>e</a:t>
            </a:r>
            <a:r>
              <a:rPr sz="2000" dirty="0">
                <a:latin typeface="Calibri"/>
                <a:cs typeface="Calibri"/>
              </a:rPr>
              <a:t>d</a:t>
            </a:r>
            <a:endParaRPr sz="2000">
              <a:latin typeface="Calibri"/>
              <a:cs typeface="Calibri"/>
            </a:endParaRPr>
          </a:p>
          <a:p>
            <a:pPr>
              <a:lnSpc>
                <a:spcPct val="100000"/>
              </a:lnSpc>
              <a:spcBef>
                <a:spcPts val="7"/>
              </a:spcBef>
            </a:pPr>
            <a:endParaRPr sz="2950">
              <a:latin typeface="Times New Roman"/>
              <a:cs typeface="Times New Roman"/>
            </a:endParaRPr>
          </a:p>
          <a:p>
            <a:pPr marL="645795">
              <a:lnSpc>
                <a:spcPct val="1000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clients</a:t>
            </a:r>
            <a:endParaRPr sz="1800">
              <a:latin typeface="Courier New"/>
              <a:cs typeface="Courier New"/>
            </a:endParaRPr>
          </a:p>
          <a:p>
            <a:pPr marL="1840864" indent="-916305">
              <a:lnSpc>
                <a:spcPct val="100000"/>
              </a:lnSpc>
              <a:spcBef>
                <a:spcPts val="240"/>
              </a:spcBef>
            </a:pPr>
            <a:r>
              <a:rPr sz="1800" b="1" spc="15" dirty="0">
                <a:latin typeface="Courier New"/>
                <a:cs typeface="Courier New"/>
              </a:rPr>
              <a:t>CHANG</a:t>
            </a:r>
            <a:r>
              <a:rPr sz="1800" b="1" dirty="0">
                <a:latin typeface="Courier New"/>
                <a:cs typeface="Courier New"/>
              </a:rPr>
              <a:t>E</a:t>
            </a:r>
            <a:r>
              <a:rPr sz="1800" b="1" spc="-160" dirty="0">
                <a:latin typeface="Courier New"/>
                <a:cs typeface="Courier New"/>
              </a:rPr>
              <a:t> </a:t>
            </a:r>
            <a:r>
              <a:rPr sz="1800" b="1" spc="15" dirty="0">
                <a:solidFill>
                  <a:srgbClr val="0000FF"/>
                </a:solidFill>
                <a:latin typeface="Courier New"/>
                <a:cs typeface="Courier New"/>
              </a:rPr>
              <a:t>fnam</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spc="15" dirty="0">
                <a:solidFill>
                  <a:srgbClr val="0000FF"/>
                </a:solidFill>
                <a:latin typeface="Courier New"/>
                <a:cs typeface="Courier New"/>
              </a:rPr>
              <a:t>first_nam</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spc="15" dirty="0">
                <a:latin typeface="Courier New"/>
                <a:cs typeface="Courier New"/>
              </a:rPr>
              <a:t>STRING;</a:t>
            </a:r>
            <a:endParaRPr sz="1800">
              <a:latin typeface="Courier New"/>
              <a:cs typeface="Courier New"/>
            </a:endParaRPr>
          </a:p>
          <a:p>
            <a:pPr>
              <a:lnSpc>
                <a:spcPct val="100000"/>
              </a:lnSpc>
              <a:spcBef>
                <a:spcPts val="21"/>
              </a:spcBef>
            </a:pPr>
            <a:endParaRPr sz="2150">
              <a:latin typeface="Times New Roman"/>
              <a:cs typeface="Times New Roman"/>
            </a:endParaRPr>
          </a:p>
          <a:p>
            <a:pPr marL="1840864">
              <a:lnSpc>
                <a:spcPct val="100000"/>
              </a:lnSpc>
              <a:tabLst>
                <a:tab pos="2933700" algn="l"/>
                <a:tab pos="4495800" algn="l"/>
              </a:tabLst>
            </a:pPr>
            <a:r>
              <a:rPr sz="1600" spc="40" dirty="0">
                <a:solidFill>
                  <a:srgbClr val="000090"/>
                </a:solidFill>
                <a:latin typeface="Calibri"/>
                <a:cs typeface="Calibri"/>
              </a:rPr>
              <a:t>O</a:t>
            </a:r>
            <a:r>
              <a:rPr sz="1600" spc="30" dirty="0">
                <a:solidFill>
                  <a:srgbClr val="000090"/>
                </a:solidFill>
                <a:latin typeface="Calibri"/>
                <a:cs typeface="Calibri"/>
              </a:rPr>
              <a:t>l</a:t>
            </a:r>
            <a:r>
              <a:rPr sz="1600" dirty="0">
                <a:solidFill>
                  <a:srgbClr val="000090"/>
                </a:solidFill>
                <a:latin typeface="Calibri"/>
                <a:cs typeface="Calibri"/>
              </a:rPr>
              <a:t>d</a:t>
            </a:r>
            <a:r>
              <a:rPr sz="1600" spc="-105" dirty="0">
                <a:solidFill>
                  <a:srgbClr val="000090"/>
                </a:solidFill>
                <a:latin typeface="Calibri"/>
                <a:cs typeface="Calibri"/>
              </a:rPr>
              <a:t> </a:t>
            </a:r>
            <a:r>
              <a:rPr sz="1600" spc="-40" dirty="0">
                <a:solidFill>
                  <a:srgbClr val="000090"/>
                </a:solidFill>
                <a:latin typeface="Calibri"/>
                <a:cs typeface="Calibri"/>
              </a:rPr>
              <a:t>N</a:t>
            </a:r>
            <a:r>
              <a:rPr sz="1600" spc="30" dirty="0">
                <a:solidFill>
                  <a:srgbClr val="000090"/>
                </a:solidFill>
                <a:latin typeface="Calibri"/>
                <a:cs typeface="Calibri"/>
              </a:rPr>
              <a:t>a</a:t>
            </a:r>
            <a:r>
              <a:rPr sz="1600" spc="10" dirty="0">
                <a:solidFill>
                  <a:srgbClr val="000090"/>
                </a:solidFill>
                <a:latin typeface="Calibri"/>
                <a:cs typeface="Calibri"/>
              </a:rPr>
              <a:t>m</a:t>
            </a:r>
            <a:r>
              <a:rPr sz="1600" spc="-5" dirty="0">
                <a:solidFill>
                  <a:srgbClr val="000090"/>
                </a:solidFill>
                <a:latin typeface="Calibri"/>
                <a:cs typeface="Calibri"/>
              </a:rPr>
              <a:t>e</a:t>
            </a:r>
            <a:r>
              <a:rPr sz="1600" dirty="0">
                <a:solidFill>
                  <a:srgbClr val="000090"/>
                </a:solidFill>
                <a:latin typeface="Calibri"/>
                <a:cs typeface="Calibri"/>
              </a:rPr>
              <a:t>	</a:t>
            </a:r>
            <a:r>
              <a:rPr sz="1600" spc="-40" dirty="0">
                <a:solidFill>
                  <a:srgbClr val="000090"/>
                </a:solidFill>
                <a:latin typeface="Calibri"/>
                <a:cs typeface="Calibri"/>
              </a:rPr>
              <a:t>N</a:t>
            </a:r>
            <a:r>
              <a:rPr sz="1600" spc="-5" dirty="0">
                <a:solidFill>
                  <a:srgbClr val="000090"/>
                </a:solidFill>
                <a:latin typeface="Calibri"/>
                <a:cs typeface="Calibri"/>
              </a:rPr>
              <a:t>ew</a:t>
            </a:r>
            <a:r>
              <a:rPr sz="1600" spc="-10" dirty="0">
                <a:solidFill>
                  <a:srgbClr val="000090"/>
                </a:solidFill>
                <a:latin typeface="Calibri"/>
                <a:cs typeface="Calibri"/>
              </a:rPr>
              <a:t> </a:t>
            </a:r>
            <a:r>
              <a:rPr sz="1600" spc="-40" dirty="0">
                <a:solidFill>
                  <a:srgbClr val="000090"/>
                </a:solidFill>
                <a:latin typeface="Calibri"/>
                <a:cs typeface="Calibri"/>
              </a:rPr>
              <a:t>N</a:t>
            </a:r>
            <a:r>
              <a:rPr sz="1600" spc="25" dirty="0">
                <a:solidFill>
                  <a:srgbClr val="000090"/>
                </a:solidFill>
                <a:latin typeface="Calibri"/>
                <a:cs typeface="Calibri"/>
              </a:rPr>
              <a:t>a</a:t>
            </a:r>
            <a:r>
              <a:rPr sz="1600" spc="10" dirty="0">
                <a:solidFill>
                  <a:srgbClr val="000090"/>
                </a:solidFill>
                <a:latin typeface="Calibri"/>
                <a:cs typeface="Calibri"/>
              </a:rPr>
              <a:t>m</a:t>
            </a:r>
            <a:r>
              <a:rPr sz="1600" spc="-5" dirty="0">
                <a:solidFill>
                  <a:srgbClr val="000090"/>
                </a:solidFill>
                <a:latin typeface="Calibri"/>
                <a:cs typeface="Calibri"/>
              </a:rPr>
              <a:t>e</a:t>
            </a:r>
            <a:r>
              <a:rPr sz="1600" dirty="0">
                <a:solidFill>
                  <a:srgbClr val="000090"/>
                </a:solidFill>
                <a:latin typeface="Calibri"/>
                <a:cs typeface="Calibri"/>
              </a:rPr>
              <a:t>	</a:t>
            </a:r>
            <a:r>
              <a:rPr sz="1600" spc="-80" dirty="0">
                <a:solidFill>
                  <a:srgbClr val="000090"/>
                </a:solidFill>
                <a:latin typeface="Calibri"/>
                <a:cs typeface="Calibri"/>
              </a:rPr>
              <a:t>T</a:t>
            </a:r>
            <a:r>
              <a:rPr sz="1600" spc="-25" dirty="0">
                <a:solidFill>
                  <a:srgbClr val="000090"/>
                </a:solidFill>
                <a:latin typeface="Calibri"/>
                <a:cs typeface="Calibri"/>
              </a:rPr>
              <a:t>y</a:t>
            </a:r>
            <a:r>
              <a:rPr sz="1600" spc="-40" dirty="0">
                <a:solidFill>
                  <a:srgbClr val="000090"/>
                </a:solidFill>
                <a:latin typeface="Calibri"/>
                <a:cs typeface="Calibri"/>
              </a:rPr>
              <a:t>p</a:t>
            </a:r>
            <a:r>
              <a:rPr sz="1600" spc="-5" dirty="0">
                <a:solidFill>
                  <a:srgbClr val="000090"/>
                </a:solidFill>
                <a:latin typeface="Calibri"/>
                <a:cs typeface="Calibri"/>
              </a:rPr>
              <a:t>e</a:t>
            </a:r>
            <a:endParaRPr sz="1600">
              <a:latin typeface="Calibri"/>
              <a:cs typeface="Calibri"/>
            </a:endParaRPr>
          </a:p>
        </p:txBody>
      </p:sp>
      <p:sp>
        <p:nvSpPr>
          <p:cNvPr id="26" name="object 26"/>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R</a:t>
            </a:r>
            <a:r>
              <a:rPr dirty="0"/>
              <a:t>e</a:t>
            </a:r>
            <a:r>
              <a:rPr spc="35" dirty="0"/>
              <a:t>n</a:t>
            </a:r>
            <a:r>
              <a:rPr spc="-50" dirty="0"/>
              <a:t>a</a:t>
            </a:r>
            <a:r>
              <a:rPr spc="-25" dirty="0"/>
              <a:t>m</a:t>
            </a:r>
            <a:r>
              <a:rPr spc="45" dirty="0"/>
              <a:t>i</a:t>
            </a:r>
            <a:r>
              <a:rPr spc="35" dirty="0"/>
              <a:t>n</a:t>
            </a:r>
            <a:r>
              <a:rPr spc="-5" dirty="0"/>
              <a:t>g</a:t>
            </a:r>
            <a:r>
              <a:rPr spc="-75" dirty="0"/>
              <a:t> </a:t>
            </a:r>
            <a:r>
              <a:rPr spc="-170" dirty="0"/>
              <a:t>T</a:t>
            </a:r>
            <a:r>
              <a:rPr spc="-50" dirty="0"/>
              <a:t>a</a:t>
            </a:r>
            <a:r>
              <a:rPr spc="35" dirty="0"/>
              <a:t>b</a:t>
            </a:r>
            <a:r>
              <a:rPr spc="45" dirty="0"/>
              <a:t>l</a:t>
            </a:r>
            <a:r>
              <a:rPr dirty="0"/>
              <a:t>es</a:t>
            </a:r>
            <a:r>
              <a:rPr spc="-85" dirty="0"/>
              <a:t> </a:t>
            </a:r>
            <a:r>
              <a:rPr spc="-50" dirty="0"/>
              <a:t>a</a:t>
            </a:r>
            <a:r>
              <a:rPr spc="35" dirty="0"/>
              <a:t>n</a:t>
            </a:r>
            <a:r>
              <a:rPr dirty="0"/>
              <a:t>d</a:t>
            </a:r>
            <a:r>
              <a:rPr spc="-5" dirty="0"/>
              <a:t> </a:t>
            </a:r>
            <a:r>
              <a:rPr spc="20" dirty="0"/>
              <a:t>C</a:t>
            </a:r>
            <a:r>
              <a:rPr spc="30" dirty="0"/>
              <a:t>o</a:t>
            </a:r>
            <a:r>
              <a:rPr spc="45" dirty="0"/>
              <a:t>l</a:t>
            </a:r>
            <a:r>
              <a:rPr spc="35" dirty="0"/>
              <a:t>u</a:t>
            </a:r>
            <a:r>
              <a:rPr spc="-25" dirty="0"/>
              <a:t>m</a:t>
            </a:r>
            <a:r>
              <a:rPr spc="35" dirty="0"/>
              <a:t>n</a:t>
            </a:r>
            <a:r>
              <a:rPr dirty="0"/>
              <a:t>s</a:t>
            </a:r>
          </a:p>
        </p:txBody>
      </p:sp>
      <p:sp>
        <p:nvSpPr>
          <p:cNvPr id="27" name="object 27"/>
          <p:cNvSpPr txBox="1"/>
          <p:nvPr/>
        </p:nvSpPr>
        <p:spPr>
          <a:xfrm>
            <a:off x="996950" y="2533650"/>
            <a:ext cx="7467600" cy="596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customer</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RENAM</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T</a:t>
            </a:r>
            <a:r>
              <a:rPr sz="1800" b="1" dirty="0">
                <a:latin typeface="Courier New"/>
                <a:cs typeface="Courier New"/>
              </a:rPr>
              <a:t>O</a:t>
            </a:r>
            <a:r>
              <a:rPr sz="1800" b="1" spc="-65" dirty="0">
                <a:latin typeface="Courier New"/>
                <a:cs typeface="Courier New"/>
              </a:rPr>
              <a:t> </a:t>
            </a:r>
            <a:r>
              <a:rPr sz="1800" b="1" spc="15" dirty="0">
                <a:latin typeface="Courier New"/>
                <a:cs typeface="Courier New"/>
              </a:rPr>
              <a:t>clients;</a:t>
            </a:r>
            <a:endParaRPr sz="1800">
              <a:latin typeface="Courier New"/>
              <a:cs typeface="Courier New"/>
            </a:endParaRPr>
          </a:p>
        </p:txBody>
      </p:sp>
      <p:sp>
        <p:nvSpPr>
          <p:cNvPr id="28" name="object 28"/>
          <p:cNvSpPr/>
          <p:nvPr/>
        </p:nvSpPr>
        <p:spPr>
          <a:xfrm>
            <a:off x="4660900" y="5321300"/>
            <a:ext cx="1041400" cy="152400"/>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4737100" y="5372100"/>
            <a:ext cx="896619" cy="0"/>
          </a:xfrm>
          <a:custGeom>
            <a:avLst/>
            <a:gdLst/>
            <a:ahLst/>
            <a:cxnLst/>
            <a:rect l="l" t="t" r="r" b="b"/>
            <a:pathLst>
              <a:path w="896620">
                <a:moveTo>
                  <a:pt x="896111" y="0"/>
                </a:moveTo>
                <a:lnTo>
                  <a:pt x="0" y="0"/>
                </a:lnTo>
              </a:path>
            </a:pathLst>
          </a:custGeom>
          <a:ln w="25400">
            <a:solidFill>
              <a:srgbClr val="000090"/>
            </a:solidFill>
          </a:ln>
        </p:spPr>
        <p:txBody>
          <a:bodyPr wrap="square" lIns="0" tIns="0" rIns="0" bIns="0" rtlCol="0"/>
          <a:lstStyle/>
          <a:p>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28</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6300" y="2324100"/>
            <a:ext cx="7912100" cy="736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27100" y="2400300"/>
            <a:ext cx="6578600" cy="622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20750" y="2368550"/>
            <a:ext cx="7772400" cy="596900"/>
          </a:xfrm>
          <a:custGeom>
            <a:avLst/>
            <a:gdLst/>
            <a:ahLst/>
            <a:cxnLst/>
            <a:rect l="l" t="t" r="r" b="b"/>
            <a:pathLst>
              <a:path w="7772400" h="596900">
                <a:moveTo>
                  <a:pt x="0" y="0"/>
                </a:moveTo>
                <a:lnTo>
                  <a:pt x="7772400" y="0"/>
                </a:lnTo>
                <a:lnTo>
                  <a:pt x="7772400" y="596900"/>
                </a:lnTo>
                <a:lnTo>
                  <a:pt x="0" y="596900"/>
                </a:lnTo>
                <a:lnTo>
                  <a:pt x="0" y="0"/>
                </a:lnTo>
                <a:close/>
              </a:path>
            </a:pathLst>
          </a:custGeom>
          <a:solidFill>
            <a:srgbClr val="F6FFC3"/>
          </a:solidFill>
        </p:spPr>
        <p:txBody>
          <a:bodyPr wrap="square" lIns="0" tIns="0" rIns="0" bIns="0" rtlCol="0"/>
          <a:lstStyle/>
          <a:p>
            <a:endParaRPr/>
          </a:p>
        </p:txBody>
      </p:sp>
      <p:sp>
        <p:nvSpPr>
          <p:cNvPr id="5" name="object 5"/>
          <p:cNvSpPr/>
          <p:nvPr/>
        </p:nvSpPr>
        <p:spPr>
          <a:xfrm>
            <a:off x="920750" y="2368550"/>
            <a:ext cx="7772400" cy="596900"/>
          </a:xfrm>
          <a:custGeom>
            <a:avLst/>
            <a:gdLst/>
            <a:ahLst/>
            <a:cxnLst/>
            <a:rect l="l" t="t" r="r" b="b"/>
            <a:pathLst>
              <a:path w="7772400" h="596900">
                <a:moveTo>
                  <a:pt x="0" y="0"/>
                </a:moveTo>
                <a:lnTo>
                  <a:pt x="7772400" y="0"/>
                </a:lnTo>
                <a:lnTo>
                  <a:pt x="7772400" y="596900"/>
                </a:lnTo>
                <a:lnTo>
                  <a:pt x="0" y="596900"/>
                </a:lnTo>
                <a:lnTo>
                  <a:pt x="0" y="0"/>
                </a:lnTo>
                <a:close/>
              </a:path>
            </a:pathLst>
          </a:custGeom>
          <a:ln w="12700">
            <a:solidFill>
              <a:srgbClr val="7F7F7F"/>
            </a:solidFill>
          </a:ln>
        </p:spPr>
        <p:txBody>
          <a:bodyPr wrap="square" lIns="0" tIns="0" rIns="0" bIns="0" rtlCol="0"/>
          <a:lstStyle/>
          <a:p>
            <a:endParaRPr/>
          </a:p>
        </p:txBody>
      </p:sp>
      <p:sp>
        <p:nvSpPr>
          <p:cNvPr id="6" name="object 6"/>
          <p:cNvSpPr/>
          <p:nvPr/>
        </p:nvSpPr>
        <p:spPr>
          <a:xfrm>
            <a:off x="876300" y="4470400"/>
            <a:ext cx="7912100" cy="1117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27100" y="4597400"/>
            <a:ext cx="5753100" cy="9017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2926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368800" y="2857500"/>
            <a:ext cx="0" cy="182880"/>
          </a:xfrm>
          <a:custGeom>
            <a:avLst/>
            <a:gdLst/>
            <a:ahLst/>
            <a:cxnLst/>
            <a:rect l="l" t="t" r="r" b="b"/>
            <a:pathLst>
              <a:path h="182880">
                <a:moveTo>
                  <a:pt x="0" y="0"/>
                </a:moveTo>
                <a:lnTo>
                  <a:pt x="1" y="182879"/>
                </a:lnTo>
              </a:path>
            </a:pathLst>
          </a:custGeom>
          <a:ln w="25400">
            <a:solidFill>
              <a:srgbClr val="000090"/>
            </a:solidFill>
          </a:ln>
        </p:spPr>
        <p:txBody>
          <a:bodyPr wrap="square" lIns="0" tIns="0" rIns="0" bIns="0" rtlCol="0"/>
          <a:lstStyle/>
          <a:p>
            <a:endParaRPr/>
          </a:p>
        </p:txBody>
      </p:sp>
      <p:sp>
        <p:nvSpPr>
          <p:cNvPr id="10" name="object 10"/>
          <p:cNvSpPr/>
          <p:nvPr/>
        </p:nvSpPr>
        <p:spPr>
          <a:xfrm>
            <a:off x="51562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232400" y="2857500"/>
            <a:ext cx="0" cy="182880"/>
          </a:xfrm>
          <a:custGeom>
            <a:avLst/>
            <a:gdLst/>
            <a:ahLst/>
            <a:cxnLst/>
            <a:rect l="l" t="t" r="r" b="b"/>
            <a:pathLst>
              <a:path h="182880">
                <a:moveTo>
                  <a:pt x="0" y="0"/>
                </a:moveTo>
                <a:lnTo>
                  <a:pt x="1" y="182879"/>
                </a:lnTo>
              </a:path>
            </a:pathLst>
          </a:custGeom>
          <a:ln w="25400">
            <a:solidFill>
              <a:srgbClr val="000090"/>
            </a:solidFill>
          </a:ln>
        </p:spPr>
        <p:txBody>
          <a:bodyPr wrap="square" lIns="0" tIns="0" rIns="0" bIns="0" rtlCol="0"/>
          <a:lstStyle/>
          <a:p>
            <a:endParaRPr/>
          </a:p>
        </p:txBody>
      </p:sp>
      <p:sp>
        <p:nvSpPr>
          <p:cNvPr id="12" name="object 12"/>
          <p:cNvSpPr/>
          <p:nvPr/>
        </p:nvSpPr>
        <p:spPr>
          <a:xfrm>
            <a:off x="4292600" y="2984500"/>
            <a:ext cx="1003300" cy="1524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368799" y="3035300"/>
            <a:ext cx="868680" cy="0"/>
          </a:xfrm>
          <a:custGeom>
            <a:avLst/>
            <a:gdLst/>
            <a:ahLst/>
            <a:cxnLst/>
            <a:rect l="l" t="t" r="r" b="b"/>
            <a:pathLst>
              <a:path w="868679">
                <a:moveTo>
                  <a:pt x="868679" y="0"/>
                </a:moveTo>
                <a:lnTo>
                  <a:pt x="0" y="1"/>
                </a:lnTo>
              </a:path>
            </a:pathLst>
          </a:custGeom>
          <a:ln w="25400">
            <a:solidFill>
              <a:srgbClr val="000090"/>
            </a:solidFill>
          </a:ln>
        </p:spPr>
        <p:txBody>
          <a:bodyPr wrap="square" lIns="0" tIns="0" rIns="0" bIns="0" rtlCol="0"/>
          <a:lstStyle/>
          <a:p>
            <a:endParaRPr/>
          </a:p>
        </p:txBody>
      </p:sp>
      <p:sp>
        <p:nvSpPr>
          <p:cNvPr id="14" name="object 14"/>
          <p:cNvSpPr/>
          <p:nvPr/>
        </p:nvSpPr>
        <p:spPr>
          <a:xfrm>
            <a:off x="62103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6286500" y="2857500"/>
            <a:ext cx="0" cy="182880"/>
          </a:xfrm>
          <a:custGeom>
            <a:avLst/>
            <a:gdLst/>
            <a:ahLst/>
            <a:cxnLst/>
            <a:rect l="l" t="t" r="r" b="b"/>
            <a:pathLst>
              <a:path h="182880">
                <a:moveTo>
                  <a:pt x="0" y="0"/>
                </a:moveTo>
                <a:lnTo>
                  <a:pt x="1" y="182879"/>
                </a:lnTo>
              </a:path>
            </a:pathLst>
          </a:custGeom>
          <a:ln w="25400">
            <a:solidFill>
              <a:srgbClr val="000090"/>
            </a:solidFill>
          </a:ln>
        </p:spPr>
        <p:txBody>
          <a:bodyPr wrap="square" lIns="0" tIns="0" rIns="0" bIns="0" rtlCol="0"/>
          <a:lstStyle/>
          <a:p>
            <a:endParaRPr/>
          </a:p>
        </p:txBody>
      </p:sp>
      <p:sp>
        <p:nvSpPr>
          <p:cNvPr id="16" name="object 16"/>
          <p:cNvSpPr/>
          <p:nvPr/>
        </p:nvSpPr>
        <p:spPr>
          <a:xfrm>
            <a:off x="70612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137400" y="2857500"/>
            <a:ext cx="0" cy="182880"/>
          </a:xfrm>
          <a:custGeom>
            <a:avLst/>
            <a:gdLst/>
            <a:ahLst/>
            <a:cxnLst/>
            <a:rect l="l" t="t" r="r" b="b"/>
            <a:pathLst>
              <a:path h="182880">
                <a:moveTo>
                  <a:pt x="0" y="0"/>
                </a:moveTo>
                <a:lnTo>
                  <a:pt x="0" y="182879"/>
                </a:lnTo>
              </a:path>
            </a:pathLst>
          </a:custGeom>
          <a:ln w="25400">
            <a:solidFill>
              <a:srgbClr val="000090"/>
            </a:solidFill>
          </a:ln>
        </p:spPr>
        <p:txBody>
          <a:bodyPr wrap="square" lIns="0" tIns="0" rIns="0" bIns="0" rtlCol="0"/>
          <a:lstStyle/>
          <a:p>
            <a:endParaRPr/>
          </a:p>
        </p:txBody>
      </p:sp>
      <p:sp>
        <p:nvSpPr>
          <p:cNvPr id="18" name="object 18"/>
          <p:cNvSpPr/>
          <p:nvPr/>
        </p:nvSpPr>
        <p:spPr>
          <a:xfrm>
            <a:off x="6210300" y="2984500"/>
            <a:ext cx="990600" cy="152400"/>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6286500" y="3035300"/>
            <a:ext cx="850900" cy="0"/>
          </a:xfrm>
          <a:custGeom>
            <a:avLst/>
            <a:gdLst/>
            <a:ahLst/>
            <a:cxnLst/>
            <a:rect l="l" t="t" r="r" b="b"/>
            <a:pathLst>
              <a:path w="850900">
                <a:moveTo>
                  <a:pt x="850391" y="0"/>
                </a:moveTo>
                <a:lnTo>
                  <a:pt x="0" y="1"/>
                </a:lnTo>
              </a:path>
            </a:pathLst>
          </a:custGeom>
          <a:ln w="25400">
            <a:solidFill>
              <a:srgbClr val="000090"/>
            </a:solidFill>
          </a:ln>
        </p:spPr>
        <p:txBody>
          <a:bodyPr wrap="square" lIns="0" tIns="0" rIns="0" bIns="0" rtlCol="0"/>
          <a:lstStyle/>
          <a:p>
            <a:endParaRPr/>
          </a:p>
        </p:txBody>
      </p:sp>
      <p:sp>
        <p:nvSpPr>
          <p:cNvPr id="20" name="object 20"/>
          <p:cNvSpPr txBox="1"/>
          <p:nvPr/>
        </p:nvSpPr>
        <p:spPr>
          <a:xfrm>
            <a:off x="527242" y="1196354"/>
            <a:ext cx="6752590" cy="31051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45" dirty="0">
                <a:latin typeface="Calibri"/>
                <a:cs typeface="Calibri"/>
              </a:rPr>
              <a:t>Y</a:t>
            </a:r>
            <a:r>
              <a:rPr sz="2000" b="1" spc="10" dirty="0">
                <a:latin typeface="Calibri"/>
                <a:cs typeface="Calibri"/>
              </a:rPr>
              <a:t>o</a:t>
            </a:r>
            <a:r>
              <a:rPr sz="2000" b="1" spc="-5" dirty="0">
                <a:latin typeface="Calibri"/>
                <a:cs typeface="Calibri"/>
              </a:rPr>
              <a:t>u</a:t>
            </a:r>
            <a:r>
              <a:rPr sz="2000" b="1" spc="7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m</a:t>
            </a:r>
            <a:r>
              <a:rPr sz="2000" b="1" spc="10" dirty="0">
                <a:latin typeface="Calibri"/>
                <a:cs typeface="Calibri"/>
              </a:rPr>
              <a:t>o</a:t>
            </a:r>
            <a:r>
              <a:rPr sz="2000" b="1" spc="20" dirty="0">
                <a:latin typeface="Calibri"/>
                <a:cs typeface="Calibri"/>
              </a:rPr>
              <a:t>d</a:t>
            </a:r>
            <a:r>
              <a:rPr sz="2000" b="1" dirty="0">
                <a:latin typeface="Calibri"/>
                <a:cs typeface="Calibri"/>
              </a:rPr>
              <a:t>i</a:t>
            </a:r>
            <a:r>
              <a:rPr sz="2000" b="1" spc="-35" dirty="0">
                <a:latin typeface="Calibri"/>
                <a:cs typeface="Calibri"/>
              </a:rPr>
              <a:t>f</a:t>
            </a:r>
            <a:r>
              <a:rPr sz="2000" b="1" spc="-5" dirty="0">
                <a:latin typeface="Calibri"/>
                <a:cs typeface="Calibri"/>
              </a:rPr>
              <a:t>y</a:t>
            </a:r>
            <a:r>
              <a:rPr sz="2000" b="1" dirty="0">
                <a:latin typeface="Calibri"/>
                <a:cs typeface="Calibri"/>
              </a:rPr>
              <a:t> </a:t>
            </a:r>
            <a:r>
              <a:rPr sz="2000" b="1" spc="-5" dirty="0">
                <a:latin typeface="Calibri"/>
                <a:cs typeface="Calibri"/>
              </a:rPr>
              <a:t>a</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20" dirty="0">
                <a:latin typeface="Calibri"/>
                <a:cs typeface="Calibri"/>
              </a:rPr>
              <a:t>n</a:t>
            </a:r>
            <a:r>
              <a:rPr sz="2000" b="1" spc="-125" dirty="0">
                <a:latin typeface="Calibri"/>
                <a:cs typeface="Calibri"/>
              </a:rPr>
              <a:t>’</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5" dirty="0">
                <a:latin typeface="Calibri"/>
                <a:cs typeface="Calibri"/>
              </a:rPr>
              <a:t>y</a:t>
            </a:r>
            <a:r>
              <a:rPr sz="2000" b="1" spc="20" dirty="0">
                <a:latin typeface="Calibri"/>
                <a:cs typeface="Calibri"/>
              </a:rPr>
              <a:t>p</a:t>
            </a:r>
            <a:r>
              <a:rPr sz="2000" b="1" dirty="0">
                <a:latin typeface="Calibri"/>
                <a:cs typeface="Calibri"/>
              </a:rPr>
              <a:t>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5"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o</a:t>
            </a:r>
            <a:r>
              <a:rPr sz="2000" spc="40" dirty="0">
                <a:latin typeface="Calibri"/>
                <a:cs typeface="Calibri"/>
              </a:rPr>
              <a:t>l</a:t>
            </a:r>
            <a:r>
              <a:rPr sz="2000" dirty="0">
                <a:latin typeface="Calibri"/>
                <a:cs typeface="Calibri"/>
              </a:rPr>
              <a:t>d</a:t>
            </a:r>
            <a:r>
              <a:rPr sz="2000" spc="-10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n</a:t>
            </a:r>
            <a:r>
              <a:rPr sz="2000" spc="-5" dirty="0">
                <a:latin typeface="Calibri"/>
                <a:cs typeface="Calibri"/>
              </a:rPr>
              <a:t>ew</a:t>
            </a:r>
            <a:r>
              <a:rPr sz="2000" spc="-85"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dirty="0">
                <a:latin typeface="Calibri"/>
                <a:cs typeface="Calibri"/>
              </a:rPr>
              <a:t>n</a:t>
            </a:r>
            <a:r>
              <a:rPr sz="2000" spc="-105" dirty="0">
                <a:latin typeface="Calibri"/>
                <a:cs typeface="Calibri"/>
              </a:rPr>
              <a:t> </a:t>
            </a:r>
            <a:r>
              <a:rPr sz="2000" spc="45" dirty="0">
                <a:latin typeface="Calibri"/>
                <a:cs typeface="Calibri"/>
              </a:rPr>
              <a:t>n</a:t>
            </a:r>
            <a:r>
              <a:rPr sz="2000" spc="40" dirty="0">
                <a:latin typeface="Calibri"/>
                <a:cs typeface="Calibri"/>
              </a:rPr>
              <a:t>a</a:t>
            </a:r>
            <a:r>
              <a:rPr sz="2000" spc="-5" dirty="0">
                <a:latin typeface="Calibri"/>
                <a:cs typeface="Calibri"/>
              </a:rPr>
              <a:t>me</a:t>
            </a:r>
            <a:r>
              <a:rPr sz="2000" dirty="0">
                <a:latin typeface="Calibri"/>
                <a:cs typeface="Calibri"/>
              </a:rPr>
              <a:t>s</a:t>
            </a:r>
            <a:r>
              <a:rPr sz="2000" spc="-35" dirty="0">
                <a:latin typeface="Calibri"/>
                <a:cs typeface="Calibri"/>
              </a:rPr>
              <a:t> w</a:t>
            </a:r>
            <a:r>
              <a:rPr sz="2000" spc="40" dirty="0">
                <a:latin typeface="Calibri"/>
                <a:cs typeface="Calibri"/>
              </a:rPr>
              <a:t>il</a:t>
            </a:r>
            <a:r>
              <a:rPr sz="2000" dirty="0">
                <a:latin typeface="Calibri"/>
                <a:cs typeface="Calibri"/>
              </a:rPr>
              <a:t>l</a:t>
            </a:r>
            <a:r>
              <a:rPr sz="2000" spc="-114"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15" dirty="0">
                <a:latin typeface="Calibri"/>
                <a:cs typeface="Calibri"/>
              </a:rPr>
              <a:t>s</a:t>
            </a:r>
            <a:r>
              <a:rPr sz="2000" spc="40" dirty="0">
                <a:latin typeface="Calibri"/>
                <a:cs typeface="Calibri"/>
              </a:rPr>
              <a:t>a</a:t>
            </a:r>
            <a:r>
              <a:rPr sz="2000" spc="-5" dirty="0">
                <a:latin typeface="Calibri"/>
                <a:cs typeface="Calibri"/>
              </a:rPr>
              <a:t>me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75" dirty="0">
                <a:latin typeface="Calibri"/>
                <a:cs typeface="Calibri"/>
              </a:rPr>
              <a:t>Y</a:t>
            </a:r>
            <a:r>
              <a:rPr sz="2000" spc="45" dirty="0">
                <a:latin typeface="Calibri"/>
                <a:cs typeface="Calibri"/>
              </a:rPr>
              <a:t>o</a:t>
            </a:r>
            <a:r>
              <a:rPr sz="2000" dirty="0">
                <a:latin typeface="Calibri"/>
                <a:cs typeface="Calibri"/>
              </a:rPr>
              <a:t>u</a:t>
            </a:r>
            <a:r>
              <a:rPr sz="2000" spc="-105" dirty="0">
                <a:latin typeface="Calibri"/>
                <a:cs typeface="Calibri"/>
              </a:rPr>
              <a:t> </a:t>
            </a:r>
            <a:r>
              <a:rPr sz="2000" spc="-5"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5" dirty="0">
                <a:latin typeface="Calibri"/>
                <a:cs typeface="Calibri"/>
              </a:rPr>
              <a:t>e</a:t>
            </a:r>
            <a:r>
              <a:rPr sz="2000" spc="45" dirty="0">
                <a:latin typeface="Calibri"/>
                <a:cs typeface="Calibri"/>
              </a:rPr>
              <a:t>n</a:t>
            </a:r>
            <a:r>
              <a:rPr sz="2000" spc="15" dirty="0">
                <a:latin typeface="Calibri"/>
                <a:cs typeface="Calibri"/>
              </a:rPr>
              <a:t>s</a:t>
            </a:r>
            <a:r>
              <a:rPr sz="2000" spc="45" dirty="0">
                <a:latin typeface="Calibri"/>
                <a:cs typeface="Calibri"/>
              </a:rPr>
              <a:t>u</a:t>
            </a:r>
            <a:r>
              <a:rPr sz="2000" spc="-5" dirty="0">
                <a:latin typeface="Calibri"/>
                <a:cs typeface="Calibri"/>
              </a:rPr>
              <a:t>re</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125" dirty="0">
                <a:latin typeface="Calibri"/>
                <a:cs typeface="Calibri"/>
              </a:rPr>
              <a:t> </a:t>
            </a:r>
            <a:r>
              <a:rPr sz="2000" spc="-55" dirty="0">
                <a:latin typeface="Calibri"/>
                <a:cs typeface="Calibri"/>
              </a:rPr>
              <a:t>c</a:t>
            </a:r>
            <a:r>
              <a:rPr sz="2000" spc="45" dirty="0">
                <a:latin typeface="Calibri"/>
                <a:cs typeface="Calibri"/>
              </a:rPr>
              <a:t>on</a:t>
            </a:r>
            <a:r>
              <a:rPr sz="2000" spc="-15" dirty="0">
                <a:latin typeface="Calibri"/>
                <a:cs typeface="Calibri"/>
              </a:rPr>
              <a:t>f</a:t>
            </a:r>
            <a:r>
              <a:rPr sz="2000" spc="45" dirty="0">
                <a:latin typeface="Calibri"/>
                <a:cs typeface="Calibri"/>
              </a:rPr>
              <a:t>o</a:t>
            </a:r>
            <a:r>
              <a:rPr sz="2000" spc="-5" dirty="0">
                <a:latin typeface="Calibri"/>
                <a:cs typeface="Calibri"/>
              </a:rPr>
              <a:t>rm</a:t>
            </a:r>
            <a:r>
              <a:rPr sz="2000" dirty="0">
                <a:latin typeface="Calibri"/>
                <a:cs typeface="Calibri"/>
              </a:rPr>
              <a:t>s</a:t>
            </a:r>
            <a:r>
              <a:rPr sz="2000" spc="-13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n</a:t>
            </a:r>
            <a:r>
              <a:rPr sz="2000" spc="-5" dirty="0">
                <a:latin typeface="Calibri"/>
                <a:cs typeface="Calibri"/>
              </a:rPr>
              <a:t>ew</a:t>
            </a:r>
            <a:r>
              <a:rPr sz="2000" spc="-85"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5" dirty="0">
                <a:latin typeface="Calibri"/>
                <a:cs typeface="Calibri"/>
              </a:rPr>
              <a:t>e</a:t>
            </a:r>
            <a:endParaRPr sz="2000">
              <a:latin typeface="Calibri"/>
              <a:cs typeface="Calibri"/>
            </a:endParaRPr>
          </a:p>
          <a:p>
            <a:pPr lvl="1">
              <a:lnSpc>
                <a:spcPct val="100000"/>
              </a:lnSpc>
              <a:spcBef>
                <a:spcPts val="55"/>
              </a:spcBef>
              <a:buClr>
                <a:srgbClr val="107FA7"/>
              </a:buClr>
              <a:buFont typeface="Trebuchet MS"/>
              <a:buChar char="–"/>
            </a:pPr>
            <a:endParaRPr sz="2300">
              <a:latin typeface="Times New Roman"/>
              <a:cs typeface="Times New Roman"/>
            </a:endParaRPr>
          </a:p>
          <a:p>
            <a:pPr marL="569595">
              <a:lnSpc>
                <a:spcPct val="1000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job</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CHANG</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salar</a:t>
            </a:r>
            <a:r>
              <a:rPr sz="1800" b="1" dirty="0">
                <a:latin typeface="Courier New"/>
                <a:cs typeface="Courier New"/>
              </a:rPr>
              <a:t>y</a:t>
            </a:r>
            <a:r>
              <a:rPr sz="1800" b="1" spc="-160" dirty="0">
                <a:latin typeface="Courier New"/>
                <a:cs typeface="Courier New"/>
              </a:rPr>
              <a:t> </a:t>
            </a:r>
            <a:r>
              <a:rPr sz="1800" b="1" spc="15" dirty="0">
                <a:latin typeface="Courier New"/>
                <a:cs typeface="Courier New"/>
              </a:rPr>
              <a:t>salar</a:t>
            </a:r>
            <a:r>
              <a:rPr sz="1800" b="1" dirty="0">
                <a:latin typeface="Courier New"/>
                <a:cs typeface="Courier New"/>
              </a:rPr>
              <a:t>y</a:t>
            </a:r>
            <a:r>
              <a:rPr sz="1800" b="1" spc="-60" dirty="0">
                <a:latin typeface="Courier New"/>
                <a:cs typeface="Courier New"/>
              </a:rPr>
              <a:t> </a:t>
            </a:r>
            <a:r>
              <a:rPr sz="1800" b="1" spc="15" dirty="0">
                <a:solidFill>
                  <a:srgbClr val="0000FF"/>
                </a:solidFill>
                <a:latin typeface="Courier New"/>
                <a:cs typeface="Courier New"/>
              </a:rPr>
              <a:t>BIGIN</a:t>
            </a:r>
            <a:r>
              <a:rPr sz="1800" b="1" spc="20" dirty="0">
                <a:solidFill>
                  <a:srgbClr val="0000FF"/>
                </a:solidFill>
                <a:latin typeface="Courier New"/>
                <a:cs typeface="Courier New"/>
              </a:rPr>
              <a:t>T</a:t>
            </a:r>
            <a:r>
              <a:rPr sz="1800" b="1" dirty="0">
                <a:latin typeface="Courier New"/>
                <a:cs typeface="Courier New"/>
              </a:rPr>
              <a:t>;</a:t>
            </a:r>
            <a:endParaRPr sz="1800">
              <a:latin typeface="Courier New"/>
              <a:cs typeface="Courier New"/>
            </a:endParaRPr>
          </a:p>
          <a:p>
            <a:pPr>
              <a:lnSpc>
                <a:spcPct val="100000"/>
              </a:lnSpc>
              <a:spcBef>
                <a:spcPts val="45"/>
              </a:spcBef>
            </a:pPr>
            <a:endParaRPr sz="2100">
              <a:latin typeface="Times New Roman"/>
              <a:cs typeface="Times New Roman"/>
            </a:endParaRPr>
          </a:p>
          <a:p>
            <a:pPr marL="3856990">
              <a:lnSpc>
                <a:spcPts val="1800"/>
              </a:lnSpc>
              <a:tabLst>
                <a:tab pos="4809490" algn="l"/>
                <a:tab pos="6028690" algn="l"/>
              </a:tabLst>
            </a:pPr>
            <a:r>
              <a:rPr sz="1600" spc="40" dirty="0">
                <a:solidFill>
                  <a:srgbClr val="000090"/>
                </a:solidFill>
                <a:latin typeface="Calibri"/>
                <a:cs typeface="Calibri"/>
              </a:rPr>
              <a:t>O</a:t>
            </a:r>
            <a:r>
              <a:rPr sz="1600" spc="30" dirty="0">
                <a:solidFill>
                  <a:srgbClr val="000090"/>
                </a:solidFill>
                <a:latin typeface="Calibri"/>
                <a:cs typeface="Calibri"/>
              </a:rPr>
              <a:t>l</a:t>
            </a:r>
            <a:r>
              <a:rPr sz="1600" dirty="0">
                <a:solidFill>
                  <a:srgbClr val="000090"/>
                </a:solidFill>
                <a:latin typeface="Calibri"/>
                <a:cs typeface="Calibri"/>
              </a:rPr>
              <a:t>d</a:t>
            </a:r>
            <a:r>
              <a:rPr sz="1600" spc="-105" dirty="0">
                <a:solidFill>
                  <a:srgbClr val="000090"/>
                </a:solidFill>
                <a:latin typeface="Calibri"/>
                <a:cs typeface="Calibri"/>
              </a:rPr>
              <a:t> </a:t>
            </a:r>
            <a:r>
              <a:rPr sz="1600" spc="-40" dirty="0">
                <a:solidFill>
                  <a:srgbClr val="000090"/>
                </a:solidFill>
                <a:latin typeface="Calibri"/>
                <a:cs typeface="Calibri"/>
              </a:rPr>
              <a:t>N</a:t>
            </a:r>
            <a:r>
              <a:rPr sz="1600" spc="30" dirty="0">
                <a:solidFill>
                  <a:srgbClr val="000090"/>
                </a:solidFill>
                <a:latin typeface="Calibri"/>
                <a:cs typeface="Calibri"/>
              </a:rPr>
              <a:t>a</a:t>
            </a:r>
            <a:r>
              <a:rPr sz="1600" spc="10" dirty="0">
                <a:solidFill>
                  <a:srgbClr val="000090"/>
                </a:solidFill>
                <a:latin typeface="Calibri"/>
                <a:cs typeface="Calibri"/>
              </a:rPr>
              <a:t>m</a:t>
            </a:r>
            <a:r>
              <a:rPr sz="1600" spc="-5" dirty="0">
                <a:solidFill>
                  <a:srgbClr val="000090"/>
                </a:solidFill>
                <a:latin typeface="Calibri"/>
                <a:cs typeface="Calibri"/>
              </a:rPr>
              <a:t>e</a:t>
            </a:r>
            <a:r>
              <a:rPr sz="1600" dirty="0">
                <a:solidFill>
                  <a:srgbClr val="000090"/>
                </a:solidFill>
                <a:latin typeface="Calibri"/>
                <a:cs typeface="Calibri"/>
              </a:rPr>
              <a:t>	</a:t>
            </a:r>
            <a:r>
              <a:rPr sz="1600" spc="-40" dirty="0">
                <a:solidFill>
                  <a:srgbClr val="000090"/>
                </a:solidFill>
                <a:latin typeface="Calibri"/>
                <a:cs typeface="Calibri"/>
              </a:rPr>
              <a:t>N</a:t>
            </a:r>
            <a:r>
              <a:rPr sz="1600" spc="-5" dirty="0">
                <a:solidFill>
                  <a:srgbClr val="000090"/>
                </a:solidFill>
                <a:latin typeface="Calibri"/>
                <a:cs typeface="Calibri"/>
              </a:rPr>
              <a:t>ew</a:t>
            </a:r>
            <a:r>
              <a:rPr sz="1600" spc="-10" dirty="0">
                <a:solidFill>
                  <a:srgbClr val="000090"/>
                </a:solidFill>
                <a:latin typeface="Calibri"/>
                <a:cs typeface="Calibri"/>
              </a:rPr>
              <a:t> </a:t>
            </a:r>
            <a:r>
              <a:rPr sz="1600" spc="-40" dirty="0">
                <a:solidFill>
                  <a:srgbClr val="000090"/>
                </a:solidFill>
                <a:latin typeface="Calibri"/>
                <a:cs typeface="Calibri"/>
              </a:rPr>
              <a:t>N</a:t>
            </a:r>
            <a:r>
              <a:rPr sz="1600" spc="25" dirty="0">
                <a:solidFill>
                  <a:srgbClr val="000090"/>
                </a:solidFill>
                <a:latin typeface="Calibri"/>
                <a:cs typeface="Calibri"/>
              </a:rPr>
              <a:t>a</a:t>
            </a:r>
            <a:r>
              <a:rPr sz="1600" spc="10" dirty="0">
                <a:solidFill>
                  <a:srgbClr val="000090"/>
                </a:solidFill>
                <a:latin typeface="Calibri"/>
                <a:cs typeface="Calibri"/>
              </a:rPr>
              <a:t>m</a:t>
            </a:r>
            <a:r>
              <a:rPr sz="1600" spc="-5" dirty="0">
                <a:solidFill>
                  <a:srgbClr val="000090"/>
                </a:solidFill>
                <a:latin typeface="Calibri"/>
                <a:cs typeface="Calibri"/>
              </a:rPr>
              <a:t>e</a:t>
            </a:r>
            <a:r>
              <a:rPr sz="1600" dirty="0">
                <a:solidFill>
                  <a:srgbClr val="000090"/>
                </a:solidFill>
                <a:latin typeface="Calibri"/>
                <a:cs typeface="Calibri"/>
              </a:rPr>
              <a:t>	</a:t>
            </a:r>
            <a:r>
              <a:rPr sz="1600" spc="-80" dirty="0">
                <a:solidFill>
                  <a:srgbClr val="000090"/>
                </a:solidFill>
                <a:latin typeface="Calibri"/>
                <a:cs typeface="Calibri"/>
              </a:rPr>
              <a:t>T</a:t>
            </a:r>
            <a:r>
              <a:rPr sz="1600" spc="-25" dirty="0">
                <a:solidFill>
                  <a:srgbClr val="000090"/>
                </a:solidFill>
                <a:latin typeface="Calibri"/>
                <a:cs typeface="Calibri"/>
              </a:rPr>
              <a:t>y</a:t>
            </a:r>
            <a:r>
              <a:rPr sz="1600" spc="-40" dirty="0">
                <a:solidFill>
                  <a:srgbClr val="000090"/>
                </a:solidFill>
                <a:latin typeface="Calibri"/>
                <a:cs typeface="Calibri"/>
              </a:rPr>
              <a:t>p</a:t>
            </a:r>
            <a:r>
              <a:rPr sz="1600" spc="-5" dirty="0">
                <a:solidFill>
                  <a:srgbClr val="000090"/>
                </a:solidFill>
                <a:latin typeface="Calibri"/>
                <a:cs typeface="Calibri"/>
              </a:rPr>
              <a:t>e</a:t>
            </a:r>
            <a:endParaRPr sz="1600">
              <a:latin typeface="Calibri"/>
              <a:cs typeface="Calibri"/>
            </a:endParaRPr>
          </a:p>
          <a:p>
            <a:pPr marL="177800" indent="-165100">
              <a:lnSpc>
                <a:spcPts val="2280"/>
              </a:lnSpc>
              <a:buClr>
                <a:srgbClr val="2DA6C9"/>
              </a:buClr>
              <a:buFont typeface="Malgun Gothic"/>
              <a:buChar char="▪"/>
              <a:tabLst>
                <a:tab pos="177800" algn="l"/>
              </a:tabLst>
            </a:pPr>
            <a:r>
              <a:rPr sz="2000" b="1" spc="-20" dirty="0">
                <a:latin typeface="Calibri"/>
                <a:cs typeface="Calibri"/>
              </a:rPr>
              <a:t>A</a:t>
            </a:r>
            <a:r>
              <a:rPr sz="2000" b="1" spc="20" dirty="0">
                <a:latin typeface="Calibri"/>
                <a:cs typeface="Calibri"/>
              </a:rPr>
              <a:t>d</a:t>
            </a:r>
            <a:r>
              <a:rPr sz="2000" b="1" spc="-5" dirty="0">
                <a:latin typeface="Calibri"/>
                <a:cs typeface="Calibri"/>
              </a:rPr>
              <a:t>d</a:t>
            </a:r>
            <a:r>
              <a:rPr sz="2000" b="1" spc="-30" dirty="0">
                <a:latin typeface="Calibri"/>
                <a:cs typeface="Calibri"/>
              </a:rPr>
              <a:t> </a:t>
            </a:r>
            <a:r>
              <a:rPr sz="2000" b="1" spc="20" dirty="0">
                <a:latin typeface="Calibri"/>
                <a:cs typeface="Calibri"/>
              </a:rPr>
              <a:t>n</a:t>
            </a:r>
            <a:r>
              <a:rPr sz="2000" b="1" spc="-10" dirty="0">
                <a:latin typeface="Calibri"/>
                <a:cs typeface="Calibri"/>
              </a:rPr>
              <a:t>e</a:t>
            </a:r>
            <a:r>
              <a:rPr sz="2000" b="1" dirty="0">
                <a:latin typeface="Calibri"/>
                <a:cs typeface="Calibri"/>
              </a:rPr>
              <a:t>w</a:t>
            </a:r>
            <a:r>
              <a:rPr sz="2000" b="1" spc="-45"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20" dirty="0">
                <a:latin typeface="Calibri"/>
                <a:cs typeface="Calibri"/>
              </a:rPr>
              <a:t>n</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40" dirty="0">
                <a:latin typeface="Calibri"/>
                <a:cs typeface="Calibri"/>
              </a:rPr>
              <a:t>A</a:t>
            </a:r>
            <a:r>
              <a:rPr sz="2000" spc="45" dirty="0">
                <a:latin typeface="Calibri"/>
                <a:cs typeface="Calibri"/>
              </a:rPr>
              <a:t>pp</a:t>
            </a:r>
            <a:r>
              <a:rPr sz="2000" spc="-5" dirty="0">
                <a:latin typeface="Calibri"/>
                <a:cs typeface="Calibri"/>
              </a:rPr>
              <a:t>e</a:t>
            </a:r>
            <a:r>
              <a:rPr sz="2000" spc="45" dirty="0">
                <a:latin typeface="Calibri"/>
                <a:cs typeface="Calibri"/>
              </a:rPr>
              <a:t>nd</a:t>
            </a:r>
            <a:r>
              <a:rPr sz="2000" spc="-5" dirty="0">
                <a:latin typeface="Calibri"/>
                <a:cs typeface="Calibri"/>
              </a:rPr>
              <a:t>e</a:t>
            </a:r>
            <a:r>
              <a:rPr sz="2000" dirty="0">
                <a:latin typeface="Calibri"/>
                <a:cs typeface="Calibri"/>
              </a:rPr>
              <a:t>d</a:t>
            </a:r>
            <a:r>
              <a:rPr sz="2000" spc="-10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alibri"/>
                <a:cs typeface="Calibri"/>
              </a:rPr>
              <a:t>e</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o</a:t>
            </a:r>
            <a:r>
              <a:rPr sz="2000" dirty="0">
                <a:latin typeface="Calibri"/>
                <a:cs typeface="Calibri"/>
              </a:rPr>
              <a:t>f</a:t>
            </a:r>
            <a:r>
              <a:rPr sz="2000" spc="35" dirty="0">
                <a:latin typeface="Calibri"/>
                <a:cs typeface="Calibri"/>
              </a:rPr>
              <a:t> </a:t>
            </a:r>
            <a:r>
              <a:rPr sz="2000" spc="40" dirty="0">
                <a:latin typeface="Calibri"/>
                <a:cs typeface="Calibri"/>
              </a:rPr>
              <a:t>a</a:t>
            </a:r>
            <a:r>
              <a:rPr sz="2000" spc="45" dirty="0">
                <a:latin typeface="Calibri"/>
                <a:cs typeface="Calibri"/>
              </a:rPr>
              <a:t>n</a:t>
            </a:r>
            <a:r>
              <a:rPr sz="2000" spc="-5" dirty="0">
                <a:latin typeface="Calibri"/>
                <a:cs typeface="Calibri"/>
              </a:rPr>
              <a:t>y</a:t>
            </a:r>
            <a:r>
              <a:rPr sz="2000" spc="-160" dirty="0">
                <a:latin typeface="Calibri"/>
                <a:cs typeface="Calibri"/>
              </a:rPr>
              <a:t> </a:t>
            </a:r>
            <a:r>
              <a:rPr sz="2000" spc="-5" dirty="0">
                <a:latin typeface="Calibri"/>
                <a:cs typeface="Calibri"/>
              </a:rPr>
              <a:t>e</a:t>
            </a:r>
            <a:r>
              <a:rPr sz="2000" spc="30" dirty="0">
                <a:latin typeface="Calibri"/>
                <a:cs typeface="Calibri"/>
              </a:rPr>
              <a:t>x</a:t>
            </a:r>
            <a:r>
              <a:rPr sz="2000" spc="40" dirty="0">
                <a:latin typeface="Calibri"/>
                <a:cs typeface="Calibri"/>
              </a:rPr>
              <a:t>i</a:t>
            </a:r>
            <a:r>
              <a:rPr sz="2000" spc="15" dirty="0">
                <a:latin typeface="Calibri"/>
                <a:cs typeface="Calibri"/>
              </a:rPr>
              <a:t>s</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20" dirty="0">
                <a:latin typeface="Calibri"/>
                <a:cs typeface="Calibri"/>
              </a:rPr>
              <a:t>E</a:t>
            </a:r>
            <a:r>
              <a:rPr sz="2000" spc="30" dirty="0">
                <a:latin typeface="Calibri"/>
                <a:cs typeface="Calibri"/>
              </a:rPr>
              <a:t>x</a:t>
            </a:r>
            <a:r>
              <a:rPr sz="2000" spc="40" dirty="0">
                <a:latin typeface="Calibri"/>
                <a:cs typeface="Calibri"/>
              </a:rPr>
              <a:t>i</a:t>
            </a:r>
            <a:r>
              <a:rPr sz="2000" spc="15" dirty="0">
                <a:latin typeface="Calibri"/>
                <a:cs typeface="Calibri"/>
              </a:rPr>
              <a:t>s</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14" dirty="0">
                <a:latin typeface="Calibri"/>
                <a:cs typeface="Calibri"/>
              </a:rPr>
              <a:t> </a:t>
            </a:r>
            <a:r>
              <a:rPr sz="2000" spc="45" dirty="0">
                <a:latin typeface="Calibri"/>
                <a:cs typeface="Calibri"/>
              </a:rPr>
              <a:t>h</a:t>
            </a:r>
            <a:r>
              <a:rPr sz="2000" spc="40" dirty="0">
                <a:latin typeface="Calibri"/>
                <a:cs typeface="Calibri"/>
              </a:rPr>
              <a:t>a</a:t>
            </a:r>
            <a:r>
              <a:rPr sz="2000" spc="-10" dirty="0">
                <a:latin typeface="Calibri"/>
                <a:cs typeface="Calibri"/>
              </a:rPr>
              <a:t>v</a:t>
            </a:r>
            <a:r>
              <a:rPr sz="2000" spc="-5" dirty="0">
                <a:latin typeface="Calibri"/>
                <a:cs typeface="Calibri"/>
              </a:rPr>
              <a:t>e</a:t>
            </a:r>
            <a:r>
              <a:rPr sz="2000" spc="-150" dirty="0">
                <a:latin typeface="Calibri"/>
                <a:cs typeface="Calibri"/>
              </a:rPr>
              <a:t> </a:t>
            </a:r>
            <a:r>
              <a:rPr sz="2000" b="1" spc="-5" dirty="0">
                <a:latin typeface="Courier New"/>
                <a:cs typeface="Courier New"/>
              </a:rPr>
              <a:t>NUL</a:t>
            </a:r>
            <a:r>
              <a:rPr sz="2000" b="1" dirty="0">
                <a:latin typeface="Courier New"/>
                <a:cs typeface="Courier New"/>
              </a:rPr>
              <a:t>L</a:t>
            </a:r>
            <a:r>
              <a:rPr sz="2000" b="1" spc="-805" dirty="0">
                <a:latin typeface="Courier New"/>
                <a:cs typeface="Courier New"/>
              </a:rPr>
              <a:t> </a:t>
            </a:r>
            <a:r>
              <a:rPr sz="2000" spc="-10" dirty="0">
                <a:latin typeface="Calibri"/>
                <a:cs typeface="Calibri"/>
              </a:rPr>
              <a:t>v</a:t>
            </a:r>
            <a:r>
              <a:rPr sz="2000" spc="30" dirty="0">
                <a:latin typeface="Calibri"/>
                <a:cs typeface="Calibri"/>
              </a:rPr>
              <a:t>a</a:t>
            </a:r>
            <a:r>
              <a:rPr sz="2000" spc="40" dirty="0">
                <a:latin typeface="Calibri"/>
                <a:cs typeface="Calibri"/>
              </a:rPr>
              <a:t>l</a:t>
            </a:r>
            <a:r>
              <a:rPr sz="2000" spc="45" dirty="0">
                <a:latin typeface="Calibri"/>
                <a:cs typeface="Calibri"/>
              </a:rPr>
              <a:t>u</a:t>
            </a:r>
            <a:r>
              <a:rPr sz="2000" spc="-5" dirty="0">
                <a:latin typeface="Calibri"/>
                <a:cs typeface="Calibri"/>
              </a:rPr>
              <a:t>e</a:t>
            </a:r>
            <a:r>
              <a:rPr sz="2000" dirty="0">
                <a:latin typeface="Calibri"/>
                <a:cs typeface="Calibri"/>
              </a:rPr>
              <a:t>s</a:t>
            </a:r>
            <a:r>
              <a:rPr sz="2000" spc="-13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50" dirty="0">
                <a:latin typeface="Calibri"/>
                <a:cs typeface="Calibri"/>
              </a:rPr>
              <a:t> </a:t>
            </a:r>
            <a:r>
              <a:rPr sz="2000" spc="45" dirty="0">
                <a:latin typeface="Calibri"/>
                <a:cs typeface="Calibri"/>
              </a:rPr>
              <a:t>n</a:t>
            </a:r>
            <a:r>
              <a:rPr sz="2000" spc="-5" dirty="0">
                <a:latin typeface="Calibri"/>
                <a:cs typeface="Calibri"/>
              </a:rPr>
              <a:t>ew</a:t>
            </a:r>
            <a:r>
              <a:rPr sz="2000" spc="-85"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spc="45" dirty="0">
                <a:latin typeface="Calibri"/>
                <a:cs typeface="Calibri"/>
              </a:rPr>
              <a:t>n</a:t>
            </a:r>
            <a:r>
              <a:rPr sz="2000" dirty="0">
                <a:latin typeface="Calibri"/>
                <a:cs typeface="Calibri"/>
              </a:rPr>
              <a:t>s</a:t>
            </a:r>
            <a:endParaRPr sz="2000">
              <a:latin typeface="Calibri"/>
              <a:cs typeface="Calibri"/>
            </a:endParaRPr>
          </a:p>
        </p:txBody>
      </p:sp>
      <p:sp>
        <p:nvSpPr>
          <p:cNvPr id="21" name="object 21"/>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45" dirty="0"/>
              <a:t>M</a:t>
            </a:r>
            <a:r>
              <a:rPr spc="35" dirty="0"/>
              <a:t>od</a:t>
            </a:r>
            <a:r>
              <a:rPr spc="45" dirty="0"/>
              <a:t>i</a:t>
            </a:r>
            <a:r>
              <a:rPr spc="-35" dirty="0"/>
              <a:t>f</a:t>
            </a:r>
            <a:r>
              <a:rPr spc="0" dirty="0"/>
              <a:t>y</a:t>
            </a:r>
            <a:r>
              <a:rPr spc="45" dirty="0"/>
              <a:t>i</a:t>
            </a:r>
            <a:r>
              <a:rPr spc="35" dirty="0"/>
              <a:t>n</a:t>
            </a:r>
            <a:r>
              <a:rPr spc="254" dirty="0"/>
              <a:t>g</a:t>
            </a:r>
            <a:r>
              <a:rPr spc="-55" dirty="0"/>
              <a:t>a</a:t>
            </a:r>
            <a:r>
              <a:rPr spc="35" dirty="0"/>
              <a:t>n</a:t>
            </a:r>
            <a:r>
              <a:rPr dirty="0"/>
              <a:t>d</a:t>
            </a:r>
            <a:r>
              <a:rPr spc="-5" dirty="0"/>
              <a:t> </a:t>
            </a:r>
            <a:r>
              <a:rPr spc="0" dirty="0"/>
              <a:t>A</a:t>
            </a:r>
            <a:r>
              <a:rPr spc="35" dirty="0"/>
              <a:t>dd</a:t>
            </a:r>
            <a:r>
              <a:rPr spc="45" dirty="0"/>
              <a:t>i</a:t>
            </a:r>
            <a:r>
              <a:rPr spc="35" dirty="0"/>
              <a:t>n</a:t>
            </a:r>
            <a:r>
              <a:rPr spc="-5" dirty="0"/>
              <a:t>g</a:t>
            </a:r>
            <a:r>
              <a:rPr spc="-175" dirty="0"/>
              <a:t> </a:t>
            </a:r>
            <a:r>
              <a:rPr spc="20" dirty="0"/>
              <a:t>C</a:t>
            </a:r>
            <a:r>
              <a:rPr spc="35" dirty="0"/>
              <a:t>o</a:t>
            </a:r>
            <a:r>
              <a:rPr spc="45" dirty="0"/>
              <a:t>l</a:t>
            </a:r>
            <a:r>
              <a:rPr spc="35" dirty="0"/>
              <a:t>u</a:t>
            </a:r>
            <a:r>
              <a:rPr spc="-25" dirty="0"/>
              <a:t>m</a:t>
            </a:r>
            <a:r>
              <a:rPr spc="35" dirty="0"/>
              <a:t>n</a:t>
            </a:r>
            <a:r>
              <a:rPr dirty="0"/>
              <a:t>s</a:t>
            </a:r>
          </a:p>
        </p:txBody>
      </p:sp>
      <p:sp>
        <p:nvSpPr>
          <p:cNvPr id="22" name="object 22"/>
          <p:cNvSpPr txBox="1"/>
          <p:nvPr/>
        </p:nvSpPr>
        <p:spPr>
          <a:xfrm>
            <a:off x="920750" y="4514850"/>
            <a:ext cx="7772400" cy="9779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jobs</a:t>
            </a:r>
            <a:endParaRPr sz="1800">
              <a:latin typeface="Courier New"/>
              <a:cs typeface="Courier New"/>
            </a:endParaRPr>
          </a:p>
          <a:p>
            <a:pPr marL="448945">
              <a:lnSpc>
                <a:spcPct val="100000"/>
              </a:lnSpc>
              <a:spcBef>
                <a:spcPts val="140"/>
              </a:spcBef>
            </a:pPr>
            <a:r>
              <a:rPr sz="1800" b="1" spc="15" dirty="0">
                <a:latin typeface="Courier New"/>
                <a:cs typeface="Courier New"/>
              </a:rPr>
              <a:t>AD</a:t>
            </a:r>
            <a:r>
              <a:rPr sz="1800" b="1" dirty="0">
                <a:latin typeface="Courier New"/>
                <a:cs typeface="Courier New"/>
              </a:rPr>
              <a:t>D</a:t>
            </a:r>
            <a:r>
              <a:rPr sz="1800" b="1" spc="-60" dirty="0">
                <a:latin typeface="Courier New"/>
                <a:cs typeface="Courier New"/>
              </a:rPr>
              <a:t> </a:t>
            </a:r>
            <a:r>
              <a:rPr sz="1800" b="1" spc="15" dirty="0">
                <a:latin typeface="Courier New"/>
                <a:cs typeface="Courier New"/>
              </a:rPr>
              <a:t>COLUMN</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(cit</a:t>
            </a:r>
            <a:r>
              <a:rPr sz="1800" b="1" dirty="0">
                <a:latin typeface="Courier New"/>
                <a:cs typeface="Courier New"/>
              </a:rPr>
              <a:t>y</a:t>
            </a:r>
            <a:r>
              <a:rPr sz="1800" b="1" spc="-160" dirty="0">
                <a:latin typeface="Courier New"/>
                <a:cs typeface="Courier New"/>
              </a:rPr>
              <a:t> </a:t>
            </a:r>
            <a:r>
              <a:rPr sz="1800" b="1" spc="15" dirty="0">
                <a:latin typeface="Courier New"/>
                <a:cs typeface="Courier New"/>
              </a:rPr>
              <a:t>STRING</a:t>
            </a:r>
            <a:r>
              <a:rPr sz="1800" b="1" dirty="0">
                <a:latin typeface="Courier New"/>
                <a:cs typeface="Courier New"/>
              </a:rPr>
              <a:t>,</a:t>
            </a:r>
            <a:r>
              <a:rPr sz="1800" b="1" spc="-160" dirty="0">
                <a:latin typeface="Courier New"/>
                <a:cs typeface="Courier New"/>
              </a:rPr>
              <a:t> </a:t>
            </a:r>
            <a:r>
              <a:rPr sz="1800" b="1" spc="15" dirty="0">
                <a:latin typeface="Courier New"/>
                <a:cs typeface="Courier New"/>
              </a:rPr>
              <a:t>bonu</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INT);</a:t>
            </a:r>
            <a:endParaRPr sz="1800">
              <a:latin typeface="Courier New"/>
              <a:cs typeface="Courier New"/>
            </a:endParaRPr>
          </a:p>
        </p:txBody>
      </p:sp>
      <p:sp>
        <p:nvSpPr>
          <p:cNvPr id="23" name="object 23"/>
          <p:cNvSpPr/>
          <p:nvPr/>
        </p:nvSpPr>
        <p:spPr>
          <a:xfrm>
            <a:off x="52451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5321300" y="2857500"/>
            <a:ext cx="0" cy="182880"/>
          </a:xfrm>
          <a:custGeom>
            <a:avLst/>
            <a:gdLst/>
            <a:ahLst/>
            <a:cxnLst/>
            <a:rect l="l" t="t" r="r" b="b"/>
            <a:pathLst>
              <a:path h="182880">
                <a:moveTo>
                  <a:pt x="0" y="0"/>
                </a:moveTo>
                <a:lnTo>
                  <a:pt x="1" y="182879"/>
                </a:lnTo>
              </a:path>
            </a:pathLst>
          </a:custGeom>
          <a:ln w="25400">
            <a:solidFill>
              <a:srgbClr val="000090"/>
            </a:solidFill>
          </a:ln>
        </p:spPr>
        <p:txBody>
          <a:bodyPr wrap="square" lIns="0" tIns="0" rIns="0" bIns="0" rtlCol="0"/>
          <a:lstStyle/>
          <a:p>
            <a:endParaRPr/>
          </a:p>
        </p:txBody>
      </p:sp>
      <p:sp>
        <p:nvSpPr>
          <p:cNvPr id="25" name="object 25"/>
          <p:cNvSpPr/>
          <p:nvPr/>
        </p:nvSpPr>
        <p:spPr>
          <a:xfrm>
            <a:off x="6121400" y="2819400"/>
            <a:ext cx="152400" cy="31750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6197600" y="2857500"/>
            <a:ext cx="0" cy="182880"/>
          </a:xfrm>
          <a:custGeom>
            <a:avLst/>
            <a:gdLst/>
            <a:ahLst/>
            <a:cxnLst/>
            <a:rect l="l" t="t" r="r" b="b"/>
            <a:pathLst>
              <a:path h="182880">
                <a:moveTo>
                  <a:pt x="0" y="0"/>
                </a:moveTo>
                <a:lnTo>
                  <a:pt x="1" y="182879"/>
                </a:lnTo>
              </a:path>
            </a:pathLst>
          </a:custGeom>
          <a:ln w="25400">
            <a:solidFill>
              <a:srgbClr val="000090"/>
            </a:solidFill>
          </a:ln>
        </p:spPr>
        <p:txBody>
          <a:bodyPr wrap="square" lIns="0" tIns="0" rIns="0" bIns="0" rtlCol="0"/>
          <a:lstStyle/>
          <a:p>
            <a:endParaRPr/>
          </a:p>
        </p:txBody>
      </p:sp>
      <p:sp>
        <p:nvSpPr>
          <p:cNvPr id="27" name="object 27"/>
          <p:cNvSpPr/>
          <p:nvPr/>
        </p:nvSpPr>
        <p:spPr>
          <a:xfrm>
            <a:off x="5245100" y="2984500"/>
            <a:ext cx="1003300" cy="152400"/>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5321299" y="3035300"/>
            <a:ext cx="868680" cy="0"/>
          </a:xfrm>
          <a:custGeom>
            <a:avLst/>
            <a:gdLst/>
            <a:ahLst/>
            <a:cxnLst/>
            <a:rect l="l" t="t" r="r" b="b"/>
            <a:pathLst>
              <a:path w="868679">
                <a:moveTo>
                  <a:pt x="868679" y="0"/>
                </a:moveTo>
                <a:lnTo>
                  <a:pt x="0" y="1"/>
                </a:lnTo>
              </a:path>
            </a:pathLst>
          </a:custGeom>
          <a:ln w="25400">
            <a:solidFill>
              <a:srgbClr val="000090"/>
            </a:solidFill>
          </a:ln>
        </p:spPr>
        <p:txBody>
          <a:bodyPr wrap="square" lIns="0" tIns="0" rIns="0" bIns="0" rtlCol="0"/>
          <a:lstStyle/>
          <a:p>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29</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614680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AFTE</a:t>
            </a:r>
            <a:r>
              <a:rPr sz="2000" b="1" dirty="0">
                <a:latin typeface="Courier New"/>
                <a:cs typeface="Courier New"/>
              </a:rPr>
              <a:t>R</a:t>
            </a:r>
            <a:r>
              <a:rPr sz="2000" b="1" spc="-805" dirty="0">
                <a:latin typeface="Courier New"/>
                <a:cs typeface="Courier New"/>
              </a:rPr>
              <a:t> </a:t>
            </a:r>
            <a:r>
              <a:rPr sz="2000" b="1" spc="20" dirty="0">
                <a:latin typeface="Calibri"/>
                <a:cs typeface="Calibri"/>
              </a:rPr>
              <a:t>o</a:t>
            </a:r>
            <a:r>
              <a:rPr sz="2000" b="1" dirty="0">
                <a:latin typeface="Calibri"/>
                <a:cs typeface="Calibri"/>
              </a:rPr>
              <a:t>r</a:t>
            </a:r>
            <a:r>
              <a:rPr sz="2000" b="1" spc="35" dirty="0">
                <a:latin typeface="Calibri"/>
                <a:cs typeface="Calibri"/>
              </a:rPr>
              <a:t> </a:t>
            </a:r>
            <a:r>
              <a:rPr sz="2000" b="1" spc="-5" dirty="0">
                <a:latin typeface="Courier New"/>
                <a:cs typeface="Courier New"/>
              </a:rPr>
              <a:t>FIRS</a:t>
            </a:r>
            <a:r>
              <a:rPr sz="2000" b="1" dirty="0">
                <a:latin typeface="Courier New"/>
                <a:cs typeface="Courier New"/>
              </a:rPr>
              <a:t>T</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10" dirty="0">
                <a:latin typeface="Calibri"/>
                <a:cs typeface="Calibri"/>
              </a:rPr>
              <a:t>o</a:t>
            </a:r>
            <a:r>
              <a:rPr sz="2000" b="1" spc="-15" dirty="0">
                <a:latin typeface="Calibri"/>
                <a:cs typeface="Calibri"/>
              </a:rPr>
              <a:t>r</a:t>
            </a:r>
            <a:r>
              <a:rPr sz="2000" b="1" spc="20" dirty="0">
                <a:latin typeface="Calibri"/>
                <a:cs typeface="Calibri"/>
              </a:rPr>
              <a:t>d</a:t>
            </a:r>
            <a:r>
              <a:rPr sz="2000" b="1" spc="-10" dirty="0">
                <a:latin typeface="Calibri"/>
                <a:cs typeface="Calibri"/>
              </a:rPr>
              <a:t>e</a:t>
            </a:r>
            <a:r>
              <a:rPr sz="2000" b="1" dirty="0">
                <a:latin typeface="Calibri"/>
                <a:cs typeface="Calibri"/>
              </a:rPr>
              <a:t>r</a:t>
            </a:r>
            <a:r>
              <a:rPr sz="2000" b="1" spc="-65"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20" dirty="0">
                <a:latin typeface="Calibri"/>
                <a:cs typeface="Calibri"/>
              </a:rPr>
              <a:t>n</a:t>
            </a:r>
            <a:r>
              <a:rPr sz="2000" b="1" spc="-5" dirty="0">
                <a:latin typeface="Calibri"/>
                <a:cs typeface="Calibri"/>
              </a:rPr>
              <a:t>s</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0" dirty="0">
                <a:latin typeface="Calibri"/>
                <a:cs typeface="Calibri"/>
              </a:rPr>
              <a:t>E</a:t>
            </a:r>
            <a:r>
              <a:rPr sz="2000" spc="45" dirty="0">
                <a:latin typeface="Calibri"/>
                <a:cs typeface="Calibri"/>
              </a:rPr>
              <a:t>n</a:t>
            </a:r>
            <a:r>
              <a:rPr sz="2000" spc="15" dirty="0">
                <a:latin typeface="Calibri"/>
                <a:cs typeface="Calibri"/>
              </a:rPr>
              <a:t>s</a:t>
            </a:r>
            <a:r>
              <a:rPr sz="2000" spc="45" dirty="0">
                <a:latin typeface="Calibri"/>
                <a:cs typeface="Calibri"/>
              </a:rPr>
              <a:t>u</a:t>
            </a:r>
            <a:r>
              <a:rPr sz="2000" spc="-5" dirty="0">
                <a:latin typeface="Calibri"/>
                <a:cs typeface="Calibri"/>
              </a:rPr>
              <a:t>re</a:t>
            </a:r>
            <a:r>
              <a:rPr sz="2000" spc="-150"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a</a:t>
            </a:r>
            <a:r>
              <a:rPr sz="2000" dirty="0">
                <a:latin typeface="Calibri"/>
                <a:cs typeface="Calibri"/>
              </a:rPr>
              <a:t>t</a:t>
            </a:r>
            <a:r>
              <a:rPr sz="2000" spc="-125" dirty="0">
                <a:latin typeface="Calibri"/>
                <a:cs typeface="Calibri"/>
              </a:rPr>
              <a:t> </a:t>
            </a:r>
            <a:r>
              <a:rPr sz="2000" spc="-15" dirty="0">
                <a:latin typeface="Calibri"/>
                <a:cs typeface="Calibri"/>
              </a:rPr>
              <a:t>y</a:t>
            </a:r>
            <a:r>
              <a:rPr sz="2000" spc="45" dirty="0">
                <a:latin typeface="Calibri"/>
                <a:cs typeface="Calibri"/>
              </a:rPr>
              <a:t>ou</a:t>
            </a:r>
            <a:r>
              <a:rPr sz="2000" spc="-5" dirty="0">
                <a:latin typeface="Calibri"/>
                <a:cs typeface="Calibri"/>
              </a:rPr>
              <a:t>r</a:t>
            </a:r>
            <a:r>
              <a:rPr sz="2000" spc="-150"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r>
              <a:rPr sz="2000" spc="125" dirty="0">
                <a:latin typeface="Calibri"/>
                <a:cs typeface="Calibri"/>
              </a:rPr>
              <a:t> </a:t>
            </a:r>
            <a:r>
              <a:rPr sz="2000" spc="-5" dirty="0">
                <a:latin typeface="Calibri"/>
                <a:cs typeface="Calibri"/>
              </a:rPr>
              <a:t>m</a:t>
            </a:r>
            <a:r>
              <a:rPr sz="2000" spc="40" dirty="0">
                <a:latin typeface="Calibri"/>
                <a:cs typeface="Calibri"/>
              </a:rPr>
              <a:t>a</a:t>
            </a:r>
            <a:r>
              <a:rPr sz="2000" spc="30" dirty="0">
                <a:latin typeface="Calibri"/>
                <a:cs typeface="Calibri"/>
              </a:rPr>
              <a:t>t</a:t>
            </a:r>
            <a:r>
              <a:rPr sz="2000" spc="-55" dirty="0">
                <a:latin typeface="Calibri"/>
                <a:cs typeface="Calibri"/>
              </a:rPr>
              <a:t>c</a:t>
            </a:r>
            <a:r>
              <a:rPr sz="2000" spc="45" dirty="0">
                <a:latin typeface="Calibri"/>
                <a:cs typeface="Calibri"/>
              </a:rPr>
              <a:t>h</a:t>
            </a:r>
            <a:r>
              <a:rPr sz="2000" spc="-5" dirty="0">
                <a:latin typeface="Calibri"/>
                <a:cs typeface="Calibri"/>
              </a:rPr>
              <a:t>e</a:t>
            </a:r>
            <a:r>
              <a:rPr sz="2000" dirty="0">
                <a:latin typeface="Calibri"/>
                <a:cs typeface="Calibri"/>
              </a:rPr>
              <a:t>s</a:t>
            </a:r>
            <a:r>
              <a:rPr sz="2000" spc="-13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50" dirty="0">
                <a:latin typeface="Calibri"/>
                <a:cs typeface="Calibri"/>
              </a:rPr>
              <a:t> </a:t>
            </a:r>
            <a:r>
              <a:rPr sz="2000" spc="45" dirty="0">
                <a:latin typeface="Calibri"/>
                <a:cs typeface="Calibri"/>
              </a:rPr>
              <a:t>n</a:t>
            </a:r>
            <a:r>
              <a:rPr sz="2000" spc="-5" dirty="0">
                <a:latin typeface="Calibri"/>
                <a:cs typeface="Calibri"/>
              </a:rPr>
              <a:t>ew</a:t>
            </a:r>
            <a:r>
              <a:rPr sz="2000" spc="-85" dirty="0">
                <a:latin typeface="Calibri"/>
                <a:cs typeface="Calibri"/>
              </a:rPr>
              <a:t> </a:t>
            </a:r>
            <a:r>
              <a:rPr sz="2000" spc="45" dirty="0">
                <a:latin typeface="Calibri"/>
                <a:cs typeface="Calibri"/>
              </a:rPr>
              <a:t>o</a:t>
            </a:r>
            <a:r>
              <a:rPr sz="2000" spc="-5" dirty="0">
                <a:latin typeface="Calibri"/>
                <a:cs typeface="Calibri"/>
              </a:rPr>
              <a:t>r</a:t>
            </a:r>
            <a:r>
              <a:rPr sz="2000" spc="45" dirty="0">
                <a:latin typeface="Calibri"/>
                <a:cs typeface="Calibri"/>
              </a:rPr>
              <a:t>d</a:t>
            </a:r>
            <a:r>
              <a:rPr sz="2000" spc="-5" dirty="0">
                <a:latin typeface="Calibri"/>
                <a:cs typeface="Calibri"/>
              </a:rPr>
              <a:t>er</a:t>
            </a:r>
            <a:endParaRPr sz="2000">
              <a:latin typeface="Calibri"/>
              <a:cs typeface="Calibri"/>
            </a:endParaRPr>
          </a:p>
        </p:txBody>
      </p:sp>
      <p:sp>
        <p:nvSpPr>
          <p:cNvPr id="3" name="object 3"/>
          <p:cNvSpPr txBox="1"/>
          <p:nvPr/>
        </p:nvSpPr>
        <p:spPr>
          <a:xfrm>
            <a:off x="527242" y="3939554"/>
            <a:ext cx="789940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REPLAC</a:t>
            </a:r>
            <a:r>
              <a:rPr sz="2000" b="1" dirty="0">
                <a:latin typeface="Courier New"/>
                <a:cs typeface="Courier New"/>
              </a:rPr>
              <a:t>E </a:t>
            </a:r>
            <a:r>
              <a:rPr sz="2000" b="1" spc="-5" dirty="0">
                <a:latin typeface="Courier New"/>
                <a:cs typeface="Courier New"/>
              </a:rPr>
              <a:t>COLUMN</a:t>
            </a:r>
            <a:r>
              <a:rPr sz="2000" b="1" dirty="0">
                <a:latin typeface="Courier New"/>
                <a:cs typeface="Courier New"/>
              </a:rPr>
              <a:t>S</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40" dirty="0">
                <a:latin typeface="Calibri"/>
                <a:cs typeface="Calibri"/>
              </a:rPr>
              <a:t>c</a:t>
            </a:r>
            <a:r>
              <a:rPr sz="2000" b="1" spc="20" dirty="0">
                <a:latin typeface="Calibri"/>
                <a:cs typeface="Calibri"/>
              </a:rPr>
              <a:t>h</a:t>
            </a:r>
            <a:r>
              <a:rPr sz="2000" b="1" spc="0" dirty="0">
                <a:latin typeface="Calibri"/>
                <a:cs typeface="Calibri"/>
              </a:rPr>
              <a:t>a</a:t>
            </a:r>
            <a:r>
              <a:rPr sz="2000" b="1" spc="20" dirty="0">
                <a:latin typeface="Calibri"/>
                <a:cs typeface="Calibri"/>
              </a:rPr>
              <a:t>n</a:t>
            </a:r>
            <a:r>
              <a:rPr sz="2000" b="1" spc="-50" dirty="0">
                <a:latin typeface="Calibri"/>
                <a:cs typeface="Calibri"/>
              </a:rPr>
              <a:t>g</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10" dirty="0">
                <a:latin typeface="Calibri"/>
                <a:cs typeface="Calibri"/>
              </a:rPr>
              <a:t>e</a:t>
            </a:r>
            <a:r>
              <a:rPr sz="2000" b="1" spc="20" dirty="0">
                <a:latin typeface="Calibri"/>
                <a:cs typeface="Calibri"/>
              </a:rPr>
              <a:t>n</a:t>
            </a:r>
            <a:r>
              <a:rPr sz="2000" b="1" dirty="0">
                <a:latin typeface="Calibri"/>
                <a:cs typeface="Calibri"/>
              </a:rPr>
              <a:t>ti</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125" dirty="0">
                <a:latin typeface="Calibri"/>
                <a:cs typeface="Calibri"/>
              </a:rPr>
              <a:t>’</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1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dirty="0">
                <a:latin typeface="Calibri"/>
                <a:cs typeface="Calibri"/>
              </a:rPr>
              <a:t>i</a:t>
            </a:r>
            <a:r>
              <a:rPr sz="2000" b="1" spc="20" dirty="0">
                <a:latin typeface="Calibri"/>
                <a:cs typeface="Calibri"/>
              </a:rPr>
              <a:t>n</a:t>
            </a:r>
            <a:r>
              <a:rPr sz="2000" b="1" dirty="0">
                <a:latin typeface="Calibri"/>
                <a:cs typeface="Calibri"/>
              </a:rPr>
              <a:t>iti</a:t>
            </a:r>
            <a:r>
              <a:rPr sz="2000" b="1" spc="10" dirty="0">
                <a:latin typeface="Calibri"/>
                <a:cs typeface="Calibri"/>
              </a:rPr>
              <a:t>o</a:t>
            </a:r>
            <a:r>
              <a:rPr sz="2000" b="1" spc="20" dirty="0">
                <a:latin typeface="Calibri"/>
                <a:cs typeface="Calibri"/>
              </a:rPr>
              <a:t>n</a:t>
            </a:r>
            <a:r>
              <a:rPr sz="2000" b="1" spc="-5" dirty="0">
                <a:latin typeface="Calibri"/>
                <a:cs typeface="Calibri"/>
              </a:rPr>
              <a:t>s</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40" dirty="0">
                <a:latin typeface="Calibri"/>
                <a:cs typeface="Calibri"/>
              </a:rPr>
              <a:t>A</a:t>
            </a:r>
            <a:r>
              <a:rPr sz="2000" spc="45" dirty="0">
                <a:latin typeface="Calibri"/>
                <a:cs typeface="Calibri"/>
              </a:rPr>
              <a:t>n</a:t>
            </a:r>
            <a:r>
              <a:rPr sz="2000" spc="-5" dirty="0">
                <a:latin typeface="Calibri"/>
                <a:cs typeface="Calibri"/>
              </a:rPr>
              <a:t>y</a:t>
            </a:r>
            <a:r>
              <a:rPr sz="2000" spc="-160" dirty="0">
                <a:latin typeface="Calibri"/>
                <a:cs typeface="Calibri"/>
              </a:rPr>
              <a:t> </a:t>
            </a:r>
            <a:r>
              <a:rPr sz="2000" spc="-55" dirty="0">
                <a:latin typeface="Calibri"/>
                <a:cs typeface="Calibri"/>
              </a:rPr>
              <a:t>c</a:t>
            </a:r>
            <a:r>
              <a:rPr sz="2000" spc="45" dirty="0">
                <a:latin typeface="Calibri"/>
                <a:cs typeface="Calibri"/>
              </a:rPr>
              <a:t>o</a:t>
            </a:r>
            <a:r>
              <a:rPr sz="2000" spc="40" dirty="0">
                <a:latin typeface="Calibri"/>
                <a:cs typeface="Calibri"/>
              </a:rPr>
              <a:t>l</a:t>
            </a:r>
            <a:r>
              <a:rPr sz="2000" spc="45" dirty="0">
                <a:latin typeface="Calibri"/>
                <a:cs typeface="Calibri"/>
              </a:rPr>
              <a:t>u</a:t>
            </a:r>
            <a:r>
              <a:rPr sz="2000" spc="-5" dirty="0">
                <a:latin typeface="Calibri"/>
                <a:cs typeface="Calibri"/>
              </a:rPr>
              <a:t>m</a:t>
            </a:r>
            <a:r>
              <a:rPr sz="2000" dirty="0">
                <a:latin typeface="Calibri"/>
                <a:cs typeface="Calibri"/>
              </a:rPr>
              <a:t>n</a:t>
            </a:r>
            <a:r>
              <a:rPr sz="2000" spc="-105" dirty="0">
                <a:latin typeface="Calibri"/>
                <a:cs typeface="Calibri"/>
              </a:rPr>
              <a:t> </a:t>
            </a:r>
            <a:r>
              <a:rPr sz="2000" spc="45" dirty="0">
                <a:latin typeface="Calibri"/>
                <a:cs typeface="Calibri"/>
              </a:rPr>
              <a:t>no</a:t>
            </a:r>
            <a:r>
              <a:rPr sz="2000" dirty="0">
                <a:latin typeface="Calibri"/>
                <a:cs typeface="Calibri"/>
              </a:rPr>
              <a:t>t</a:t>
            </a:r>
            <a:r>
              <a:rPr sz="2000" spc="-125" dirty="0">
                <a:latin typeface="Calibri"/>
                <a:cs typeface="Calibri"/>
              </a:rPr>
              <a:t> </a:t>
            </a:r>
            <a:r>
              <a:rPr sz="2000" spc="40" dirty="0">
                <a:latin typeface="Calibri"/>
                <a:cs typeface="Calibri"/>
              </a:rPr>
              <a:t>li</a:t>
            </a:r>
            <a:r>
              <a:rPr sz="2000" spc="15" dirty="0">
                <a:latin typeface="Calibri"/>
                <a:cs typeface="Calibri"/>
              </a:rPr>
              <a:t>s</a:t>
            </a:r>
            <a:r>
              <a:rPr sz="2000" spc="30" dirty="0">
                <a:latin typeface="Calibri"/>
                <a:cs typeface="Calibri"/>
              </a:rPr>
              <a:t>t</a:t>
            </a:r>
            <a:r>
              <a:rPr sz="2000" spc="-5" dirty="0">
                <a:latin typeface="Calibri"/>
                <a:cs typeface="Calibri"/>
              </a:rPr>
              <a:t>e</a:t>
            </a:r>
            <a:r>
              <a:rPr sz="2000" dirty="0">
                <a:latin typeface="Calibri"/>
                <a:cs typeface="Calibri"/>
              </a:rPr>
              <a:t>d</a:t>
            </a:r>
            <a:r>
              <a:rPr sz="2000" spc="-105"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0" dirty="0">
                <a:latin typeface="Calibri"/>
                <a:cs typeface="Calibri"/>
              </a:rPr>
              <a:t> </a:t>
            </a:r>
            <a:r>
              <a:rPr sz="2000" spc="45" dirty="0">
                <a:latin typeface="Calibri"/>
                <a:cs typeface="Calibri"/>
              </a:rPr>
              <a:t>b</a:t>
            </a:r>
            <a:r>
              <a:rPr sz="2000" spc="-5" dirty="0">
                <a:latin typeface="Calibri"/>
                <a:cs typeface="Calibri"/>
              </a:rPr>
              <a:t>e</a:t>
            </a:r>
            <a:r>
              <a:rPr sz="2000" spc="-50" dirty="0">
                <a:latin typeface="Calibri"/>
                <a:cs typeface="Calibri"/>
              </a:rPr>
              <a:t> </a:t>
            </a:r>
            <a:r>
              <a:rPr sz="2000" spc="45" dirty="0">
                <a:latin typeface="Calibri"/>
                <a:cs typeface="Calibri"/>
              </a:rPr>
              <a:t>d</a:t>
            </a:r>
            <a:r>
              <a:rPr sz="2000" spc="-5" dirty="0">
                <a:latin typeface="Calibri"/>
                <a:cs typeface="Calibri"/>
              </a:rPr>
              <a:t>r</a:t>
            </a:r>
            <a:r>
              <a:rPr sz="2000" spc="45" dirty="0">
                <a:latin typeface="Calibri"/>
                <a:cs typeface="Calibri"/>
              </a:rPr>
              <a:t>opp</a:t>
            </a:r>
            <a:r>
              <a:rPr sz="2000" spc="-5" dirty="0">
                <a:latin typeface="Calibri"/>
                <a:cs typeface="Calibri"/>
              </a:rPr>
              <a:t>e</a:t>
            </a:r>
            <a:r>
              <a:rPr sz="2000" dirty="0">
                <a:latin typeface="Calibri"/>
                <a:cs typeface="Calibri"/>
              </a:rPr>
              <a:t>d</a:t>
            </a:r>
            <a:r>
              <a:rPr sz="2000" spc="-105" dirty="0">
                <a:latin typeface="Calibri"/>
                <a:cs typeface="Calibri"/>
              </a:rPr>
              <a:t> </a:t>
            </a:r>
            <a:r>
              <a:rPr sz="2000" spc="-15" dirty="0">
                <a:latin typeface="Calibri"/>
                <a:cs typeface="Calibri"/>
              </a:rPr>
              <a:t>f</a:t>
            </a:r>
            <a:r>
              <a:rPr sz="2000" spc="-5" dirty="0">
                <a:latin typeface="Calibri"/>
                <a:cs typeface="Calibri"/>
              </a:rPr>
              <a:t>r</a:t>
            </a:r>
            <a:r>
              <a:rPr sz="2000" spc="45" dirty="0">
                <a:latin typeface="Calibri"/>
                <a:cs typeface="Calibri"/>
              </a:rPr>
              <a:t>o</a:t>
            </a:r>
            <a:r>
              <a:rPr sz="2000" spc="-5" dirty="0">
                <a:latin typeface="Calibri"/>
                <a:cs typeface="Calibri"/>
              </a:rPr>
              <a:t>m</a:t>
            </a:r>
            <a:r>
              <a:rPr sz="2000" spc="-1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alibri"/>
                <a:cs typeface="Calibri"/>
              </a:rPr>
              <a:t>me</a:t>
            </a:r>
            <a:r>
              <a:rPr sz="2000" spc="30" dirty="0">
                <a:latin typeface="Calibri"/>
                <a:cs typeface="Calibri"/>
              </a:rPr>
              <a:t>t</a:t>
            </a:r>
            <a:r>
              <a:rPr sz="2000" spc="40" dirty="0">
                <a:latin typeface="Calibri"/>
                <a:cs typeface="Calibri"/>
              </a:rPr>
              <a:t>a</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R</a:t>
            </a:r>
            <a:r>
              <a:rPr dirty="0"/>
              <a:t>e</a:t>
            </a:r>
            <a:r>
              <a:rPr spc="30" dirty="0"/>
              <a:t>o</a:t>
            </a:r>
            <a:r>
              <a:rPr spc="-45" dirty="0"/>
              <a:t>r</a:t>
            </a:r>
            <a:r>
              <a:rPr spc="35" dirty="0"/>
              <a:t>d</a:t>
            </a:r>
            <a:r>
              <a:rPr dirty="0"/>
              <a:t>e</a:t>
            </a:r>
            <a:r>
              <a:rPr spc="-45" dirty="0"/>
              <a:t>r</a:t>
            </a:r>
            <a:r>
              <a:rPr spc="45" dirty="0"/>
              <a:t>i</a:t>
            </a:r>
            <a:r>
              <a:rPr spc="35" dirty="0"/>
              <a:t>n</a:t>
            </a:r>
            <a:r>
              <a:rPr spc="-5" dirty="0"/>
              <a:t>g</a:t>
            </a:r>
            <a:r>
              <a:rPr spc="-175" dirty="0"/>
              <a:t> </a:t>
            </a:r>
            <a:r>
              <a:rPr spc="-50" dirty="0"/>
              <a:t>a</a:t>
            </a:r>
            <a:r>
              <a:rPr spc="35" dirty="0"/>
              <a:t>n</a:t>
            </a:r>
            <a:r>
              <a:rPr dirty="0"/>
              <a:t>d</a:t>
            </a:r>
            <a:r>
              <a:rPr spc="-5" dirty="0"/>
              <a:t> </a:t>
            </a:r>
            <a:r>
              <a:rPr spc="-10" dirty="0"/>
              <a:t>R</a:t>
            </a:r>
            <a:r>
              <a:rPr dirty="0"/>
              <a:t>e</a:t>
            </a:r>
            <a:r>
              <a:rPr spc="-25" dirty="0"/>
              <a:t>m</a:t>
            </a:r>
            <a:r>
              <a:rPr spc="30" dirty="0"/>
              <a:t>o</a:t>
            </a:r>
            <a:r>
              <a:rPr spc="5" dirty="0"/>
              <a:t>v</a:t>
            </a:r>
            <a:r>
              <a:rPr spc="45" dirty="0"/>
              <a:t>i</a:t>
            </a:r>
            <a:r>
              <a:rPr spc="35" dirty="0"/>
              <a:t>n</a:t>
            </a:r>
            <a:r>
              <a:rPr spc="-5" dirty="0"/>
              <a:t>g</a:t>
            </a:r>
            <a:r>
              <a:rPr spc="-175" dirty="0"/>
              <a:t> </a:t>
            </a:r>
            <a:r>
              <a:rPr spc="20" dirty="0"/>
              <a:t>C</a:t>
            </a:r>
            <a:r>
              <a:rPr spc="30" dirty="0"/>
              <a:t>o</a:t>
            </a:r>
            <a:r>
              <a:rPr spc="45" dirty="0"/>
              <a:t>l</a:t>
            </a:r>
            <a:r>
              <a:rPr spc="35" dirty="0"/>
              <a:t>u</a:t>
            </a:r>
            <a:r>
              <a:rPr spc="-25" dirty="0"/>
              <a:t>m</a:t>
            </a:r>
            <a:r>
              <a:rPr spc="35" dirty="0"/>
              <a:t>n</a:t>
            </a:r>
            <a:r>
              <a:rPr dirty="0"/>
              <a:t>s</a:t>
            </a:r>
          </a:p>
        </p:txBody>
      </p:sp>
      <p:sp>
        <p:nvSpPr>
          <p:cNvPr id="5" name="object 5"/>
          <p:cNvSpPr/>
          <p:nvPr/>
        </p:nvSpPr>
        <p:spPr>
          <a:xfrm>
            <a:off x="1028700" y="1866900"/>
            <a:ext cx="7150100" cy="9652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79500" y="1955800"/>
            <a:ext cx="5613400" cy="8636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073150" y="1911350"/>
            <a:ext cx="7010400" cy="825500"/>
          </a:xfrm>
          <a:prstGeom prst="rect">
            <a:avLst/>
          </a:prstGeom>
          <a:solidFill>
            <a:srgbClr val="F6FFC3"/>
          </a:solidFill>
          <a:ln w="12700">
            <a:solidFill>
              <a:srgbClr val="7F7F7F"/>
            </a:solidFill>
          </a:ln>
        </p:spPr>
        <p:txBody>
          <a:bodyPr vert="horz" wrap="square" lIns="0" tIns="0" rIns="0" bIns="0" rtlCol="0">
            <a:spAutoFit/>
          </a:bodyPr>
          <a:lstStyle/>
          <a:p>
            <a:pPr marL="169545">
              <a:lnSpc>
                <a:spcPts val="203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jobs</a:t>
            </a:r>
            <a:endParaRPr sz="1800">
              <a:latin typeface="Courier New"/>
              <a:cs typeface="Courier New"/>
            </a:endParaRPr>
          </a:p>
          <a:p>
            <a:pPr marL="448945">
              <a:lnSpc>
                <a:spcPts val="2030"/>
              </a:lnSpc>
            </a:pPr>
            <a:r>
              <a:rPr sz="1800" b="1" spc="15" dirty="0">
                <a:latin typeface="Courier New"/>
                <a:cs typeface="Courier New"/>
              </a:rPr>
              <a:t>CHANG</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bonu</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bonu</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IN</a:t>
            </a:r>
            <a:r>
              <a:rPr sz="1800" b="1" dirty="0">
                <a:latin typeface="Courier New"/>
                <a:cs typeface="Courier New"/>
              </a:rPr>
              <a:t>T</a:t>
            </a:r>
            <a:r>
              <a:rPr sz="1800" b="1" spc="-60" dirty="0">
                <a:latin typeface="Courier New"/>
                <a:cs typeface="Courier New"/>
              </a:rPr>
              <a:t> </a:t>
            </a:r>
            <a:r>
              <a:rPr sz="1800" b="1" spc="15" dirty="0">
                <a:solidFill>
                  <a:srgbClr val="0000FF"/>
                </a:solidFill>
                <a:latin typeface="Courier New"/>
                <a:cs typeface="Courier New"/>
              </a:rPr>
              <a:t>AFTE</a:t>
            </a:r>
            <a:r>
              <a:rPr sz="1800" b="1" dirty="0">
                <a:solidFill>
                  <a:srgbClr val="0000FF"/>
                </a:solidFill>
                <a:latin typeface="Courier New"/>
                <a:cs typeface="Courier New"/>
              </a:rPr>
              <a:t>R</a:t>
            </a:r>
            <a:r>
              <a:rPr sz="1800" b="1" spc="-160" dirty="0">
                <a:solidFill>
                  <a:srgbClr val="0000FF"/>
                </a:solidFill>
                <a:latin typeface="Courier New"/>
                <a:cs typeface="Courier New"/>
              </a:rPr>
              <a:t> </a:t>
            </a:r>
            <a:r>
              <a:rPr sz="1800" b="1" spc="15" dirty="0">
                <a:solidFill>
                  <a:srgbClr val="0000FF"/>
                </a:solidFill>
                <a:latin typeface="Courier New"/>
                <a:cs typeface="Courier New"/>
              </a:rPr>
              <a:t>salary</a:t>
            </a:r>
            <a:r>
              <a:rPr sz="1800" b="1" dirty="0">
                <a:latin typeface="Courier New"/>
                <a:cs typeface="Courier New"/>
              </a:rPr>
              <a:t>;</a:t>
            </a:r>
            <a:endParaRPr sz="1800">
              <a:latin typeface="Courier New"/>
              <a:cs typeface="Courier New"/>
            </a:endParaRPr>
          </a:p>
        </p:txBody>
      </p:sp>
      <p:sp>
        <p:nvSpPr>
          <p:cNvPr id="8" name="object 8"/>
          <p:cNvSpPr/>
          <p:nvPr/>
        </p:nvSpPr>
        <p:spPr>
          <a:xfrm>
            <a:off x="1028700" y="2870200"/>
            <a:ext cx="7150100" cy="10414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79500" y="2984500"/>
            <a:ext cx="4660900" cy="9144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073150" y="2914650"/>
            <a:ext cx="7010400" cy="9017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jobs</a:t>
            </a:r>
            <a:endParaRPr sz="1800">
              <a:latin typeface="Courier New"/>
              <a:cs typeface="Courier New"/>
            </a:endParaRPr>
          </a:p>
          <a:p>
            <a:pPr marL="448945">
              <a:lnSpc>
                <a:spcPct val="100000"/>
              </a:lnSpc>
              <a:spcBef>
                <a:spcPts val="240"/>
              </a:spcBef>
            </a:pPr>
            <a:r>
              <a:rPr sz="1800" b="1" spc="15" dirty="0">
                <a:latin typeface="Courier New"/>
                <a:cs typeface="Courier New"/>
              </a:rPr>
              <a:t>CHANG</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bonu</a:t>
            </a:r>
            <a:r>
              <a:rPr sz="1800" b="1" dirty="0">
                <a:latin typeface="Courier New"/>
                <a:cs typeface="Courier New"/>
              </a:rPr>
              <a:t>s</a:t>
            </a:r>
            <a:r>
              <a:rPr sz="1800" b="1" spc="-160" dirty="0">
                <a:latin typeface="Courier New"/>
                <a:cs typeface="Courier New"/>
              </a:rPr>
              <a:t> </a:t>
            </a:r>
            <a:r>
              <a:rPr sz="1800" b="1" spc="15" dirty="0">
                <a:latin typeface="Courier New"/>
                <a:cs typeface="Courier New"/>
              </a:rPr>
              <a:t>bonu</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IN</a:t>
            </a:r>
            <a:r>
              <a:rPr sz="1800" b="1" dirty="0">
                <a:latin typeface="Courier New"/>
                <a:cs typeface="Courier New"/>
              </a:rPr>
              <a:t>T</a:t>
            </a:r>
            <a:r>
              <a:rPr sz="1800" b="1" spc="-60" dirty="0">
                <a:latin typeface="Courier New"/>
                <a:cs typeface="Courier New"/>
              </a:rPr>
              <a:t> </a:t>
            </a:r>
            <a:r>
              <a:rPr sz="1800" b="1" spc="15" dirty="0">
                <a:solidFill>
                  <a:srgbClr val="0000FF"/>
                </a:solidFill>
                <a:latin typeface="Courier New"/>
                <a:cs typeface="Courier New"/>
              </a:rPr>
              <a:t>FIRS</a:t>
            </a:r>
            <a:r>
              <a:rPr sz="1800" b="1" spc="20" dirty="0">
                <a:solidFill>
                  <a:srgbClr val="0000FF"/>
                </a:solidFill>
                <a:latin typeface="Courier New"/>
                <a:cs typeface="Courier New"/>
              </a:rPr>
              <a:t>T</a:t>
            </a:r>
            <a:r>
              <a:rPr sz="1800" b="1" dirty="0">
                <a:latin typeface="Courier New"/>
                <a:cs typeface="Courier New"/>
              </a:rPr>
              <a:t>;</a:t>
            </a:r>
            <a:endParaRPr sz="1800">
              <a:latin typeface="Courier New"/>
              <a:cs typeface="Courier New"/>
            </a:endParaRPr>
          </a:p>
        </p:txBody>
      </p:sp>
      <p:sp>
        <p:nvSpPr>
          <p:cNvPr id="11" name="object 11"/>
          <p:cNvSpPr/>
          <p:nvPr/>
        </p:nvSpPr>
        <p:spPr>
          <a:xfrm>
            <a:off x="1028700" y="4610100"/>
            <a:ext cx="7150100" cy="15875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079500" y="4724400"/>
            <a:ext cx="4800600" cy="1536700"/>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1073150" y="4654550"/>
            <a:ext cx="7010400" cy="1447800"/>
          </a:xfrm>
          <a:prstGeom prst="rect">
            <a:avLst/>
          </a:prstGeom>
          <a:solidFill>
            <a:srgbClr val="F6FFC3"/>
          </a:solidFill>
          <a:ln w="12700">
            <a:solidFill>
              <a:srgbClr val="7F7F7F"/>
            </a:solidFill>
          </a:ln>
        </p:spPr>
        <p:txBody>
          <a:bodyPr vert="horz" wrap="square" lIns="0" tIns="0" rIns="0" bIns="0" rtlCol="0">
            <a:spAutoFit/>
          </a:bodyPr>
          <a:lstStyle/>
          <a:p>
            <a:pPr marL="448945" marR="2425700" indent="-279400">
              <a:lnSpc>
                <a:spcPct val="111100"/>
              </a:lnSpc>
            </a:pPr>
            <a:r>
              <a:rPr sz="1800" b="1" spc="15" dirty="0">
                <a:latin typeface="Courier New"/>
                <a:cs typeface="Courier New"/>
              </a:rPr>
              <a:t>ALTE</a:t>
            </a:r>
            <a:r>
              <a:rPr sz="1800" b="1" dirty="0">
                <a:latin typeface="Courier New"/>
                <a:cs typeface="Courier New"/>
              </a:rPr>
              <a:t>R</a:t>
            </a:r>
            <a:r>
              <a:rPr sz="1800" b="1" spc="-60" dirty="0">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job</a:t>
            </a:r>
            <a:r>
              <a:rPr sz="1800" b="1" dirty="0">
                <a:latin typeface="Courier New"/>
                <a:cs typeface="Courier New"/>
              </a:rPr>
              <a:t>s</a:t>
            </a:r>
            <a:r>
              <a:rPr sz="1800" b="1" spc="-65" dirty="0">
                <a:latin typeface="Courier New"/>
                <a:cs typeface="Courier New"/>
              </a:rPr>
              <a:t> </a:t>
            </a:r>
            <a:r>
              <a:rPr sz="1800" b="1" spc="15" dirty="0">
                <a:latin typeface="Courier New"/>
                <a:cs typeface="Courier New"/>
              </a:rPr>
              <a:t>REPLAC</a:t>
            </a:r>
            <a:r>
              <a:rPr sz="1800" b="1" dirty="0">
                <a:latin typeface="Courier New"/>
                <a:cs typeface="Courier New"/>
              </a:rPr>
              <a:t>E</a:t>
            </a:r>
            <a:r>
              <a:rPr sz="1800" b="1" spc="-160" dirty="0">
                <a:latin typeface="Courier New"/>
                <a:cs typeface="Courier New"/>
              </a:rPr>
              <a:t> </a:t>
            </a:r>
            <a:r>
              <a:rPr sz="1800" b="1" spc="15" dirty="0">
                <a:latin typeface="Courier New"/>
                <a:cs typeface="Courier New"/>
              </a:rPr>
              <a:t>COLUMNS (i</a:t>
            </a:r>
            <a:r>
              <a:rPr sz="1800" b="1" dirty="0">
                <a:latin typeface="Courier New"/>
                <a:cs typeface="Courier New"/>
              </a:rPr>
              <a:t>d</a:t>
            </a:r>
            <a:r>
              <a:rPr sz="1800" b="1" spc="-65" dirty="0">
                <a:latin typeface="Courier New"/>
                <a:cs typeface="Courier New"/>
              </a:rPr>
              <a:t> </a:t>
            </a:r>
            <a:r>
              <a:rPr sz="1800" b="1" spc="15" dirty="0">
                <a:latin typeface="Courier New"/>
                <a:cs typeface="Courier New"/>
              </a:rPr>
              <a:t>INT,</a:t>
            </a:r>
            <a:endParaRPr sz="1800">
              <a:latin typeface="Courier New"/>
              <a:cs typeface="Courier New"/>
            </a:endParaRPr>
          </a:p>
          <a:p>
            <a:pPr marL="575945" marR="4612005">
              <a:lnSpc>
                <a:spcPct val="111100"/>
              </a:lnSpc>
            </a:pPr>
            <a:r>
              <a:rPr sz="1800" b="1" spc="15" dirty="0">
                <a:latin typeface="Courier New"/>
                <a:cs typeface="Courier New"/>
              </a:rPr>
              <a:t>titl</a:t>
            </a:r>
            <a:r>
              <a:rPr sz="1800" b="1" dirty="0">
                <a:latin typeface="Courier New"/>
                <a:cs typeface="Courier New"/>
              </a:rPr>
              <a:t>e</a:t>
            </a:r>
            <a:r>
              <a:rPr sz="1800" b="1" spc="-65" dirty="0">
                <a:latin typeface="Courier New"/>
                <a:cs typeface="Courier New"/>
              </a:rPr>
              <a:t> </a:t>
            </a:r>
            <a:r>
              <a:rPr sz="1800" b="1" spc="15" dirty="0">
                <a:latin typeface="Courier New"/>
                <a:cs typeface="Courier New"/>
              </a:rPr>
              <a:t>STRIN</a:t>
            </a:r>
            <a:r>
              <a:rPr sz="1800" b="1" spc="20" dirty="0">
                <a:latin typeface="Courier New"/>
                <a:cs typeface="Courier New"/>
              </a:rPr>
              <a:t>G</a:t>
            </a:r>
            <a:r>
              <a:rPr sz="1800" b="1" dirty="0">
                <a:latin typeface="Courier New"/>
                <a:cs typeface="Courier New"/>
              </a:rPr>
              <a:t>, </a:t>
            </a:r>
            <a:r>
              <a:rPr sz="1800" b="1" spc="15" dirty="0">
                <a:latin typeface="Courier New"/>
                <a:cs typeface="Courier New"/>
              </a:rPr>
              <a:t>salar</a:t>
            </a:r>
            <a:r>
              <a:rPr sz="1800" b="1" dirty="0">
                <a:latin typeface="Courier New"/>
                <a:cs typeface="Courier New"/>
              </a:rPr>
              <a:t>y</a:t>
            </a:r>
            <a:r>
              <a:rPr sz="1800" b="1" spc="-60" dirty="0">
                <a:latin typeface="Courier New"/>
                <a:cs typeface="Courier New"/>
              </a:rPr>
              <a:t> </a:t>
            </a:r>
            <a:r>
              <a:rPr sz="1800" b="1" spc="15" dirty="0">
                <a:latin typeface="Courier New"/>
                <a:cs typeface="Courier New"/>
              </a:rPr>
              <a:t>INT);</a:t>
            </a:r>
            <a:endParaRPr sz="180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5" name="object 15"/>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05</a:t>
            </a:r>
            <a:r>
              <a:rPr sz="1200" b="1" spc="30" dirty="0">
                <a:latin typeface="Calibri"/>
                <a:cs typeface="Calibri"/>
              </a:rPr>
              <a:t>-</a:t>
            </a:r>
            <a:r>
              <a:rPr sz="1200" b="1" spc="-15" dirty="0">
                <a:latin typeface="Calibri"/>
                <a:cs typeface="Calibri"/>
              </a:rPr>
              <a:t>30</a:t>
            </a:r>
            <a:endParaRPr sz="1200">
              <a:latin typeface="Calibri"/>
              <a:cs typeface="Calibri"/>
            </a:endParaRPr>
          </a:p>
        </p:txBody>
      </p:sp>
      <p:sp>
        <p:nvSpPr>
          <p:cNvPr id="16" name="Slide Number Placeholder 15"/>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88</a:t>
            </a:fld>
            <a:endParaRPr spc="-5" dirty="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Clr>
                <a:srgbClr val="2DA6C9"/>
              </a:buClr>
              <a:buFont typeface="Malgun Gothic"/>
              <a:buChar char="▪"/>
              <a:tabLst>
                <a:tab pos="223520" algn="l"/>
              </a:tabLst>
            </a:pPr>
            <a:r>
              <a:rPr sz="2000" b="1" spc="-5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li</a:t>
            </a:r>
            <a:r>
              <a:rPr sz="2000" b="1" spc="-35" dirty="0">
                <a:latin typeface="Calibri"/>
                <a:cs typeface="Calibri"/>
              </a:rPr>
              <a:t>f</a:t>
            </a:r>
            <a:r>
              <a:rPr sz="2000" b="1" spc="-55" dirty="0">
                <a:latin typeface="Calibri"/>
                <a:cs typeface="Calibri"/>
              </a:rPr>
              <a:t>y</a:t>
            </a:r>
            <a:r>
              <a:rPr sz="2000" b="1" dirty="0">
                <a:latin typeface="Calibri"/>
                <a:cs typeface="Calibri"/>
              </a:rPr>
              <a:t>i</a:t>
            </a:r>
            <a:r>
              <a:rPr sz="2000" b="1" spc="20" dirty="0">
                <a:latin typeface="Calibri"/>
                <a:cs typeface="Calibri"/>
              </a:rPr>
              <a:t>n</a:t>
            </a:r>
            <a:r>
              <a:rPr sz="2000" b="1" dirty="0">
                <a:latin typeface="Calibri"/>
                <a:cs typeface="Calibri"/>
              </a:rPr>
              <a:t>g</a:t>
            </a:r>
            <a:r>
              <a:rPr sz="2000" b="1" spc="95"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15" dirty="0">
                <a:latin typeface="Calibri"/>
                <a:cs typeface="Calibri"/>
              </a:rPr>
              <a:t>V</a:t>
            </a:r>
            <a:r>
              <a:rPr sz="2000" b="1" dirty="0">
                <a:latin typeface="Calibri"/>
                <a:cs typeface="Calibri"/>
              </a:rPr>
              <a:t>i</a:t>
            </a:r>
            <a:r>
              <a:rPr sz="2000" b="1" spc="-10" dirty="0">
                <a:latin typeface="Calibri"/>
                <a:cs typeface="Calibri"/>
              </a:rPr>
              <a:t>e</a:t>
            </a:r>
            <a:r>
              <a:rPr sz="2000" b="1" spc="5" dirty="0">
                <a:latin typeface="Calibri"/>
                <a:cs typeface="Calibri"/>
              </a:rPr>
              <a:t>w</a:t>
            </a:r>
            <a:r>
              <a:rPr sz="2000" b="1" spc="-5" dirty="0">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0"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ery</a:t>
            </a:r>
            <a:r>
              <a:rPr sz="2000" spc="40" dirty="0">
                <a:solidFill>
                  <a:srgbClr val="A6A6A6"/>
                </a:solidFill>
                <a:latin typeface="Calibri"/>
                <a:cs typeface="Calibri"/>
              </a:rPr>
              <a:t> </a:t>
            </a:r>
            <a:r>
              <a:rPr sz="2000" spc="10" dirty="0">
                <a:solidFill>
                  <a:srgbClr val="A6A6A6"/>
                </a:solidFill>
                <a:latin typeface="Calibri"/>
                <a:cs typeface="Calibri"/>
              </a:rPr>
              <a:t>R</a:t>
            </a:r>
            <a:r>
              <a:rPr sz="2000" spc="-5" dirty="0">
                <a:solidFill>
                  <a:srgbClr val="A6A6A6"/>
                </a:solidFill>
                <a:latin typeface="Calibri"/>
                <a:cs typeface="Calibri"/>
              </a:rPr>
              <a:t>e</a:t>
            </a:r>
            <a:r>
              <a:rPr sz="2000" spc="15" dirty="0">
                <a:solidFill>
                  <a:srgbClr val="A6A6A6"/>
                </a:solidFill>
                <a:latin typeface="Calibri"/>
                <a:cs typeface="Calibri"/>
              </a:rPr>
              <a:t>s</a:t>
            </a:r>
            <a:r>
              <a:rPr sz="2000" spc="45" dirty="0">
                <a:solidFill>
                  <a:srgbClr val="A6A6A6"/>
                </a:solidFill>
                <a:latin typeface="Calibri"/>
                <a:cs typeface="Calibri"/>
              </a:rPr>
              <a:t>u</a:t>
            </a:r>
            <a:r>
              <a:rPr sz="2000" spc="40" dirty="0">
                <a:solidFill>
                  <a:srgbClr val="A6A6A6"/>
                </a:solidFill>
                <a:latin typeface="Calibri"/>
                <a:cs typeface="Calibri"/>
              </a:rPr>
              <a:t>l</a:t>
            </a:r>
            <a:r>
              <a:rPr sz="2000" spc="30" dirty="0">
                <a:solidFill>
                  <a:srgbClr val="A6A6A6"/>
                </a:solidFill>
                <a:latin typeface="Calibri"/>
                <a:cs typeface="Calibri"/>
              </a:rPr>
              <a:t>t</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300" y="1638300"/>
            <a:ext cx="7581900" cy="29591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7400" y="1752600"/>
            <a:ext cx="5359400" cy="27305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93750" y="1682750"/>
            <a:ext cx="7442200" cy="2819400"/>
          </a:xfrm>
          <a:custGeom>
            <a:avLst/>
            <a:gdLst/>
            <a:ahLst/>
            <a:cxnLst/>
            <a:rect l="l" t="t" r="r" b="b"/>
            <a:pathLst>
              <a:path w="7442200" h="2819400">
                <a:moveTo>
                  <a:pt x="0" y="0"/>
                </a:moveTo>
                <a:lnTo>
                  <a:pt x="7442201" y="0"/>
                </a:lnTo>
                <a:lnTo>
                  <a:pt x="7442201" y="2819400"/>
                </a:lnTo>
                <a:lnTo>
                  <a:pt x="0" y="2819400"/>
                </a:lnTo>
                <a:lnTo>
                  <a:pt x="0" y="0"/>
                </a:lnTo>
                <a:close/>
              </a:path>
            </a:pathLst>
          </a:custGeom>
          <a:solidFill>
            <a:srgbClr val="F6FFC3"/>
          </a:solidFill>
        </p:spPr>
        <p:txBody>
          <a:bodyPr wrap="square" lIns="0" tIns="0" rIns="0" bIns="0" rtlCol="0"/>
          <a:lstStyle/>
          <a:p>
            <a:endParaRPr/>
          </a:p>
        </p:txBody>
      </p:sp>
      <p:sp>
        <p:nvSpPr>
          <p:cNvPr id="5" name="object 5"/>
          <p:cNvSpPr/>
          <p:nvPr/>
        </p:nvSpPr>
        <p:spPr>
          <a:xfrm>
            <a:off x="793750" y="1682750"/>
            <a:ext cx="7442200" cy="2819400"/>
          </a:xfrm>
          <a:custGeom>
            <a:avLst/>
            <a:gdLst/>
            <a:ahLst/>
            <a:cxnLst/>
            <a:rect l="l" t="t" r="r" b="b"/>
            <a:pathLst>
              <a:path w="7442200" h="2819400">
                <a:moveTo>
                  <a:pt x="0" y="0"/>
                </a:moveTo>
                <a:lnTo>
                  <a:pt x="7442201" y="0"/>
                </a:lnTo>
                <a:lnTo>
                  <a:pt x="7442201" y="2819400"/>
                </a:lnTo>
                <a:lnTo>
                  <a:pt x="0" y="2819400"/>
                </a:lnTo>
                <a:lnTo>
                  <a:pt x="0" y="0"/>
                </a:lnTo>
                <a:close/>
              </a:path>
            </a:pathLst>
          </a:custGeom>
          <a:ln w="12700">
            <a:solidFill>
              <a:srgbClr val="7F7F7F"/>
            </a:solidFill>
          </a:ln>
        </p:spPr>
        <p:txBody>
          <a:bodyPr wrap="square" lIns="0" tIns="0" rIns="0" bIns="0" rtlCol="0"/>
          <a:lstStyle/>
          <a:p>
            <a:endParaRPr/>
          </a:p>
        </p:txBody>
      </p:sp>
      <p:sp>
        <p:nvSpPr>
          <p:cNvPr id="6" name="object 6"/>
          <p:cNvSpPr txBox="1"/>
          <p:nvPr/>
        </p:nvSpPr>
        <p:spPr>
          <a:xfrm>
            <a:off x="527242" y="1183654"/>
            <a:ext cx="6617970" cy="1863725"/>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ourier New"/>
                <a:cs typeface="Courier New"/>
              </a:rPr>
              <a:t>DESCRIB</a:t>
            </a:r>
            <a:r>
              <a:rPr sz="2000" b="1" dirty="0">
                <a:latin typeface="Courier New"/>
                <a:cs typeface="Courier New"/>
              </a:rPr>
              <a:t>E</a:t>
            </a:r>
            <a:r>
              <a:rPr sz="2000" b="1" spc="-7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30" dirty="0">
                <a:latin typeface="Calibri"/>
                <a:cs typeface="Calibri"/>
              </a:rPr>
              <a:t> </a:t>
            </a:r>
            <a:r>
              <a:rPr sz="2000" b="1" spc="20" dirty="0">
                <a:latin typeface="Calibri"/>
                <a:cs typeface="Calibri"/>
              </a:rPr>
              <a:t>d</a:t>
            </a:r>
            <a:r>
              <a:rPr sz="2000" b="1" dirty="0">
                <a:latin typeface="Calibri"/>
                <a:cs typeface="Calibri"/>
              </a:rPr>
              <a:t>i</a:t>
            </a:r>
            <a:r>
              <a:rPr sz="2000" b="1" spc="-5" dirty="0">
                <a:latin typeface="Calibri"/>
                <a:cs typeface="Calibri"/>
              </a:rPr>
              <a:t>s</a:t>
            </a:r>
            <a:r>
              <a:rPr sz="2000" b="1" spc="20" dirty="0">
                <a:latin typeface="Calibri"/>
                <a:cs typeface="Calibri"/>
              </a:rPr>
              <a:t>p</a:t>
            </a:r>
            <a:r>
              <a:rPr sz="2000" b="1" dirty="0">
                <a:latin typeface="Calibri"/>
                <a:cs typeface="Calibri"/>
              </a:rPr>
              <a:t>l</a:t>
            </a:r>
            <a:r>
              <a:rPr sz="2000" b="1" spc="0" dirty="0">
                <a:latin typeface="Calibri"/>
                <a:cs typeface="Calibri"/>
              </a:rPr>
              <a:t>a</a:t>
            </a:r>
            <a:r>
              <a:rPr sz="2000" b="1" spc="-55" dirty="0">
                <a:latin typeface="Calibri"/>
                <a:cs typeface="Calibri"/>
              </a:rPr>
              <a:t>y</a:t>
            </a:r>
            <a:r>
              <a:rPr sz="2000" b="1" spc="-5" dirty="0">
                <a:latin typeface="Calibri"/>
                <a:cs typeface="Calibri"/>
              </a:rPr>
              <a:t>s</a:t>
            </a:r>
            <a:r>
              <a:rPr sz="2000" b="1" spc="-50" dirty="0">
                <a:latin typeface="Calibri"/>
                <a:cs typeface="Calibri"/>
              </a:rPr>
              <a:t> </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dirty="0">
                <a:latin typeface="Calibri"/>
                <a:cs typeface="Calibri"/>
              </a:rPr>
              <a:t>ic</a:t>
            </a:r>
            <a:r>
              <a:rPr sz="2000" b="1" spc="-90" dirty="0">
                <a:latin typeface="Calibri"/>
                <a:cs typeface="Calibri"/>
              </a:rPr>
              <a:t> </a:t>
            </a:r>
            <a:r>
              <a:rPr sz="2000" b="1" spc="-5" dirty="0">
                <a:latin typeface="Calibri"/>
                <a:cs typeface="Calibri"/>
              </a:rPr>
              <a:t>s</a:t>
            </a:r>
            <a:r>
              <a:rPr sz="2000" b="1" dirty="0">
                <a:latin typeface="Calibri"/>
                <a:cs typeface="Calibri"/>
              </a:rPr>
              <a:t>t</a:t>
            </a:r>
            <a:r>
              <a:rPr sz="2000" b="1" spc="-15" dirty="0">
                <a:latin typeface="Calibri"/>
                <a:cs typeface="Calibri"/>
              </a:rPr>
              <a:t>r</a:t>
            </a:r>
            <a:r>
              <a:rPr sz="2000" b="1" spc="20" dirty="0">
                <a:latin typeface="Calibri"/>
                <a:cs typeface="Calibri"/>
              </a:rPr>
              <a:t>u</a:t>
            </a:r>
            <a:r>
              <a:rPr sz="2000" b="1" spc="-40" dirty="0">
                <a:latin typeface="Calibri"/>
                <a:cs typeface="Calibri"/>
              </a:rPr>
              <a:t>c</a:t>
            </a:r>
            <a:r>
              <a:rPr sz="2000" b="1" spc="5" dirty="0">
                <a:latin typeface="Calibri"/>
                <a:cs typeface="Calibri"/>
              </a:rPr>
              <a:t>t</a:t>
            </a:r>
            <a:r>
              <a:rPr sz="2000" b="1" spc="20" dirty="0">
                <a:latin typeface="Calibri"/>
                <a:cs typeface="Calibri"/>
              </a:rPr>
              <a:t>u</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35"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a:p>
            <a:pPr>
              <a:lnSpc>
                <a:spcPct val="100000"/>
              </a:lnSpc>
              <a:spcBef>
                <a:spcPts val="28"/>
              </a:spcBef>
            </a:pPr>
            <a:endParaRPr sz="2650">
              <a:latin typeface="Times New Roman"/>
              <a:cs typeface="Times New Roman"/>
            </a:endParaRPr>
          </a:p>
          <a:p>
            <a:pPr marL="441959">
              <a:lnSpc>
                <a:spcPct val="100000"/>
              </a:lnSpc>
            </a:pPr>
            <a:r>
              <a:rPr sz="1800" b="1" dirty="0">
                <a:solidFill>
                  <a:srgbClr val="595959"/>
                </a:solidFill>
                <a:latin typeface="Courier New"/>
                <a:cs typeface="Courier New"/>
              </a:rPr>
              <a:t>&gt;</a:t>
            </a:r>
            <a:r>
              <a:rPr sz="1800" b="1" spc="35" dirty="0">
                <a:solidFill>
                  <a:srgbClr val="595959"/>
                </a:solidFill>
                <a:latin typeface="Courier New"/>
                <a:cs typeface="Courier New"/>
              </a:rPr>
              <a:t> </a:t>
            </a:r>
            <a:r>
              <a:rPr sz="1800" b="1" spc="15" dirty="0">
                <a:solidFill>
                  <a:srgbClr val="010000"/>
                </a:solidFill>
                <a:latin typeface="Courier New"/>
                <a:cs typeface="Courier New"/>
              </a:rPr>
              <a:t>DESCRIB</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orders;</a:t>
            </a:r>
            <a:endParaRPr sz="1800">
              <a:latin typeface="Courier New"/>
              <a:cs typeface="Courier New"/>
            </a:endParaRPr>
          </a:p>
          <a:p>
            <a:pPr marL="441959">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1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9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a:p>
            <a:pPr marL="441959">
              <a:lnSpc>
                <a:spcPct val="100000"/>
              </a:lnSpc>
              <a:spcBef>
                <a:spcPts val="240"/>
              </a:spcBef>
              <a:tabLst>
                <a:tab pos="2219325" algn="l"/>
                <a:tab pos="3857625" algn="l"/>
              </a:tabLst>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nam</a:t>
            </a:r>
            <a:r>
              <a:rPr sz="1800" b="1" dirty="0">
                <a:solidFill>
                  <a:srgbClr val="107FA7"/>
                </a:solidFill>
                <a:latin typeface="Courier New"/>
                <a:cs typeface="Courier New"/>
              </a:rPr>
              <a:t>e	|</a:t>
            </a:r>
            <a:r>
              <a:rPr sz="1800" b="1" spc="-65" dirty="0">
                <a:solidFill>
                  <a:srgbClr val="107FA7"/>
                </a:solidFill>
                <a:latin typeface="Courier New"/>
                <a:cs typeface="Courier New"/>
              </a:rPr>
              <a:t> </a:t>
            </a:r>
            <a:r>
              <a:rPr sz="1800" b="1" spc="15" dirty="0">
                <a:solidFill>
                  <a:srgbClr val="107FA7"/>
                </a:solidFill>
                <a:latin typeface="Courier New"/>
                <a:cs typeface="Courier New"/>
              </a:rPr>
              <a:t>typ</a:t>
            </a:r>
            <a:r>
              <a:rPr sz="1800" b="1" dirty="0">
                <a:solidFill>
                  <a:srgbClr val="107FA7"/>
                </a:solidFill>
                <a:latin typeface="Courier New"/>
                <a:cs typeface="Courier New"/>
              </a:rPr>
              <a:t>e	|</a:t>
            </a:r>
            <a:r>
              <a:rPr sz="1800" b="1" spc="-65" dirty="0">
                <a:solidFill>
                  <a:srgbClr val="107FA7"/>
                </a:solidFill>
                <a:latin typeface="Courier New"/>
                <a:cs typeface="Courier New"/>
              </a:rPr>
              <a:t> </a:t>
            </a:r>
            <a:r>
              <a:rPr sz="1800" b="1" spc="15" dirty="0">
                <a:solidFill>
                  <a:srgbClr val="107FA7"/>
                </a:solidFill>
                <a:latin typeface="Courier New"/>
                <a:cs typeface="Courier New"/>
              </a:rPr>
              <a:t>commen</a:t>
            </a:r>
            <a:r>
              <a:rPr sz="1800" b="1" dirty="0">
                <a:solidFill>
                  <a:srgbClr val="107FA7"/>
                </a:solidFill>
                <a:latin typeface="Courier New"/>
                <a:cs typeface="Courier New"/>
              </a:rPr>
              <a:t>t</a:t>
            </a:r>
            <a:r>
              <a:rPr sz="1800" b="1" spc="-160" dirty="0">
                <a:solidFill>
                  <a:srgbClr val="107FA7"/>
                </a:solidFill>
                <a:latin typeface="Courier New"/>
                <a:cs typeface="Courier New"/>
              </a:rPr>
              <a:t> </a:t>
            </a:r>
            <a:r>
              <a:rPr sz="1800" b="1" dirty="0">
                <a:solidFill>
                  <a:srgbClr val="107FA7"/>
                </a:solidFill>
                <a:latin typeface="Courier New"/>
                <a:cs typeface="Courier New"/>
              </a:rPr>
              <a:t>|</a:t>
            </a:r>
            <a:endParaRPr sz="1800">
              <a:latin typeface="Courier New"/>
              <a:cs typeface="Courier New"/>
            </a:endParaRPr>
          </a:p>
          <a:p>
            <a:pPr marL="441959">
              <a:lnSpc>
                <a:spcPct val="100000"/>
              </a:lnSpc>
              <a:spcBef>
                <a:spcPts val="240"/>
              </a:spcBef>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1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9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latin typeface="Calibri"/>
                <a:cs typeface="Calibri"/>
              </a:rPr>
              <a:t>© Copyright 2016  QuintilesIMS.  All rights reserved.</a:t>
            </a:r>
            <a:endParaRPr dirty="0">
              <a:latin typeface="Calibri"/>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latin typeface="Calibri"/>
                <a:cs typeface="Calibri"/>
              </a:rPr>
              <a:t>04</a:t>
            </a:r>
            <a:r>
              <a:rPr spc="30" dirty="0">
                <a:latin typeface="Calibri"/>
                <a:cs typeface="Calibri"/>
              </a:rPr>
              <a:t>-</a:t>
            </a:r>
            <a:fld id="{81D60167-4931-47E6-BA6A-407CBD079E47}" type="slidenum">
              <a:rPr spc="-5" dirty="0">
                <a:latin typeface="Calibri"/>
                <a:cs typeface="Calibri"/>
              </a:rPr>
              <a:t>9</a:t>
            </a:fld>
            <a:endParaRPr spc="-5" dirty="0">
              <a:latin typeface="Calibri"/>
              <a:cs typeface="Calibri"/>
            </a:endParaRPr>
          </a:p>
        </p:txBody>
      </p:sp>
      <p:sp>
        <p:nvSpPr>
          <p:cNvPr id="7" name="object 7"/>
          <p:cNvSpPr txBox="1"/>
          <p:nvPr/>
        </p:nvSpPr>
        <p:spPr>
          <a:xfrm>
            <a:off x="527242" y="5044454"/>
            <a:ext cx="624586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DESCRIB</a:t>
            </a:r>
            <a:r>
              <a:rPr sz="2000" b="1" dirty="0">
                <a:latin typeface="Courier New"/>
                <a:cs typeface="Courier New"/>
              </a:rPr>
              <a:t>E </a:t>
            </a:r>
            <a:r>
              <a:rPr sz="2000" b="1" spc="-5" dirty="0">
                <a:latin typeface="Courier New"/>
                <a:cs typeface="Courier New"/>
              </a:rPr>
              <a:t>FORMATTE</a:t>
            </a:r>
            <a:r>
              <a:rPr sz="2000" b="1" dirty="0">
                <a:latin typeface="Courier New"/>
                <a:cs typeface="Courier New"/>
              </a:rPr>
              <a:t>D</a:t>
            </a:r>
            <a:r>
              <a:rPr sz="2000" b="1" spc="-805" dirty="0">
                <a:latin typeface="Courier New"/>
                <a:cs typeface="Courier New"/>
              </a:rPr>
              <a:t> </a:t>
            </a:r>
            <a:r>
              <a:rPr sz="2000" b="1" spc="-40" dirty="0">
                <a:latin typeface="Calibri"/>
                <a:cs typeface="Calibri"/>
              </a:rPr>
              <a:t>c</a:t>
            </a:r>
            <a:r>
              <a:rPr sz="2000" b="1" spc="20" dirty="0">
                <a:latin typeface="Calibri"/>
                <a:cs typeface="Calibri"/>
              </a:rPr>
              <a:t>o</a:t>
            </a:r>
            <a:r>
              <a:rPr sz="2000" b="1" spc="-30" dirty="0">
                <a:latin typeface="Calibri"/>
                <a:cs typeface="Calibri"/>
              </a:rPr>
              <a:t>mm</a:t>
            </a:r>
            <a:r>
              <a:rPr sz="2000" b="1" spc="0" dirty="0">
                <a:latin typeface="Calibri"/>
                <a:cs typeface="Calibri"/>
              </a:rPr>
              <a:t>a</a:t>
            </a:r>
            <a:r>
              <a:rPr sz="2000" b="1" spc="20" dirty="0">
                <a:latin typeface="Calibri"/>
                <a:cs typeface="Calibri"/>
              </a:rPr>
              <a:t>n</a:t>
            </a:r>
            <a:r>
              <a:rPr sz="2000" b="1" spc="-5" dirty="0">
                <a:latin typeface="Calibri"/>
                <a:cs typeface="Calibri"/>
              </a:rPr>
              <a:t>d</a:t>
            </a:r>
            <a:r>
              <a:rPr sz="2000" b="1" spc="7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r</a:t>
            </a:r>
            <a:r>
              <a:rPr sz="2000" b="1" spc="-65"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t</a:t>
            </a:r>
            <a:r>
              <a:rPr sz="2000" b="1" spc="0" dirty="0">
                <a:latin typeface="Calibri"/>
                <a:cs typeface="Calibri"/>
              </a:rPr>
              <a:t>a</a:t>
            </a:r>
            <a:r>
              <a:rPr sz="2000" b="1" dirty="0">
                <a:latin typeface="Calibri"/>
                <a:cs typeface="Calibri"/>
              </a:rPr>
              <a:t>il</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dirty="0">
                <a:latin typeface="Calibri"/>
                <a:cs typeface="Calibri"/>
              </a:rPr>
              <a:t>i</a:t>
            </a:r>
            <a:r>
              <a:rPr sz="2000" b="1" spc="20" dirty="0">
                <a:latin typeface="Calibri"/>
                <a:cs typeface="Calibri"/>
              </a:rPr>
              <a:t>n</a:t>
            </a:r>
            <a:r>
              <a:rPr sz="2000" b="1" spc="-35" dirty="0">
                <a:latin typeface="Calibri"/>
                <a:cs typeface="Calibri"/>
              </a:rPr>
              <a:t>f</a:t>
            </a:r>
            <a:r>
              <a:rPr sz="2000" b="1" spc="-5" dirty="0">
                <a:latin typeface="Calibri"/>
                <a:cs typeface="Calibri"/>
              </a:rPr>
              <a:t>o</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5" dirty="0">
                <a:latin typeface="Calibri"/>
                <a:cs typeface="Calibri"/>
              </a:rPr>
              <a:t>I</a:t>
            </a:r>
            <a:r>
              <a:rPr sz="2000" spc="45" dirty="0">
                <a:latin typeface="Calibri"/>
                <a:cs typeface="Calibri"/>
              </a:rPr>
              <a:t>npu</a:t>
            </a:r>
            <a:r>
              <a:rPr sz="2000" dirty="0">
                <a:latin typeface="Calibri"/>
                <a:cs typeface="Calibri"/>
              </a:rPr>
              <a:t>t</a:t>
            </a:r>
            <a:r>
              <a:rPr sz="2000" spc="-125" dirty="0">
                <a:latin typeface="Calibri"/>
                <a:cs typeface="Calibri"/>
              </a:rPr>
              <a:t> </a:t>
            </a:r>
            <a:r>
              <a:rPr sz="2000" spc="40" dirty="0">
                <a:latin typeface="Calibri"/>
                <a:cs typeface="Calibri"/>
              </a:rPr>
              <a:t>a</a:t>
            </a:r>
            <a:r>
              <a:rPr sz="2000" spc="45" dirty="0">
                <a:latin typeface="Calibri"/>
                <a:cs typeface="Calibri"/>
              </a:rPr>
              <a:t>n</a:t>
            </a:r>
            <a:r>
              <a:rPr sz="2000" dirty="0">
                <a:latin typeface="Calibri"/>
                <a:cs typeface="Calibri"/>
              </a:rPr>
              <a:t>d</a:t>
            </a:r>
            <a:r>
              <a:rPr sz="2000" spc="-105" dirty="0">
                <a:latin typeface="Calibri"/>
                <a:cs typeface="Calibri"/>
              </a:rPr>
              <a:t> </a:t>
            </a:r>
            <a:r>
              <a:rPr sz="2000" spc="45" dirty="0">
                <a:latin typeface="Calibri"/>
                <a:cs typeface="Calibri"/>
              </a:rPr>
              <a:t>ou</a:t>
            </a:r>
            <a:r>
              <a:rPr sz="2000" spc="30" dirty="0">
                <a:latin typeface="Calibri"/>
                <a:cs typeface="Calibri"/>
              </a:rPr>
              <a:t>t</a:t>
            </a:r>
            <a:r>
              <a:rPr sz="2000" spc="45" dirty="0">
                <a:latin typeface="Calibri"/>
                <a:cs typeface="Calibri"/>
              </a:rPr>
              <a:t>pu</a:t>
            </a:r>
            <a:r>
              <a:rPr sz="2000" dirty="0">
                <a:latin typeface="Calibri"/>
                <a:cs typeface="Calibri"/>
              </a:rPr>
              <a:t>t</a:t>
            </a:r>
            <a:r>
              <a:rPr sz="2000" spc="-12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rm</a:t>
            </a:r>
            <a:r>
              <a:rPr sz="2000" spc="40" dirty="0">
                <a:latin typeface="Calibri"/>
                <a:cs typeface="Calibri"/>
              </a:rPr>
              <a:t>a</a:t>
            </a:r>
            <a:r>
              <a:rPr sz="2000" spc="30" dirty="0">
                <a:latin typeface="Calibri"/>
                <a:cs typeface="Calibri"/>
              </a:rPr>
              <a:t>t</a:t>
            </a:r>
            <a:r>
              <a:rPr sz="2000" spc="15" dirty="0">
                <a:latin typeface="Calibri"/>
                <a:cs typeface="Calibri"/>
              </a:rPr>
              <a:t>s</a:t>
            </a:r>
            <a:r>
              <a:rPr sz="2000" spc="-5" dirty="0">
                <a:latin typeface="Calibri"/>
                <a:cs typeface="Calibri"/>
              </a:rPr>
              <a:t>,</a:t>
            </a:r>
            <a:r>
              <a:rPr sz="2000" spc="-155" dirty="0">
                <a:latin typeface="Calibri"/>
                <a:cs typeface="Calibri"/>
              </a:rPr>
              <a:t> </a:t>
            </a:r>
            <a:r>
              <a:rPr sz="2000" spc="-15" dirty="0">
                <a:latin typeface="Calibri"/>
                <a:cs typeface="Calibri"/>
              </a:rPr>
              <a:t>f</a:t>
            </a:r>
            <a:r>
              <a:rPr sz="2000" spc="40" dirty="0">
                <a:latin typeface="Calibri"/>
                <a:cs typeface="Calibri"/>
              </a:rPr>
              <a:t>il</a:t>
            </a:r>
            <a:r>
              <a:rPr sz="2000" spc="-5" dirty="0">
                <a:latin typeface="Calibri"/>
                <a:cs typeface="Calibri"/>
              </a:rPr>
              <a:t>e</a:t>
            </a:r>
            <a:r>
              <a:rPr sz="2000" spc="-150" dirty="0">
                <a:latin typeface="Calibri"/>
                <a:cs typeface="Calibri"/>
              </a:rPr>
              <a:t> </a:t>
            </a:r>
            <a:r>
              <a:rPr sz="2000" spc="40" dirty="0">
                <a:latin typeface="Calibri"/>
                <a:cs typeface="Calibri"/>
              </a:rPr>
              <a:t>l</a:t>
            </a:r>
            <a:r>
              <a:rPr sz="2000" spc="45" dirty="0">
                <a:latin typeface="Calibri"/>
                <a:cs typeface="Calibri"/>
              </a:rPr>
              <a:t>o</a:t>
            </a:r>
            <a:r>
              <a:rPr sz="2000" spc="-55" dirty="0">
                <a:latin typeface="Calibri"/>
                <a:cs typeface="Calibri"/>
              </a:rPr>
              <a:t>c</a:t>
            </a:r>
            <a:r>
              <a:rPr sz="2000" spc="40" dirty="0">
                <a:latin typeface="Calibri"/>
                <a:cs typeface="Calibri"/>
              </a:rPr>
              <a:t>a</a:t>
            </a:r>
            <a:r>
              <a:rPr sz="2000" spc="30" dirty="0">
                <a:latin typeface="Calibri"/>
                <a:cs typeface="Calibri"/>
              </a:rPr>
              <a:t>t</a:t>
            </a:r>
            <a:r>
              <a:rPr sz="2000" spc="40" dirty="0">
                <a:latin typeface="Calibri"/>
                <a:cs typeface="Calibri"/>
              </a:rPr>
              <a:t>i</a:t>
            </a:r>
            <a:r>
              <a:rPr sz="2000" spc="45" dirty="0">
                <a:latin typeface="Calibri"/>
                <a:cs typeface="Calibri"/>
              </a:rPr>
              <a:t>on</a:t>
            </a:r>
            <a:r>
              <a:rPr sz="2000" spc="15" dirty="0">
                <a:latin typeface="Calibri"/>
                <a:cs typeface="Calibri"/>
              </a:rPr>
              <a:t>s</a:t>
            </a:r>
            <a:r>
              <a:rPr sz="2000" spc="-5" dirty="0">
                <a:latin typeface="Calibri"/>
                <a:cs typeface="Calibri"/>
              </a:rPr>
              <a:t>,</a:t>
            </a:r>
            <a:r>
              <a:rPr sz="2000" spc="-155" dirty="0">
                <a:latin typeface="Calibri"/>
                <a:cs typeface="Calibri"/>
              </a:rPr>
              <a:t> </a:t>
            </a:r>
            <a:r>
              <a:rPr sz="2000" spc="-5" dirty="0">
                <a:latin typeface="Calibri"/>
                <a:cs typeface="Calibri"/>
              </a:rPr>
              <a:t>e</a:t>
            </a:r>
            <a:r>
              <a:rPr sz="2000" spc="30" dirty="0">
                <a:latin typeface="Calibri"/>
                <a:cs typeface="Calibri"/>
              </a:rPr>
              <a:t>t</a:t>
            </a:r>
            <a:r>
              <a:rPr sz="2000" spc="-55" dirty="0">
                <a:latin typeface="Calibri"/>
                <a:cs typeface="Calibri"/>
              </a:rPr>
              <a:t>c</a:t>
            </a:r>
            <a:r>
              <a:rPr sz="2000" dirty="0">
                <a:latin typeface="Calibri"/>
                <a:cs typeface="Calibri"/>
              </a:rPr>
              <a:t>.</a:t>
            </a:r>
            <a:endParaRPr sz="2000">
              <a:latin typeface="Calibri"/>
              <a:cs typeface="Calibri"/>
            </a:endParaRPr>
          </a:p>
        </p:txBody>
      </p:sp>
      <p:sp>
        <p:nvSpPr>
          <p:cNvPr id="8" name="object 8"/>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5" dirty="0">
                <a:latin typeface="Calibri"/>
                <a:cs typeface="Calibri"/>
              </a:rPr>
              <a:t>E</a:t>
            </a:r>
            <a:r>
              <a:rPr spc="-40" dirty="0">
                <a:latin typeface="Calibri"/>
                <a:cs typeface="Calibri"/>
              </a:rPr>
              <a:t>x</a:t>
            </a:r>
            <a:r>
              <a:rPr spc="35" dirty="0">
                <a:latin typeface="Calibri"/>
                <a:cs typeface="Calibri"/>
              </a:rPr>
              <a:t>p</a:t>
            </a:r>
            <a:r>
              <a:rPr spc="45" dirty="0">
                <a:latin typeface="Calibri"/>
                <a:cs typeface="Calibri"/>
              </a:rPr>
              <a:t>l</a:t>
            </a:r>
            <a:r>
              <a:rPr spc="35" dirty="0">
                <a:latin typeface="Calibri"/>
                <a:cs typeface="Calibri"/>
              </a:rPr>
              <a:t>o</a:t>
            </a:r>
            <a:r>
              <a:rPr spc="-45" dirty="0">
                <a:latin typeface="Calibri"/>
                <a:cs typeface="Calibri"/>
              </a:rPr>
              <a:t>r</a:t>
            </a:r>
            <a:r>
              <a:rPr spc="45" dirty="0">
                <a:latin typeface="Calibri"/>
                <a:cs typeface="Calibri"/>
              </a:rPr>
              <a:t>i</a:t>
            </a:r>
            <a:r>
              <a:rPr spc="35" dirty="0">
                <a:latin typeface="Calibri"/>
                <a:cs typeface="Calibri"/>
              </a:rPr>
              <a:t>n</a:t>
            </a:r>
            <a:r>
              <a:rPr spc="-5" dirty="0">
                <a:latin typeface="Calibri"/>
                <a:cs typeface="Calibri"/>
              </a:rPr>
              <a:t>g</a:t>
            </a:r>
            <a:r>
              <a:rPr spc="-175" dirty="0">
                <a:latin typeface="Calibri"/>
                <a:cs typeface="Calibri"/>
              </a:rPr>
              <a:t> </a:t>
            </a:r>
            <a:r>
              <a:rPr spc="20" dirty="0">
                <a:latin typeface="Calibri"/>
                <a:cs typeface="Calibri"/>
              </a:rPr>
              <a:t>D</a:t>
            </a:r>
            <a:r>
              <a:rPr spc="-55" dirty="0">
                <a:latin typeface="Calibri"/>
                <a:cs typeface="Calibri"/>
              </a:rPr>
              <a:t>a</a:t>
            </a:r>
            <a:r>
              <a:rPr spc="-5" dirty="0">
                <a:latin typeface="Calibri"/>
                <a:cs typeface="Calibri"/>
              </a:rPr>
              <a:t>t</a:t>
            </a:r>
            <a:r>
              <a:rPr spc="-55" dirty="0">
                <a:latin typeface="Calibri"/>
                <a:cs typeface="Calibri"/>
              </a:rPr>
              <a:t>a</a:t>
            </a:r>
            <a:r>
              <a:rPr spc="35" dirty="0">
                <a:latin typeface="Calibri"/>
                <a:cs typeface="Calibri"/>
              </a:rPr>
              <a:t>b</a:t>
            </a:r>
            <a:r>
              <a:rPr spc="-55" dirty="0">
                <a:latin typeface="Calibri"/>
                <a:cs typeface="Calibri"/>
              </a:rPr>
              <a:t>a</a:t>
            </a:r>
            <a:r>
              <a:rPr spc="-40" dirty="0">
                <a:latin typeface="Calibri"/>
                <a:cs typeface="Calibri"/>
              </a:rPr>
              <a:t>s</a:t>
            </a:r>
            <a:r>
              <a:rPr dirty="0">
                <a:latin typeface="Calibri"/>
                <a:cs typeface="Calibri"/>
              </a:rPr>
              <a:t>es</a:t>
            </a:r>
            <a:r>
              <a:rPr spc="15" dirty="0">
                <a:latin typeface="Calibri"/>
                <a:cs typeface="Calibri"/>
              </a:rPr>
              <a:t> </a:t>
            </a:r>
            <a:r>
              <a:rPr spc="-55" dirty="0">
                <a:latin typeface="Calibri"/>
                <a:cs typeface="Calibri"/>
              </a:rPr>
              <a:t>a</a:t>
            </a:r>
            <a:r>
              <a:rPr spc="35" dirty="0">
                <a:latin typeface="Calibri"/>
                <a:cs typeface="Calibri"/>
              </a:rPr>
              <a:t>n</a:t>
            </a:r>
            <a:r>
              <a:rPr dirty="0">
                <a:latin typeface="Calibri"/>
                <a:cs typeface="Calibri"/>
              </a:rPr>
              <a:t>d</a:t>
            </a:r>
            <a:r>
              <a:rPr spc="95" dirty="0">
                <a:latin typeface="Calibri"/>
                <a:cs typeface="Calibri"/>
              </a:rPr>
              <a:t> </a:t>
            </a:r>
            <a:r>
              <a:rPr spc="-170" dirty="0">
                <a:latin typeface="Calibri"/>
                <a:cs typeface="Calibri"/>
              </a:rPr>
              <a:t>T</a:t>
            </a:r>
            <a:r>
              <a:rPr spc="-55" dirty="0">
                <a:latin typeface="Calibri"/>
                <a:cs typeface="Calibri"/>
              </a:rPr>
              <a:t>a</a:t>
            </a:r>
            <a:r>
              <a:rPr spc="35" dirty="0">
                <a:latin typeface="Calibri"/>
                <a:cs typeface="Calibri"/>
              </a:rPr>
              <a:t>b</a:t>
            </a:r>
            <a:r>
              <a:rPr spc="45" dirty="0">
                <a:latin typeface="Calibri"/>
                <a:cs typeface="Calibri"/>
              </a:rPr>
              <a:t>l</a:t>
            </a:r>
            <a:r>
              <a:rPr dirty="0">
                <a:latin typeface="Calibri"/>
                <a:cs typeface="Calibri"/>
              </a:rPr>
              <a:t>es</a:t>
            </a:r>
            <a:r>
              <a:rPr spc="-85" dirty="0">
                <a:latin typeface="Calibri"/>
                <a:cs typeface="Calibri"/>
              </a:rPr>
              <a:t> </a:t>
            </a:r>
            <a:r>
              <a:rPr spc="-30" dirty="0">
                <a:latin typeface="Calibri"/>
                <a:cs typeface="Calibri"/>
              </a:rPr>
              <a:t>(</a:t>
            </a:r>
            <a:r>
              <a:rPr spc="-25" dirty="0">
                <a:latin typeface="Calibri"/>
                <a:cs typeface="Calibri"/>
              </a:rPr>
              <a:t>3</a:t>
            </a:r>
            <a:r>
              <a:rPr dirty="0">
                <a:latin typeface="Calibri"/>
                <a:cs typeface="Calibri"/>
              </a:rPr>
              <a:t>)</a:t>
            </a:r>
          </a:p>
        </p:txBody>
      </p:sp>
      <p:sp>
        <p:nvSpPr>
          <p:cNvPr id="9" name="object 9"/>
          <p:cNvSpPr txBox="1"/>
          <p:nvPr/>
        </p:nvSpPr>
        <p:spPr>
          <a:xfrm>
            <a:off x="969263" y="3123330"/>
            <a:ext cx="1397000" cy="825500"/>
          </a:xfrm>
          <a:prstGeom prst="rect">
            <a:avLst/>
          </a:prstGeom>
        </p:spPr>
        <p:txBody>
          <a:bodyPr vert="horz" wrap="square" lIns="0" tIns="0" rIns="0" bIns="0" rtlCol="0">
            <a:spAutoFit/>
          </a:bodyPr>
          <a:lstStyle/>
          <a:p>
            <a:pPr>
              <a:lnSpc>
                <a:spcPct val="100000"/>
              </a:lnSpc>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order_id</a:t>
            </a:r>
            <a:endParaRPr sz="1800">
              <a:latin typeface="Courier New"/>
              <a:cs typeface="Courier New"/>
            </a:endParaRPr>
          </a:p>
          <a:p>
            <a:pPr>
              <a:lnSpc>
                <a:spcPct val="100000"/>
              </a:lnSpc>
              <a:spcBef>
                <a:spcPts val="140"/>
              </a:spcBef>
            </a:pPr>
            <a:r>
              <a:rPr sz="1800" b="1" dirty="0">
                <a:solidFill>
                  <a:srgbClr val="107FA7"/>
                </a:solidFill>
                <a:latin typeface="Courier New"/>
                <a:cs typeface="Courier New"/>
              </a:rPr>
              <a:t>|</a:t>
            </a:r>
            <a:r>
              <a:rPr sz="1800" b="1" spc="35" dirty="0">
                <a:solidFill>
                  <a:srgbClr val="107FA7"/>
                </a:solidFill>
                <a:latin typeface="Courier New"/>
                <a:cs typeface="Courier New"/>
              </a:rPr>
              <a:t> </a:t>
            </a:r>
            <a:r>
              <a:rPr sz="1800" b="1" spc="15" dirty="0">
                <a:solidFill>
                  <a:srgbClr val="107FA7"/>
                </a:solidFill>
                <a:latin typeface="Courier New"/>
                <a:cs typeface="Courier New"/>
              </a:rPr>
              <a:t>cust_id</a:t>
            </a:r>
            <a:endParaRPr sz="1800">
              <a:latin typeface="Courier New"/>
              <a:cs typeface="Courier New"/>
            </a:endParaRPr>
          </a:p>
          <a:p>
            <a:pPr>
              <a:lnSpc>
                <a:spcPct val="100000"/>
              </a:lnSpc>
              <a:spcBef>
                <a:spcPts val="240"/>
              </a:spcBef>
            </a:pPr>
            <a:r>
              <a:rPr sz="1800" b="1" dirty="0">
                <a:solidFill>
                  <a:srgbClr val="107FA7"/>
                </a:solidFill>
                <a:latin typeface="Courier New"/>
                <a:cs typeface="Courier New"/>
              </a:rPr>
              <a:t>|</a:t>
            </a:r>
            <a:endParaRPr sz="1800">
              <a:latin typeface="Courier New"/>
              <a:cs typeface="Courier New"/>
            </a:endParaRPr>
          </a:p>
        </p:txBody>
      </p:sp>
      <p:sp>
        <p:nvSpPr>
          <p:cNvPr id="10" name="object 10"/>
          <p:cNvSpPr txBox="1"/>
          <p:nvPr/>
        </p:nvSpPr>
        <p:spPr>
          <a:xfrm>
            <a:off x="2747264" y="3123330"/>
            <a:ext cx="685800" cy="520700"/>
          </a:xfrm>
          <a:prstGeom prst="rect">
            <a:avLst/>
          </a:prstGeom>
        </p:spPr>
        <p:txBody>
          <a:bodyPr vert="horz" wrap="square" lIns="0" tIns="0" rIns="0" bIns="0" rtlCol="0">
            <a:spAutoFit/>
          </a:bodyPr>
          <a:lstStyle/>
          <a:p>
            <a:pPr>
              <a:lnSpc>
                <a:spcPct val="100000"/>
              </a:lnSpc>
            </a:pPr>
            <a:r>
              <a:rPr sz="1800" b="1" dirty="0">
                <a:solidFill>
                  <a:srgbClr val="107FA7"/>
                </a:solidFill>
                <a:latin typeface="Courier New"/>
                <a:cs typeface="Courier New"/>
              </a:rPr>
              <a:t>|</a:t>
            </a:r>
            <a:r>
              <a:rPr sz="1800" b="1" spc="-65" dirty="0">
                <a:solidFill>
                  <a:srgbClr val="107FA7"/>
                </a:solidFill>
                <a:latin typeface="Courier New"/>
                <a:cs typeface="Courier New"/>
              </a:rPr>
              <a:t> </a:t>
            </a:r>
            <a:r>
              <a:rPr sz="1800" b="1" spc="15" dirty="0">
                <a:solidFill>
                  <a:srgbClr val="107FA7"/>
                </a:solidFill>
                <a:latin typeface="Courier New"/>
                <a:cs typeface="Courier New"/>
              </a:rPr>
              <a:t>int</a:t>
            </a:r>
            <a:endParaRPr sz="1800">
              <a:latin typeface="Courier New"/>
              <a:cs typeface="Courier New"/>
            </a:endParaRPr>
          </a:p>
          <a:p>
            <a:pPr>
              <a:lnSpc>
                <a:spcPct val="100000"/>
              </a:lnSpc>
              <a:spcBef>
                <a:spcPts val="140"/>
              </a:spcBef>
            </a:pPr>
            <a:r>
              <a:rPr sz="1800" b="1" dirty="0">
                <a:solidFill>
                  <a:srgbClr val="107FA7"/>
                </a:solidFill>
                <a:latin typeface="Courier New"/>
                <a:cs typeface="Courier New"/>
              </a:rPr>
              <a:t>|</a:t>
            </a:r>
            <a:r>
              <a:rPr sz="1800" b="1" spc="-65" dirty="0">
                <a:solidFill>
                  <a:srgbClr val="107FA7"/>
                </a:solidFill>
                <a:latin typeface="Courier New"/>
                <a:cs typeface="Courier New"/>
              </a:rPr>
              <a:t> </a:t>
            </a:r>
            <a:r>
              <a:rPr sz="1800" b="1" spc="15" dirty="0">
                <a:solidFill>
                  <a:srgbClr val="107FA7"/>
                </a:solidFill>
                <a:latin typeface="Courier New"/>
                <a:cs typeface="Courier New"/>
              </a:rPr>
              <a:t>int</a:t>
            </a:r>
            <a:endParaRPr sz="1800">
              <a:latin typeface="Courier New"/>
              <a:cs typeface="Courier New"/>
            </a:endParaRPr>
          </a:p>
        </p:txBody>
      </p:sp>
      <p:sp>
        <p:nvSpPr>
          <p:cNvPr id="11" name="object 11"/>
          <p:cNvSpPr txBox="1"/>
          <p:nvPr/>
        </p:nvSpPr>
        <p:spPr>
          <a:xfrm>
            <a:off x="4385564" y="3123330"/>
            <a:ext cx="137795" cy="520700"/>
          </a:xfrm>
          <a:prstGeom prst="rect">
            <a:avLst/>
          </a:prstGeom>
        </p:spPr>
        <p:txBody>
          <a:bodyPr vert="horz" wrap="square" lIns="0" tIns="0" rIns="0" bIns="0" rtlCol="0">
            <a:spAutoFit/>
          </a:bodyPr>
          <a:lstStyle/>
          <a:p>
            <a:pPr>
              <a:lnSpc>
                <a:spcPct val="100000"/>
              </a:lnSpc>
            </a:pPr>
            <a:r>
              <a:rPr sz="1800" b="1" dirty="0">
                <a:solidFill>
                  <a:srgbClr val="107FA7"/>
                </a:solidFill>
                <a:latin typeface="Courier New"/>
                <a:cs typeface="Courier New"/>
              </a:rPr>
              <a:t>|</a:t>
            </a:r>
            <a:endParaRPr sz="1800">
              <a:latin typeface="Courier New"/>
              <a:cs typeface="Courier New"/>
            </a:endParaRPr>
          </a:p>
          <a:p>
            <a:pPr>
              <a:lnSpc>
                <a:spcPct val="100000"/>
              </a:lnSpc>
              <a:spcBef>
                <a:spcPts val="140"/>
              </a:spcBef>
            </a:pPr>
            <a:r>
              <a:rPr sz="1800" b="1" dirty="0">
                <a:solidFill>
                  <a:srgbClr val="107FA7"/>
                </a:solidFill>
                <a:latin typeface="Courier New"/>
                <a:cs typeface="Courier New"/>
              </a:rPr>
              <a:t>|</a:t>
            </a:r>
            <a:endParaRPr sz="1800">
              <a:latin typeface="Courier New"/>
              <a:cs typeface="Courier New"/>
            </a:endParaRPr>
          </a:p>
        </p:txBody>
      </p:sp>
      <p:sp>
        <p:nvSpPr>
          <p:cNvPr id="12" name="object 12"/>
          <p:cNvSpPr txBox="1"/>
          <p:nvPr/>
        </p:nvSpPr>
        <p:spPr>
          <a:xfrm>
            <a:off x="5744027" y="3123330"/>
            <a:ext cx="137795" cy="825500"/>
          </a:xfrm>
          <a:prstGeom prst="rect">
            <a:avLst/>
          </a:prstGeom>
        </p:spPr>
        <p:txBody>
          <a:bodyPr vert="horz" wrap="square" lIns="0" tIns="0" rIns="0" bIns="0" rtlCol="0">
            <a:spAutoFit/>
          </a:bodyPr>
          <a:lstStyle/>
          <a:p>
            <a:pPr>
              <a:lnSpc>
                <a:spcPct val="100000"/>
              </a:lnSpc>
            </a:pPr>
            <a:r>
              <a:rPr sz="1800" b="1" dirty="0">
                <a:solidFill>
                  <a:srgbClr val="107FA7"/>
                </a:solidFill>
                <a:latin typeface="Courier New"/>
                <a:cs typeface="Courier New"/>
              </a:rPr>
              <a:t>|</a:t>
            </a:r>
            <a:endParaRPr sz="1800">
              <a:latin typeface="Courier New"/>
              <a:cs typeface="Courier New"/>
            </a:endParaRPr>
          </a:p>
          <a:p>
            <a:pPr>
              <a:lnSpc>
                <a:spcPct val="100000"/>
              </a:lnSpc>
              <a:spcBef>
                <a:spcPts val="140"/>
              </a:spcBef>
            </a:pPr>
            <a:r>
              <a:rPr sz="1800" b="1" dirty="0">
                <a:solidFill>
                  <a:srgbClr val="107FA7"/>
                </a:solidFill>
                <a:latin typeface="Courier New"/>
                <a:cs typeface="Courier New"/>
              </a:rPr>
              <a:t>|</a:t>
            </a:r>
            <a:endParaRPr sz="1800">
              <a:latin typeface="Courier New"/>
              <a:cs typeface="Courier New"/>
            </a:endParaRPr>
          </a:p>
          <a:p>
            <a:pPr>
              <a:lnSpc>
                <a:spcPct val="100000"/>
              </a:lnSpc>
              <a:spcBef>
                <a:spcPts val="240"/>
              </a:spcBef>
            </a:pPr>
            <a:r>
              <a:rPr sz="1800" b="1" dirty="0">
                <a:solidFill>
                  <a:srgbClr val="107FA7"/>
                </a:solidFill>
                <a:latin typeface="Courier New"/>
                <a:cs typeface="Courier New"/>
              </a:rPr>
              <a:t>|</a:t>
            </a:r>
            <a:endParaRPr sz="1800">
              <a:latin typeface="Courier New"/>
              <a:cs typeface="Courier New"/>
            </a:endParaRPr>
          </a:p>
        </p:txBody>
      </p:sp>
      <p:sp>
        <p:nvSpPr>
          <p:cNvPr id="13" name="object 13"/>
          <p:cNvSpPr txBox="1"/>
          <p:nvPr/>
        </p:nvSpPr>
        <p:spPr>
          <a:xfrm>
            <a:off x="1248663" y="3720230"/>
            <a:ext cx="3274060" cy="228600"/>
          </a:xfrm>
          <a:prstGeom prst="rect">
            <a:avLst/>
          </a:prstGeom>
        </p:spPr>
        <p:txBody>
          <a:bodyPr vert="horz" wrap="square" lIns="0" tIns="0" rIns="0" bIns="0" rtlCol="0">
            <a:spAutoFit/>
          </a:bodyPr>
          <a:lstStyle/>
          <a:p>
            <a:pPr>
              <a:lnSpc>
                <a:spcPct val="100000"/>
              </a:lnSpc>
            </a:pPr>
            <a:r>
              <a:rPr sz="1800" b="1" spc="15" dirty="0">
                <a:solidFill>
                  <a:srgbClr val="107FA7"/>
                </a:solidFill>
                <a:latin typeface="Courier New"/>
                <a:cs typeface="Courier New"/>
              </a:rPr>
              <a:t>order_dat</a:t>
            </a:r>
            <a:r>
              <a:rPr sz="1800" b="1" dirty="0">
                <a:solidFill>
                  <a:srgbClr val="107FA7"/>
                </a:solidFill>
                <a:latin typeface="Courier New"/>
                <a:cs typeface="Courier New"/>
              </a:rPr>
              <a:t>e</a:t>
            </a:r>
            <a:r>
              <a:rPr sz="1800" b="1" spc="-260" dirty="0">
                <a:solidFill>
                  <a:srgbClr val="107FA7"/>
                </a:solidFill>
                <a:latin typeface="Courier New"/>
                <a:cs typeface="Courier New"/>
              </a:rPr>
              <a:t> </a:t>
            </a:r>
            <a:r>
              <a:rPr sz="1800" b="1" dirty="0">
                <a:solidFill>
                  <a:srgbClr val="107FA7"/>
                </a:solidFill>
                <a:latin typeface="Courier New"/>
                <a:cs typeface="Courier New"/>
              </a:rPr>
              <a:t>|</a:t>
            </a:r>
            <a:r>
              <a:rPr sz="1800" b="1" spc="-65" dirty="0">
                <a:solidFill>
                  <a:srgbClr val="107FA7"/>
                </a:solidFill>
                <a:latin typeface="Courier New"/>
                <a:cs typeface="Courier New"/>
              </a:rPr>
              <a:t> </a:t>
            </a:r>
            <a:r>
              <a:rPr sz="1800" b="1" spc="15" dirty="0">
                <a:solidFill>
                  <a:srgbClr val="107FA7"/>
                </a:solidFill>
                <a:latin typeface="Courier New"/>
                <a:cs typeface="Courier New"/>
              </a:rPr>
              <a:t>timestam</a:t>
            </a:r>
            <a:r>
              <a:rPr sz="1800" b="1" dirty="0">
                <a:solidFill>
                  <a:srgbClr val="107FA7"/>
                </a:solidFill>
                <a:latin typeface="Courier New"/>
                <a:cs typeface="Courier New"/>
              </a:rPr>
              <a:t>p</a:t>
            </a:r>
            <a:r>
              <a:rPr sz="1800" b="1" spc="-160" dirty="0">
                <a:solidFill>
                  <a:srgbClr val="107FA7"/>
                </a:solidFill>
                <a:latin typeface="Courier New"/>
                <a:cs typeface="Courier New"/>
              </a:rPr>
              <a:t> </a:t>
            </a:r>
            <a:r>
              <a:rPr sz="1800" b="1" dirty="0">
                <a:solidFill>
                  <a:srgbClr val="107FA7"/>
                </a:solidFill>
                <a:latin typeface="Courier New"/>
                <a:cs typeface="Courier New"/>
              </a:rPr>
              <a:t>|</a:t>
            </a:r>
            <a:endParaRPr sz="1800">
              <a:latin typeface="Courier New"/>
              <a:cs typeface="Courier New"/>
            </a:endParaRPr>
          </a:p>
        </p:txBody>
      </p:sp>
      <p:sp>
        <p:nvSpPr>
          <p:cNvPr id="14" name="object 14"/>
          <p:cNvSpPr txBox="1"/>
          <p:nvPr/>
        </p:nvSpPr>
        <p:spPr>
          <a:xfrm>
            <a:off x="969263" y="4025030"/>
            <a:ext cx="4951095" cy="228600"/>
          </a:xfrm>
          <a:prstGeom prst="rect">
            <a:avLst/>
          </a:prstGeom>
        </p:spPr>
        <p:txBody>
          <a:bodyPr vert="horz" wrap="square" lIns="0" tIns="0" rIns="0" bIns="0" rtlCol="0">
            <a:spAutoFit/>
          </a:bodyPr>
          <a:lstStyle/>
          <a:p>
            <a:pPr>
              <a:lnSpc>
                <a:spcPct val="100000"/>
              </a:lnSpc>
            </a:pPr>
            <a:r>
              <a:rPr sz="1800" b="1" spc="15" dirty="0">
                <a:solidFill>
                  <a:srgbClr val="107FA7"/>
                </a:solidFill>
                <a:latin typeface="Courier New"/>
                <a:cs typeface="Courier New"/>
              </a:rPr>
              <a:t>+-----------</a:t>
            </a:r>
            <a:r>
              <a:rPr sz="1800" b="1" spc="2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10" dirty="0">
                <a:solidFill>
                  <a:srgbClr val="107FA7"/>
                </a:solidFill>
                <a:latin typeface="Courier New"/>
                <a:cs typeface="Courier New"/>
              </a:rPr>
              <a:t>-</a:t>
            </a:r>
            <a:r>
              <a:rPr sz="1800" b="1" spc="15"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80" dirty="0">
                <a:solidFill>
                  <a:srgbClr val="107FA7"/>
                </a:solidFill>
                <a:latin typeface="Courier New"/>
                <a:cs typeface="Courier New"/>
              </a:rPr>
              <a:t>-</a:t>
            </a:r>
            <a:r>
              <a:rPr sz="1800" b="1" spc="20" dirty="0">
                <a:solidFill>
                  <a:srgbClr val="107FA7"/>
                </a:solidFill>
                <a:latin typeface="Courier New"/>
                <a:cs typeface="Courier New"/>
              </a:rPr>
              <a:t>---</a:t>
            </a:r>
            <a:r>
              <a:rPr sz="1800" b="1" spc="-90" dirty="0">
                <a:solidFill>
                  <a:srgbClr val="107FA7"/>
                </a:solidFill>
                <a:latin typeface="Courier New"/>
                <a:cs typeface="Courier New"/>
              </a:rPr>
              <a:t>-</a:t>
            </a:r>
            <a:r>
              <a:rPr sz="1800" b="1" dirty="0">
                <a:solidFill>
                  <a:srgbClr val="107FA7"/>
                </a:solidFill>
                <a:latin typeface="Courier New"/>
                <a:cs typeface="Courier New"/>
              </a:rPr>
              <a:t>+</a:t>
            </a:r>
            <a:endParaRPr sz="1800">
              <a:latin typeface="Courier New"/>
              <a:cs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043295" cy="629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20" dirty="0">
                <a:latin typeface="Calibri"/>
                <a:cs typeface="Calibri"/>
              </a:rPr>
              <a:t>o</a:t>
            </a:r>
            <a:r>
              <a:rPr sz="2000" b="1" spc="-30" dirty="0">
                <a:latin typeface="Calibri"/>
                <a:cs typeface="Calibri"/>
              </a:rPr>
              <a:t>m</a:t>
            </a:r>
            <a:r>
              <a:rPr sz="2000" b="1" spc="20" dirty="0">
                <a:latin typeface="Calibri"/>
                <a:cs typeface="Calibri"/>
              </a:rPr>
              <a:t>p</a:t>
            </a:r>
            <a:r>
              <a:rPr sz="2000" b="1" dirty="0">
                <a:latin typeface="Calibri"/>
                <a:cs typeface="Calibri"/>
              </a:rPr>
              <a:t>l</a:t>
            </a:r>
            <a:r>
              <a:rPr sz="2000" b="1" spc="-10" dirty="0">
                <a:latin typeface="Calibri"/>
                <a:cs typeface="Calibri"/>
              </a:rPr>
              <a:t>e</a:t>
            </a:r>
            <a:r>
              <a:rPr sz="2000" b="1" dirty="0">
                <a:latin typeface="Calibri"/>
                <a:cs typeface="Calibri"/>
              </a:rPr>
              <a:t>x</a:t>
            </a:r>
            <a:r>
              <a:rPr sz="2000" b="1" spc="-7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20" dirty="0">
                <a:latin typeface="Calibri"/>
                <a:cs typeface="Calibri"/>
              </a:rPr>
              <a:t>b</a:t>
            </a:r>
            <a:r>
              <a:rPr sz="2000" b="1" spc="-10" dirty="0">
                <a:latin typeface="Calibri"/>
                <a:cs typeface="Calibri"/>
              </a:rPr>
              <a:t>e</a:t>
            </a:r>
            <a:r>
              <a:rPr sz="2000" b="1" spc="-40" dirty="0">
                <a:latin typeface="Calibri"/>
                <a:cs typeface="Calibri"/>
              </a:rPr>
              <a:t>c</a:t>
            </a:r>
            <a:r>
              <a:rPr sz="2000" b="1" spc="10" dirty="0">
                <a:latin typeface="Calibri"/>
                <a:cs typeface="Calibri"/>
              </a:rPr>
              <a:t>o</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40" dirty="0">
                <a:latin typeface="Calibri"/>
                <a:cs typeface="Calibri"/>
              </a:rPr>
              <a:t>c</a:t>
            </a:r>
            <a:r>
              <a:rPr sz="2000" b="1" spc="20" dirty="0">
                <a:latin typeface="Calibri"/>
                <a:cs typeface="Calibri"/>
              </a:rPr>
              <a:t>u</a:t>
            </a:r>
            <a:r>
              <a:rPr sz="2000" b="1" spc="-30" dirty="0">
                <a:latin typeface="Calibri"/>
                <a:cs typeface="Calibri"/>
              </a:rPr>
              <a:t>m</a:t>
            </a:r>
            <a:r>
              <a:rPr sz="2000" b="1" spc="20" dirty="0">
                <a:latin typeface="Calibri"/>
                <a:cs typeface="Calibri"/>
              </a:rPr>
              <a:t>b</a:t>
            </a:r>
            <a:r>
              <a:rPr sz="2000" b="1" spc="-10" dirty="0">
                <a:latin typeface="Calibri"/>
                <a:cs typeface="Calibri"/>
              </a:rPr>
              <a:t>e</a:t>
            </a:r>
            <a:r>
              <a:rPr sz="2000" b="1" spc="-15" dirty="0">
                <a:latin typeface="Calibri"/>
                <a:cs typeface="Calibri"/>
              </a:rPr>
              <a:t>r</a:t>
            </a:r>
            <a:r>
              <a:rPr sz="2000" b="1" spc="-5" dirty="0">
                <a:latin typeface="Calibri"/>
                <a:cs typeface="Calibri"/>
              </a:rPr>
              <a:t>s</a:t>
            </a:r>
            <a:r>
              <a:rPr sz="2000" b="1" spc="10" dirty="0">
                <a:latin typeface="Calibri"/>
                <a:cs typeface="Calibri"/>
              </a:rPr>
              <a:t>o</a:t>
            </a:r>
            <a:r>
              <a:rPr sz="2000" b="1" spc="-30" dirty="0">
                <a:latin typeface="Calibri"/>
                <a:cs typeface="Calibri"/>
              </a:rPr>
              <a:t>m</a:t>
            </a:r>
            <a:r>
              <a:rPr sz="2000" b="1" dirty="0">
                <a:latin typeface="Calibri"/>
                <a:cs typeface="Calibri"/>
              </a:rPr>
              <a:t>e</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10" dirty="0">
                <a:latin typeface="Calibri"/>
                <a:cs typeface="Calibri"/>
              </a:rPr>
              <a:t>I</a:t>
            </a:r>
            <a:r>
              <a:rPr sz="2000" spc="-5" dirty="0">
                <a:latin typeface="Calibri"/>
                <a:cs typeface="Calibri"/>
              </a:rPr>
              <a:t>m</a:t>
            </a:r>
            <a:r>
              <a:rPr sz="2000" spc="40" dirty="0">
                <a:latin typeface="Calibri"/>
                <a:cs typeface="Calibri"/>
              </a:rPr>
              <a:t>a</a:t>
            </a:r>
            <a:r>
              <a:rPr sz="2000" spc="-50" dirty="0">
                <a:latin typeface="Calibri"/>
                <a:cs typeface="Calibri"/>
              </a:rPr>
              <a:t>g</a:t>
            </a:r>
            <a:r>
              <a:rPr sz="2000" spc="40" dirty="0">
                <a:latin typeface="Calibri"/>
                <a:cs typeface="Calibri"/>
              </a:rPr>
              <a:t>i</a:t>
            </a:r>
            <a:r>
              <a:rPr sz="2000" spc="45" dirty="0">
                <a:latin typeface="Calibri"/>
                <a:cs typeface="Calibri"/>
              </a:rPr>
              <a:t>n</a:t>
            </a:r>
            <a:r>
              <a:rPr sz="2000" spc="-5" dirty="0">
                <a:latin typeface="Calibri"/>
                <a:cs typeface="Calibri"/>
              </a:rPr>
              <a:t>e</a:t>
            </a:r>
            <a:r>
              <a:rPr sz="2000" spc="-50" dirty="0">
                <a:latin typeface="Calibri"/>
                <a:cs typeface="Calibri"/>
              </a:rPr>
              <a:t> </a:t>
            </a:r>
            <a:r>
              <a:rPr sz="2000" spc="30" dirty="0">
                <a:latin typeface="Calibri"/>
                <a:cs typeface="Calibri"/>
              </a:rPr>
              <a:t>t</a:t>
            </a:r>
            <a:r>
              <a:rPr sz="2000" spc="-15" dirty="0">
                <a:latin typeface="Calibri"/>
                <a:cs typeface="Calibri"/>
              </a:rPr>
              <a:t>y</a:t>
            </a:r>
            <a:r>
              <a:rPr sz="2000" spc="45" dirty="0">
                <a:latin typeface="Calibri"/>
                <a:cs typeface="Calibri"/>
              </a:rPr>
              <a:t>p</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i</a:t>
            </a:r>
            <a:r>
              <a:rPr sz="2000" dirty="0">
                <a:latin typeface="Calibri"/>
                <a:cs typeface="Calibri"/>
              </a:rPr>
              <a:t>s</a:t>
            </a:r>
            <a:r>
              <a:rPr sz="2000" spc="-135" dirty="0">
                <a:latin typeface="Calibri"/>
                <a:cs typeface="Calibri"/>
              </a:rPr>
              <a:t> </a:t>
            </a:r>
            <a:r>
              <a:rPr sz="2000" spc="15" dirty="0">
                <a:latin typeface="Calibri"/>
                <a:cs typeface="Calibri"/>
              </a:rPr>
              <a:t>s</a:t>
            </a:r>
            <a:r>
              <a:rPr sz="2000" spc="-5" dirty="0">
                <a:latin typeface="Calibri"/>
                <a:cs typeface="Calibri"/>
              </a:rPr>
              <a:t>e</a:t>
            </a:r>
            <a:r>
              <a:rPr sz="2000" spc="-10" dirty="0">
                <a:latin typeface="Calibri"/>
                <a:cs typeface="Calibri"/>
              </a:rPr>
              <a:t>v</a:t>
            </a:r>
            <a:r>
              <a:rPr sz="2000" spc="-5" dirty="0">
                <a:latin typeface="Calibri"/>
                <a:cs typeface="Calibri"/>
              </a:rPr>
              <a:t>er</a:t>
            </a:r>
            <a:r>
              <a:rPr sz="2000" spc="40" dirty="0">
                <a:latin typeface="Calibri"/>
                <a:cs typeface="Calibri"/>
              </a:rPr>
              <a:t>a</a:t>
            </a:r>
            <a:r>
              <a:rPr sz="2000" dirty="0">
                <a:latin typeface="Calibri"/>
                <a:cs typeface="Calibri"/>
              </a:rPr>
              <a:t>l</a:t>
            </a:r>
            <a:r>
              <a:rPr sz="2000" spc="-114" dirty="0">
                <a:latin typeface="Calibri"/>
                <a:cs typeface="Calibri"/>
              </a:rPr>
              <a:t> </a:t>
            </a:r>
            <a:r>
              <a:rPr sz="2000" spc="30" dirty="0">
                <a:latin typeface="Calibri"/>
                <a:cs typeface="Calibri"/>
              </a:rPr>
              <a:t>t</a:t>
            </a:r>
            <a:r>
              <a:rPr sz="2000" spc="40" dirty="0">
                <a:latin typeface="Calibri"/>
                <a:cs typeface="Calibri"/>
              </a:rPr>
              <a:t>i</a:t>
            </a:r>
            <a:r>
              <a:rPr sz="2000" spc="-5" dirty="0">
                <a:latin typeface="Calibri"/>
                <a:cs typeface="Calibri"/>
              </a:rPr>
              <a:t>me</a:t>
            </a:r>
            <a:r>
              <a:rPr sz="2000" dirty="0">
                <a:latin typeface="Calibri"/>
                <a:cs typeface="Calibri"/>
              </a:rPr>
              <a:t>s</a:t>
            </a:r>
            <a:r>
              <a:rPr sz="2000" spc="-35" dirty="0">
                <a:latin typeface="Calibri"/>
                <a:cs typeface="Calibri"/>
              </a:rPr>
              <a:t> </a:t>
            </a:r>
            <a:r>
              <a:rPr sz="2000" spc="-15" dirty="0">
                <a:latin typeface="Calibri"/>
                <a:cs typeface="Calibri"/>
              </a:rPr>
              <a:t>f</a:t>
            </a:r>
            <a:r>
              <a:rPr sz="2000" spc="45" dirty="0">
                <a:latin typeface="Calibri"/>
                <a:cs typeface="Calibri"/>
              </a:rPr>
              <a:t>o</a:t>
            </a:r>
            <a:r>
              <a:rPr sz="2000" spc="-5" dirty="0">
                <a:latin typeface="Calibri"/>
                <a:cs typeface="Calibri"/>
              </a:rPr>
              <a:t>r</a:t>
            </a:r>
            <a:r>
              <a:rPr sz="2000" spc="-50" dirty="0">
                <a:latin typeface="Calibri"/>
                <a:cs typeface="Calibri"/>
              </a:rPr>
              <a:t> </a:t>
            </a:r>
            <a:r>
              <a:rPr sz="2000" spc="45" dirty="0">
                <a:latin typeface="Calibri"/>
                <a:cs typeface="Calibri"/>
              </a:rPr>
              <a:t>d</a:t>
            </a:r>
            <a:r>
              <a:rPr sz="2000" spc="40" dirty="0">
                <a:latin typeface="Calibri"/>
                <a:cs typeface="Calibri"/>
              </a:rPr>
              <a:t>i</a:t>
            </a:r>
            <a:r>
              <a:rPr sz="2000" spc="-15" dirty="0">
                <a:latin typeface="Calibri"/>
                <a:cs typeface="Calibri"/>
              </a:rPr>
              <a:t>ff</a:t>
            </a:r>
            <a:r>
              <a:rPr sz="2000" spc="-5" dirty="0">
                <a:latin typeface="Calibri"/>
                <a:cs typeface="Calibri"/>
              </a:rPr>
              <a:t>ere</a:t>
            </a:r>
            <a:r>
              <a:rPr sz="2000" spc="45" dirty="0">
                <a:latin typeface="Calibri"/>
                <a:cs typeface="Calibri"/>
              </a:rPr>
              <a:t>n</a:t>
            </a:r>
            <a:r>
              <a:rPr sz="2000" dirty="0">
                <a:latin typeface="Calibri"/>
                <a:cs typeface="Calibri"/>
              </a:rPr>
              <a:t>t</a:t>
            </a:r>
            <a:r>
              <a:rPr sz="2000" spc="-125" dirty="0">
                <a:latin typeface="Calibri"/>
                <a:cs typeface="Calibri"/>
              </a:rPr>
              <a:t> </a:t>
            </a:r>
            <a:r>
              <a:rPr sz="2000" spc="45" dirty="0">
                <a:latin typeface="Calibri"/>
                <a:cs typeface="Calibri"/>
              </a:rPr>
              <a:t>o</a:t>
            </a:r>
            <a:r>
              <a:rPr sz="2000" spc="-5" dirty="0">
                <a:latin typeface="Calibri"/>
                <a:cs typeface="Calibri"/>
              </a:rPr>
              <a:t>r</a:t>
            </a:r>
            <a:r>
              <a:rPr sz="2000" spc="45" dirty="0">
                <a:latin typeface="Calibri"/>
                <a:cs typeface="Calibri"/>
              </a:rPr>
              <a:t>d</a:t>
            </a:r>
            <a:r>
              <a:rPr sz="2000" spc="-5" dirty="0">
                <a:latin typeface="Calibri"/>
                <a:cs typeface="Calibri"/>
              </a:rPr>
              <a:t>er</a:t>
            </a:r>
            <a:r>
              <a:rPr sz="2000"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t>S</a:t>
            </a:r>
            <a:r>
              <a:rPr spc="50" dirty="0"/>
              <a:t>i</a:t>
            </a:r>
            <a:r>
              <a:rPr spc="-25" dirty="0"/>
              <a:t>m</a:t>
            </a:r>
            <a:r>
              <a:rPr spc="35" dirty="0"/>
              <a:t>p</a:t>
            </a:r>
            <a:r>
              <a:rPr spc="50" dirty="0"/>
              <a:t>li</a:t>
            </a:r>
            <a:r>
              <a:rPr spc="-35" dirty="0"/>
              <a:t>f</a:t>
            </a:r>
            <a:r>
              <a:rPr spc="0" dirty="0"/>
              <a:t>y</a:t>
            </a:r>
            <a:r>
              <a:rPr spc="50" dirty="0"/>
              <a:t>i</a:t>
            </a:r>
            <a:r>
              <a:rPr spc="35" dirty="0"/>
              <a:t>n</a:t>
            </a:r>
            <a:r>
              <a:rPr spc="-5" dirty="0"/>
              <a:t>g</a:t>
            </a:r>
            <a:r>
              <a:rPr spc="-275" dirty="0"/>
              <a:t> </a:t>
            </a:r>
            <a:r>
              <a:rPr spc="15" dirty="0"/>
              <a:t>C</a:t>
            </a:r>
            <a:r>
              <a:rPr spc="30" dirty="0"/>
              <a:t>o</a:t>
            </a:r>
            <a:r>
              <a:rPr spc="-25" dirty="0"/>
              <a:t>m</a:t>
            </a:r>
            <a:r>
              <a:rPr spc="35" dirty="0"/>
              <a:t>p</a:t>
            </a:r>
            <a:r>
              <a:rPr spc="50" dirty="0"/>
              <a:t>l</a:t>
            </a:r>
            <a:r>
              <a:rPr dirty="0"/>
              <a:t>ex</a:t>
            </a:r>
            <a:r>
              <a:rPr spc="-185" dirty="0"/>
              <a:t> </a:t>
            </a:r>
            <a:r>
              <a:rPr spc="-25" dirty="0"/>
              <a:t>Q</a:t>
            </a:r>
            <a:r>
              <a:rPr spc="35" dirty="0"/>
              <a:t>u</a:t>
            </a:r>
            <a:r>
              <a:rPr dirty="0"/>
              <a:t>e</a:t>
            </a:r>
            <a:r>
              <a:rPr spc="-45" dirty="0"/>
              <a:t>r</a:t>
            </a:r>
            <a:r>
              <a:rPr spc="50" dirty="0"/>
              <a:t>i</a:t>
            </a:r>
            <a:r>
              <a:rPr dirty="0"/>
              <a:t>es</a:t>
            </a:r>
          </a:p>
        </p:txBody>
      </p:sp>
      <p:sp>
        <p:nvSpPr>
          <p:cNvPr id="4" name="object 4"/>
          <p:cNvSpPr/>
          <p:nvPr/>
        </p:nvSpPr>
        <p:spPr>
          <a:xfrm>
            <a:off x="495300" y="1943100"/>
            <a:ext cx="8064500" cy="2679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9750" y="1987550"/>
            <a:ext cx="7924800" cy="2540000"/>
          </a:xfrm>
          <a:prstGeom prst="rect">
            <a:avLst/>
          </a:prstGeom>
          <a:solidFill>
            <a:srgbClr val="F6FFC3"/>
          </a:solidFill>
          <a:ln w="12700">
            <a:solidFill>
              <a:srgbClr val="7F7F7F"/>
            </a:solidFill>
          </a:ln>
        </p:spPr>
        <p:txBody>
          <a:bodyPr vert="horz" wrap="square" lIns="0" tIns="0" rIns="0" bIns="0" rtlCol="0">
            <a:spAutoFit/>
          </a:bodyPr>
          <a:lstStyle/>
          <a:p>
            <a:pPr marL="449580" marR="481965" indent="-2794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o.order_i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order_dat</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p.prod_i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brand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name 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10000"/>
                </a:solidFill>
                <a:latin typeface="Courier New"/>
                <a:cs typeface="Courier New"/>
              </a:rPr>
              <a:t>order</a:t>
            </a:r>
            <a:r>
              <a:rPr sz="1800" b="1" dirty="0">
                <a:solidFill>
                  <a:srgbClr val="010000"/>
                </a:solidFill>
                <a:latin typeface="Courier New"/>
                <a:cs typeface="Courier New"/>
              </a:rPr>
              <a:t>s</a:t>
            </a:r>
            <a:r>
              <a:rPr sz="1800" b="1" spc="-65" dirty="0">
                <a:solidFill>
                  <a:srgbClr val="010000"/>
                </a:solidFill>
                <a:latin typeface="Courier New"/>
                <a:cs typeface="Courier New"/>
              </a:rPr>
              <a:t> </a:t>
            </a:r>
            <a:r>
              <a:rPr sz="1800" b="1" dirty="0">
                <a:solidFill>
                  <a:srgbClr val="010000"/>
                </a:solidFill>
                <a:latin typeface="Courier New"/>
                <a:cs typeface="Courier New"/>
              </a:rPr>
              <a:t>o</a:t>
            </a:r>
            <a:endParaRPr sz="1800">
              <a:latin typeface="Courier New"/>
              <a:cs typeface="Courier New"/>
            </a:endParaRPr>
          </a:p>
          <a:p>
            <a:pPr marL="449580">
              <a:lnSpc>
                <a:spcPct val="100000"/>
              </a:lnSpc>
              <a:spcBef>
                <a:spcPts val="240"/>
              </a:spcBef>
            </a:pPr>
            <a:r>
              <a:rPr sz="1800" b="1" spc="15" dirty="0">
                <a:solidFill>
                  <a:srgbClr val="010000"/>
                </a:solidFill>
                <a:latin typeface="Courier New"/>
                <a:cs typeface="Courier New"/>
              </a:rPr>
              <a:t>JOI</a:t>
            </a:r>
            <a:r>
              <a:rPr sz="1800" b="1" dirty="0">
                <a:solidFill>
                  <a:srgbClr val="010000"/>
                </a:solidFill>
                <a:latin typeface="Courier New"/>
                <a:cs typeface="Courier New"/>
              </a:rPr>
              <a:t>N</a:t>
            </a:r>
            <a:r>
              <a:rPr sz="1800" b="1" spc="-160" dirty="0">
                <a:solidFill>
                  <a:srgbClr val="010000"/>
                </a:solidFill>
                <a:latin typeface="Courier New"/>
                <a:cs typeface="Courier New"/>
              </a:rPr>
              <a:t> </a:t>
            </a:r>
            <a:r>
              <a:rPr sz="1800" b="1" spc="15" dirty="0">
                <a:solidFill>
                  <a:srgbClr val="010000"/>
                </a:solidFill>
                <a:latin typeface="Courier New"/>
                <a:cs typeface="Courier New"/>
              </a:rPr>
              <a:t>order_detail</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dirty="0">
                <a:solidFill>
                  <a:srgbClr val="010000"/>
                </a:solidFill>
                <a:latin typeface="Courier New"/>
                <a:cs typeface="Courier New"/>
              </a:rPr>
              <a:t>d</a:t>
            </a:r>
            <a:endParaRPr sz="1800">
              <a:latin typeface="Courier New"/>
              <a:cs typeface="Courier New"/>
            </a:endParaRPr>
          </a:p>
          <a:p>
            <a:pPr marL="449580" marR="3608704">
              <a:lnSpc>
                <a:spcPct val="111100"/>
              </a:lnSpc>
            </a:pPr>
            <a:r>
              <a:rPr sz="1800" b="1" spc="15" dirty="0">
                <a:solidFill>
                  <a:srgbClr val="010000"/>
                </a:solidFill>
                <a:latin typeface="Courier New"/>
                <a:cs typeface="Courier New"/>
              </a:rPr>
              <a:t>O</a:t>
            </a:r>
            <a:r>
              <a:rPr sz="1800" b="1" dirty="0">
                <a:solidFill>
                  <a:srgbClr val="010000"/>
                </a:solidFill>
                <a:latin typeface="Courier New"/>
                <a:cs typeface="Courier New"/>
              </a:rPr>
              <a:t>N</a:t>
            </a:r>
            <a:r>
              <a:rPr sz="1800" b="1" spc="-60" dirty="0">
                <a:solidFill>
                  <a:srgbClr val="010000"/>
                </a:solidFill>
                <a:latin typeface="Courier New"/>
                <a:cs typeface="Courier New"/>
              </a:rPr>
              <a:t> </a:t>
            </a:r>
            <a:r>
              <a:rPr sz="1800" b="1" spc="15" dirty="0">
                <a:solidFill>
                  <a:srgbClr val="010000"/>
                </a:solidFill>
                <a:latin typeface="Courier New"/>
                <a:cs typeface="Courier New"/>
              </a:rPr>
              <a:t>(o.order_i</a:t>
            </a:r>
            <a:r>
              <a:rPr sz="1800" b="1" dirty="0">
                <a:solidFill>
                  <a:srgbClr val="010000"/>
                </a:solidFill>
                <a:latin typeface="Courier New"/>
                <a:cs typeface="Courier New"/>
              </a:rPr>
              <a:t>d</a:t>
            </a:r>
            <a:r>
              <a:rPr sz="1800" b="1" spc="-2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d.order_i</a:t>
            </a:r>
            <a:r>
              <a:rPr sz="1800" b="1" spc="20" dirty="0">
                <a:solidFill>
                  <a:srgbClr val="010000"/>
                </a:solidFill>
                <a:latin typeface="Courier New"/>
                <a:cs typeface="Courier New"/>
              </a:rPr>
              <a:t>d</a:t>
            </a:r>
            <a:r>
              <a:rPr sz="1800" b="1" dirty="0">
                <a:solidFill>
                  <a:srgbClr val="010000"/>
                </a:solidFill>
                <a:latin typeface="Courier New"/>
                <a:cs typeface="Courier New"/>
              </a:rPr>
              <a:t>) </a:t>
            </a:r>
            <a:r>
              <a:rPr sz="1800" b="1" spc="15" dirty="0">
                <a:solidFill>
                  <a:srgbClr val="010000"/>
                </a:solidFill>
                <a:latin typeface="Courier New"/>
                <a:cs typeface="Courier New"/>
              </a:rPr>
              <a:t>JOI</a:t>
            </a:r>
            <a:r>
              <a:rPr sz="1800" b="1" dirty="0">
                <a:solidFill>
                  <a:srgbClr val="010000"/>
                </a:solidFill>
                <a:latin typeface="Courier New"/>
                <a:cs typeface="Courier New"/>
              </a:rPr>
              <a:t>N</a:t>
            </a:r>
            <a:r>
              <a:rPr sz="1800" b="1" spc="-160" dirty="0">
                <a:solidFill>
                  <a:srgbClr val="010000"/>
                </a:solidFill>
                <a:latin typeface="Courier New"/>
                <a:cs typeface="Courier New"/>
              </a:rPr>
              <a:t> </a:t>
            </a:r>
            <a:r>
              <a:rPr sz="1800" b="1" spc="15" dirty="0">
                <a:solidFill>
                  <a:srgbClr val="010000"/>
                </a:solidFill>
                <a:latin typeface="Courier New"/>
                <a:cs typeface="Courier New"/>
              </a:rPr>
              <a:t>product</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dirty="0">
                <a:solidFill>
                  <a:srgbClr val="010000"/>
                </a:solidFill>
                <a:latin typeface="Courier New"/>
                <a:cs typeface="Courier New"/>
              </a:rPr>
              <a:t>p</a:t>
            </a:r>
            <a:endParaRPr sz="1800">
              <a:latin typeface="Courier New"/>
              <a:cs typeface="Courier New"/>
            </a:endParaRPr>
          </a:p>
          <a:p>
            <a:pPr marL="449580" marR="3875404">
              <a:lnSpc>
                <a:spcPts val="2400"/>
              </a:lnSpc>
              <a:spcBef>
                <a:spcPts val="20"/>
              </a:spcBef>
            </a:pPr>
            <a:r>
              <a:rPr sz="1800" b="1" spc="15" dirty="0">
                <a:solidFill>
                  <a:srgbClr val="010000"/>
                </a:solidFill>
                <a:latin typeface="Courier New"/>
                <a:cs typeface="Courier New"/>
              </a:rPr>
              <a:t>O</a:t>
            </a:r>
            <a:r>
              <a:rPr sz="1800" b="1" dirty="0">
                <a:solidFill>
                  <a:srgbClr val="010000"/>
                </a:solidFill>
                <a:latin typeface="Courier New"/>
                <a:cs typeface="Courier New"/>
              </a:rPr>
              <a:t>N</a:t>
            </a:r>
            <a:r>
              <a:rPr sz="1800" b="1" spc="-60" dirty="0">
                <a:solidFill>
                  <a:srgbClr val="010000"/>
                </a:solidFill>
                <a:latin typeface="Courier New"/>
                <a:cs typeface="Courier New"/>
              </a:rPr>
              <a:t> </a:t>
            </a:r>
            <a:r>
              <a:rPr sz="1800" b="1" spc="15" dirty="0">
                <a:solidFill>
                  <a:srgbClr val="010000"/>
                </a:solidFill>
                <a:latin typeface="Courier New"/>
                <a:cs typeface="Courier New"/>
              </a:rPr>
              <a:t>(d.prod_i</a:t>
            </a:r>
            <a:r>
              <a:rPr sz="1800" b="1" dirty="0">
                <a:solidFill>
                  <a:srgbClr val="010000"/>
                </a:solidFill>
                <a:latin typeface="Courier New"/>
                <a:cs typeface="Courier New"/>
              </a:rPr>
              <a:t>d</a:t>
            </a:r>
            <a:r>
              <a:rPr sz="1800" b="1" spc="-2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p.prod_i</a:t>
            </a:r>
            <a:r>
              <a:rPr sz="1800" b="1" spc="20" dirty="0">
                <a:solidFill>
                  <a:srgbClr val="010000"/>
                </a:solidFill>
                <a:latin typeface="Courier New"/>
                <a:cs typeface="Courier New"/>
              </a:rPr>
              <a:t>d</a:t>
            </a:r>
            <a:r>
              <a:rPr sz="1800" b="1"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o.order_i</a:t>
            </a:r>
            <a:r>
              <a:rPr sz="1800" b="1" spc="20" dirty="0">
                <a:solidFill>
                  <a:srgbClr val="010000"/>
                </a:solidFill>
                <a:latin typeface="Courier New"/>
                <a:cs typeface="Courier New"/>
              </a:rPr>
              <a:t>d</a:t>
            </a:r>
            <a:r>
              <a:rPr sz="1800" b="1" spc="15" dirty="0">
                <a:solidFill>
                  <a:srgbClr val="010000"/>
                </a:solidFill>
                <a:latin typeface="Courier New"/>
                <a:cs typeface="Courier New"/>
              </a:rPr>
              <a:t>=658</a:t>
            </a:r>
            <a:r>
              <a:rPr sz="1800" b="1" spc="-85" dirty="0">
                <a:solidFill>
                  <a:srgbClr val="010000"/>
                </a:solidFill>
                <a:latin typeface="Courier New"/>
                <a:cs typeface="Courier New"/>
              </a:rPr>
              <a:t>4</a:t>
            </a:r>
            <a:r>
              <a:rPr sz="1800" b="1" spc="15" dirty="0">
                <a:solidFill>
                  <a:srgbClr val="010000"/>
                </a:solidFill>
                <a:latin typeface="Courier New"/>
                <a:cs typeface="Courier New"/>
              </a:rPr>
              <a:t>288;</a:t>
            </a:r>
            <a:endParaRPr sz="1800">
              <a:latin typeface="Courier New"/>
              <a:cs typeface="Courier New"/>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32</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280150" cy="6299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alibri"/>
                <a:cs typeface="Calibri"/>
              </a:rPr>
              <a:t>Vi</a:t>
            </a:r>
            <a:r>
              <a:rPr sz="2000" b="1" spc="-10" dirty="0">
                <a:latin typeface="Calibri"/>
                <a:cs typeface="Calibri"/>
              </a:rPr>
              <a:t>e</a:t>
            </a:r>
            <a:r>
              <a:rPr sz="2000" b="1" spc="5" dirty="0">
                <a:latin typeface="Calibri"/>
                <a:cs typeface="Calibri"/>
              </a:rPr>
              <a:t>w</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n</a:t>
            </a:r>
            <a:r>
              <a:rPr sz="2000" b="1" spc="-40" dirty="0">
                <a:latin typeface="Calibri"/>
                <a:cs typeface="Calibri"/>
              </a:rPr>
              <a:t>c</a:t>
            </a:r>
            <a:r>
              <a:rPr sz="2000" b="1" spc="-10" dirty="0">
                <a:latin typeface="Calibri"/>
                <a:cs typeface="Calibri"/>
              </a:rPr>
              <a:t>e</a:t>
            </a:r>
            <a:r>
              <a:rPr sz="2000" b="1" spc="20" dirty="0">
                <a:latin typeface="Calibri"/>
                <a:cs typeface="Calibri"/>
              </a:rPr>
              <a:t>p</a:t>
            </a:r>
            <a:r>
              <a:rPr sz="2000" b="1" dirty="0">
                <a:latin typeface="Calibri"/>
                <a:cs typeface="Calibri"/>
              </a:rPr>
              <a:t>t</a:t>
            </a:r>
            <a:r>
              <a:rPr sz="2000" b="1" spc="20" dirty="0">
                <a:latin typeface="Calibri"/>
                <a:cs typeface="Calibri"/>
              </a:rPr>
              <a:t>u</a:t>
            </a:r>
            <a:r>
              <a:rPr sz="2000" b="1" spc="0" dirty="0">
                <a:latin typeface="Calibri"/>
                <a:cs typeface="Calibri"/>
              </a:rPr>
              <a:t>a</a:t>
            </a:r>
            <a:r>
              <a:rPr sz="2000" b="1" dirty="0">
                <a:latin typeface="Calibri"/>
                <a:cs typeface="Calibri"/>
              </a:rPr>
              <a:t>ll</a:t>
            </a:r>
            <a:r>
              <a:rPr sz="2000" b="1" spc="-5" dirty="0">
                <a:latin typeface="Calibri"/>
                <a:cs typeface="Calibri"/>
              </a:rPr>
              <a:t>y</a:t>
            </a:r>
            <a:r>
              <a:rPr sz="2000" b="1" dirty="0">
                <a:latin typeface="Calibri"/>
                <a:cs typeface="Calibri"/>
              </a:rPr>
              <a:t> li</a:t>
            </a:r>
            <a:r>
              <a:rPr sz="2000" b="1" spc="-60" dirty="0">
                <a:latin typeface="Calibri"/>
                <a:cs typeface="Calibri"/>
              </a:rPr>
              <a:t>k</a:t>
            </a:r>
            <a:r>
              <a:rPr sz="2000" b="1" dirty="0">
                <a:latin typeface="Calibri"/>
                <a:cs typeface="Calibri"/>
              </a:rPr>
              <a:t>e</a:t>
            </a:r>
            <a:r>
              <a:rPr sz="2000" b="1" spc="-60" dirty="0">
                <a:latin typeface="Calibri"/>
                <a:cs typeface="Calibri"/>
              </a:rPr>
              <a:t> </a:t>
            </a:r>
            <a:r>
              <a:rPr sz="2000" b="1" spc="-5" dirty="0">
                <a:latin typeface="Calibri"/>
                <a:cs typeface="Calibri"/>
              </a:rPr>
              <a:t>a</a:t>
            </a:r>
            <a:r>
              <a:rPr sz="2000" b="1" spc="6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a:t>
            </a:r>
            <a:r>
              <a:rPr sz="2000" b="1" spc="-170" dirty="0">
                <a:latin typeface="Calibri"/>
                <a:cs typeface="Calibri"/>
              </a:rPr>
              <a:t> </a:t>
            </a:r>
            <a:r>
              <a:rPr sz="2000" b="1" spc="20" dirty="0">
                <a:latin typeface="Calibri"/>
                <a:cs typeface="Calibri"/>
              </a:rPr>
              <a:t>bu</a:t>
            </a:r>
            <a:r>
              <a:rPr sz="2000" b="1" spc="-5" dirty="0">
                <a:latin typeface="Calibri"/>
                <a:cs typeface="Calibri"/>
              </a:rPr>
              <a:t>t</a:t>
            </a:r>
            <a:r>
              <a:rPr sz="2000" b="1" spc="-50" dirty="0">
                <a:latin typeface="Calibri"/>
                <a:cs typeface="Calibri"/>
              </a:rPr>
              <a:t> </a:t>
            </a:r>
            <a:r>
              <a:rPr sz="2000" b="1" spc="20" dirty="0">
                <a:latin typeface="Calibri"/>
                <a:cs typeface="Calibri"/>
              </a:rPr>
              <a:t>b</a:t>
            </a:r>
            <a:r>
              <a:rPr sz="2000" b="1" spc="0" dirty="0">
                <a:latin typeface="Calibri"/>
                <a:cs typeface="Calibri"/>
              </a:rPr>
              <a:t>a</a:t>
            </a:r>
            <a:r>
              <a:rPr sz="2000" b="1" spc="-40" dirty="0">
                <a:latin typeface="Calibri"/>
                <a:cs typeface="Calibri"/>
              </a:rPr>
              <a:t>c</a:t>
            </a:r>
            <a:r>
              <a:rPr sz="2000" b="1" spc="-60" dirty="0">
                <a:latin typeface="Calibri"/>
                <a:cs typeface="Calibri"/>
              </a:rPr>
              <a:t>k</a:t>
            </a:r>
            <a:r>
              <a:rPr sz="2000" b="1" spc="-10" dirty="0">
                <a:latin typeface="Calibri"/>
                <a:cs typeface="Calibri"/>
              </a:rPr>
              <a:t>e</a:t>
            </a:r>
            <a:r>
              <a:rPr sz="2000" b="1" spc="-5" dirty="0">
                <a:latin typeface="Calibri"/>
                <a:cs typeface="Calibri"/>
              </a:rPr>
              <a:t>d</a:t>
            </a:r>
            <a:r>
              <a:rPr sz="2000" b="1" spc="70" dirty="0">
                <a:latin typeface="Calibri"/>
                <a:cs typeface="Calibri"/>
              </a:rPr>
              <a:t> </a:t>
            </a:r>
            <a:r>
              <a:rPr sz="2000" b="1" spc="20" dirty="0">
                <a:latin typeface="Calibri"/>
                <a:cs typeface="Calibri"/>
              </a:rPr>
              <a:t>b</a:t>
            </a:r>
            <a:r>
              <a:rPr sz="2000" b="1" spc="-5" dirty="0">
                <a:latin typeface="Calibri"/>
                <a:cs typeface="Calibri"/>
              </a:rPr>
              <a:t>y</a:t>
            </a:r>
            <a:r>
              <a:rPr sz="2000" b="1" spc="-100" dirty="0">
                <a:latin typeface="Calibri"/>
                <a:cs typeface="Calibri"/>
              </a:rPr>
              <a:t> </a:t>
            </a:r>
            <a:r>
              <a:rPr sz="2000" b="1" spc="-5" dirty="0">
                <a:latin typeface="Calibri"/>
                <a:cs typeface="Calibri"/>
              </a:rPr>
              <a:t>a</a:t>
            </a:r>
            <a:r>
              <a:rPr sz="2000" b="1" spc="6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endParaRPr sz="2000">
              <a:latin typeface="Calibri"/>
              <a:cs typeface="Calibri"/>
            </a:endParaRPr>
          </a:p>
          <a:p>
            <a:pPr marL="418465">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75" dirty="0">
                <a:latin typeface="Calibri"/>
                <a:cs typeface="Calibri"/>
              </a:rPr>
              <a:t>Y</a:t>
            </a:r>
            <a:r>
              <a:rPr sz="2000" spc="45" dirty="0">
                <a:latin typeface="Calibri"/>
                <a:cs typeface="Calibri"/>
              </a:rPr>
              <a:t>o</a:t>
            </a:r>
            <a:r>
              <a:rPr sz="2000" dirty="0">
                <a:latin typeface="Calibri"/>
                <a:cs typeface="Calibri"/>
              </a:rPr>
              <a:t>u</a:t>
            </a:r>
            <a:r>
              <a:rPr sz="2000" spc="-105" dirty="0">
                <a:latin typeface="Calibri"/>
                <a:cs typeface="Calibri"/>
              </a:rPr>
              <a:t> </a:t>
            </a:r>
            <a:r>
              <a:rPr sz="2000" spc="-55" dirty="0">
                <a:latin typeface="Calibri"/>
                <a:cs typeface="Calibri"/>
              </a:rPr>
              <a:t>c</a:t>
            </a:r>
            <a:r>
              <a:rPr sz="2000" spc="40" dirty="0">
                <a:latin typeface="Calibri"/>
                <a:cs typeface="Calibri"/>
              </a:rPr>
              <a:t>a</a:t>
            </a:r>
            <a:r>
              <a:rPr sz="2000" spc="45" dirty="0">
                <a:latin typeface="Calibri"/>
                <a:cs typeface="Calibri"/>
              </a:rPr>
              <a:t>nno</a:t>
            </a:r>
            <a:r>
              <a:rPr sz="2000" dirty="0">
                <a:latin typeface="Calibri"/>
                <a:cs typeface="Calibri"/>
              </a:rPr>
              <a:t>t</a:t>
            </a:r>
            <a:r>
              <a:rPr sz="2000" spc="-125" dirty="0">
                <a:latin typeface="Calibri"/>
                <a:cs typeface="Calibri"/>
              </a:rPr>
              <a:t> </a:t>
            </a:r>
            <a:r>
              <a:rPr sz="2000" spc="45" dirty="0">
                <a:latin typeface="Calibri"/>
                <a:cs typeface="Calibri"/>
              </a:rPr>
              <a:t>d</a:t>
            </a:r>
            <a:r>
              <a:rPr sz="2000" spc="40" dirty="0">
                <a:latin typeface="Calibri"/>
                <a:cs typeface="Calibri"/>
              </a:rPr>
              <a:t>i</a:t>
            </a:r>
            <a:r>
              <a:rPr sz="2000" spc="-5" dirty="0">
                <a:latin typeface="Calibri"/>
                <a:cs typeface="Calibri"/>
              </a:rPr>
              <a:t>re</a:t>
            </a:r>
            <a:r>
              <a:rPr sz="2000" spc="-55" dirty="0">
                <a:latin typeface="Calibri"/>
                <a:cs typeface="Calibri"/>
              </a:rPr>
              <a:t>c</a:t>
            </a:r>
            <a:r>
              <a:rPr sz="2000" spc="30" dirty="0">
                <a:latin typeface="Calibri"/>
                <a:cs typeface="Calibri"/>
              </a:rPr>
              <a:t>t</a:t>
            </a:r>
            <a:r>
              <a:rPr sz="2000" spc="40" dirty="0">
                <a:latin typeface="Calibri"/>
                <a:cs typeface="Calibri"/>
              </a:rPr>
              <a:t>l</a:t>
            </a:r>
            <a:r>
              <a:rPr sz="2000" spc="-5" dirty="0">
                <a:latin typeface="Calibri"/>
                <a:cs typeface="Calibri"/>
              </a:rPr>
              <a:t>y</a:t>
            </a:r>
            <a:r>
              <a:rPr sz="2000" spc="-160" dirty="0">
                <a:latin typeface="Calibri"/>
                <a:cs typeface="Calibri"/>
              </a:rPr>
              <a:t> </a:t>
            </a:r>
            <a:r>
              <a:rPr sz="2000" spc="40" dirty="0">
                <a:latin typeface="Calibri"/>
                <a:cs typeface="Calibri"/>
              </a:rPr>
              <a:t>a</a:t>
            </a:r>
            <a:r>
              <a:rPr sz="2000" spc="45" dirty="0">
                <a:latin typeface="Calibri"/>
                <a:cs typeface="Calibri"/>
              </a:rPr>
              <a:t>d</a:t>
            </a:r>
            <a:r>
              <a:rPr sz="2000" dirty="0">
                <a:latin typeface="Calibri"/>
                <a:cs typeface="Calibri"/>
              </a:rPr>
              <a:t>d</a:t>
            </a:r>
            <a:r>
              <a:rPr sz="2000" spc="-105" dirty="0">
                <a:latin typeface="Calibri"/>
                <a:cs typeface="Calibri"/>
              </a:rPr>
              <a:t> </a:t>
            </a:r>
            <a:r>
              <a:rPr sz="2000" spc="45" dirty="0">
                <a:latin typeface="Calibri"/>
                <a:cs typeface="Calibri"/>
              </a:rPr>
              <a:t>d</a:t>
            </a:r>
            <a:r>
              <a:rPr sz="2000" spc="40" dirty="0">
                <a:latin typeface="Calibri"/>
                <a:cs typeface="Calibri"/>
              </a:rPr>
              <a:t>a</a:t>
            </a:r>
            <a:r>
              <a:rPr sz="2000" spc="30" dirty="0">
                <a:latin typeface="Calibri"/>
                <a:cs typeface="Calibri"/>
              </a:rPr>
              <a:t>t</a:t>
            </a:r>
            <a:r>
              <a:rPr sz="2000" dirty="0">
                <a:latin typeface="Calibri"/>
                <a:cs typeface="Calibri"/>
              </a:rPr>
              <a:t>a</a:t>
            </a:r>
            <a:r>
              <a:rPr sz="2000" spc="-110"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dirty="0">
                <a:latin typeface="Calibri"/>
                <a:cs typeface="Calibri"/>
              </a:rPr>
              <a:t>a</a:t>
            </a:r>
            <a:r>
              <a:rPr sz="2000" spc="-10" dirty="0">
                <a:latin typeface="Calibri"/>
                <a:cs typeface="Calibri"/>
              </a:rPr>
              <a:t> v</a:t>
            </a:r>
            <a:r>
              <a:rPr sz="2000" spc="40" dirty="0">
                <a:latin typeface="Calibri"/>
                <a:cs typeface="Calibri"/>
              </a:rPr>
              <a:t>i</a:t>
            </a:r>
            <a:r>
              <a:rPr sz="2000" spc="-5" dirty="0">
                <a:latin typeface="Calibri"/>
                <a:cs typeface="Calibri"/>
              </a:rPr>
              <a:t>ew</a:t>
            </a:r>
            <a:endParaRPr sz="2000">
              <a:latin typeface="Calibri"/>
              <a:cs typeface="Calibri"/>
            </a:endParaRPr>
          </a:p>
        </p:txBody>
      </p:sp>
      <p:sp>
        <p:nvSpPr>
          <p:cNvPr id="3" name="object 3"/>
          <p:cNvSpPr txBox="1"/>
          <p:nvPr/>
        </p:nvSpPr>
        <p:spPr>
          <a:xfrm>
            <a:off x="527242" y="4777754"/>
            <a:ext cx="3883025"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5" dirty="0">
                <a:latin typeface="Calibri"/>
                <a:cs typeface="Calibri"/>
              </a:rPr>
              <a:t>O</a:t>
            </a:r>
            <a:r>
              <a:rPr sz="2000" b="1" spc="25" dirty="0">
                <a:latin typeface="Calibri"/>
                <a:cs typeface="Calibri"/>
              </a:rPr>
              <a:t>u</a:t>
            </a:r>
            <a:r>
              <a:rPr sz="2000" b="1" dirty="0">
                <a:latin typeface="Calibri"/>
                <a:cs typeface="Calibri"/>
              </a:rPr>
              <a:t>r</a:t>
            </a:r>
            <a:r>
              <a:rPr sz="2000" b="1" spc="-6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i</a:t>
            </a:r>
            <a:r>
              <a:rPr sz="2000" b="1" spc="-5" dirty="0">
                <a:latin typeface="Calibri"/>
                <a:cs typeface="Calibri"/>
              </a:rPr>
              <a:t>s</a:t>
            </a:r>
            <a:r>
              <a:rPr sz="2000" b="1" spc="-50" dirty="0">
                <a:latin typeface="Calibri"/>
                <a:cs typeface="Calibri"/>
              </a:rPr>
              <a:t> </a:t>
            </a:r>
            <a:r>
              <a:rPr sz="2000" b="1" spc="20" dirty="0">
                <a:latin typeface="Calibri"/>
                <a:cs typeface="Calibri"/>
              </a:rPr>
              <a:t>n</a:t>
            </a:r>
            <a:r>
              <a:rPr sz="2000" b="1" spc="10" dirty="0">
                <a:latin typeface="Calibri"/>
                <a:cs typeface="Calibri"/>
              </a:rPr>
              <a:t>o</a:t>
            </a:r>
            <a:r>
              <a:rPr sz="2000" b="1" dirty="0">
                <a:latin typeface="Calibri"/>
                <a:cs typeface="Calibri"/>
              </a:rPr>
              <a:t>w</a:t>
            </a:r>
            <a:r>
              <a:rPr sz="2000" b="1" spc="-45" dirty="0">
                <a:latin typeface="Calibri"/>
                <a:cs typeface="Calibri"/>
              </a:rPr>
              <a:t> </a:t>
            </a:r>
            <a:r>
              <a:rPr sz="2000" b="1" spc="-50" dirty="0">
                <a:latin typeface="Calibri"/>
                <a:cs typeface="Calibri"/>
              </a:rPr>
              <a:t>g</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tl</a:t>
            </a:r>
            <a:r>
              <a:rPr sz="2000" b="1" spc="-5" dirty="0">
                <a:latin typeface="Calibri"/>
                <a:cs typeface="Calibri"/>
              </a:rPr>
              <a:t>y</a:t>
            </a:r>
            <a:r>
              <a:rPr sz="2000" b="1" dirty="0">
                <a:latin typeface="Calibri"/>
                <a:cs typeface="Calibri"/>
              </a:rPr>
              <a:t> </a:t>
            </a:r>
            <a:r>
              <a:rPr sz="2000" b="1" spc="-5" dirty="0">
                <a:latin typeface="Calibri"/>
                <a:cs typeface="Calibri"/>
              </a:rPr>
              <a:t>s</a:t>
            </a:r>
            <a:r>
              <a:rPr sz="2000" b="1" dirty="0">
                <a:latin typeface="Calibri"/>
                <a:cs typeface="Calibri"/>
              </a:rPr>
              <a:t>i</a:t>
            </a:r>
            <a:r>
              <a:rPr sz="2000" b="1" spc="-30" dirty="0">
                <a:latin typeface="Calibri"/>
                <a:cs typeface="Calibri"/>
              </a:rPr>
              <a:t>m</a:t>
            </a:r>
            <a:r>
              <a:rPr sz="2000" b="1" spc="20" dirty="0">
                <a:latin typeface="Calibri"/>
                <a:cs typeface="Calibri"/>
              </a:rPr>
              <a:t>p</a:t>
            </a:r>
            <a:r>
              <a:rPr sz="2000" b="1" dirty="0">
                <a:latin typeface="Calibri"/>
                <a:cs typeface="Calibri"/>
              </a:rPr>
              <a:t>li</a:t>
            </a:r>
            <a:r>
              <a:rPr sz="2000" b="1" spc="-35" dirty="0">
                <a:latin typeface="Calibri"/>
                <a:cs typeface="Calibri"/>
              </a:rPr>
              <a:t>f</a:t>
            </a:r>
            <a:r>
              <a:rPr sz="2000" b="1" dirty="0">
                <a:latin typeface="Calibri"/>
                <a:cs typeface="Calibri"/>
              </a:rPr>
              <a:t>i</a:t>
            </a:r>
            <a:r>
              <a:rPr sz="2000" b="1" spc="-10" dirty="0">
                <a:latin typeface="Calibri"/>
                <a:cs typeface="Calibri"/>
              </a:rPr>
              <a:t>e</a:t>
            </a:r>
            <a:r>
              <a:rPr sz="2000" b="1" spc="-5" dirty="0">
                <a:latin typeface="Calibri"/>
                <a:cs typeface="Calibri"/>
              </a:rPr>
              <a:t>d</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spc="35" dirty="0"/>
              <a:t>V</a:t>
            </a:r>
            <a:r>
              <a:rPr spc="45" dirty="0"/>
              <a:t>i</a:t>
            </a:r>
            <a:r>
              <a:rPr dirty="0"/>
              <a:t>e</a:t>
            </a:r>
            <a:r>
              <a:rPr spc="-20" dirty="0"/>
              <a:t>w</a:t>
            </a:r>
            <a:r>
              <a:rPr dirty="0"/>
              <a:t>s</a:t>
            </a:r>
          </a:p>
        </p:txBody>
      </p:sp>
      <p:sp>
        <p:nvSpPr>
          <p:cNvPr id="5" name="object 5"/>
          <p:cNvSpPr/>
          <p:nvPr/>
        </p:nvSpPr>
        <p:spPr>
          <a:xfrm>
            <a:off x="723900" y="1943100"/>
            <a:ext cx="8140700" cy="26543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68350" y="1987550"/>
            <a:ext cx="8001000" cy="2514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000FF"/>
                </a:solidFill>
                <a:latin typeface="Courier New"/>
                <a:cs typeface="Courier New"/>
              </a:rPr>
              <a:t>CREAT</a:t>
            </a:r>
            <a:r>
              <a:rPr sz="1800" b="1" dirty="0">
                <a:solidFill>
                  <a:srgbClr val="0000FF"/>
                </a:solidFill>
                <a:latin typeface="Courier New"/>
                <a:cs typeface="Courier New"/>
              </a:rPr>
              <a:t>E</a:t>
            </a:r>
            <a:r>
              <a:rPr sz="1800" b="1" spc="-160" dirty="0">
                <a:solidFill>
                  <a:srgbClr val="0000FF"/>
                </a:solidFill>
                <a:latin typeface="Courier New"/>
                <a:cs typeface="Courier New"/>
              </a:rPr>
              <a:t> </a:t>
            </a:r>
            <a:r>
              <a:rPr sz="1800" b="1" spc="15" dirty="0">
                <a:solidFill>
                  <a:srgbClr val="0000FF"/>
                </a:solidFill>
                <a:latin typeface="Courier New"/>
                <a:cs typeface="Courier New"/>
              </a:rPr>
              <a:t>VIE</a:t>
            </a:r>
            <a:r>
              <a:rPr sz="1800" b="1" dirty="0">
                <a:solidFill>
                  <a:srgbClr val="0000FF"/>
                </a:solidFill>
                <a:latin typeface="Courier New"/>
                <a:cs typeface="Courier New"/>
              </a:rPr>
              <a:t>W</a:t>
            </a:r>
            <a:r>
              <a:rPr sz="1800" b="1" spc="-60" dirty="0">
                <a:solidFill>
                  <a:srgbClr val="0000FF"/>
                </a:solidFill>
                <a:latin typeface="Courier New"/>
                <a:cs typeface="Courier New"/>
              </a:rPr>
              <a:t> </a:t>
            </a:r>
            <a:r>
              <a:rPr sz="1800" b="1" spc="15" dirty="0">
                <a:solidFill>
                  <a:srgbClr val="0000FF"/>
                </a:solidFill>
                <a:latin typeface="Courier New"/>
                <a:cs typeface="Courier New"/>
              </a:rPr>
              <a:t>order_inf</a:t>
            </a:r>
            <a:r>
              <a:rPr sz="1800" b="1" dirty="0">
                <a:solidFill>
                  <a:srgbClr val="0000FF"/>
                </a:solidFill>
                <a:latin typeface="Courier New"/>
                <a:cs typeface="Courier New"/>
              </a:rPr>
              <a:t>o</a:t>
            </a:r>
            <a:r>
              <a:rPr sz="1800" b="1" spc="-260" dirty="0">
                <a:solidFill>
                  <a:srgbClr val="0000FF"/>
                </a:solidFill>
                <a:latin typeface="Courier New"/>
                <a:cs typeface="Courier New"/>
              </a:rPr>
              <a:t> </a:t>
            </a:r>
            <a:r>
              <a:rPr sz="1800" b="1" spc="15" dirty="0">
                <a:solidFill>
                  <a:srgbClr val="0000FF"/>
                </a:solidFill>
                <a:latin typeface="Courier New"/>
                <a:cs typeface="Courier New"/>
              </a:rPr>
              <a:t>AS</a:t>
            </a:r>
            <a:endParaRPr sz="1800">
              <a:latin typeface="Courier New"/>
              <a:cs typeface="Courier New"/>
            </a:endParaRPr>
          </a:p>
          <a:p>
            <a:pPr marL="448945" marR="2921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o.order_i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order_dat</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p.prod_i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265" dirty="0">
                <a:solidFill>
                  <a:srgbClr val="010000"/>
                </a:solidFill>
                <a:latin typeface="Courier New"/>
                <a:cs typeface="Courier New"/>
              </a:rPr>
              <a:t> </a:t>
            </a:r>
            <a:r>
              <a:rPr sz="1800" b="1" spc="15" dirty="0">
                <a:solidFill>
                  <a:srgbClr val="010000"/>
                </a:solidFill>
                <a:latin typeface="Courier New"/>
                <a:cs typeface="Courier New"/>
              </a:rPr>
              <a:t>brand</a:t>
            </a:r>
            <a:r>
              <a:rPr sz="1800" b="1" dirty="0">
                <a:solidFill>
                  <a:srgbClr val="010000"/>
                </a:solidFill>
                <a:latin typeface="Courier New"/>
                <a:cs typeface="Courier New"/>
              </a:rPr>
              <a:t>,</a:t>
            </a:r>
            <a:r>
              <a:rPr sz="1800" b="1" spc="-160" dirty="0">
                <a:solidFill>
                  <a:srgbClr val="010000"/>
                </a:solidFill>
                <a:latin typeface="Courier New"/>
                <a:cs typeface="Courier New"/>
              </a:rPr>
              <a:t> </a:t>
            </a:r>
            <a:r>
              <a:rPr sz="1800" b="1" spc="15" dirty="0">
                <a:solidFill>
                  <a:srgbClr val="010000"/>
                </a:solidFill>
                <a:latin typeface="Courier New"/>
                <a:cs typeface="Courier New"/>
              </a:rPr>
              <a:t>name 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10000"/>
                </a:solidFill>
                <a:latin typeface="Courier New"/>
                <a:cs typeface="Courier New"/>
              </a:rPr>
              <a:t>order</a:t>
            </a:r>
            <a:r>
              <a:rPr sz="1800" b="1" dirty="0">
                <a:solidFill>
                  <a:srgbClr val="010000"/>
                </a:solidFill>
                <a:latin typeface="Courier New"/>
                <a:cs typeface="Courier New"/>
              </a:rPr>
              <a:t>s</a:t>
            </a:r>
            <a:r>
              <a:rPr sz="1800" b="1" spc="-65" dirty="0">
                <a:solidFill>
                  <a:srgbClr val="010000"/>
                </a:solidFill>
                <a:latin typeface="Courier New"/>
                <a:cs typeface="Courier New"/>
              </a:rPr>
              <a:t> </a:t>
            </a:r>
            <a:r>
              <a:rPr sz="1800" b="1" dirty="0">
                <a:solidFill>
                  <a:srgbClr val="010000"/>
                </a:solidFill>
                <a:latin typeface="Courier New"/>
                <a:cs typeface="Courier New"/>
              </a:rPr>
              <a:t>o</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JOI</a:t>
            </a:r>
            <a:r>
              <a:rPr sz="1800" b="1" dirty="0">
                <a:solidFill>
                  <a:srgbClr val="010000"/>
                </a:solidFill>
                <a:latin typeface="Courier New"/>
                <a:cs typeface="Courier New"/>
              </a:rPr>
              <a:t>N</a:t>
            </a:r>
            <a:r>
              <a:rPr sz="1800" b="1" spc="-160" dirty="0">
                <a:solidFill>
                  <a:srgbClr val="010000"/>
                </a:solidFill>
                <a:latin typeface="Courier New"/>
                <a:cs typeface="Courier New"/>
              </a:rPr>
              <a:t> </a:t>
            </a:r>
            <a:r>
              <a:rPr sz="1800" b="1" spc="15" dirty="0">
                <a:solidFill>
                  <a:srgbClr val="010000"/>
                </a:solidFill>
                <a:latin typeface="Courier New"/>
                <a:cs typeface="Courier New"/>
              </a:rPr>
              <a:t>order_detail</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dirty="0">
                <a:solidFill>
                  <a:srgbClr val="010000"/>
                </a:solidFill>
                <a:latin typeface="Courier New"/>
                <a:cs typeface="Courier New"/>
              </a:rPr>
              <a:t>d</a:t>
            </a:r>
            <a:endParaRPr sz="1800">
              <a:latin typeface="Courier New"/>
              <a:cs typeface="Courier New"/>
            </a:endParaRPr>
          </a:p>
          <a:p>
            <a:pPr marL="448945" marR="3684904">
              <a:lnSpc>
                <a:spcPct val="106500"/>
              </a:lnSpc>
              <a:spcBef>
                <a:spcPts val="100"/>
              </a:spcBef>
            </a:pPr>
            <a:r>
              <a:rPr sz="1800" b="1" spc="15" dirty="0">
                <a:solidFill>
                  <a:srgbClr val="010000"/>
                </a:solidFill>
                <a:latin typeface="Courier New"/>
                <a:cs typeface="Courier New"/>
              </a:rPr>
              <a:t>O</a:t>
            </a:r>
            <a:r>
              <a:rPr sz="1800" b="1" dirty="0">
                <a:solidFill>
                  <a:srgbClr val="010000"/>
                </a:solidFill>
                <a:latin typeface="Courier New"/>
                <a:cs typeface="Courier New"/>
              </a:rPr>
              <a:t>N</a:t>
            </a:r>
            <a:r>
              <a:rPr sz="1800" b="1" spc="-60" dirty="0">
                <a:solidFill>
                  <a:srgbClr val="010000"/>
                </a:solidFill>
                <a:latin typeface="Courier New"/>
                <a:cs typeface="Courier New"/>
              </a:rPr>
              <a:t> </a:t>
            </a:r>
            <a:r>
              <a:rPr sz="1800" b="1" spc="15" dirty="0">
                <a:solidFill>
                  <a:srgbClr val="010000"/>
                </a:solidFill>
                <a:latin typeface="Courier New"/>
                <a:cs typeface="Courier New"/>
              </a:rPr>
              <a:t>(o.order_i</a:t>
            </a:r>
            <a:r>
              <a:rPr sz="1800" b="1" dirty="0">
                <a:solidFill>
                  <a:srgbClr val="010000"/>
                </a:solidFill>
                <a:latin typeface="Courier New"/>
                <a:cs typeface="Courier New"/>
              </a:rPr>
              <a:t>d</a:t>
            </a:r>
            <a:r>
              <a:rPr sz="1800" b="1" spc="-2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d.order_i</a:t>
            </a:r>
            <a:r>
              <a:rPr sz="1800" b="1" spc="20" dirty="0">
                <a:solidFill>
                  <a:srgbClr val="010000"/>
                </a:solidFill>
                <a:latin typeface="Courier New"/>
                <a:cs typeface="Courier New"/>
              </a:rPr>
              <a:t>d</a:t>
            </a:r>
            <a:r>
              <a:rPr sz="1800" b="1" dirty="0">
                <a:solidFill>
                  <a:srgbClr val="010000"/>
                </a:solidFill>
                <a:latin typeface="Courier New"/>
                <a:cs typeface="Courier New"/>
              </a:rPr>
              <a:t>) </a:t>
            </a:r>
            <a:r>
              <a:rPr sz="1800" b="1" spc="15" dirty="0">
                <a:solidFill>
                  <a:srgbClr val="010000"/>
                </a:solidFill>
                <a:latin typeface="Courier New"/>
                <a:cs typeface="Courier New"/>
              </a:rPr>
              <a:t>JOI</a:t>
            </a:r>
            <a:r>
              <a:rPr sz="1800" b="1" dirty="0">
                <a:solidFill>
                  <a:srgbClr val="010000"/>
                </a:solidFill>
                <a:latin typeface="Courier New"/>
                <a:cs typeface="Courier New"/>
              </a:rPr>
              <a:t>N</a:t>
            </a:r>
            <a:r>
              <a:rPr sz="1800" b="1" spc="-160" dirty="0">
                <a:solidFill>
                  <a:srgbClr val="010000"/>
                </a:solidFill>
                <a:latin typeface="Courier New"/>
                <a:cs typeface="Courier New"/>
              </a:rPr>
              <a:t> </a:t>
            </a:r>
            <a:r>
              <a:rPr sz="1800" b="1" spc="15" dirty="0">
                <a:solidFill>
                  <a:srgbClr val="010000"/>
                </a:solidFill>
                <a:latin typeface="Courier New"/>
                <a:cs typeface="Courier New"/>
              </a:rPr>
              <a:t>product</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dirty="0">
                <a:solidFill>
                  <a:srgbClr val="010000"/>
                </a:solidFill>
                <a:latin typeface="Courier New"/>
                <a:cs typeface="Courier New"/>
              </a:rPr>
              <a:t>p</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O</a:t>
            </a:r>
            <a:r>
              <a:rPr sz="1800" b="1" dirty="0">
                <a:solidFill>
                  <a:srgbClr val="010000"/>
                </a:solidFill>
                <a:latin typeface="Courier New"/>
                <a:cs typeface="Courier New"/>
              </a:rPr>
              <a:t>N</a:t>
            </a:r>
            <a:r>
              <a:rPr sz="1800" b="1" spc="-60" dirty="0">
                <a:solidFill>
                  <a:srgbClr val="010000"/>
                </a:solidFill>
                <a:latin typeface="Courier New"/>
                <a:cs typeface="Courier New"/>
              </a:rPr>
              <a:t> </a:t>
            </a:r>
            <a:r>
              <a:rPr sz="1800" b="1" spc="15" dirty="0">
                <a:solidFill>
                  <a:srgbClr val="010000"/>
                </a:solidFill>
                <a:latin typeface="Courier New"/>
                <a:cs typeface="Courier New"/>
              </a:rPr>
              <a:t>(d.prod_i</a:t>
            </a:r>
            <a:r>
              <a:rPr sz="1800" b="1" dirty="0">
                <a:solidFill>
                  <a:srgbClr val="010000"/>
                </a:solidFill>
                <a:latin typeface="Courier New"/>
                <a:cs typeface="Courier New"/>
              </a:rPr>
              <a:t>d</a:t>
            </a:r>
            <a:r>
              <a:rPr sz="1800" b="1" spc="-2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p.prod_i</a:t>
            </a:r>
            <a:r>
              <a:rPr sz="1800" b="1" spc="20" dirty="0">
                <a:solidFill>
                  <a:srgbClr val="010000"/>
                </a:solidFill>
                <a:latin typeface="Courier New"/>
                <a:cs typeface="Courier New"/>
              </a:rPr>
              <a:t>d</a:t>
            </a:r>
            <a:r>
              <a:rPr sz="1800" b="1" spc="15" dirty="0">
                <a:solidFill>
                  <a:srgbClr val="010000"/>
                </a:solidFill>
                <a:latin typeface="Courier New"/>
                <a:cs typeface="Courier New"/>
              </a:rPr>
              <a:t>);</a:t>
            </a:r>
            <a:endParaRPr sz="1800">
              <a:latin typeface="Courier New"/>
              <a:cs typeface="Courier New"/>
            </a:endParaRPr>
          </a:p>
        </p:txBody>
      </p:sp>
      <p:sp>
        <p:nvSpPr>
          <p:cNvPr id="7" name="object 7"/>
          <p:cNvSpPr/>
          <p:nvPr/>
        </p:nvSpPr>
        <p:spPr>
          <a:xfrm>
            <a:off x="723900" y="5143500"/>
            <a:ext cx="8140700" cy="7493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74700" y="5257800"/>
            <a:ext cx="6997700" cy="62230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68350" y="5187950"/>
            <a:ext cx="8001000" cy="6096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000FF"/>
                </a:solidFill>
                <a:latin typeface="Courier New"/>
                <a:cs typeface="Courier New"/>
              </a:rPr>
              <a:t>order_inf</a:t>
            </a:r>
            <a:r>
              <a:rPr sz="1800" b="1" dirty="0">
                <a:solidFill>
                  <a:srgbClr val="0000FF"/>
                </a:solidFill>
                <a:latin typeface="Courier New"/>
                <a:cs typeface="Courier New"/>
              </a:rPr>
              <a:t>o</a:t>
            </a:r>
            <a:r>
              <a:rPr sz="1800" b="1" spc="-260" dirty="0">
                <a:solidFill>
                  <a:srgbClr val="0000FF"/>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order_i</a:t>
            </a:r>
            <a:r>
              <a:rPr sz="1800" b="1" spc="20" dirty="0">
                <a:solidFill>
                  <a:srgbClr val="010000"/>
                </a:solidFill>
                <a:latin typeface="Courier New"/>
                <a:cs typeface="Courier New"/>
              </a:rPr>
              <a:t>d</a:t>
            </a:r>
            <a:r>
              <a:rPr sz="1800" b="1" spc="15" dirty="0">
                <a:solidFill>
                  <a:srgbClr val="010000"/>
                </a:solidFill>
                <a:latin typeface="Courier New"/>
                <a:cs typeface="Courier New"/>
              </a:rPr>
              <a:t>=658428</a:t>
            </a:r>
            <a:r>
              <a:rPr sz="1800" b="1" spc="-80" dirty="0">
                <a:solidFill>
                  <a:srgbClr val="010000"/>
                </a:solidFill>
                <a:latin typeface="Courier New"/>
                <a:cs typeface="Courier New"/>
              </a:rPr>
              <a:t>8</a:t>
            </a:r>
            <a:r>
              <a:rPr sz="1800" b="1" dirty="0">
                <a:solidFill>
                  <a:srgbClr val="010000"/>
                </a:solidFill>
                <a:latin typeface="Courier New"/>
                <a:cs typeface="Courier New"/>
              </a:rPr>
              <a:t>;</a:t>
            </a:r>
            <a:endParaRPr sz="18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7546975" cy="2730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DESCRIB</a:t>
            </a:r>
            <a:r>
              <a:rPr sz="2000" b="1" dirty="0">
                <a:latin typeface="Courier New"/>
                <a:cs typeface="Courier New"/>
              </a:rPr>
              <a:t>E </a:t>
            </a:r>
            <a:r>
              <a:rPr sz="2000" b="1" spc="-5" dirty="0">
                <a:latin typeface="Courier New"/>
                <a:cs typeface="Courier New"/>
              </a:rPr>
              <a:t>FORMATTE</a:t>
            </a:r>
            <a:r>
              <a:rPr sz="2000" b="1" dirty="0">
                <a:latin typeface="Courier New"/>
                <a:cs typeface="Courier New"/>
              </a:rPr>
              <a:t>D</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10" dirty="0">
                <a:latin typeface="Calibri"/>
                <a:cs typeface="Calibri"/>
              </a:rPr>
              <a:t>e</a:t>
            </a:r>
            <a:r>
              <a:rPr sz="2000" b="1" dirty="0">
                <a:latin typeface="Calibri"/>
                <a:cs typeface="Calibri"/>
              </a:rPr>
              <a:t>e</a:t>
            </a:r>
            <a:r>
              <a:rPr sz="2000" b="1" spc="4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20" dirty="0">
                <a:latin typeface="Calibri"/>
                <a:cs typeface="Calibri"/>
              </a:rPr>
              <a:t>und</a:t>
            </a:r>
            <a:r>
              <a:rPr sz="2000" b="1" spc="-10" dirty="0">
                <a:latin typeface="Calibri"/>
                <a:cs typeface="Calibri"/>
              </a:rPr>
              <a:t>e</a:t>
            </a:r>
            <a:r>
              <a:rPr sz="2000" b="1" spc="-15" dirty="0">
                <a:latin typeface="Calibri"/>
                <a:cs typeface="Calibri"/>
              </a:rPr>
              <a:t>r</a:t>
            </a:r>
            <a:r>
              <a:rPr sz="2000" b="1" dirty="0">
                <a:latin typeface="Calibri"/>
                <a:cs typeface="Calibri"/>
              </a:rPr>
              <a:t>l</a:t>
            </a:r>
            <a:r>
              <a:rPr sz="2000" b="1" spc="-55" dirty="0">
                <a:latin typeface="Calibri"/>
                <a:cs typeface="Calibri"/>
              </a:rPr>
              <a:t>y</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spc="-100" dirty="0">
                <a:latin typeface="Calibri"/>
                <a:cs typeface="Calibri"/>
              </a:rPr>
              <a:t> </a:t>
            </a:r>
            <a:r>
              <a:rPr sz="2000" b="1" spc="-30" dirty="0">
                <a:latin typeface="Calibri"/>
                <a:cs typeface="Calibri"/>
              </a:rPr>
              <a:t>(</a:t>
            </a: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10" dirty="0">
                <a:latin typeface="Calibri"/>
                <a:cs typeface="Calibri"/>
              </a:rPr>
              <a:t>o</a:t>
            </a:r>
            <a:r>
              <a:rPr sz="2000" b="1" spc="20" dirty="0">
                <a:latin typeface="Calibri"/>
                <a:cs typeface="Calibri"/>
              </a:rPr>
              <a:t>n</a:t>
            </a:r>
            <a:r>
              <a:rPr sz="2000" b="1" dirty="0">
                <a:latin typeface="Calibri"/>
                <a:cs typeface="Calibri"/>
              </a:rPr>
              <a:t>l</a:t>
            </a:r>
            <a:r>
              <a:rPr sz="2000" b="1" spc="-55" dirty="0">
                <a:latin typeface="Calibri"/>
                <a:cs typeface="Calibri"/>
              </a:rPr>
              <a:t>y</a:t>
            </a:r>
            <a:r>
              <a:rPr sz="2000" b="1" spc="-5" dirty="0">
                <a:latin typeface="Calibri"/>
                <a:cs typeface="Calibri"/>
              </a:rPr>
              <a:t>)</a:t>
            </a:r>
            <a:endParaRPr sz="2000">
              <a:latin typeface="Calibri"/>
              <a:cs typeface="Calibri"/>
            </a:endParaRPr>
          </a:p>
        </p:txBody>
      </p:sp>
      <p:sp>
        <p:nvSpPr>
          <p:cNvPr id="3" name="object 3"/>
          <p:cNvSpPr txBox="1"/>
          <p:nvPr/>
        </p:nvSpPr>
        <p:spPr>
          <a:xfrm>
            <a:off x="527242" y="2631454"/>
            <a:ext cx="388556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5"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DRO</a:t>
            </a:r>
            <a:r>
              <a:rPr sz="2000" b="1" dirty="0">
                <a:latin typeface="Courier New"/>
                <a:cs typeface="Courier New"/>
              </a:rPr>
              <a:t>P </a:t>
            </a:r>
            <a:r>
              <a:rPr sz="2000" b="1" spc="-5" dirty="0">
                <a:latin typeface="Courier New"/>
                <a:cs typeface="Courier New"/>
              </a:rPr>
              <a:t>VIE</a:t>
            </a:r>
            <a:r>
              <a:rPr sz="2000" b="1" dirty="0">
                <a:latin typeface="Courier New"/>
                <a:cs typeface="Courier New"/>
              </a:rPr>
              <a:t>W</a:t>
            </a:r>
            <a:r>
              <a:rPr sz="2000" b="1" spc="-805" dirty="0">
                <a:latin typeface="Courier New"/>
                <a:cs typeface="Courier New"/>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5" dirty="0">
                <a:latin typeface="Calibri"/>
                <a:cs typeface="Calibri"/>
              </a:rPr>
              <a:t>r</a:t>
            </a:r>
            <a:r>
              <a:rPr sz="2000" b="1" spc="-10" dirty="0">
                <a:latin typeface="Calibri"/>
                <a:cs typeface="Calibri"/>
              </a:rPr>
              <a:t>e</a:t>
            </a:r>
            <a:r>
              <a:rPr sz="2000" b="1" spc="-30" dirty="0">
                <a:latin typeface="Calibri"/>
                <a:cs typeface="Calibri"/>
              </a:rPr>
              <a:t>m</a:t>
            </a:r>
            <a:r>
              <a:rPr sz="2000" b="1" spc="10" dirty="0">
                <a:latin typeface="Calibri"/>
                <a:cs typeface="Calibri"/>
              </a:rPr>
              <a:t>o</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5" dirty="0">
                <a:latin typeface="Calibri"/>
                <a:cs typeface="Calibri"/>
              </a:rPr>
              <a:t>a</a:t>
            </a:r>
            <a:r>
              <a:rPr sz="2000" b="1" spc="-40" dirty="0">
                <a:latin typeface="Calibri"/>
                <a:cs typeface="Calibri"/>
              </a:rPr>
              <a:t> </a:t>
            </a:r>
            <a:r>
              <a:rPr sz="2000" b="1" spc="-50" dirty="0">
                <a:latin typeface="Calibri"/>
                <a:cs typeface="Calibri"/>
              </a:rPr>
              <a:t>v</a:t>
            </a:r>
            <a:r>
              <a:rPr sz="2000" b="1" dirty="0">
                <a:latin typeface="Calibri"/>
                <a:cs typeface="Calibri"/>
              </a:rPr>
              <a:t>i</a:t>
            </a:r>
            <a:r>
              <a:rPr sz="2000" b="1" spc="-10" dirty="0">
                <a:latin typeface="Calibri"/>
                <a:cs typeface="Calibri"/>
              </a:rPr>
              <a:t>e</a:t>
            </a:r>
            <a:r>
              <a:rPr sz="2000" b="1" dirty="0">
                <a:latin typeface="Calibri"/>
                <a:cs typeface="Calibri"/>
              </a:rPr>
              <a:t>w</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82879" rIns="0" bIns="0" rtlCol="0">
            <a:spAutoFit/>
          </a:bodyPr>
          <a:lstStyle/>
          <a:p>
            <a:pPr marL="12700">
              <a:lnSpc>
                <a:spcPct val="100000"/>
              </a:lnSpc>
            </a:pPr>
            <a:r>
              <a:rPr spc="-5" dirty="0"/>
              <a:t>I</a:t>
            </a:r>
            <a:r>
              <a:rPr spc="35" dirty="0"/>
              <a:t>n</a:t>
            </a:r>
            <a:r>
              <a:rPr spc="-40" dirty="0"/>
              <a:t>s</a:t>
            </a:r>
            <a:r>
              <a:rPr spc="35" dirty="0"/>
              <a:t>p</a:t>
            </a:r>
            <a:r>
              <a:rPr dirty="0"/>
              <a:t>e</a:t>
            </a:r>
            <a:r>
              <a:rPr spc="-20" dirty="0"/>
              <a:t>c</a:t>
            </a:r>
            <a:r>
              <a:rPr spc="-5" dirty="0"/>
              <a:t>t</a:t>
            </a:r>
            <a:r>
              <a:rPr spc="45" dirty="0"/>
              <a:t>i</a:t>
            </a:r>
            <a:r>
              <a:rPr spc="35" dirty="0"/>
              <a:t>n</a:t>
            </a:r>
            <a:r>
              <a:rPr spc="-5" dirty="0"/>
              <a:t>g</a:t>
            </a:r>
            <a:r>
              <a:rPr spc="-75" dirty="0"/>
              <a:t> </a:t>
            </a:r>
            <a:r>
              <a:rPr spc="-55" dirty="0"/>
              <a:t>a</a:t>
            </a:r>
            <a:r>
              <a:rPr spc="35" dirty="0"/>
              <a:t>n</a:t>
            </a:r>
            <a:r>
              <a:rPr dirty="0"/>
              <a:t>d</a:t>
            </a:r>
            <a:r>
              <a:rPr spc="-5" dirty="0"/>
              <a:t> R</a:t>
            </a:r>
            <a:r>
              <a:rPr dirty="0"/>
              <a:t>e</a:t>
            </a:r>
            <a:r>
              <a:rPr spc="-25" dirty="0"/>
              <a:t>m</a:t>
            </a:r>
            <a:r>
              <a:rPr spc="35" dirty="0"/>
              <a:t>o</a:t>
            </a:r>
            <a:r>
              <a:rPr spc="5" dirty="0"/>
              <a:t>v</a:t>
            </a:r>
            <a:r>
              <a:rPr spc="45" dirty="0"/>
              <a:t>i</a:t>
            </a:r>
            <a:r>
              <a:rPr spc="35" dirty="0"/>
              <a:t>n</a:t>
            </a:r>
            <a:r>
              <a:rPr spc="-5" dirty="0"/>
              <a:t>g</a:t>
            </a:r>
            <a:r>
              <a:rPr spc="-175" dirty="0"/>
              <a:t> </a:t>
            </a:r>
            <a:r>
              <a:rPr spc="35" dirty="0"/>
              <a:t>V</a:t>
            </a:r>
            <a:r>
              <a:rPr spc="45" dirty="0"/>
              <a:t>i</a:t>
            </a:r>
            <a:r>
              <a:rPr dirty="0"/>
              <a:t>e</a:t>
            </a:r>
            <a:r>
              <a:rPr spc="-25" dirty="0"/>
              <a:t>w</a:t>
            </a:r>
            <a:r>
              <a:rPr dirty="0"/>
              <a:t>s</a:t>
            </a:r>
          </a:p>
        </p:txBody>
      </p:sp>
      <p:sp>
        <p:nvSpPr>
          <p:cNvPr id="5" name="object 5"/>
          <p:cNvSpPr/>
          <p:nvPr/>
        </p:nvSpPr>
        <p:spPr>
          <a:xfrm>
            <a:off x="1333500" y="1638300"/>
            <a:ext cx="6819900" cy="8255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84300" y="1752600"/>
            <a:ext cx="4533900" cy="622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77950" y="1682750"/>
            <a:ext cx="6680200" cy="6858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DESCRIB</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FORMATTE</a:t>
            </a:r>
            <a:r>
              <a:rPr sz="1800" b="1" dirty="0">
                <a:solidFill>
                  <a:srgbClr val="010000"/>
                </a:solidFill>
                <a:latin typeface="Courier New"/>
                <a:cs typeface="Courier New"/>
              </a:rPr>
              <a:t>D</a:t>
            </a:r>
            <a:r>
              <a:rPr sz="1800" b="1" spc="-260" dirty="0">
                <a:solidFill>
                  <a:srgbClr val="010000"/>
                </a:solidFill>
                <a:latin typeface="Courier New"/>
                <a:cs typeface="Courier New"/>
              </a:rPr>
              <a:t> </a:t>
            </a:r>
            <a:r>
              <a:rPr sz="1800" b="1" spc="15" dirty="0">
                <a:solidFill>
                  <a:srgbClr val="010000"/>
                </a:solidFill>
                <a:latin typeface="Courier New"/>
                <a:cs typeface="Courier New"/>
              </a:rPr>
              <a:t>order_inf</a:t>
            </a:r>
            <a:r>
              <a:rPr sz="1800" b="1" spc="20" dirty="0">
                <a:solidFill>
                  <a:srgbClr val="010000"/>
                </a:solidFill>
                <a:latin typeface="Courier New"/>
                <a:cs typeface="Courier New"/>
              </a:rPr>
              <a:t>o</a:t>
            </a:r>
            <a:r>
              <a:rPr sz="1800" b="1" dirty="0">
                <a:solidFill>
                  <a:srgbClr val="010000"/>
                </a:solidFill>
                <a:latin typeface="Courier New"/>
                <a:cs typeface="Courier New"/>
              </a:rPr>
              <a:t>;</a:t>
            </a:r>
            <a:endParaRPr sz="1800">
              <a:latin typeface="Courier New"/>
              <a:cs typeface="Courier New"/>
            </a:endParaRPr>
          </a:p>
        </p:txBody>
      </p:sp>
      <p:sp>
        <p:nvSpPr>
          <p:cNvPr id="8" name="object 8"/>
          <p:cNvSpPr/>
          <p:nvPr/>
        </p:nvSpPr>
        <p:spPr>
          <a:xfrm>
            <a:off x="1028700" y="3086100"/>
            <a:ext cx="7124700" cy="8255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79500" y="3200400"/>
            <a:ext cx="3314700" cy="6223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073150" y="3130550"/>
            <a:ext cx="6985000" cy="6858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DRO</a:t>
            </a:r>
            <a:r>
              <a:rPr sz="1800" b="1" dirty="0">
                <a:solidFill>
                  <a:srgbClr val="010000"/>
                </a:solidFill>
                <a:latin typeface="Courier New"/>
                <a:cs typeface="Courier New"/>
              </a:rPr>
              <a:t>P</a:t>
            </a:r>
            <a:r>
              <a:rPr sz="1800" b="1" spc="-65" dirty="0">
                <a:solidFill>
                  <a:srgbClr val="010000"/>
                </a:solidFill>
                <a:latin typeface="Courier New"/>
                <a:cs typeface="Courier New"/>
              </a:rPr>
              <a:t> </a:t>
            </a:r>
            <a:r>
              <a:rPr sz="1800" b="1" spc="15" dirty="0">
                <a:solidFill>
                  <a:srgbClr val="010000"/>
                </a:solidFill>
                <a:latin typeface="Courier New"/>
                <a:cs typeface="Courier New"/>
              </a:rPr>
              <a:t>VIE</a:t>
            </a:r>
            <a:r>
              <a:rPr sz="1800" b="1" dirty="0">
                <a:solidFill>
                  <a:srgbClr val="010000"/>
                </a:solidFill>
                <a:latin typeface="Courier New"/>
                <a:cs typeface="Courier New"/>
              </a:rPr>
              <a:t>W</a:t>
            </a:r>
            <a:r>
              <a:rPr sz="1800" b="1" spc="-60" dirty="0">
                <a:solidFill>
                  <a:srgbClr val="010000"/>
                </a:solidFill>
                <a:latin typeface="Courier New"/>
                <a:cs typeface="Courier New"/>
              </a:rPr>
              <a:t> </a:t>
            </a:r>
            <a:r>
              <a:rPr sz="1800" b="1" spc="15" dirty="0">
                <a:solidFill>
                  <a:srgbClr val="010000"/>
                </a:solidFill>
                <a:latin typeface="Courier New"/>
                <a:cs typeface="Courier New"/>
              </a:rPr>
              <a:t>order_inf</a:t>
            </a:r>
            <a:r>
              <a:rPr sz="1800" b="1" spc="20" dirty="0">
                <a:solidFill>
                  <a:srgbClr val="010000"/>
                </a:solidFill>
                <a:latin typeface="Courier New"/>
                <a:cs typeface="Courier New"/>
              </a:rPr>
              <a:t>o</a:t>
            </a:r>
            <a:r>
              <a:rPr sz="1800" b="1" dirty="0">
                <a:solidFill>
                  <a:srgbClr val="010000"/>
                </a:solidFill>
                <a:latin typeface="Courier New"/>
                <a:cs typeface="Courier New"/>
              </a:rPr>
              <a:t>;</a:t>
            </a:r>
            <a:endParaRPr sz="1800">
              <a:latin typeface="Courier New"/>
              <a:cs typeface="Courier New"/>
            </a:endParaRPr>
          </a:p>
        </p:txBody>
      </p:sp>
      <p:sp>
        <p:nvSpPr>
          <p:cNvPr id="11" name="object 11"/>
          <p:cNvSpPr/>
          <p:nvPr/>
        </p:nvSpPr>
        <p:spPr>
          <a:xfrm>
            <a:off x="609600" y="1752600"/>
            <a:ext cx="635000" cy="558800"/>
          </a:xfrm>
          <a:prstGeom prst="rect">
            <a:avLst/>
          </a:prstGeom>
          <a:blipFill>
            <a:blip r:embed="rId6"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20" dirty="0"/>
              <a:t>C</a:t>
            </a:r>
            <a:r>
              <a:rPr spc="35" dirty="0"/>
              <a:t>h</a:t>
            </a:r>
            <a:r>
              <a:rPr spc="-50" dirty="0"/>
              <a:t>a</a:t>
            </a:r>
            <a:r>
              <a:rPr spc="35" dirty="0"/>
              <a:t>p</a:t>
            </a:r>
            <a:r>
              <a:rPr spc="-5" dirty="0"/>
              <a:t>t</a:t>
            </a:r>
            <a:r>
              <a:rPr dirty="0"/>
              <a:t>e</a:t>
            </a:r>
            <a:r>
              <a:rPr spc="-5" dirty="0"/>
              <a:t>r</a:t>
            </a:r>
            <a:r>
              <a:rPr spc="-80" dirty="0"/>
              <a:t> </a:t>
            </a:r>
            <a:r>
              <a:rPr spc="-170" dirty="0"/>
              <a:t>T</a:t>
            </a:r>
            <a:r>
              <a:rPr spc="30" dirty="0"/>
              <a:t>o</a:t>
            </a:r>
            <a:r>
              <a:rPr spc="35" dirty="0"/>
              <a:t>p</a:t>
            </a:r>
            <a:r>
              <a:rPr spc="45" dirty="0"/>
              <a:t>i</a:t>
            </a:r>
            <a:r>
              <a:rPr spc="-20" dirty="0"/>
              <a:t>c</a:t>
            </a:r>
            <a:r>
              <a:rPr dirty="0"/>
              <a:t>s</a:t>
            </a:r>
          </a:p>
        </p:txBody>
      </p:sp>
      <p:sp>
        <p:nvSpPr>
          <p:cNvPr id="3" name="object 3"/>
          <p:cNvSpPr/>
          <p:nvPr/>
        </p:nvSpPr>
        <p:spPr>
          <a:xfrm>
            <a:off x="488950" y="1073150"/>
            <a:ext cx="4089400" cy="685800"/>
          </a:xfrm>
          <a:custGeom>
            <a:avLst/>
            <a:gdLst/>
            <a:ahLst/>
            <a:cxnLst/>
            <a:rect l="l" t="t" r="r" b="b"/>
            <a:pathLst>
              <a:path w="4089400" h="685800">
                <a:moveTo>
                  <a:pt x="3975098" y="0"/>
                </a:moveTo>
                <a:lnTo>
                  <a:pt x="103593" y="494"/>
                </a:lnTo>
                <a:lnTo>
                  <a:pt x="62893" y="12185"/>
                </a:lnTo>
                <a:lnTo>
                  <a:pt x="30006" y="37104"/>
                </a:lnTo>
                <a:lnTo>
                  <a:pt x="8015" y="72169"/>
                </a:lnTo>
                <a:lnTo>
                  <a:pt x="0" y="114301"/>
                </a:lnTo>
                <a:lnTo>
                  <a:pt x="494" y="582206"/>
                </a:lnTo>
                <a:lnTo>
                  <a:pt x="12185" y="622906"/>
                </a:lnTo>
                <a:lnTo>
                  <a:pt x="37104" y="655792"/>
                </a:lnTo>
                <a:lnTo>
                  <a:pt x="72169" y="677784"/>
                </a:lnTo>
                <a:lnTo>
                  <a:pt x="114301" y="685800"/>
                </a:lnTo>
                <a:lnTo>
                  <a:pt x="3985807" y="685305"/>
                </a:lnTo>
                <a:lnTo>
                  <a:pt x="4026507" y="673614"/>
                </a:lnTo>
                <a:lnTo>
                  <a:pt x="4059393" y="648695"/>
                </a:lnTo>
                <a:lnTo>
                  <a:pt x="4081384" y="613629"/>
                </a:lnTo>
                <a:lnTo>
                  <a:pt x="4089400" y="571498"/>
                </a:lnTo>
                <a:lnTo>
                  <a:pt x="4088905" y="103593"/>
                </a:lnTo>
                <a:lnTo>
                  <a:pt x="4077214" y="62893"/>
                </a:lnTo>
                <a:lnTo>
                  <a:pt x="4052296" y="30006"/>
                </a:lnTo>
                <a:lnTo>
                  <a:pt x="4017230" y="8015"/>
                </a:lnTo>
                <a:lnTo>
                  <a:pt x="3975098" y="0"/>
                </a:lnTo>
                <a:close/>
              </a:path>
            </a:pathLst>
          </a:custGeom>
          <a:solidFill>
            <a:srgbClr val="C3EBF9"/>
          </a:solidFill>
        </p:spPr>
        <p:txBody>
          <a:bodyPr wrap="square" lIns="0" tIns="0" rIns="0" bIns="0" rtlCol="0"/>
          <a:lstStyle/>
          <a:p>
            <a:endParaRPr/>
          </a:p>
        </p:txBody>
      </p:sp>
      <p:sp>
        <p:nvSpPr>
          <p:cNvPr id="4" name="object 4"/>
          <p:cNvSpPr/>
          <p:nvPr/>
        </p:nvSpPr>
        <p:spPr>
          <a:xfrm>
            <a:off x="488950" y="1073150"/>
            <a:ext cx="4089400" cy="685800"/>
          </a:xfrm>
          <a:custGeom>
            <a:avLst/>
            <a:gdLst/>
            <a:ahLst/>
            <a:cxnLst/>
            <a:rect l="l" t="t" r="r" b="b"/>
            <a:pathLst>
              <a:path w="4089400" h="685800">
                <a:moveTo>
                  <a:pt x="0" y="114301"/>
                </a:moveTo>
                <a:lnTo>
                  <a:pt x="8015" y="72170"/>
                </a:lnTo>
                <a:lnTo>
                  <a:pt x="30006" y="37104"/>
                </a:lnTo>
                <a:lnTo>
                  <a:pt x="62893" y="12185"/>
                </a:lnTo>
                <a:lnTo>
                  <a:pt x="103592" y="494"/>
                </a:lnTo>
                <a:lnTo>
                  <a:pt x="3975099" y="0"/>
                </a:lnTo>
                <a:lnTo>
                  <a:pt x="3989737" y="928"/>
                </a:lnTo>
                <a:lnTo>
                  <a:pt x="4029856" y="13945"/>
                </a:lnTo>
                <a:lnTo>
                  <a:pt x="4061881" y="39910"/>
                </a:lnTo>
                <a:lnTo>
                  <a:pt x="4082733" y="75744"/>
                </a:lnTo>
                <a:lnTo>
                  <a:pt x="4089400" y="571498"/>
                </a:lnTo>
                <a:lnTo>
                  <a:pt x="4088471" y="586137"/>
                </a:lnTo>
                <a:lnTo>
                  <a:pt x="4075455" y="626255"/>
                </a:lnTo>
                <a:lnTo>
                  <a:pt x="4049489" y="658281"/>
                </a:lnTo>
                <a:lnTo>
                  <a:pt x="4013656" y="679133"/>
                </a:lnTo>
                <a:lnTo>
                  <a:pt x="114301" y="685800"/>
                </a:lnTo>
                <a:lnTo>
                  <a:pt x="99662" y="684871"/>
                </a:lnTo>
                <a:lnTo>
                  <a:pt x="59544" y="671854"/>
                </a:lnTo>
                <a:lnTo>
                  <a:pt x="27518" y="645889"/>
                </a:lnTo>
                <a:lnTo>
                  <a:pt x="6666" y="610056"/>
                </a:lnTo>
                <a:lnTo>
                  <a:pt x="0" y="114301"/>
                </a:lnTo>
                <a:close/>
              </a:path>
            </a:pathLst>
          </a:custGeom>
          <a:ln w="12700">
            <a:solidFill>
              <a:srgbClr val="28A4C8"/>
            </a:solidFill>
          </a:ln>
        </p:spPr>
        <p:txBody>
          <a:bodyPr wrap="square" lIns="0" tIns="0" rIns="0" bIns="0" rtlCol="0"/>
          <a:lstStyle/>
          <a:p>
            <a:endParaRPr/>
          </a:p>
        </p:txBody>
      </p:sp>
      <p:sp>
        <p:nvSpPr>
          <p:cNvPr id="5" name="object 5"/>
          <p:cNvSpPr/>
          <p:nvPr/>
        </p:nvSpPr>
        <p:spPr>
          <a:xfrm>
            <a:off x="488950" y="1758950"/>
            <a:ext cx="8204200" cy="4394200"/>
          </a:xfrm>
          <a:custGeom>
            <a:avLst/>
            <a:gdLst/>
            <a:ahLst/>
            <a:cxnLst/>
            <a:rect l="l" t="t" r="r" b="b"/>
            <a:pathLst>
              <a:path w="8204200" h="4394200">
                <a:moveTo>
                  <a:pt x="0" y="140128"/>
                </a:moveTo>
                <a:lnTo>
                  <a:pt x="6615" y="97457"/>
                </a:lnTo>
                <a:lnTo>
                  <a:pt x="25094" y="60087"/>
                </a:lnTo>
                <a:lnTo>
                  <a:pt x="53386" y="30067"/>
                </a:lnTo>
                <a:lnTo>
                  <a:pt x="89441" y="9448"/>
                </a:lnTo>
                <a:lnTo>
                  <a:pt x="131209" y="279"/>
                </a:lnTo>
                <a:lnTo>
                  <a:pt x="8064072" y="0"/>
                </a:lnTo>
                <a:lnTo>
                  <a:pt x="8078757" y="760"/>
                </a:lnTo>
                <a:lnTo>
                  <a:pt x="8119889" y="11557"/>
                </a:lnTo>
                <a:lnTo>
                  <a:pt x="8155037" y="33535"/>
                </a:lnTo>
                <a:lnTo>
                  <a:pt x="8182151" y="64643"/>
                </a:lnTo>
                <a:lnTo>
                  <a:pt x="8199181" y="102830"/>
                </a:lnTo>
                <a:lnTo>
                  <a:pt x="8204200" y="4254072"/>
                </a:lnTo>
                <a:lnTo>
                  <a:pt x="8203439" y="4268757"/>
                </a:lnTo>
                <a:lnTo>
                  <a:pt x="8192642" y="4309889"/>
                </a:lnTo>
                <a:lnTo>
                  <a:pt x="8170664" y="4345037"/>
                </a:lnTo>
                <a:lnTo>
                  <a:pt x="8139556" y="4372151"/>
                </a:lnTo>
                <a:lnTo>
                  <a:pt x="8101369" y="4389182"/>
                </a:lnTo>
                <a:lnTo>
                  <a:pt x="140128" y="4394200"/>
                </a:lnTo>
                <a:lnTo>
                  <a:pt x="125442" y="4393439"/>
                </a:lnTo>
                <a:lnTo>
                  <a:pt x="84310" y="4382642"/>
                </a:lnTo>
                <a:lnTo>
                  <a:pt x="49162" y="4360664"/>
                </a:lnTo>
                <a:lnTo>
                  <a:pt x="22048" y="4329556"/>
                </a:lnTo>
                <a:lnTo>
                  <a:pt x="5018" y="4291369"/>
                </a:lnTo>
                <a:lnTo>
                  <a:pt x="0" y="140128"/>
                </a:lnTo>
                <a:close/>
              </a:path>
            </a:pathLst>
          </a:custGeom>
          <a:ln w="12700">
            <a:solidFill>
              <a:srgbClr val="0072AE"/>
            </a:solidFill>
          </a:ln>
        </p:spPr>
        <p:txBody>
          <a:bodyPr wrap="square" lIns="0" tIns="0" rIns="0" bIns="0" rtlCol="0"/>
          <a:lstStyle/>
          <a:p>
            <a:endParaRPr/>
          </a:p>
        </p:txBody>
      </p:sp>
      <p:sp>
        <p:nvSpPr>
          <p:cNvPr id="6" name="object 6"/>
          <p:cNvSpPr txBox="1"/>
          <p:nvPr/>
        </p:nvSpPr>
        <p:spPr>
          <a:xfrm>
            <a:off x="593225" y="1281683"/>
            <a:ext cx="4220210" cy="3507104"/>
          </a:xfrm>
          <a:prstGeom prst="rect">
            <a:avLst/>
          </a:prstGeom>
        </p:spPr>
        <p:txBody>
          <a:bodyPr vert="horz" wrap="square" lIns="0" tIns="0" rIns="0" bIns="0" rtlCol="0">
            <a:spAutoFit/>
          </a:bodyPr>
          <a:lstStyle/>
          <a:p>
            <a:pPr marL="12700">
              <a:lnSpc>
                <a:spcPct val="100000"/>
              </a:lnSpc>
            </a:pPr>
            <a:r>
              <a:rPr sz="2000" b="1" spc="-35" dirty="0">
                <a:solidFill>
                  <a:srgbClr val="107FA7"/>
                </a:solidFill>
                <a:latin typeface="Calibri"/>
                <a:cs typeface="Calibri"/>
              </a:rPr>
              <a:t>I</a:t>
            </a:r>
            <a:r>
              <a:rPr sz="2000" b="1" spc="-30" dirty="0">
                <a:solidFill>
                  <a:srgbClr val="107FA7"/>
                </a:solidFill>
                <a:latin typeface="Calibri"/>
                <a:cs typeface="Calibri"/>
              </a:rPr>
              <a:t>m</a:t>
            </a:r>
            <a:r>
              <a:rPr sz="2000" b="1" spc="20" dirty="0">
                <a:solidFill>
                  <a:srgbClr val="107FA7"/>
                </a:solidFill>
                <a:latin typeface="Calibri"/>
                <a:cs typeface="Calibri"/>
              </a:rPr>
              <a:t>p</a:t>
            </a:r>
            <a:r>
              <a:rPr sz="2000" b="1" spc="0" dirty="0">
                <a:solidFill>
                  <a:srgbClr val="107FA7"/>
                </a:solidFill>
                <a:latin typeface="Calibri"/>
                <a:cs typeface="Calibri"/>
              </a:rPr>
              <a:t>a</a:t>
            </a:r>
            <a:r>
              <a:rPr sz="2000" b="1" dirty="0">
                <a:solidFill>
                  <a:srgbClr val="107FA7"/>
                </a:solidFill>
                <a:latin typeface="Calibri"/>
                <a:cs typeface="Calibri"/>
              </a:rPr>
              <a:t>l</a:t>
            </a:r>
            <a:r>
              <a:rPr sz="2000" b="1" spc="-5" dirty="0">
                <a:solidFill>
                  <a:srgbClr val="107FA7"/>
                </a:solidFill>
                <a:latin typeface="Calibri"/>
                <a:cs typeface="Calibri"/>
              </a:rPr>
              <a:t>a</a:t>
            </a:r>
            <a:r>
              <a:rPr sz="2000" b="1" spc="60" dirty="0">
                <a:solidFill>
                  <a:srgbClr val="107FA7"/>
                </a:solidFill>
                <a:latin typeface="Calibri"/>
                <a:cs typeface="Calibri"/>
              </a:rPr>
              <a:t> </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5" dirty="0">
                <a:solidFill>
                  <a:srgbClr val="107FA7"/>
                </a:solidFill>
                <a:latin typeface="Calibri"/>
                <a:cs typeface="Calibri"/>
              </a:rPr>
              <a:t>d</a:t>
            </a:r>
            <a:r>
              <a:rPr sz="2000" b="1" spc="-130" dirty="0">
                <a:solidFill>
                  <a:srgbClr val="107FA7"/>
                </a:solidFill>
                <a:latin typeface="Calibri"/>
                <a:cs typeface="Calibri"/>
              </a:rPr>
              <a:t> </a:t>
            </a:r>
            <a:r>
              <a:rPr sz="2000" b="1" spc="25" dirty="0">
                <a:solidFill>
                  <a:srgbClr val="107FA7"/>
                </a:solidFill>
                <a:latin typeface="Calibri"/>
                <a:cs typeface="Calibri"/>
              </a:rPr>
              <a:t>H</a:t>
            </a:r>
            <a:r>
              <a:rPr sz="2000" b="1" dirty="0">
                <a:solidFill>
                  <a:srgbClr val="107FA7"/>
                </a:solidFill>
                <a:latin typeface="Calibri"/>
                <a:cs typeface="Calibri"/>
              </a:rPr>
              <a:t>i</a:t>
            </a:r>
            <a:r>
              <a:rPr sz="2000" b="1" spc="-50" dirty="0">
                <a:solidFill>
                  <a:srgbClr val="107FA7"/>
                </a:solidFill>
                <a:latin typeface="Calibri"/>
                <a:cs typeface="Calibri"/>
              </a:rPr>
              <a:t>v</a:t>
            </a:r>
            <a:r>
              <a:rPr sz="2000" b="1" dirty="0">
                <a:solidFill>
                  <a:srgbClr val="107FA7"/>
                </a:solidFill>
                <a:latin typeface="Calibri"/>
                <a:cs typeface="Calibri"/>
              </a:rPr>
              <a:t>e</a:t>
            </a:r>
            <a:r>
              <a:rPr sz="2000" b="1" spc="40" dirty="0">
                <a:solidFill>
                  <a:srgbClr val="107FA7"/>
                </a:solidFill>
                <a:latin typeface="Calibri"/>
                <a:cs typeface="Calibri"/>
              </a:rPr>
              <a:t> </a:t>
            </a:r>
            <a:r>
              <a:rPr sz="2000" b="1" spc="35" dirty="0">
                <a:solidFill>
                  <a:srgbClr val="107FA7"/>
                </a:solidFill>
                <a:latin typeface="Calibri"/>
                <a:cs typeface="Calibri"/>
              </a:rPr>
              <a:t>D</a:t>
            </a:r>
            <a:r>
              <a:rPr sz="2000" b="1" spc="0" dirty="0">
                <a:solidFill>
                  <a:srgbClr val="107FA7"/>
                </a:solidFill>
                <a:latin typeface="Calibri"/>
                <a:cs typeface="Calibri"/>
              </a:rPr>
              <a:t>a</a:t>
            </a:r>
            <a:r>
              <a:rPr sz="2000" b="1" dirty="0">
                <a:solidFill>
                  <a:srgbClr val="107FA7"/>
                </a:solidFill>
                <a:latin typeface="Calibri"/>
                <a:cs typeface="Calibri"/>
              </a:rPr>
              <a:t>t</a:t>
            </a:r>
            <a:r>
              <a:rPr sz="2000" b="1" spc="-5" dirty="0">
                <a:solidFill>
                  <a:srgbClr val="107FA7"/>
                </a:solidFill>
                <a:latin typeface="Calibri"/>
                <a:cs typeface="Calibri"/>
              </a:rPr>
              <a:t>a</a:t>
            </a:r>
            <a:r>
              <a:rPr sz="2000" b="1" spc="-140" dirty="0">
                <a:solidFill>
                  <a:srgbClr val="107FA7"/>
                </a:solidFill>
                <a:latin typeface="Calibri"/>
                <a:cs typeface="Calibri"/>
              </a:rPr>
              <a:t> </a:t>
            </a:r>
            <a:r>
              <a:rPr sz="2000" b="1" spc="-50" dirty="0">
                <a:solidFill>
                  <a:srgbClr val="107FA7"/>
                </a:solidFill>
                <a:latin typeface="Calibri"/>
                <a:cs typeface="Calibri"/>
              </a:rPr>
              <a:t>M</a:t>
            </a:r>
            <a:r>
              <a:rPr sz="2000" b="1" spc="0" dirty="0">
                <a:solidFill>
                  <a:srgbClr val="107FA7"/>
                </a:solidFill>
                <a:latin typeface="Calibri"/>
                <a:cs typeface="Calibri"/>
              </a:rPr>
              <a:t>a</a:t>
            </a:r>
            <a:r>
              <a:rPr sz="2000" b="1" spc="20" dirty="0">
                <a:solidFill>
                  <a:srgbClr val="107FA7"/>
                </a:solidFill>
                <a:latin typeface="Calibri"/>
                <a:cs typeface="Calibri"/>
              </a:rPr>
              <a:t>n</a:t>
            </a:r>
            <a:r>
              <a:rPr sz="2000" b="1" spc="0" dirty="0">
                <a:solidFill>
                  <a:srgbClr val="107FA7"/>
                </a:solidFill>
                <a:latin typeface="Calibri"/>
                <a:cs typeface="Calibri"/>
              </a:rPr>
              <a:t>a</a:t>
            </a:r>
            <a:r>
              <a:rPr sz="2000" b="1" spc="-50" dirty="0">
                <a:solidFill>
                  <a:srgbClr val="107FA7"/>
                </a:solidFill>
                <a:latin typeface="Calibri"/>
                <a:cs typeface="Calibri"/>
              </a:rPr>
              <a:t>g</a:t>
            </a:r>
            <a:r>
              <a:rPr sz="2000" b="1" spc="-10" dirty="0">
                <a:solidFill>
                  <a:srgbClr val="107FA7"/>
                </a:solidFill>
                <a:latin typeface="Calibri"/>
                <a:cs typeface="Calibri"/>
              </a:rPr>
              <a:t>e</a:t>
            </a:r>
            <a:r>
              <a:rPr sz="2000" b="1" spc="-30" dirty="0">
                <a:solidFill>
                  <a:srgbClr val="107FA7"/>
                </a:solidFill>
                <a:latin typeface="Calibri"/>
                <a:cs typeface="Calibri"/>
              </a:rPr>
              <a:t>m</a:t>
            </a:r>
            <a:r>
              <a:rPr sz="2000" b="1" spc="-10" dirty="0">
                <a:solidFill>
                  <a:srgbClr val="107FA7"/>
                </a:solidFill>
                <a:latin typeface="Calibri"/>
                <a:cs typeface="Calibri"/>
              </a:rPr>
              <a:t>e</a:t>
            </a:r>
            <a:r>
              <a:rPr sz="2000" b="1" spc="20" dirty="0">
                <a:solidFill>
                  <a:srgbClr val="107FA7"/>
                </a:solidFill>
                <a:latin typeface="Calibri"/>
                <a:cs typeface="Calibri"/>
              </a:rPr>
              <a:t>n</a:t>
            </a:r>
            <a:r>
              <a:rPr sz="2000" b="1" spc="-5" dirty="0">
                <a:solidFill>
                  <a:srgbClr val="107FA7"/>
                </a:solidFill>
                <a:latin typeface="Calibri"/>
                <a:cs typeface="Calibri"/>
              </a:rPr>
              <a:t>t</a:t>
            </a:r>
            <a:endParaRPr sz="2000">
              <a:latin typeface="Calibri"/>
              <a:cs typeface="Calibri"/>
            </a:endParaRPr>
          </a:p>
          <a:p>
            <a:pPr>
              <a:lnSpc>
                <a:spcPct val="100000"/>
              </a:lnSpc>
              <a:spcBef>
                <a:spcPts val="38"/>
              </a:spcBef>
            </a:pPr>
            <a:endParaRPr sz="2500">
              <a:latin typeface="Times New Roman"/>
              <a:cs typeface="Times New Roman"/>
            </a:endParaRPr>
          </a:p>
          <a:p>
            <a:pPr marL="222885" indent="-203200">
              <a:lnSpc>
                <a:spcPct val="100000"/>
              </a:lnSpc>
              <a:buFont typeface="Malgun Gothic"/>
              <a:buChar char="▪"/>
              <a:tabLst>
                <a:tab pos="223520" algn="l"/>
              </a:tabLst>
            </a:pP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20" dirty="0">
                <a:solidFill>
                  <a:srgbClr val="A6A6A6"/>
                </a:solidFill>
                <a:latin typeface="Calibri"/>
                <a:cs typeface="Calibri"/>
              </a:rPr>
              <a:t>S</a:t>
            </a:r>
            <a:r>
              <a:rPr sz="2000" spc="30" dirty="0">
                <a:solidFill>
                  <a:srgbClr val="A6A6A6"/>
                </a:solidFill>
                <a:latin typeface="Calibri"/>
                <a:cs typeface="Calibri"/>
              </a:rPr>
              <a:t>t</a:t>
            </a:r>
            <a:r>
              <a:rPr sz="2000" spc="45" dirty="0">
                <a:solidFill>
                  <a:srgbClr val="A6A6A6"/>
                </a:solidFill>
                <a:latin typeface="Calibri"/>
                <a:cs typeface="Calibri"/>
              </a:rPr>
              <a:t>o</a:t>
            </a:r>
            <a:r>
              <a:rPr sz="2000" spc="-5" dirty="0">
                <a:solidFill>
                  <a:srgbClr val="A6A6A6"/>
                </a:solidFill>
                <a:latin typeface="Calibri"/>
                <a:cs typeface="Calibri"/>
              </a:rPr>
              <a:t>r</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25" dirty="0">
                <a:solidFill>
                  <a:srgbClr val="A6A6A6"/>
                </a:solidFill>
                <a:latin typeface="Calibri"/>
                <a:cs typeface="Calibri"/>
              </a:rPr>
              <a:t>C</a:t>
            </a:r>
            <a:r>
              <a:rPr sz="2000" spc="-5" dirty="0">
                <a:solidFill>
                  <a:srgbClr val="A6A6A6"/>
                </a:solidFill>
                <a:latin typeface="Calibri"/>
                <a:cs typeface="Calibri"/>
              </a:rPr>
              <a:t>re</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5" dirty="0">
                <a:solidFill>
                  <a:srgbClr val="A6A6A6"/>
                </a:solidFill>
                <a:latin typeface="Calibri"/>
                <a:cs typeface="Calibri"/>
              </a:rPr>
              <a:t>L</a:t>
            </a:r>
            <a:r>
              <a:rPr sz="2000" spc="45" dirty="0">
                <a:solidFill>
                  <a:srgbClr val="A6A6A6"/>
                </a:solidFill>
                <a:latin typeface="Calibri"/>
                <a:cs typeface="Calibri"/>
              </a:rPr>
              <a:t>o</a:t>
            </a:r>
            <a:r>
              <a:rPr sz="2000" spc="40" dirty="0">
                <a:solidFill>
                  <a:srgbClr val="A6A6A6"/>
                </a:solidFill>
                <a:latin typeface="Calibri"/>
                <a:cs typeface="Calibri"/>
              </a:rPr>
              <a:t>a</a:t>
            </a:r>
            <a:r>
              <a:rPr sz="2000" spc="45" dirty="0">
                <a:solidFill>
                  <a:srgbClr val="A6A6A6"/>
                </a:solidFill>
                <a:latin typeface="Calibri"/>
                <a:cs typeface="Calibri"/>
              </a:rPr>
              <a:t>d</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40" dirty="0">
                <a:solidFill>
                  <a:srgbClr val="A6A6A6"/>
                </a:solidFill>
                <a:latin typeface="Calibri"/>
                <a:cs typeface="Calibri"/>
              </a:rPr>
              <a:t>Al</a:t>
            </a:r>
            <a:r>
              <a:rPr sz="2000" spc="25" dirty="0">
                <a:solidFill>
                  <a:srgbClr val="A6A6A6"/>
                </a:solidFill>
                <a:latin typeface="Calibri"/>
                <a:cs typeface="Calibri"/>
              </a:rPr>
              <a:t>t</a:t>
            </a:r>
            <a:r>
              <a:rPr sz="2000" spc="-5" dirty="0">
                <a:solidFill>
                  <a:srgbClr val="A6A6A6"/>
                </a:solidFill>
                <a:latin typeface="Calibri"/>
                <a:cs typeface="Calibri"/>
              </a:rPr>
              <a:t>er</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a</a:t>
            </a:r>
            <a:r>
              <a:rPr sz="2000" spc="15" dirty="0">
                <a:solidFill>
                  <a:srgbClr val="A6A6A6"/>
                </a:solidFill>
                <a:latin typeface="Calibri"/>
                <a:cs typeface="Calibri"/>
              </a:rPr>
              <a:t>s</a:t>
            </a:r>
            <a:r>
              <a:rPr sz="2000" spc="-5" dirty="0">
                <a:solidFill>
                  <a:srgbClr val="A6A6A6"/>
                </a:solidFill>
                <a:latin typeface="Calibri"/>
                <a:cs typeface="Calibri"/>
              </a:rPr>
              <a:t>e</a:t>
            </a:r>
            <a:r>
              <a:rPr sz="2000" dirty="0">
                <a:solidFill>
                  <a:srgbClr val="A6A6A6"/>
                </a:solidFill>
                <a:latin typeface="Calibri"/>
                <a:cs typeface="Calibri"/>
              </a:rPr>
              <a:t>s</a:t>
            </a:r>
            <a:r>
              <a:rPr sz="2000" spc="-135" dirty="0">
                <a:solidFill>
                  <a:srgbClr val="A6A6A6"/>
                </a:solidFill>
                <a:latin typeface="Calibri"/>
                <a:cs typeface="Calibri"/>
              </a:rPr>
              <a:t> </a:t>
            </a:r>
            <a:r>
              <a:rPr sz="2000" spc="40" dirty="0">
                <a:solidFill>
                  <a:srgbClr val="A6A6A6"/>
                </a:solidFill>
                <a:latin typeface="Calibri"/>
                <a:cs typeface="Calibri"/>
              </a:rPr>
              <a:t>a</a:t>
            </a:r>
            <a:r>
              <a:rPr sz="2000" spc="45" dirty="0">
                <a:solidFill>
                  <a:srgbClr val="A6A6A6"/>
                </a:solidFill>
                <a:latin typeface="Calibri"/>
                <a:cs typeface="Calibri"/>
              </a:rPr>
              <a:t>n</a:t>
            </a:r>
            <a:r>
              <a:rPr sz="2000" dirty="0">
                <a:solidFill>
                  <a:srgbClr val="A6A6A6"/>
                </a:solidFill>
                <a:latin typeface="Calibri"/>
                <a:cs typeface="Calibri"/>
              </a:rPr>
              <a:t>d</a:t>
            </a:r>
            <a:r>
              <a:rPr sz="2000" spc="-105" dirty="0">
                <a:solidFill>
                  <a:srgbClr val="A6A6A6"/>
                </a:solidFill>
                <a:latin typeface="Calibri"/>
                <a:cs typeface="Calibri"/>
              </a:rPr>
              <a:t> </a:t>
            </a:r>
            <a:r>
              <a:rPr sz="2000" spc="-175" dirty="0">
                <a:solidFill>
                  <a:srgbClr val="A6A6A6"/>
                </a:solidFill>
                <a:latin typeface="Calibri"/>
                <a:cs typeface="Calibri"/>
              </a:rPr>
              <a:t>T</a:t>
            </a:r>
            <a:r>
              <a:rPr sz="2000" spc="40" dirty="0">
                <a:solidFill>
                  <a:srgbClr val="A6A6A6"/>
                </a:solidFill>
                <a:latin typeface="Calibri"/>
                <a:cs typeface="Calibri"/>
              </a:rPr>
              <a:t>a</a:t>
            </a:r>
            <a:r>
              <a:rPr sz="2000" spc="45" dirty="0">
                <a:solidFill>
                  <a:srgbClr val="A6A6A6"/>
                </a:solidFill>
                <a:latin typeface="Calibri"/>
                <a:cs typeface="Calibri"/>
              </a:rPr>
              <a:t>b</a:t>
            </a:r>
            <a:r>
              <a:rPr sz="2000" spc="40" dirty="0">
                <a:solidFill>
                  <a:srgbClr val="A6A6A6"/>
                </a:solidFill>
                <a:latin typeface="Calibri"/>
                <a:cs typeface="Calibri"/>
              </a:rPr>
              <a:t>l</a:t>
            </a:r>
            <a:r>
              <a:rPr sz="2000" spc="-5" dirty="0">
                <a:solidFill>
                  <a:srgbClr val="A6A6A6"/>
                </a:solidFill>
                <a:latin typeface="Calibri"/>
                <a:cs typeface="Calibri"/>
              </a:rPr>
              <a:t>e</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20" dirty="0">
                <a:solidFill>
                  <a:srgbClr val="A6A6A6"/>
                </a:solidFill>
                <a:latin typeface="Calibri"/>
                <a:cs typeface="Calibri"/>
              </a:rPr>
              <a:t>S</a:t>
            </a:r>
            <a:r>
              <a:rPr sz="2000" spc="40" dirty="0">
                <a:solidFill>
                  <a:srgbClr val="A6A6A6"/>
                </a:solidFill>
                <a:latin typeface="Calibri"/>
                <a:cs typeface="Calibri"/>
              </a:rPr>
              <a:t>i</a:t>
            </a:r>
            <a:r>
              <a:rPr sz="2000" spc="-5" dirty="0">
                <a:solidFill>
                  <a:srgbClr val="A6A6A6"/>
                </a:solidFill>
                <a:latin typeface="Calibri"/>
                <a:cs typeface="Calibri"/>
              </a:rPr>
              <a:t>m</a:t>
            </a:r>
            <a:r>
              <a:rPr sz="2000" spc="45" dirty="0">
                <a:solidFill>
                  <a:srgbClr val="A6A6A6"/>
                </a:solidFill>
                <a:latin typeface="Calibri"/>
                <a:cs typeface="Calibri"/>
              </a:rPr>
              <a:t>p</a:t>
            </a:r>
            <a:r>
              <a:rPr sz="2000" spc="40" dirty="0">
                <a:solidFill>
                  <a:srgbClr val="A6A6A6"/>
                </a:solidFill>
                <a:latin typeface="Calibri"/>
                <a:cs typeface="Calibri"/>
              </a:rPr>
              <a:t>li</a:t>
            </a:r>
            <a:r>
              <a:rPr sz="2000" spc="-15" dirty="0">
                <a:solidFill>
                  <a:srgbClr val="A6A6A6"/>
                </a:solidFill>
                <a:latin typeface="Calibri"/>
                <a:cs typeface="Calibri"/>
              </a:rPr>
              <a:t>fy</a:t>
            </a:r>
            <a:r>
              <a:rPr sz="2000" spc="40" dirty="0">
                <a:solidFill>
                  <a:srgbClr val="A6A6A6"/>
                </a:solidFill>
                <a:latin typeface="Calibri"/>
                <a:cs typeface="Calibri"/>
              </a:rPr>
              <a:t>i</a:t>
            </a:r>
            <a:r>
              <a:rPr sz="2000" spc="45" dirty="0">
                <a:solidFill>
                  <a:srgbClr val="A6A6A6"/>
                </a:solidFill>
                <a:latin typeface="Calibri"/>
                <a:cs typeface="Calibri"/>
              </a:rPr>
              <a:t>n</a:t>
            </a:r>
            <a:r>
              <a:rPr sz="2000" spc="-5" dirty="0">
                <a:solidFill>
                  <a:srgbClr val="A6A6A6"/>
                </a:solidFill>
                <a:latin typeface="Calibri"/>
                <a:cs typeface="Calibri"/>
              </a:rPr>
              <a:t>g</a:t>
            </a:r>
            <a:r>
              <a:rPr sz="2000" spc="-195" dirty="0">
                <a:solidFill>
                  <a:srgbClr val="A6A6A6"/>
                </a:solidFill>
                <a:latin typeface="Calibri"/>
                <a:cs typeface="Calibri"/>
              </a:rPr>
              <a:t> </a:t>
            </a:r>
            <a:r>
              <a:rPr sz="2000" spc="-55" dirty="0">
                <a:solidFill>
                  <a:srgbClr val="A6A6A6"/>
                </a:solidFill>
                <a:latin typeface="Calibri"/>
                <a:cs typeface="Calibri"/>
              </a:rPr>
              <a:t>Q</a:t>
            </a:r>
            <a:r>
              <a:rPr sz="2000" spc="45" dirty="0">
                <a:solidFill>
                  <a:srgbClr val="A6A6A6"/>
                </a:solidFill>
                <a:latin typeface="Calibri"/>
                <a:cs typeface="Calibri"/>
              </a:rPr>
              <a:t>u</a:t>
            </a:r>
            <a:r>
              <a:rPr sz="2000" spc="-5" dirty="0">
                <a:solidFill>
                  <a:srgbClr val="A6A6A6"/>
                </a:solidFill>
                <a:latin typeface="Calibri"/>
                <a:cs typeface="Calibri"/>
              </a:rPr>
              <a:t>er</a:t>
            </a:r>
            <a:r>
              <a:rPr sz="2000" spc="40" dirty="0">
                <a:solidFill>
                  <a:srgbClr val="A6A6A6"/>
                </a:solidFill>
                <a:latin typeface="Calibri"/>
                <a:cs typeface="Calibri"/>
              </a:rPr>
              <a:t>i</a:t>
            </a:r>
            <a:r>
              <a:rPr sz="2000" spc="-5" dirty="0">
                <a:solidFill>
                  <a:srgbClr val="A6A6A6"/>
                </a:solidFill>
                <a:latin typeface="Calibri"/>
                <a:cs typeface="Calibri"/>
              </a:rPr>
              <a:t>e</a:t>
            </a:r>
            <a:r>
              <a:rPr sz="2000" dirty="0">
                <a:solidFill>
                  <a:srgbClr val="A6A6A6"/>
                </a:solidFill>
                <a:latin typeface="Calibri"/>
                <a:cs typeface="Calibri"/>
              </a:rPr>
              <a:t>s</a:t>
            </a:r>
            <a:r>
              <a:rPr sz="2000" spc="-35" dirty="0">
                <a:solidFill>
                  <a:srgbClr val="A6A6A6"/>
                </a:solidFill>
                <a:latin typeface="Calibri"/>
                <a:cs typeface="Calibri"/>
              </a:rPr>
              <a:t> w</a:t>
            </a:r>
            <a:r>
              <a:rPr sz="2000" spc="40" dirty="0">
                <a:solidFill>
                  <a:srgbClr val="A6A6A6"/>
                </a:solidFill>
                <a:latin typeface="Calibri"/>
                <a:cs typeface="Calibri"/>
              </a:rPr>
              <a:t>i</a:t>
            </a:r>
            <a:r>
              <a:rPr sz="2000" spc="30" dirty="0">
                <a:solidFill>
                  <a:srgbClr val="A6A6A6"/>
                </a:solidFill>
                <a:latin typeface="Calibri"/>
                <a:cs typeface="Calibri"/>
              </a:rPr>
              <a:t>t</a:t>
            </a:r>
            <a:r>
              <a:rPr sz="2000" dirty="0">
                <a:solidFill>
                  <a:srgbClr val="A6A6A6"/>
                </a:solidFill>
                <a:latin typeface="Calibri"/>
                <a:cs typeface="Calibri"/>
              </a:rPr>
              <a:t>h</a:t>
            </a:r>
            <a:r>
              <a:rPr sz="2000" spc="-105" dirty="0">
                <a:solidFill>
                  <a:srgbClr val="A6A6A6"/>
                </a:solidFill>
                <a:latin typeface="Calibri"/>
                <a:cs typeface="Calibri"/>
              </a:rPr>
              <a:t> </a:t>
            </a:r>
            <a:r>
              <a:rPr sz="2000" spc="-35" dirty="0">
                <a:solidFill>
                  <a:srgbClr val="A6A6A6"/>
                </a:solidFill>
                <a:latin typeface="Calibri"/>
                <a:cs typeface="Calibri"/>
              </a:rPr>
              <a:t>V</a:t>
            </a:r>
            <a:r>
              <a:rPr sz="2000" spc="40" dirty="0">
                <a:solidFill>
                  <a:srgbClr val="A6A6A6"/>
                </a:solidFill>
                <a:latin typeface="Calibri"/>
                <a:cs typeface="Calibri"/>
              </a:rPr>
              <a:t>i</a:t>
            </a:r>
            <a:r>
              <a:rPr sz="2000" spc="-5" dirty="0">
                <a:solidFill>
                  <a:srgbClr val="A6A6A6"/>
                </a:solidFill>
                <a:latin typeface="Calibri"/>
                <a:cs typeface="Calibri"/>
              </a:rPr>
              <a:t>e</a:t>
            </a:r>
            <a:r>
              <a:rPr sz="2000" spc="-35" dirty="0">
                <a:solidFill>
                  <a:srgbClr val="A6A6A6"/>
                </a:solidFill>
                <a:latin typeface="Calibri"/>
                <a:cs typeface="Calibri"/>
              </a:rPr>
              <a:t>w</a:t>
            </a:r>
            <a:r>
              <a:rPr sz="2000" dirty="0">
                <a:solidFill>
                  <a:srgbClr val="A6A6A6"/>
                </a:solidFill>
                <a:latin typeface="Calibri"/>
                <a:cs typeface="Calibri"/>
              </a:rPr>
              <a:t>s</a:t>
            </a:r>
            <a:endParaRPr sz="2000">
              <a:latin typeface="Calibri"/>
              <a:cs typeface="Calibri"/>
            </a:endParaRPr>
          </a:p>
          <a:p>
            <a:pPr marL="222885" indent="-203200">
              <a:lnSpc>
                <a:spcPct val="100000"/>
              </a:lnSpc>
              <a:spcBef>
                <a:spcPts val="500"/>
              </a:spcBef>
              <a:buClr>
                <a:srgbClr val="2DA6C9"/>
              </a:buClr>
              <a:buFont typeface="Malgun Gothic"/>
              <a:buChar char="▪"/>
              <a:tabLst>
                <a:tab pos="223520" algn="l"/>
              </a:tabLst>
            </a:pPr>
            <a:r>
              <a:rPr sz="2000" b="1" spc="-55" dirty="0">
                <a:latin typeface="Calibri"/>
                <a:cs typeface="Calibri"/>
              </a:rPr>
              <a:t>S</a:t>
            </a:r>
            <a:r>
              <a:rPr sz="2000" b="1" dirty="0">
                <a:latin typeface="Calibri"/>
                <a:cs typeface="Calibri"/>
              </a:rPr>
              <a:t>t</a:t>
            </a:r>
            <a:r>
              <a:rPr sz="2000" b="1" spc="10" dirty="0">
                <a:latin typeface="Calibri"/>
                <a:cs typeface="Calibri"/>
              </a:rPr>
              <a:t>o</a:t>
            </a:r>
            <a:r>
              <a:rPr sz="2000" b="1" spc="-15" dirty="0">
                <a:latin typeface="Calibri"/>
                <a:cs typeface="Calibri"/>
              </a:rPr>
              <a:t>r</a:t>
            </a:r>
            <a:r>
              <a:rPr sz="2000" b="1" dirty="0">
                <a:latin typeface="Calibri"/>
                <a:cs typeface="Calibri"/>
              </a:rPr>
              <a: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25" dirty="0">
                <a:latin typeface="Calibri"/>
                <a:cs typeface="Calibri"/>
              </a:rPr>
              <a:t>Q</a:t>
            </a:r>
            <a:r>
              <a:rPr sz="2000" b="1" spc="20" dirty="0">
                <a:latin typeface="Calibri"/>
                <a:cs typeface="Calibri"/>
              </a:rPr>
              <a:t>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30"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lt</a:t>
            </a:r>
            <a:r>
              <a:rPr sz="2000" b="1" spc="-5" dirty="0">
                <a:latin typeface="Calibri"/>
                <a:cs typeface="Calibri"/>
              </a:rPr>
              <a:t>s</a:t>
            </a:r>
            <a:endParaRPr sz="2000">
              <a:latin typeface="Calibri"/>
              <a:cs typeface="Calibri"/>
            </a:endParaRPr>
          </a:p>
          <a:p>
            <a:pPr marL="222885" indent="-203200">
              <a:lnSpc>
                <a:spcPct val="100000"/>
              </a:lnSpc>
              <a:spcBef>
                <a:spcPts val="400"/>
              </a:spcBef>
              <a:buFont typeface="Malgun Gothic"/>
              <a:buChar char="▪"/>
              <a:tabLst>
                <a:tab pos="223520" algn="l"/>
              </a:tabLst>
            </a:pPr>
            <a:r>
              <a:rPr sz="2000" spc="30" dirty="0">
                <a:solidFill>
                  <a:srgbClr val="A6A6A6"/>
                </a:solidFill>
                <a:latin typeface="Calibri"/>
                <a:cs typeface="Calibri"/>
              </a:rPr>
              <a:t>C</a:t>
            </a:r>
            <a:r>
              <a:rPr sz="2000" spc="45" dirty="0">
                <a:solidFill>
                  <a:srgbClr val="A6A6A6"/>
                </a:solidFill>
                <a:latin typeface="Calibri"/>
                <a:cs typeface="Calibri"/>
              </a:rPr>
              <a:t>on</a:t>
            </a:r>
            <a:r>
              <a:rPr sz="2000" spc="-55" dirty="0">
                <a:solidFill>
                  <a:srgbClr val="A6A6A6"/>
                </a:solidFill>
                <a:latin typeface="Calibri"/>
                <a:cs typeface="Calibri"/>
              </a:rPr>
              <a:t>c</a:t>
            </a:r>
            <a:r>
              <a:rPr sz="2000" spc="40" dirty="0">
                <a:solidFill>
                  <a:srgbClr val="A6A6A6"/>
                </a:solidFill>
                <a:latin typeface="Calibri"/>
                <a:cs typeface="Calibri"/>
              </a:rPr>
              <a:t>l</a:t>
            </a:r>
            <a:r>
              <a:rPr sz="2000" spc="45" dirty="0">
                <a:solidFill>
                  <a:srgbClr val="A6A6A6"/>
                </a:solidFill>
                <a:latin typeface="Calibri"/>
                <a:cs typeface="Calibri"/>
              </a:rPr>
              <a:t>u</a:t>
            </a:r>
            <a:r>
              <a:rPr sz="2000" spc="15" dirty="0">
                <a:solidFill>
                  <a:srgbClr val="A6A6A6"/>
                </a:solidFill>
                <a:latin typeface="Calibri"/>
                <a:cs typeface="Calibri"/>
              </a:rPr>
              <a:t>s</a:t>
            </a:r>
            <a:r>
              <a:rPr sz="2000" spc="40" dirty="0">
                <a:solidFill>
                  <a:srgbClr val="A6A6A6"/>
                </a:solidFill>
                <a:latin typeface="Calibri"/>
                <a:cs typeface="Calibri"/>
              </a:rPr>
              <a:t>i</a:t>
            </a:r>
            <a:r>
              <a:rPr sz="2000" spc="45" dirty="0">
                <a:solidFill>
                  <a:srgbClr val="A6A6A6"/>
                </a:solidFill>
                <a:latin typeface="Calibri"/>
                <a:cs typeface="Calibri"/>
              </a:rPr>
              <a:t>o</a:t>
            </a:r>
            <a:r>
              <a:rPr sz="2000" dirty="0">
                <a:solidFill>
                  <a:srgbClr val="A6A6A6"/>
                </a:solidFill>
                <a:latin typeface="Calibri"/>
                <a:cs typeface="Calibri"/>
              </a:rPr>
              <a:t>n</a:t>
            </a:r>
            <a:endParaRPr sz="2000">
              <a:latin typeface="Calibri"/>
              <a:cs typeface="Calibri"/>
            </a:endParaRPr>
          </a:p>
          <a:p>
            <a:pPr marL="222885" indent="-203200">
              <a:lnSpc>
                <a:spcPct val="100000"/>
              </a:lnSpc>
              <a:spcBef>
                <a:spcPts val="500"/>
              </a:spcBef>
              <a:buFont typeface="Malgun Gothic"/>
              <a:buChar char="▪"/>
              <a:tabLst>
                <a:tab pos="223520" algn="l"/>
              </a:tabLst>
            </a:pPr>
            <a:r>
              <a:rPr sz="2000" spc="-50" dirty="0">
                <a:solidFill>
                  <a:srgbClr val="A6A6A6"/>
                </a:solidFill>
                <a:latin typeface="Calibri"/>
                <a:cs typeface="Calibri"/>
              </a:rPr>
              <a:t>H</a:t>
            </a:r>
            <a:r>
              <a:rPr sz="2000" spc="40" dirty="0">
                <a:solidFill>
                  <a:srgbClr val="A6A6A6"/>
                </a:solidFill>
                <a:latin typeface="Calibri"/>
                <a:cs typeface="Calibri"/>
              </a:rPr>
              <a:t>a</a:t>
            </a:r>
            <a:r>
              <a:rPr sz="2000" spc="45" dirty="0">
                <a:solidFill>
                  <a:srgbClr val="A6A6A6"/>
                </a:solidFill>
                <a:latin typeface="Calibri"/>
                <a:cs typeface="Calibri"/>
              </a:rPr>
              <a:t>nd</a:t>
            </a:r>
            <a:r>
              <a:rPr sz="2000" spc="15" dirty="0">
                <a:solidFill>
                  <a:srgbClr val="A6A6A6"/>
                </a:solidFill>
                <a:latin typeface="Calibri"/>
                <a:cs typeface="Calibri"/>
              </a:rPr>
              <a:t>s</a:t>
            </a:r>
            <a:r>
              <a:rPr sz="2000" spc="-15" dirty="0">
                <a:solidFill>
                  <a:srgbClr val="A6A6A6"/>
                </a:solidFill>
                <a:latin typeface="Calibri"/>
                <a:cs typeface="Calibri"/>
              </a:rPr>
              <a:t>-</a:t>
            </a:r>
            <a:r>
              <a:rPr sz="2000" spc="-25" dirty="0">
                <a:solidFill>
                  <a:srgbClr val="A6A6A6"/>
                </a:solidFill>
                <a:latin typeface="Calibri"/>
                <a:cs typeface="Calibri"/>
              </a:rPr>
              <a:t>O</a:t>
            </a:r>
            <a:r>
              <a:rPr sz="2000" dirty="0">
                <a:solidFill>
                  <a:srgbClr val="A6A6A6"/>
                </a:solidFill>
                <a:latin typeface="Calibri"/>
                <a:cs typeface="Calibri"/>
              </a:rPr>
              <a:t>n</a:t>
            </a:r>
            <a:r>
              <a:rPr sz="2000" spc="-105" dirty="0">
                <a:solidFill>
                  <a:srgbClr val="A6A6A6"/>
                </a:solidFill>
                <a:latin typeface="Calibri"/>
                <a:cs typeface="Calibri"/>
              </a:rPr>
              <a:t> </a:t>
            </a:r>
            <a:r>
              <a:rPr sz="2000" spc="20" dirty="0">
                <a:solidFill>
                  <a:srgbClr val="A6A6A6"/>
                </a:solidFill>
                <a:latin typeface="Calibri"/>
                <a:cs typeface="Calibri"/>
              </a:rPr>
              <a:t>E</a:t>
            </a:r>
            <a:r>
              <a:rPr sz="2000" spc="-70" dirty="0">
                <a:solidFill>
                  <a:srgbClr val="A6A6A6"/>
                </a:solidFill>
                <a:latin typeface="Calibri"/>
                <a:cs typeface="Calibri"/>
              </a:rPr>
              <a:t>x</a:t>
            </a:r>
            <a:r>
              <a:rPr sz="2000" spc="-5" dirty="0">
                <a:solidFill>
                  <a:srgbClr val="A6A6A6"/>
                </a:solidFill>
                <a:latin typeface="Calibri"/>
                <a:cs typeface="Calibri"/>
              </a:rPr>
              <a:t>er</a:t>
            </a:r>
            <a:r>
              <a:rPr sz="2000" spc="-55" dirty="0">
                <a:solidFill>
                  <a:srgbClr val="A6A6A6"/>
                </a:solidFill>
                <a:latin typeface="Calibri"/>
                <a:cs typeface="Calibri"/>
              </a:rPr>
              <a:t>c</a:t>
            </a:r>
            <a:r>
              <a:rPr sz="2000" spc="40" dirty="0">
                <a:solidFill>
                  <a:srgbClr val="A6A6A6"/>
                </a:solidFill>
                <a:latin typeface="Calibri"/>
                <a:cs typeface="Calibri"/>
              </a:rPr>
              <a:t>i</a:t>
            </a:r>
            <a:r>
              <a:rPr sz="2000" spc="15" dirty="0">
                <a:solidFill>
                  <a:srgbClr val="A6A6A6"/>
                </a:solidFill>
                <a:latin typeface="Calibri"/>
                <a:cs typeface="Calibri"/>
              </a:rPr>
              <a:t>s</a:t>
            </a:r>
            <a:r>
              <a:rPr sz="2000" spc="-5" dirty="0">
                <a:solidFill>
                  <a:srgbClr val="A6A6A6"/>
                </a:solidFill>
                <a:latin typeface="Calibri"/>
                <a:cs typeface="Calibri"/>
              </a:rPr>
              <a:t>e:</a:t>
            </a:r>
            <a:r>
              <a:rPr sz="2000" spc="10" dirty="0">
                <a:solidFill>
                  <a:srgbClr val="A6A6A6"/>
                </a:solidFill>
                <a:latin typeface="Calibri"/>
                <a:cs typeface="Calibri"/>
              </a:rPr>
              <a:t> </a:t>
            </a:r>
            <a:r>
              <a:rPr sz="2000" spc="-35" dirty="0">
                <a:solidFill>
                  <a:srgbClr val="A6A6A6"/>
                </a:solidFill>
                <a:latin typeface="Calibri"/>
                <a:cs typeface="Calibri"/>
              </a:rPr>
              <a:t>D</a:t>
            </a:r>
            <a:r>
              <a:rPr sz="2000" spc="40" dirty="0">
                <a:solidFill>
                  <a:srgbClr val="A6A6A6"/>
                </a:solidFill>
                <a:latin typeface="Calibri"/>
                <a:cs typeface="Calibri"/>
              </a:rPr>
              <a:t>a</a:t>
            </a:r>
            <a:r>
              <a:rPr sz="2000" spc="30" dirty="0">
                <a:solidFill>
                  <a:srgbClr val="A6A6A6"/>
                </a:solidFill>
                <a:latin typeface="Calibri"/>
                <a:cs typeface="Calibri"/>
              </a:rPr>
              <a:t>t</a:t>
            </a:r>
            <a:r>
              <a:rPr sz="2000" dirty="0">
                <a:solidFill>
                  <a:srgbClr val="A6A6A6"/>
                </a:solidFill>
                <a:latin typeface="Calibri"/>
                <a:cs typeface="Calibri"/>
              </a:rPr>
              <a:t>a</a:t>
            </a:r>
            <a:r>
              <a:rPr sz="2000" spc="-110" dirty="0">
                <a:solidFill>
                  <a:srgbClr val="A6A6A6"/>
                </a:solidFill>
                <a:latin typeface="Calibri"/>
                <a:cs typeface="Calibri"/>
              </a:rPr>
              <a:t> </a:t>
            </a:r>
            <a:r>
              <a:rPr sz="2000" spc="-10" dirty="0">
                <a:solidFill>
                  <a:srgbClr val="A6A6A6"/>
                </a:solidFill>
                <a:latin typeface="Calibri"/>
                <a:cs typeface="Calibri"/>
              </a:rPr>
              <a:t>M</a:t>
            </a:r>
            <a:r>
              <a:rPr sz="2000" spc="40" dirty="0">
                <a:solidFill>
                  <a:srgbClr val="A6A6A6"/>
                </a:solidFill>
                <a:latin typeface="Calibri"/>
                <a:cs typeface="Calibri"/>
              </a:rPr>
              <a:t>a</a:t>
            </a:r>
            <a:r>
              <a:rPr sz="2000" spc="45" dirty="0">
                <a:solidFill>
                  <a:srgbClr val="A6A6A6"/>
                </a:solidFill>
                <a:latin typeface="Calibri"/>
                <a:cs typeface="Calibri"/>
              </a:rPr>
              <a:t>n</a:t>
            </a:r>
            <a:r>
              <a:rPr sz="2000" spc="40" dirty="0">
                <a:solidFill>
                  <a:srgbClr val="A6A6A6"/>
                </a:solidFill>
                <a:latin typeface="Calibri"/>
                <a:cs typeface="Calibri"/>
              </a:rPr>
              <a:t>a</a:t>
            </a:r>
            <a:r>
              <a:rPr sz="2000" spc="-50" dirty="0">
                <a:solidFill>
                  <a:srgbClr val="A6A6A6"/>
                </a:solidFill>
                <a:latin typeface="Calibri"/>
                <a:cs typeface="Calibri"/>
              </a:rPr>
              <a:t>g</a:t>
            </a:r>
            <a:r>
              <a:rPr sz="2000" spc="-5" dirty="0">
                <a:solidFill>
                  <a:srgbClr val="A6A6A6"/>
                </a:solidFill>
                <a:latin typeface="Calibri"/>
                <a:cs typeface="Calibri"/>
              </a:rPr>
              <a:t>eme</a:t>
            </a:r>
            <a:r>
              <a:rPr sz="2000" spc="45" dirty="0">
                <a:solidFill>
                  <a:srgbClr val="A6A6A6"/>
                </a:solidFill>
                <a:latin typeface="Calibri"/>
                <a:cs typeface="Calibri"/>
              </a:rPr>
              <a:t>n</a:t>
            </a:r>
            <a:r>
              <a:rPr sz="2000" dirty="0">
                <a:solidFill>
                  <a:srgbClr val="A6A6A6"/>
                </a:solidFill>
                <a:latin typeface="Calibri"/>
                <a:cs typeface="Calibri"/>
              </a:rPr>
              <a:t>t</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35</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5534025"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ourier New"/>
                <a:cs typeface="Courier New"/>
              </a:rPr>
              <a:t>SELEC</a:t>
            </a:r>
            <a:r>
              <a:rPr sz="2000" b="1" dirty="0">
                <a:latin typeface="Courier New"/>
                <a:cs typeface="Courier New"/>
              </a:rPr>
              <a:t>T</a:t>
            </a:r>
            <a:r>
              <a:rPr sz="2000" b="1" spc="-705" dirty="0">
                <a:latin typeface="Courier New"/>
                <a:cs typeface="Courier New"/>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dirty="0">
                <a:latin typeface="Calibri"/>
                <a:cs typeface="Calibri"/>
              </a:rPr>
              <a:t>t</a:t>
            </a:r>
            <a:r>
              <a:rPr sz="2000" b="1" spc="-5" dirty="0">
                <a:latin typeface="Calibri"/>
                <a:cs typeface="Calibri"/>
              </a:rPr>
              <a:t>s</a:t>
            </a:r>
            <a:r>
              <a:rPr sz="2000" b="1" spc="-150" dirty="0">
                <a:latin typeface="Calibri"/>
                <a:cs typeface="Calibri"/>
              </a:rPr>
              <a:t> </a:t>
            </a:r>
            <a:r>
              <a:rPr sz="2000" b="1" spc="20" dirty="0">
                <a:latin typeface="Calibri"/>
                <a:cs typeface="Calibri"/>
              </a:rPr>
              <a:t>d</a:t>
            </a:r>
            <a:r>
              <a:rPr sz="2000" b="1" dirty="0">
                <a:latin typeface="Calibri"/>
                <a:cs typeface="Calibri"/>
              </a:rPr>
              <a:t>i</a:t>
            </a:r>
            <a:r>
              <a:rPr sz="2000" b="1" spc="-5" dirty="0">
                <a:latin typeface="Calibri"/>
                <a:cs typeface="Calibri"/>
              </a:rPr>
              <a:t>s</a:t>
            </a:r>
            <a:r>
              <a:rPr sz="2000" b="1" spc="20" dirty="0">
                <a:latin typeface="Calibri"/>
                <a:cs typeface="Calibri"/>
              </a:rPr>
              <a:t>p</a:t>
            </a:r>
            <a:r>
              <a:rPr sz="2000" b="1" dirty="0">
                <a:latin typeface="Calibri"/>
                <a:cs typeface="Calibri"/>
              </a:rPr>
              <a:t>l</a:t>
            </a:r>
            <a:r>
              <a:rPr sz="2000" b="1" spc="0" dirty="0">
                <a:latin typeface="Calibri"/>
                <a:cs typeface="Calibri"/>
              </a:rPr>
              <a:t>a</a:t>
            </a:r>
            <a:r>
              <a:rPr sz="2000" b="1" spc="-5" dirty="0">
                <a:latin typeface="Calibri"/>
                <a:cs typeface="Calibri"/>
              </a:rPr>
              <a:t>y</a:t>
            </a:r>
            <a:r>
              <a:rPr sz="2000" b="1" spc="-100" dirty="0">
                <a:latin typeface="Calibri"/>
                <a:cs typeface="Calibri"/>
              </a:rPr>
              <a:t> </a:t>
            </a:r>
            <a:r>
              <a:rPr sz="2000" b="1" dirty="0">
                <a:latin typeface="Calibri"/>
                <a:cs typeface="Calibri"/>
              </a:rPr>
              <a:t>t</a:t>
            </a:r>
            <a:r>
              <a:rPr sz="2000" b="1" spc="20" dirty="0">
                <a:latin typeface="Calibri"/>
                <a:cs typeface="Calibri"/>
              </a:rPr>
              <a:t>h</a:t>
            </a:r>
            <a:r>
              <a:rPr sz="2000" b="1" spc="-10" dirty="0">
                <a:latin typeface="Calibri"/>
                <a:cs typeface="Calibri"/>
              </a:rPr>
              <a:t>e</a:t>
            </a:r>
            <a:r>
              <a:rPr sz="2000" b="1" dirty="0">
                <a:latin typeface="Calibri"/>
                <a:cs typeface="Calibri"/>
              </a:rPr>
              <a:t>ir</a:t>
            </a:r>
            <a:r>
              <a:rPr sz="2000" b="1" spc="-65"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lt</a:t>
            </a:r>
            <a:r>
              <a:rPr sz="2000" b="1" spc="-5" dirty="0">
                <a:latin typeface="Calibri"/>
                <a:cs typeface="Calibri"/>
              </a:rPr>
              <a:t>s</a:t>
            </a:r>
            <a:r>
              <a:rPr sz="2000" b="1" spc="-5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dirty="0">
                <a:latin typeface="Calibri"/>
                <a:cs typeface="Calibri"/>
              </a:rPr>
              <a:t>s</a:t>
            </a:r>
            <a:r>
              <a:rPr sz="2000" b="1" spc="-40" dirty="0">
                <a:latin typeface="Calibri"/>
                <a:cs typeface="Calibri"/>
              </a:rPr>
              <a:t>c</a:t>
            </a:r>
            <a:r>
              <a:rPr sz="2000" b="1" spc="-15" dirty="0">
                <a:latin typeface="Calibri"/>
                <a:cs typeface="Calibri"/>
              </a:rPr>
              <a:t>r</a:t>
            </a:r>
            <a:r>
              <a:rPr sz="2000" b="1" spc="-10" dirty="0">
                <a:latin typeface="Calibri"/>
                <a:cs typeface="Calibri"/>
              </a:rPr>
              <a:t>ee</a:t>
            </a:r>
            <a:r>
              <a:rPr sz="2000" b="1" spc="-5" dirty="0">
                <a:latin typeface="Calibri"/>
                <a:cs typeface="Calibri"/>
              </a:rPr>
              <a:t>n</a:t>
            </a:r>
            <a:endParaRPr sz="2000">
              <a:latin typeface="Calibri"/>
              <a:cs typeface="Calibri"/>
            </a:endParaRPr>
          </a:p>
        </p:txBody>
      </p:sp>
      <p:sp>
        <p:nvSpPr>
          <p:cNvPr id="3" name="object 3"/>
          <p:cNvSpPr txBox="1"/>
          <p:nvPr/>
        </p:nvSpPr>
        <p:spPr>
          <a:xfrm>
            <a:off x="527242" y="1666254"/>
            <a:ext cx="4326890" cy="985519"/>
          </a:xfrm>
          <a:prstGeom prst="rect">
            <a:avLst/>
          </a:prstGeom>
        </p:spPr>
        <p:txBody>
          <a:bodyPr vert="horz" wrap="square" lIns="0" tIns="0" rIns="0" bIns="0" rtlCol="0">
            <a:spAutoFit/>
          </a:bodyPr>
          <a:lstStyle/>
          <a:p>
            <a:pPr marL="177800" marR="77470" indent="-165100" algn="ctr">
              <a:lnSpc>
                <a:spcPct val="100000"/>
              </a:lnSpc>
              <a:buClr>
                <a:srgbClr val="2DA6C9"/>
              </a:buClr>
              <a:buFont typeface="Malgun Gothic"/>
              <a:buChar char="▪"/>
              <a:tabLst>
                <a:tab pos="177800" algn="l"/>
              </a:tabLst>
            </a:pPr>
            <a:r>
              <a:rPr sz="2000" b="1" spc="-200"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s</a:t>
            </a:r>
            <a:r>
              <a:rPr sz="2000" b="1" spc="0" dirty="0">
                <a:latin typeface="Calibri"/>
                <a:cs typeface="Calibri"/>
              </a:rPr>
              <a:t>a</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lt</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a:t>
            </a:r>
            <a:r>
              <a:rPr sz="2000" b="1" spc="-10" dirty="0">
                <a:latin typeface="Calibri"/>
                <a:cs typeface="Calibri"/>
              </a:rPr>
              <a:t>e</a:t>
            </a:r>
            <a:r>
              <a:rPr sz="2000" b="1" spc="-5" dirty="0">
                <a:latin typeface="Calibri"/>
                <a:cs typeface="Calibri"/>
              </a:rPr>
              <a:t>,</a:t>
            </a:r>
            <a:r>
              <a:rPr sz="2000" b="1" spc="-70" dirty="0">
                <a:latin typeface="Calibri"/>
                <a:cs typeface="Calibri"/>
              </a:rPr>
              <a:t> </a:t>
            </a:r>
            <a:r>
              <a:rPr sz="2000" b="1" spc="20" dirty="0">
                <a:latin typeface="Calibri"/>
                <a:cs typeface="Calibri"/>
              </a:rPr>
              <a:t>u</a:t>
            </a:r>
            <a:r>
              <a:rPr sz="2000" b="1" spc="-5" dirty="0">
                <a:latin typeface="Calibri"/>
                <a:cs typeface="Calibri"/>
              </a:rPr>
              <a:t>s</a:t>
            </a:r>
            <a:r>
              <a:rPr sz="2000" b="1" dirty="0">
                <a:latin typeface="Calibri"/>
                <a:cs typeface="Calibri"/>
              </a:rPr>
              <a:t>e</a:t>
            </a:r>
            <a:r>
              <a:rPr sz="2000" b="1" spc="40" dirty="0">
                <a:latin typeface="Calibri"/>
                <a:cs typeface="Calibri"/>
              </a:rPr>
              <a:t> </a:t>
            </a:r>
            <a:r>
              <a:rPr sz="2000" b="1" spc="-5" dirty="0">
                <a:latin typeface="Courier New"/>
                <a:cs typeface="Courier New"/>
              </a:rPr>
              <a:t>INSERT</a:t>
            </a:r>
            <a:endParaRPr sz="2000">
              <a:latin typeface="Courier New"/>
              <a:cs typeface="Courier New"/>
            </a:endParaRPr>
          </a:p>
          <a:p>
            <a:pPr marL="584200" lvl="1" indent="-165100">
              <a:lnSpc>
                <a:spcPct val="100000"/>
              </a:lnSpc>
              <a:spcBef>
                <a:spcPts val="400"/>
              </a:spcBef>
              <a:buClr>
                <a:srgbClr val="107FA7"/>
              </a:buClr>
              <a:buFont typeface="Trebuchet MS"/>
              <a:buChar char="–"/>
              <a:tabLst>
                <a:tab pos="584200" algn="l"/>
              </a:tabLst>
            </a:pPr>
            <a:r>
              <a:rPr sz="2000" spc="-40" dirty="0">
                <a:latin typeface="Calibri"/>
                <a:cs typeface="Calibri"/>
              </a:rPr>
              <a:t>D</a:t>
            </a:r>
            <a:r>
              <a:rPr sz="2000" spc="-5" dirty="0">
                <a:latin typeface="Calibri"/>
                <a:cs typeface="Calibri"/>
              </a:rPr>
              <a:t>e</a:t>
            </a:r>
            <a:r>
              <a:rPr sz="2000" spc="15" dirty="0">
                <a:latin typeface="Calibri"/>
                <a:cs typeface="Calibri"/>
              </a:rPr>
              <a:t>s</a:t>
            </a:r>
            <a:r>
              <a:rPr sz="2000" spc="30" dirty="0">
                <a:latin typeface="Calibri"/>
                <a:cs typeface="Calibri"/>
              </a:rPr>
              <a:t>t</a:t>
            </a:r>
            <a:r>
              <a:rPr sz="2000" spc="40" dirty="0">
                <a:latin typeface="Calibri"/>
                <a:cs typeface="Calibri"/>
              </a:rPr>
              <a:t>i</a:t>
            </a:r>
            <a:r>
              <a:rPr sz="2000" spc="45" dirty="0">
                <a:latin typeface="Calibri"/>
                <a:cs typeface="Calibri"/>
              </a:rPr>
              <a:t>n</a:t>
            </a:r>
            <a:r>
              <a:rPr sz="2000" spc="40" dirty="0">
                <a:latin typeface="Calibri"/>
                <a:cs typeface="Calibri"/>
              </a:rPr>
              <a:t>a</a:t>
            </a:r>
            <a:r>
              <a:rPr sz="2000" spc="30" dirty="0">
                <a:latin typeface="Calibri"/>
                <a:cs typeface="Calibri"/>
              </a:rPr>
              <a:t>t</a:t>
            </a:r>
            <a:r>
              <a:rPr sz="2000" spc="40" dirty="0">
                <a:latin typeface="Calibri"/>
                <a:cs typeface="Calibri"/>
              </a:rPr>
              <a:t>i</a:t>
            </a:r>
            <a:r>
              <a:rPr sz="2000" spc="45" dirty="0">
                <a:latin typeface="Calibri"/>
                <a:cs typeface="Calibri"/>
              </a:rPr>
              <a:t>o</a:t>
            </a:r>
            <a:r>
              <a:rPr sz="2000" dirty="0">
                <a:latin typeface="Calibri"/>
                <a:cs typeface="Calibri"/>
              </a:rPr>
              <a:t>n</a:t>
            </a:r>
            <a:r>
              <a:rPr sz="2000" spc="-105"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60" dirty="0">
                <a:latin typeface="Calibri"/>
                <a:cs typeface="Calibri"/>
              </a:rPr>
              <a:t>l</a:t>
            </a:r>
            <a:r>
              <a:rPr sz="2000" spc="-5" dirty="0">
                <a:latin typeface="Calibri"/>
                <a:cs typeface="Calibri"/>
              </a:rPr>
              <a:t>e</a:t>
            </a:r>
            <a:r>
              <a:rPr sz="2000" spc="-150" dirty="0">
                <a:latin typeface="Calibri"/>
                <a:cs typeface="Calibri"/>
              </a:rPr>
              <a:t> </a:t>
            </a:r>
            <a:r>
              <a:rPr sz="2000" spc="-5" dirty="0">
                <a:latin typeface="Calibri"/>
                <a:cs typeface="Calibri"/>
              </a:rPr>
              <a:t>m</a:t>
            </a:r>
            <a:r>
              <a:rPr sz="2000" spc="45" dirty="0">
                <a:latin typeface="Calibri"/>
                <a:cs typeface="Calibri"/>
              </a:rPr>
              <a:t>u</a:t>
            </a:r>
            <a:r>
              <a:rPr sz="2000" spc="15" dirty="0">
                <a:latin typeface="Calibri"/>
                <a:cs typeface="Calibri"/>
              </a:rPr>
              <a:t>s</a:t>
            </a:r>
            <a:r>
              <a:rPr sz="2000" dirty="0">
                <a:latin typeface="Calibri"/>
                <a:cs typeface="Calibri"/>
              </a:rPr>
              <a:t>t</a:t>
            </a:r>
            <a:r>
              <a:rPr sz="2000" spc="-125" dirty="0">
                <a:latin typeface="Calibri"/>
                <a:cs typeface="Calibri"/>
              </a:rPr>
              <a:t> </a:t>
            </a:r>
            <a:r>
              <a:rPr sz="2000" spc="40" dirty="0">
                <a:latin typeface="Calibri"/>
                <a:cs typeface="Calibri"/>
              </a:rPr>
              <a:t>al</a:t>
            </a:r>
            <a:r>
              <a:rPr sz="2000" spc="-5" dirty="0">
                <a:latin typeface="Calibri"/>
                <a:cs typeface="Calibri"/>
              </a:rPr>
              <a:t>re</a:t>
            </a:r>
            <a:r>
              <a:rPr sz="2000" spc="40" dirty="0">
                <a:latin typeface="Calibri"/>
                <a:cs typeface="Calibri"/>
              </a:rPr>
              <a:t>a</a:t>
            </a:r>
            <a:r>
              <a:rPr sz="2000" spc="45" dirty="0">
                <a:latin typeface="Calibri"/>
                <a:cs typeface="Calibri"/>
              </a:rPr>
              <a:t>d</a:t>
            </a:r>
            <a:r>
              <a:rPr sz="2000" spc="-5" dirty="0">
                <a:latin typeface="Calibri"/>
                <a:cs typeface="Calibri"/>
              </a:rPr>
              <a:t>y</a:t>
            </a:r>
            <a:r>
              <a:rPr sz="2000" spc="-160" dirty="0">
                <a:latin typeface="Calibri"/>
                <a:cs typeface="Calibri"/>
              </a:rPr>
              <a:t> </a:t>
            </a:r>
            <a:r>
              <a:rPr sz="2000" spc="-5" dirty="0">
                <a:latin typeface="Calibri"/>
                <a:cs typeface="Calibri"/>
              </a:rPr>
              <a:t>e</a:t>
            </a:r>
            <a:r>
              <a:rPr sz="2000" spc="30" dirty="0">
                <a:latin typeface="Calibri"/>
                <a:cs typeface="Calibri"/>
              </a:rPr>
              <a:t>x</a:t>
            </a:r>
            <a:r>
              <a:rPr sz="2000" spc="40" dirty="0">
                <a:latin typeface="Calibri"/>
                <a:cs typeface="Calibri"/>
              </a:rPr>
              <a:t>i</a:t>
            </a:r>
            <a:r>
              <a:rPr sz="2000" spc="15" dirty="0">
                <a:latin typeface="Calibri"/>
                <a:cs typeface="Calibri"/>
              </a:rPr>
              <a:t>s</a:t>
            </a:r>
            <a:r>
              <a:rPr sz="2000" dirty="0">
                <a:latin typeface="Calibri"/>
                <a:cs typeface="Calibri"/>
              </a:rPr>
              <a:t>t</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20" dirty="0">
                <a:latin typeface="Calibri"/>
                <a:cs typeface="Calibri"/>
              </a:rPr>
              <a:t>E</a:t>
            </a:r>
            <a:r>
              <a:rPr sz="2000" spc="30" dirty="0">
                <a:latin typeface="Calibri"/>
                <a:cs typeface="Calibri"/>
              </a:rPr>
              <a:t>x</a:t>
            </a:r>
            <a:r>
              <a:rPr sz="2000" spc="40" dirty="0">
                <a:latin typeface="Calibri"/>
                <a:cs typeface="Calibri"/>
              </a:rPr>
              <a:t>i</a:t>
            </a:r>
            <a:r>
              <a:rPr sz="2000" spc="15" dirty="0">
                <a:latin typeface="Calibri"/>
                <a:cs typeface="Calibri"/>
              </a:rPr>
              <a:t>s</a:t>
            </a:r>
            <a:r>
              <a:rPr sz="2000" spc="30" dirty="0">
                <a:latin typeface="Calibri"/>
                <a:cs typeface="Calibri"/>
              </a:rPr>
              <a:t>t</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55" dirty="0">
                <a:latin typeface="Calibri"/>
                <a:cs typeface="Calibri"/>
              </a:rPr>
              <a:t>c</a:t>
            </a:r>
            <a:r>
              <a:rPr sz="2000" spc="45" dirty="0">
                <a:latin typeface="Calibri"/>
                <a:cs typeface="Calibri"/>
              </a:rPr>
              <a:t>on</a:t>
            </a:r>
            <a:r>
              <a:rPr sz="2000" spc="30" dirty="0">
                <a:latin typeface="Calibri"/>
                <a:cs typeface="Calibri"/>
              </a:rPr>
              <a:t>t</a:t>
            </a:r>
            <a:r>
              <a:rPr sz="2000" spc="-5" dirty="0">
                <a:latin typeface="Calibri"/>
                <a:cs typeface="Calibri"/>
              </a:rPr>
              <a:t>e</a:t>
            </a:r>
            <a:r>
              <a:rPr sz="2000" spc="45" dirty="0">
                <a:latin typeface="Calibri"/>
                <a:cs typeface="Calibri"/>
              </a:rPr>
              <a:t>n</a:t>
            </a:r>
            <a:r>
              <a:rPr sz="2000" spc="30" dirty="0">
                <a:latin typeface="Calibri"/>
                <a:cs typeface="Calibri"/>
              </a:rPr>
              <a:t>t</a:t>
            </a:r>
            <a:r>
              <a:rPr sz="2000" dirty="0">
                <a:latin typeface="Calibri"/>
                <a:cs typeface="Calibri"/>
              </a:rPr>
              <a:t>s</a:t>
            </a:r>
            <a:r>
              <a:rPr sz="2000" spc="-135" dirty="0">
                <a:latin typeface="Calibri"/>
                <a:cs typeface="Calibri"/>
              </a:rPr>
              <a:t> </a:t>
            </a:r>
            <a:r>
              <a:rPr sz="2000" spc="-35" dirty="0">
                <a:latin typeface="Calibri"/>
                <a:cs typeface="Calibri"/>
              </a:rPr>
              <a:t>w</a:t>
            </a:r>
            <a:r>
              <a:rPr sz="2000" spc="40" dirty="0">
                <a:latin typeface="Calibri"/>
                <a:cs typeface="Calibri"/>
              </a:rPr>
              <a:t>il</a:t>
            </a:r>
            <a:r>
              <a:rPr sz="2000" dirty="0">
                <a:latin typeface="Calibri"/>
                <a:cs typeface="Calibri"/>
              </a:rPr>
              <a:t>l</a:t>
            </a:r>
            <a:r>
              <a:rPr sz="2000" spc="-114" dirty="0">
                <a:latin typeface="Calibri"/>
                <a:cs typeface="Calibri"/>
              </a:rPr>
              <a:t> </a:t>
            </a:r>
            <a:r>
              <a:rPr sz="2000" spc="45" dirty="0">
                <a:latin typeface="Calibri"/>
                <a:cs typeface="Calibri"/>
              </a:rPr>
              <a:t>b</a:t>
            </a:r>
            <a:r>
              <a:rPr sz="2000" spc="-5" dirty="0">
                <a:latin typeface="Calibri"/>
                <a:cs typeface="Calibri"/>
              </a:rPr>
              <a:t>e</a:t>
            </a:r>
            <a:r>
              <a:rPr sz="2000" spc="-150"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a:t>
            </a:r>
            <a:r>
              <a:rPr sz="2000" spc="-5" dirty="0">
                <a:latin typeface="Calibri"/>
                <a:cs typeface="Calibri"/>
              </a:rPr>
              <a:t>e</a:t>
            </a:r>
            <a:r>
              <a:rPr sz="2000" spc="30" dirty="0">
                <a:latin typeface="Calibri"/>
                <a:cs typeface="Calibri"/>
              </a:rPr>
              <a:t>t</a:t>
            </a:r>
            <a:r>
              <a:rPr sz="2000" spc="-5" dirty="0">
                <a:latin typeface="Calibri"/>
                <a:cs typeface="Calibri"/>
              </a:rPr>
              <a:t>e</a:t>
            </a:r>
            <a:r>
              <a:rPr sz="2000" dirty="0">
                <a:latin typeface="Calibri"/>
                <a:cs typeface="Calibri"/>
              </a:rPr>
              <a:t>d</a:t>
            </a:r>
            <a:endParaRPr sz="2000">
              <a:latin typeface="Calibri"/>
              <a:cs typeface="Calibri"/>
            </a:endParaRPr>
          </a:p>
        </p:txBody>
      </p:sp>
      <p:sp>
        <p:nvSpPr>
          <p:cNvPr id="4" name="object 4"/>
          <p:cNvSpPr txBox="1"/>
          <p:nvPr/>
        </p:nvSpPr>
        <p:spPr>
          <a:xfrm>
            <a:off x="4896041" y="1685311"/>
            <a:ext cx="13970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OVERWRITE</a:t>
            </a:r>
            <a:endParaRPr sz="2000">
              <a:latin typeface="Courier New"/>
              <a:cs typeface="Courier New"/>
            </a:endParaRPr>
          </a:p>
        </p:txBody>
      </p:sp>
      <p:sp>
        <p:nvSpPr>
          <p:cNvPr id="5" name="object 5"/>
          <p:cNvSpPr txBox="1"/>
          <p:nvPr/>
        </p:nvSpPr>
        <p:spPr>
          <a:xfrm>
            <a:off x="6420041" y="1685311"/>
            <a:ext cx="7874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TABLE</a:t>
            </a:r>
            <a:endParaRPr sz="2000">
              <a:latin typeface="Courier New"/>
              <a:cs typeface="Courier New"/>
            </a:endParaRPr>
          </a:p>
        </p:txBody>
      </p:sp>
      <p:sp>
        <p:nvSpPr>
          <p:cNvPr id="6" name="object 6"/>
          <p:cNvSpPr txBox="1"/>
          <p:nvPr/>
        </p:nvSpPr>
        <p:spPr>
          <a:xfrm>
            <a:off x="527242" y="4206254"/>
            <a:ext cx="7872730" cy="2984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5" dirty="0">
                <a:latin typeface="Courier New"/>
                <a:cs typeface="Courier New"/>
              </a:rPr>
              <a:t>INSER</a:t>
            </a:r>
            <a:r>
              <a:rPr sz="2000" b="1" dirty="0">
                <a:latin typeface="Courier New"/>
                <a:cs typeface="Courier New"/>
              </a:rPr>
              <a:t>T </a:t>
            </a:r>
            <a:r>
              <a:rPr sz="2000" b="1" spc="-5" dirty="0">
                <a:latin typeface="Courier New"/>
                <a:cs typeface="Courier New"/>
              </a:rPr>
              <a:t>INT</a:t>
            </a:r>
            <a:r>
              <a:rPr sz="2000" b="1" dirty="0">
                <a:latin typeface="Courier New"/>
                <a:cs typeface="Courier New"/>
              </a:rPr>
              <a:t>O </a:t>
            </a:r>
            <a:r>
              <a:rPr sz="2000" b="1" spc="-5" dirty="0">
                <a:latin typeface="Courier New"/>
                <a:cs typeface="Courier New"/>
              </a:rPr>
              <a:t>TABL</a:t>
            </a:r>
            <a:r>
              <a:rPr sz="2000" b="1" dirty="0">
                <a:latin typeface="Courier New"/>
                <a:cs typeface="Courier New"/>
              </a:rPr>
              <a:t>E</a:t>
            </a:r>
            <a:r>
              <a:rPr sz="2000" b="1" spc="-705" dirty="0">
                <a:latin typeface="Courier New"/>
                <a:cs typeface="Courier New"/>
              </a:rPr>
              <a:t> </a:t>
            </a:r>
            <a:r>
              <a:rPr sz="2000" b="1" spc="0" dirty="0">
                <a:latin typeface="Calibri"/>
                <a:cs typeface="Calibri"/>
              </a:rPr>
              <a:t>a</a:t>
            </a:r>
            <a:r>
              <a:rPr sz="2000" b="1" spc="20" dirty="0">
                <a:latin typeface="Calibri"/>
                <a:cs typeface="Calibri"/>
              </a:rPr>
              <a:t>dd</a:t>
            </a:r>
            <a:r>
              <a:rPr sz="2000" b="1" spc="-5" dirty="0">
                <a:latin typeface="Calibri"/>
                <a:cs typeface="Calibri"/>
              </a:rPr>
              <a:t>s</a:t>
            </a:r>
            <a:r>
              <a:rPr sz="2000" b="1" spc="-150" dirty="0">
                <a:latin typeface="Calibri"/>
                <a:cs typeface="Calibri"/>
              </a:rPr>
              <a:t> </a:t>
            </a:r>
            <a:r>
              <a:rPr sz="2000" b="1" spc="-15" dirty="0">
                <a:latin typeface="Calibri"/>
                <a:cs typeface="Calibri"/>
              </a:rPr>
              <a:t>r</a:t>
            </a:r>
            <a:r>
              <a:rPr sz="2000" b="1" spc="-10" dirty="0">
                <a:latin typeface="Calibri"/>
                <a:cs typeface="Calibri"/>
              </a:rPr>
              <a:t>e</a:t>
            </a:r>
            <a:r>
              <a:rPr sz="2000" b="1" spc="-40" dirty="0">
                <a:latin typeface="Calibri"/>
                <a:cs typeface="Calibri"/>
              </a:rPr>
              <a:t>c</a:t>
            </a:r>
            <a:r>
              <a:rPr sz="2000" b="1" spc="10" dirty="0">
                <a:latin typeface="Calibri"/>
                <a:cs typeface="Calibri"/>
              </a:rPr>
              <a:t>o</a:t>
            </a:r>
            <a:r>
              <a:rPr sz="2000" b="1" spc="-15" dirty="0">
                <a:latin typeface="Calibri"/>
                <a:cs typeface="Calibri"/>
              </a:rPr>
              <a:t>r</a:t>
            </a:r>
            <a:r>
              <a:rPr sz="2000" b="1" spc="20" dirty="0">
                <a:latin typeface="Calibri"/>
                <a:cs typeface="Calibri"/>
              </a:rPr>
              <a:t>d</a:t>
            </a:r>
            <a:r>
              <a:rPr sz="2000" b="1" spc="-5" dirty="0">
                <a:latin typeface="Calibri"/>
                <a:cs typeface="Calibri"/>
              </a:rPr>
              <a:t>s</a:t>
            </a:r>
            <a:r>
              <a:rPr sz="2000" b="1" spc="50" dirty="0">
                <a:latin typeface="Calibri"/>
                <a:cs typeface="Calibri"/>
              </a:rPr>
              <a:t> </a:t>
            </a:r>
            <a:r>
              <a:rPr sz="2000" b="1" spc="5" dirty="0">
                <a:latin typeface="Calibri"/>
                <a:cs typeface="Calibri"/>
              </a:rPr>
              <a:t>w</a:t>
            </a:r>
            <a:r>
              <a:rPr sz="2000" b="1" dirty="0">
                <a:latin typeface="Calibri"/>
                <a:cs typeface="Calibri"/>
              </a:rPr>
              <a:t>it</a:t>
            </a:r>
            <a:r>
              <a:rPr sz="2000" b="1" spc="20" dirty="0">
                <a:latin typeface="Calibri"/>
                <a:cs typeface="Calibri"/>
              </a:rPr>
              <a:t>h</a:t>
            </a:r>
            <a:r>
              <a:rPr sz="2000" b="1" spc="10" dirty="0">
                <a:latin typeface="Calibri"/>
                <a:cs typeface="Calibri"/>
              </a:rPr>
              <a:t>o</a:t>
            </a:r>
            <a:r>
              <a:rPr sz="2000" b="1" spc="20" dirty="0">
                <a:latin typeface="Calibri"/>
                <a:cs typeface="Calibri"/>
              </a:rPr>
              <a:t>u</a:t>
            </a:r>
            <a:r>
              <a:rPr sz="2000" b="1" spc="-5" dirty="0">
                <a:latin typeface="Calibri"/>
                <a:cs typeface="Calibri"/>
              </a:rPr>
              <a:t>t</a:t>
            </a:r>
            <a:r>
              <a:rPr sz="2000" b="1" spc="-150" dirty="0">
                <a:latin typeface="Calibri"/>
                <a:cs typeface="Calibri"/>
              </a:rPr>
              <a:t> </a:t>
            </a:r>
            <a:r>
              <a:rPr sz="2000" b="1" spc="-35" dirty="0">
                <a:latin typeface="Calibri"/>
                <a:cs typeface="Calibri"/>
              </a:rPr>
              <a:t>f</a:t>
            </a:r>
            <a:r>
              <a:rPr sz="2000" b="1" dirty="0">
                <a:latin typeface="Calibri"/>
                <a:cs typeface="Calibri"/>
              </a:rPr>
              <a:t>i</a:t>
            </a:r>
            <a:r>
              <a:rPr sz="2000" b="1" spc="-15" dirty="0">
                <a:latin typeface="Calibri"/>
                <a:cs typeface="Calibri"/>
              </a:rPr>
              <a:t>r</a:t>
            </a:r>
            <a:r>
              <a:rPr sz="2000" b="1" spc="-5" dirty="0">
                <a:latin typeface="Calibri"/>
                <a:cs typeface="Calibri"/>
              </a:rPr>
              <a:t>st</a:t>
            </a:r>
            <a:r>
              <a:rPr sz="2000" b="1" spc="-50"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l</a:t>
            </a:r>
            <a:r>
              <a:rPr sz="2000" b="1" spc="-10" dirty="0">
                <a:latin typeface="Calibri"/>
                <a:cs typeface="Calibri"/>
              </a:rPr>
              <a:t>e</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5"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endParaRPr sz="2000">
              <a:latin typeface="Calibri"/>
              <a:cs typeface="Calibri"/>
            </a:endParaRPr>
          </a:p>
        </p:txBody>
      </p:sp>
      <p:sp>
        <p:nvSpPr>
          <p:cNvPr id="7" name="object 7"/>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t>S</a:t>
            </a:r>
            <a:r>
              <a:rPr spc="-50" dirty="0"/>
              <a:t>a</a:t>
            </a:r>
            <a:r>
              <a:rPr spc="5" dirty="0"/>
              <a:t>v</a:t>
            </a:r>
            <a:r>
              <a:rPr spc="50" dirty="0"/>
              <a:t>i</a:t>
            </a:r>
            <a:r>
              <a:rPr spc="35" dirty="0"/>
              <a:t>n</a:t>
            </a:r>
            <a:r>
              <a:rPr spc="-5" dirty="0"/>
              <a:t>g</a:t>
            </a:r>
            <a:r>
              <a:rPr spc="-75" dirty="0"/>
              <a:t> </a:t>
            </a:r>
            <a:r>
              <a:rPr spc="-25" dirty="0"/>
              <a:t>Q</a:t>
            </a:r>
            <a:r>
              <a:rPr spc="35" dirty="0"/>
              <a:t>u</a:t>
            </a:r>
            <a:r>
              <a:rPr dirty="0"/>
              <a:t>e</a:t>
            </a:r>
            <a:r>
              <a:rPr spc="-45" dirty="0"/>
              <a:t>r</a:t>
            </a:r>
            <a:r>
              <a:rPr spc="-5" dirty="0"/>
              <a:t>y</a:t>
            </a:r>
            <a:r>
              <a:rPr spc="-30" dirty="0"/>
              <a:t> </a:t>
            </a:r>
            <a:r>
              <a:rPr spc="10" dirty="0"/>
              <a:t>O</a:t>
            </a:r>
            <a:r>
              <a:rPr spc="35" dirty="0"/>
              <a:t>u</a:t>
            </a:r>
            <a:r>
              <a:rPr spc="-5" dirty="0"/>
              <a:t>t</a:t>
            </a:r>
            <a:r>
              <a:rPr spc="35" dirty="0"/>
              <a:t>pu</a:t>
            </a:r>
            <a:r>
              <a:rPr dirty="0"/>
              <a:t>t</a:t>
            </a:r>
            <a:r>
              <a:rPr spc="-150" dirty="0"/>
              <a:t> </a:t>
            </a:r>
            <a:r>
              <a:rPr spc="-5" dirty="0"/>
              <a:t>t</a:t>
            </a:r>
            <a:r>
              <a:rPr dirty="0"/>
              <a:t>o</a:t>
            </a:r>
            <a:r>
              <a:rPr spc="-10" dirty="0"/>
              <a:t> </a:t>
            </a:r>
            <a:r>
              <a:rPr dirty="0"/>
              <a:t>a</a:t>
            </a:r>
            <a:r>
              <a:rPr spc="5" dirty="0"/>
              <a:t> </a:t>
            </a:r>
            <a:r>
              <a:rPr spc="-175" dirty="0"/>
              <a:t>T</a:t>
            </a:r>
            <a:r>
              <a:rPr spc="-50" dirty="0"/>
              <a:t>a</a:t>
            </a:r>
            <a:r>
              <a:rPr spc="35" dirty="0"/>
              <a:t>b</a:t>
            </a:r>
            <a:r>
              <a:rPr spc="50" dirty="0"/>
              <a:t>l</a:t>
            </a:r>
            <a:r>
              <a:rPr spc="-5" dirty="0"/>
              <a:t>e</a:t>
            </a:r>
          </a:p>
        </p:txBody>
      </p:sp>
      <p:sp>
        <p:nvSpPr>
          <p:cNvPr id="8" name="object 8"/>
          <p:cNvSpPr/>
          <p:nvPr/>
        </p:nvSpPr>
        <p:spPr>
          <a:xfrm>
            <a:off x="1104900" y="2781300"/>
            <a:ext cx="7124700" cy="13589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55700" y="2895600"/>
            <a:ext cx="5219700" cy="12319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149350" y="2825750"/>
            <a:ext cx="6985000" cy="1219200"/>
          </a:xfrm>
          <a:prstGeom prst="rect">
            <a:avLst/>
          </a:prstGeom>
          <a:solidFill>
            <a:srgbClr val="F6FFC3"/>
          </a:solidFill>
          <a:ln w="12700">
            <a:solidFill>
              <a:srgbClr val="7F7F7F"/>
            </a:solidFill>
          </a:ln>
        </p:spPr>
        <p:txBody>
          <a:bodyPr vert="horz" wrap="square" lIns="0" tIns="0" rIns="0" bIns="0" rtlCol="0">
            <a:spAutoFit/>
          </a:bodyPr>
          <a:lstStyle/>
          <a:p>
            <a:pPr marL="448945" marR="1981200" indent="-279400">
              <a:lnSpc>
                <a:spcPct val="111100"/>
              </a:lnSpc>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latin typeface="Courier New"/>
                <a:cs typeface="Courier New"/>
              </a:rPr>
              <a:t>TABL</a:t>
            </a:r>
            <a:r>
              <a:rPr sz="1800" b="1" dirty="0">
                <a:latin typeface="Courier New"/>
                <a:cs typeface="Courier New"/>
              </a:rPr>
              <a:t>E</a:t>
            </a:r>
            <a:r>
              <a:rPr sz="1800" b="1" spc="-160" dirty="0">
                <a:latin typeface="Courier New"/>
                <a:cs typeface="Courier New"/>
              </a:rPr>
              <a:t> </a:t>
            </a:r>
            <a:r>
              <a:rPr sz="1800" b="1" spc="15" dirty="0">
                <a:solidFill>
                  <a:srgbClr val="010000"/>
                </a:solidFill>
                <a:latin typeface="Courier New"/>
                <a:cs typeface="Courier New"/>
              </a:rPr>
              <a:t>ny_customers 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'NY';</a:t>
            </a:r>
            <a:endParaRPr sz="1800">
              <a:latin typeface="Courier New"/>
              <a:cs typeface="Courier New"/>
            </a:endParaRPr>
          </a:p>
        </p:txBody>
      </p:sp>
      <p:sp>
        <p:nvSpPr>
          <p:cNvPr id="11" name="object 11"/>
          <p:cNvSpPr/>
          <p:nvPr/>
        </p:nvSpPr>
        <p:spPr>
          <a:xfrm>
            <a:off x="1104900" y="4610100"/>
            <a:ext cx="7124700" cy="13589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155700" y="4724400"/>
            <a:ext cx="5473700" cy="1231900"/>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149350" y="4654550"/>
            <a:ext cx="6985000" cy="1219200"/>
          </a:xfrm>
          <a:prstGeom prst="rect">
            <a:avLst/>
          </a:prstGeom>
          <a:solidFill>
            <a:srgbClr val="F6FFC3"/>
          </a:solidFill>
          <a:ln w="12700">
            <a:solidFill>
              <a:srgbClr val="7F7F7F"/>
            </a:solidFill>
          </a:ln>
        </p:spPr>
        <p:txBody>
          <a:bodyPr vert="horz" wrap="square" lIns="0" tIns="0" rIns="0" bIns="0" rtlCol="0">
            <a:spAutoFit/>
          </a:bodyPr>
          <a:lstStyle/>
          <a:p>
            <a:pPr marL="448945" marR="2654300" indent="-279400">
              <a:lnSpc>
                <a:spcPct val="111100"/>
              </a:lnSpc>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INT</a:t>
            </a:r>
            <a:r>
              <a:rPr sz="1800" b="1" dirty="0">
                <a:solidFill>
                  <a:srgbClr val="010000"/>
                </a:solidFill>
                <a:latin typeface="Courier New"/>
                <a:cs typeface="Courier New"/>
              </a:rPr>
              <a:t>O</a:t>
            </a:r>
            <a:r>
              <a:rPr sz="1800" b="1" spc="-65" dirty="0">
                <a:solidFill>
                  <a:srgbClr val="010000"/>
                </a:solidFill>
                <a:latin typeface="Courier New"/>
                <a:cs typeface="Courier New"/>
              </a:rPr>
              <a:t> </a:t>
            </a:r>
            <a:r>
              <a:rPr sz="1800" b="1" spc="15" dirty="0">
                <a:solidFill>
                  <a:srgbClr val="010000"/>
                </a:solidFill>
                <a:latin typeface="Courier New"/>
                <a:cs typeface="Courier New"/>
              </a:rPr>
              <a:t>TABL</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ny_customers 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NJ</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O</a:t>
            </a:r>
            <a:r>
              <a:rPr sz="1800" b="1" dirty="0">
                <a:solidFill>
                  <a:srgbClr val="010000"/>
                </a:solidFill>
                <a:latin typeface="Courier New"/>
                <a:cs typeface="Courier New"/>
              </a:rPr>
              <a:t>R</a:t>
            </a:r>
            <a:r>
              <a:rPr sz="1800" b="1" spc="-65"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'CT';</a:t>
            </a:r>
            <a:endParaRPr sz="180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83654"/>
            <a:ext cx="5259070" cy="6426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15" dirty="0">
                <a:latin typeface="Calibri"/>
                <a:cs typeface="Calibri"/>
              </a:rPr>
              <a:t>r</a:t>
            </a:r>
            <a:r>
              <a:rPr sz="2000" b="1" spc="-10" dirty="0">
                <a:latin typeface="Calibri"/>
                <a:cs typeface="Calibri"/>
              </a:rPr>
              <a:t>e</a:t>
            </a:r>
            <a:r>
              <a:rPr sz="2000" b="1" spc="0" dirty="0">
                <a:latin typeface="Calibri"/>
                <a:cs typeface="Calibri"/>
              </a:rPr>
              <a:t>a</a:t>
            </a:r>
            <a:r>
              <a:rPr sz="2000" b="1" dirty="0">
                <a:latin typeface="Calibri"/>
                <a:cs typeface="Calibri"/>
              </a:rPr>
              <a:t>te</a:t>
            </a:r>
            <a:r>
              <a:rPr sz="2000" b="1" spc="-60" dirty="0">
                <a:latin typeface="Calibri"/>
                <a:cs typeface="Calibri"/>
              </a:rPr>
              <a:t> </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r>
              <a:rPr sz="2000" b="1" spc="-60" dirty="0">
                <a:latin typeface="Calibri"/>
                <a:cs typeface="Calibri"/>
              </a:rPr>
              <a:t> </a:t>
            </a:r>
            <a:r>
              <a:rPr sz="2000" b="1" spc="20" dirty="0">
                <a:latin typeface="Calibri"/>
                <a:cs typeface="Calibri"/>
              </a:rPr>
              <a:t>b</a:t>
            </a:r>
            <a:r>
              <a:rPr sz="2000" b="1" spc="0" dirty="0">
                <a:latin typeface="Calibri"/>
                <a:cs typeface="Calibri"/>
              </a:rPr>
              <a:t>a</a:t>
            </a:r>
            <a:r>
              <a:rPr sz="2000" b="1" spc="-5" dirty="0">
                <a:latin typeface="Calibri"/>
                <a:cs typeface="Calibri"/>
              </a:rPr>
              <a:t>s</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10" dirty="0">
                <a:latin typeface="Calibri"/>
                <a:cs typeface="Calibri"/>
              </a:rPr>
              <a:t>o</a:t>
            </a:r>
            <a:r>
              <a:rPr sz="2000" b="1" spc="-5" dirty="0">
                <a:latin typeface="Calibri"/>
                <a:cs typeface="Calibri"/>
              </a:rPr>
              <a:t>n</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5" dirty="0">
                <a:latin typeface="Courier New"/>
                <a:cs typeface="Courier New"/>
              </a:rPr>
              <a:t>SELEC</a:t>
            </a:r>
            <a:r>
              <a:rPr sz="2000" b="1" dirty="0">
                <a:latin typeface="Courier New"/>
                <a:cs typeface="Courier New"/>
              </a:rPr>
              <a:t>T</a:t>
            </a:r>
            <a:r>
              <a:rPr sz="2000" b="1" spc="-705" dirty="0">
                <a:latin typeface="Courier New"/>
                <a:cs typeface="Courier New"/>
              </a:rPr>
              <a:t> </a:t>
            </a:r>
            <a:r>
              <a:rPr sz="2000" b="1" spc="-5" dirty="0">
                <a:latin typeface="Calibri"/>
                <a:cs typeface="Calibri"/>
              </a:rPr>
              <a:t>s</a:t>
            </a:r>
            <a:r>
              <a:rPr sz="2000" b="1" dirty="0">
                <a:latin typeface="Calibri"/>
                <a:cs typeface="Calibri"/>
              </a:rPr>
              <a:t>t</a:t>
            </a:r>
            <a:r>
              <a:rPr sz="2000" b="1" spc="0" dirty="0">
                <a:latin typeface="Calibri"/>
                <a:cs typeface="Calibri"/>
              </a:rPr>
              <a:t>a</a:t>
            </a:r>
            <a:r>
              <a:rPr sz="2000" b="1" dirty="0">
                <a:latin typeface="Calibri"/>
                <a:cs typeface="Calibri"/>
              </a:rPr>
              <a:t>t</a:t>
            </a:r>
            <a:r>
              <a:rPr sz="2000" b="1" spc="-10" dirty="0">
                <a:latin typeface="Calibri"/>
                <a:cs typeface="Calibri"/>
              </a:rPr>
              <a:t>e</a:t>
            </a:r>
            <a:r>
              <a:rPr sz="2000" b="1" spc="-30" dirty="0">
                <a:latin typeface="Calibri"/>
                <a:cs typeface="Calibri"/>
              </a:rPr>
              <a:t>m</a:t>
            </a:r>
            <a:r>
              <a:rPr sz="2000" b="1" spc="-10" dirty="0">
                <a:latin typeface="Calibri"/>
                <a:cs typeface="Calibri"/>
              </a:rPr>
              <a:t>e</a:t>
            </a:r>
            <a:r>
              <a:rPr sz="2000" b="1" spc="20" dirty="0">
                <a:latin typeface="Calibri"/>
                <a:cs typeface="Calibri"/>
              </a:rPr>
              <a:t>n</a:t>
            </a:r>
            <a:r>
              <a:rPr sz="2000" b="1" spc="-5" dirty="0">
                <a:latin typeface="Calibri"/>
                <a:cs typeface="Calibri"/>
              </a:rPr>
              <a:t>t</a:t>
            </a:r>
            <a:endParaRPr sz="2000">
              <a:latin typeface="Calibri"/>
              <a:cs typeface="Calibri"/>
            </a:endParaRPr>
          </a:p>
          <a:p>
            <a:pPr marL="418465">
              <a:lnSpc>
                <a:spcPct val="100000"/>
              </a:lnSpc>
              <a:spcBef>
                <a:spcPts val="4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25" dirty="0">
                <a:latin typeface="Calibri"/>
                <a:cs typeface="Calibri"/>
              </a:rPr>
              <a:t>O</a:t>
            </a:r>
            <a:r>
              <a:rPr sz="2000" spc="-15" dirty="0">
                <a:latin typeface="Calibri"/>
                <a:cs typeface="Calibri"/>
              </a:rPr>
              <a:t>f</a:t>
            </a:r>
            <a:r>
              <a:rPr sz="2000" spc="30" dirty="0">
                <a:latin typeface="Calibri"/>
                <a:cs typeface="Calibri"/>
              </a:rPr>
              <a:t>t</a:t>
            </a:r>
            <a:r>
              <a:rPr sz="2000" spc="-5" dirty="0">
                <a:latin typeface="Calibri"/>
                <a:cs typeface="Calibri"/>
              </a:rPr>
              <a:t>e</a:t>
            </a:r>
            <a:r>
              <a:rPr sz="2000" dirty="0">
                <a:latin typeface="Calibri"/>
                <a:cs typeface="Calibri"/>
              </a:rPr>
              <a:t>n</a:t>
            </a:r>
            <a:r>
              <a:rPr sz="2000" spc="-5" dirty="0">
                <a:latin typeface="Calibri"/>
                <a:cs typeface="Calibri"/>
              </a:rPr>
              <a:t> </a:t>
            </a:r>
            <a:r>
              <a:rPr sz="2000" spc="-15" dirty="0">
                <a:latin typeface="Calibri"/>
                <a:cs typeface="Calibri"/>
              </a:rPr>
              <a:t>k</a:t>
            </a:r>
            <a:r>
              <a:rPr sz="2000" spc="45" dirty="0">
                <a:latin typeface="Calibri"/>
                <a:cs typeface="Calibri"/>
              </a:rPr>
              <a:t>no</a:t>
            </a:r>
            <a:r>
              <a:rPr sz="2000" spc="-5" dirty="0">
                <a:latin typeface="Calibri"/>
                <a:cs typeface="Calibri"/>
              </a:rPr>
              <a:t>w</a:t>
            </a:r>
            <a:r>
              <a:rPr sz="2000" spc="-85" dirty="0">
                <a:latin typeface="Calibri"/>
                <a:cs typeface="Calibri"/>
              </a:rPr>
              <a:t> </a:t>
            </a:r>
            <a:r>
              <a:rPr sz="2000" spc="40" dirty="0">
                <a:latin typeface="Calibri"/>
                <a:cs typeface="Calibri"/>
              </a:rPr>
              <a:t>a</a:t>
            </a:r>
            <a:r>
              <a:rPr sz="2000" dirty="0">
                <a:latin typeface="Calibri"/>
                <a:cs typeface="Calibri"/>
              </a:rPr>
              <a:t>s</a:t>
            </a:r>
            <a:r>
              <a:rPr sz="2000" spc="-35" dirty="0">
                <a:latin typeface="Calibri"/>
                <a:cs typeface="Calibri"/>
              </a:rPr>
              <a:t> </a:t>
            </a:r>
            <a:r>
              <a:rPr sz="2000" spc="-5" dirty="0">
                <a:latin typeface="Calibri"/>
                <a:cs typeface="Calibri"/>
              </a:rPr>
              <a:t>‘</a:t>
            </a:r>
            <a:r>
              <a:rPr sz="2000" spc="25"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5" dirty="0">
                <a:latin typeface="Calibri"/>
                <a:cs typeface="Calibri"/>
              </a:rPr>
              <a:t>e</a:t>
            </a:r>
            <a:r>
              <a:rPr sz="2000" spc="-150" dirty="0">
                <a:latin typeface="Calibri"/>
                <a:cs typeface="Calibri"/>
              </a:rPr>
              <a:t> </a:t>
            </a:r>
            <a:r>
              <a:rPr sz="2000" spc="-175"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0" dirty="0">
                <a:latin typeface="Calibri"/>
                <a:cs typeface="Calibri"/>
              </a:rPr>
              <a:t> </a:t>
            </a:r>
            <a:r>
              <a:rPr sz="2000" spc="30" dirty="0">
                <a:latin typeface="Calibri"/>
                <a:cs typeface="Calibri"/>
              </a:rPr>
              <a:t>A</a:t>
            </a:r>
            <a:r>
              <a:rPr sz="2000" dirty="0">
                <a:latin typeface="Calibri"/>
                <a:cs typeface="Calibri"/>
              </a:rPr>
              <a:t>s</a:t>
            </a:r>
            <a:r>
              <a:rPr sz="2000" spc="-35" dirty="0">
                <a:latin typeface="Calibri"/>
                <a:cs typeface="Calibri"/>
              </a:rPr>
              <a:t> </a:t>
            </a:r>
            <a:r>
              <a:rPr sz="2000" spc="-20" dirty="0">
                <a:latin typeface="Calibri"/>
                <a:cs typeface="Calibri"/>
              </a:rPr>
              <a:t>S</a:t>
            </a:r>
            <a:r>
              <a:rPr sz="2000" spc="-5" dirty="0">
                <a:latin typeface="Calibri"/>
                <a:cs typeface="Calibri"/>
              </a:rPr>
              <a:t>e</a:t>
            </a:r>
            <a:r>
              <a:rPr sz="2000" spc="40" dirty="0">
                <a:latin typeface="Calibri"/>
                <a:cs typeface="Calibri"/>
              </a:rPr>
              <a:t>l</a:t>
            </a:r>
            <a:r>
              <a:rPr sz="2000" spc="-5" dirty="0">
                <a:latin typeface="Calibri"/>
                <a:cs typeface="Calibri"/>
              </a:rPr>
              <a:t>e</a:t>
            </a:r>
            <a:r>
              <a:rPr sz="2000" spc="-55" dirty="0">
                <a:latin typeface="Calibri"/>
                <a:cs typeface="Calibri"/>
              </a:rPr>
              <a:t>c</a:t>
            </a:r>
            <a:r>
              <a:rPr sz="2000" spc="130" dirty="0">
                <a:latin typeface="Calibri"/>
                <a:cs typeface="Calibri"/>
              </a:rPr>
              <a:t>t</a:t>
            </a:r>
            <a:r>
              <a:rPr sz="2000" spc="-5" dirty="0">
                <a:latin typeface="Calibri"/>
                <a:cs typeface="Calibri"/>
              </a:rPr>
              <a:t>’</a:t>
            </a:r>
            <a:r>
              <a:rPr sz="2000" spc="-55" dirty="0">
                <a:latin typeface="Calibri"/>
                <a:cs typeface="Calibri"/>
              </a:rPr>
              <a:t> </a:t>
            </a:r>
            <a:r>
              <a:rPr sz="2000" spc="-10" dirty="0">
                <a:latin typeface="Calibri"/>
                <a:cs typeface="Calibri"/>
              </a:rPr>
              <a:t>(</a:t>
            </a:r>
            <a:r>
              <a:rPr sz="2000" spc="30" dirty="0">
                <a:latin typeface="Calibri"/>
                <a:cs typeface="Calibri"/>
              </a:rPr>
              <a:t>C</a:t>
            </a:r>
            <a:r>
              <a:rPr sz="2000" spc="-175" dirty="0">
                <a:latin typeface="Calibri"/>
                <a:cs typeface="Calibri"/>
              </a:rPr>
              <a:t>T</a:t>
            </a:r>
            <a:r>
              <a:rPr sz="2000" spc="30" dirty="0">
                <a:latin typeface="Calibri"/>
                <a:cs typeface="Calibri"/>
              </a:rPr>
              <a:t>A</a:t>
            </a:r>
            <a:r>
              <a:rPr sz="2000" spc="-20" dirty="0">
                <a:latin typeface="Calibri"/>
                <a:cs typeface="Calibri"/>
              </a:rPr>
              <a:t>S</a:t>
            </a:r>
            <a:r>
              <a:rPr sz="2000" dirty="0">
                <a:latin typeface="Calibri"/>
                <a:cs typeface="Calibri"/>
              </a:rPr>
              <a:t>)</a:t>
            </a:r>
            <a:endParaRPr sz="2000">
              <a:latin typeface="Calibri"/>
              <a:cs typeface="Calibri"/>
            </a:endParaRPr>
          </a:p>
        </p:txBody>
      </p:sp>
      <p:sp>
        <p:nvSpPr>
          <p:cNvPr id="3" name="object 3"/>
          <p:cNvSpPr txBox="1"/>
          <p:nvPr/>
        </p:nvSpPr>
        <p:spPr>
          <a:xfrm>
            <a:off x="527242" y="3469654"/>
            <a:ext cx="6779895" cy="111125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spc="20" dirty="0">
                <a:latin typeface="Calibri"/>
                <a:cs typeface="Calibri"/>
              </a:rPr>
              <a:t>d</a:t>
            </a:r>
            <a:r>
              <a:rPr sz="2000" b="1" spc="-10" dirty="0">
                <a:latin typeface="Calibri"/>
                <a:cs typeface="Calibri"/>
              </a:rPr>
              <a:t>e</a:t>
            </a:r>
            <a:r>
              <a:rPr sz="2000" b="1" spc="-35" dirty="0">
                <a:latin typeface="Calibri"/>
                <a:cs typeface="Calibri"/>
              </a:rPr>
              <a:t>f</a:t>
            </a:r>
            <a:r>
              <a:rPr sz="2000" b="1" dirty="0">
                <a:latin typeface="Calibri"/>
                <a:cs typeface="Calibri"/>
              </a:rPr>
              <a:t>i</a:t>
            </a:r>
            <a:r>
              <a:rPr sz="2000" b="1" spc="20" dirty="0">
                <a:latin typeface="Calibri"/>
                <a:cs typeface="Calibri"/>
              </a:rPr>
              <a:t>n</a:t>
            </a:r>
            <a:r>
              <a:rPr sz="2000" b="1" dirty="0">
                <a:latin typeface="Calibri"/>
                <a:cs typeface="Calibri"/>
              </a:rPr>
              <a:t>iti</a:t>
            </a:r>
            <a:r>
              <a:rPr sz="2000" b="1" spc="10" dirty="0">
                <a:latin typeface="Calibri"/>
                <a:cs typeface="Calibri"/>
              </a:rPr>
              <a:t>o</a:t>
            </a:r>
            <a:r>
              <a:rPr sz="2000" b="1" spc="20" dirty="0">
                <a:latin typeface="Calibri"/>
                <a:cs typeface="Calibri"/>
              </a:rPr>
              <a:t>n</a:t>
            </a:r>
            <a:r>
              <a:rPr sz="2000" b="1" spc="-5" dirty="0">
                <a:latin typeface="Calibri"/>
                <a:cs typeface="Calibri"/>
              </a:rPr>
              <a:t>s</a:t>
            </a:r>
            <a:r>
              <a:rPr sz="2000" b="1" spc="-1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spc="20" dirty="0">
                <a:latin typeface="Calibri"/>
                <a:cs typeface="Calibri"/>
              </a:rPr>
              <a:t>d</a:t>
            </a:r>
            <a:r>
              <a:rPr sz="2000" b="1" spc="-10" dirty="0">
                <a:latin typeface="Calibri"/>
                <a:cs typeface="Calibri"/>
              </a:rPr>
              <a:t>e</a:t>
            </a:r>
            <a:r>
              <a:rPr sz="2000" b="1" spc="-15" dirty="0">
                <a:latin typeface="Calibri"/>
                <a:cs typeface="Calibri"/>
              </a:rPr>
              <a:t>r</a:t>
            </a:r>
            <a:r>
              <a:rPr sz="2000" b="1" dirty="0">
                <a:latin typeface="Calibri"/>
                <a:cs typeface="Calibri"/>
              </a:rPr>
              <a:t>i</a:t>
            </a:r>
            <a:r>
              <a:rPr sz="2000" b="1" spc="-50" dirty="0">
                <a:latin typeface="Calibri"/>
                <a:cs typeface="Calibri"/>
              </a:rPr>
              <a:t>v</a:t>
            </a:r>
            <a:r>
              <a:rPr sz="2000" b="1" spc="-10" dirty="0">
                <a:latin typeface="Calibri"/>
                <a:cs typeface="Calibri"/>
              </a:rPr>
              <a:t>e</a:t>
            </a:r>
            <a:r>
              <a:rPr sz="2000" b="1" spc="-5" dirty="0">
                <a:latin typeface="Calibri"/>
                <a:cs typeface="Calibri"/>
              </a:rPr>
              <a:t>d</a:t>
            </a:r>
            <a:r>
              <a:rPr sz="2000" b="1" spc="7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dirty="0">
                <a:latin typeface="Calibri"/>
                <a:cs typeface="Calibri"/>
              </a:rPr>
              <a:t>t</a:t>
            </a:r>
            <a:r>
              <a:rPr sz="2000" b="1" spc="0" dirty="0">
                <a:latin typeface="Calibri"/>
                <a:cs typeface="Calibri"/>
              </a:rPr>
              <a:t>a</a:t>
            </a:r>
            <a:r>
              <a:rPr sz="2000" b="1" spc="20" dirty="0">
                <a:latin typeface="Calibri"/>
                <a:cs typeface="Calibri"/>
              </a:rPr>
              <a:t>b</a:t>
            </a:r>
            <a:r>
              <a:rPr sz="2000" b="1" dirty="0">
                <a:latin typeface="Calibri"/>
                <a:cs typeface="Calibri"/>
              </a:rPr>
              <a:t>le</a:t>
            </a:r>
            <a:endParaRPr sz="2000">
              <a:latin typeface="Calibri"/>
              <a:cs typeface="Calibri"/>
            </a:endParaRPr>
          </a:p>
          <a:p>
            <a:pPr marL="177800" indent="-165100">
              <a:lnSpc>
                <a:spcPct val="100000"/>
              </a:lnSpc>
              <a:spcBef>
                <a:spcPts val="1400"/>
              </a:spcBef>
              <a:buClr>
                <a:srgbClr val="2DA6C9"/>
              </a:buClr>
              <a:buFont typeface="Malgun Gothic"/>
              <a:buChar char="▪"/>
              <a:tabLst>
                <a:tab pos="177800" algn="l"/>
              </a:tabLst>
            </a:pPr>
            <a:r>
              <a:rPr sz="2000" b="1" spc="40" dirty="0">
                <a:latin typeface="Calibri"/>
                <a:cs typeface="Calibri"/>
              </a:rPr>
              <a:t>C</a:t>
            </a:r>
            <a:r>
              <a:rPr sz="2000" b="1" spc="20" dirty="0">
                <a:latin typeface="Calibri"/>
                <a:cs typeface="Calibri"/>
              </a:rPr>
              <a:t>o</a:t>
            </a:r>
            <a:r>
              <a:rPr sz="2000" b="1" dirty="0">
                <a:latin typeface="Calibri"/>
                <a:cs typeface="Calibri"/>
              </a:rPr>
              <a:t>l</a:t>
            </a:r>
            <a:r>
              <a:rPr sz="2000" b="1" spc="20" dirty="0">
                <a:latin typeface="Calibri"/>
                <a:cs typeface="Calibri"/>
              </a:rPr>
              <a:t>u</a:t>
            </a:r>
            <a:r>
              <a:rPr sz="2000" b="1" spc="-30" dirty="0">
                <a:latin typeface="Calibri"/>
                <a:cs typeface="Calibri"/>
              </a:rPr>
              <a:t>m</a:t>
            </a:r>
            <a:r>
              <a:rPr sz="2000" b="1" spc="-5" dirty="0">
                <a:latin typeface="Calibri"/>
                <a:cs typeface="Calibri"/>
              </a:rPr>
              <a:t>n</a:t>
            </a:r>
            <a:r>
              <a:rPr sz="2000" b="1" spc="-30" dirty="0">
                <a:latin typeface="Calibri"/>
                <a:cs typeface="Calibri"/>
              </a:rPr>
              <a:t> </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0" dirty="0">
                <a:latin typeface="Calibri"/>
                <a:cs typeface="Calibri"/>
              </a:rPr>
              <a:t>a</a:t>
            </a:r>
            <a:r>
              <a:rPr sz="2000" b="1" spc="-15" dirty="0">
                <a:latin typeface="Calibri"/>
                <a:cs typeface="Calibri"/>
              </a:rPr>
              <a:t>r</a:t>
            </a:r>
            <a:r>
              <a:rPr sz="2000" b="1" dirty="0">
                <a:latin typeface="Calibri"/>
                <a:cs typeface="Calibri"/>
              </a:rPr>
              <a:t>e</a:t>
            </a:r>
            <a:r>
              <a:rPr sz="2000" b="1" spc="-60" dirty="0">
                <a:latin typeface="Calibri"/>
                <a:cs typeface="Calibri"/>
              </a:rPr>
              <a:t> </a:t>
            </a:r>
            <a:r>
              <a:rPr sz="2000" b="1" dirty="0">
                <a:latin typeface="Calibri"/>
                <a:cs typeface="Calibri"/>
              </a:rPr>
              <a:t>i</a:t>
            </a:r>
            <a:r>
              <a:rPr sz="2000" b="1" spc="20" dirty="0">
                <a:latin typeface="Calibri"/>
                <a:cs typeface="Calibri"/>
              </a:rPr>
              <a:t>nh</a:t>
            </a:r>
            <a:r>
              <a:rPr sz="2000" b="1" spc="-10" dirty="0">
                <a:latin typeface="Calibri"/>
                <a:cs typeface="Calibri"/>
              </a:rPr>
              <a:t>e</a:t>
            </a:r>
            <a:r>
              <a:rPr sz="2000" b="1" spc="-15" dirty="0">
                <a:latin typeface="Calibri"/>
                <a:cs typeface="Calibri"/>
              </a:rPr>
              <a:t>r</a:t>
            </a:r>
            <a:r>
              <a:rPr sz="2000" b="1" dirty="0">
                <a:latin typeface="Calibri"/>
                <a:cs typeface="Calibri"/>
              </a:rPr>
              <a:t>it</a:t>
            </a:r>
            <a:r>
              <a:rPr sz="2000" b="1" spc="-10" dirty="0">
                <a:latin typeface="Calibri"/>
                <a:cs typeface="Calibri"/>
              </a:rPr>
              <a:t>e</a:t>
            </a:r>
            <a:r>
              <a:rPr sz="2000" b="1" spc="-5" dirty="0">
                <a:latin typeface="Calibri"/>
                <a:cs typeface="Calibri"/>
              </a:rPr>
              <a:t>d</a:t>
            </a:r>
            <a:r>
              <a:rPr sz="2000" b="1" spc="-30" dirty="0">
                <a:latin typeface="Calibri"/>
                <a:cs typeface="Calibri"/>
              </a:rPr>
              <a:t> </a:t>
            </a:r>
            <a:r>
              <a:rPr sz="2000" b="1" spc="-35" dirty="0">
                <a:latin typeface="Calibri"/>
                <a:cs typeface="Calibri"/>
              </a:rPr>
              <a:t>f</a:t>
            </a:r>
            <a:r>
              <a:rPr sz="2000" b="1" spc="-15" dirty="0">
                <a:latin typeface="Calibri"/>
                <a:cs typeface="Calibri"/>
              </a:rPr>
              <a:t>r</a:t>
            </a:r>
            <a:r>
              <a:rPr sz="2000" b="1" spc="10" dirty="0">
                <a:latin typeface="Calibri"/>
                <a:cs typeface="Calibri"/>
              </a:rPr>
              <a:t>o</a:t>
            </a:r>
            <a:r>
              <a:rPr sz="2000" b="1" dirty="0">
                <a:latin typeface="Calibri"/>
                <a:cs typeface="Calibri"/>
              </a:rPr>
              <a:t>m</a:t>
            </a:r>
            <a:r>
              <a:rPr sz="2000" b="1" spc="2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i</a:t>
            </a:r>
            <a:r>
              <a:rPr sz="2000" b="1" spc="-5" dirty="0">
                <a:latin typeface="Calibri"/>
                <a:cs typeface="Calibri"/>
              </a:rPr>
              <a:t>s</a:t>
            </a:r>
            <a:r>
              <a:rPr sz="2000" b="1" dirty="0">
                <a:latin typeface="Calibri"/>
                <a:cs typeface="Calibri"/>
              </a:rPr>
              <a:t>ti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n</a:t>
            </a:r>
            <a:r>
              <a:rPr sz="2000" b="1" spc="0" dirty="0">
                <a:latin typeface="Calibri"/>
                <a:cs typeface="Calibri"/>
              </a:rPr>
              <a:t>a</a:t>
            </a:r>
            <a:r>
              <a:rPr sz="2000" b="1" spc="-30" dirty="0">
                <a:latin typeface="Calibri"/>
                <a:cs typeface="Calibri"/>
              </a:rPr>
              <a:t>m</a:t>
            </a:r>
            <a:r>
              <a:rPr sz="2000" b="1" spc="-10" dirty="0">
                <a:latin typeface="Calibri"/>
                <a:cs typeface="Calibri"/>
              </a:rPr>
              <a:t>e</a:t>
            </a:r>
            <a:r>
              <a:rPr sz="2000" b="1" spc="-5" dirty="0">
                <a:latin typeface="Calibri"/>
                <a:cs typeface="Calibri"/>
              </a:rPr>
              <a:t>s</a:t>
            </a:r>
            <a:endParaRPr sz="2000">
              <a:latin typeface="Calibri"/>
              <a:cs typeface="Calibri"/>
            </a:endParaRPr>
          </a:p>
          <a:p>
            <a:pPr marL="418465">
              <a:lnSpc>
                <a:spcPct val="100000"/>
              </a:lnSpc>
              <a:spcBef>
                <a:spcPts val="2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5" dirty="0">
                <a:latin typeface="Calibri"/>
                <a:cs typeface="Calibri"/>
              </a:rPr>
              <a:t>Us</a:t>
            </a:r>
            <a:r>
              <a:rPr sz="2000" spc="-5" dirty="0">
                <a:latin typeface="Calibri"/>
                <a:cs typeface="Calibri"/>
              </a:rPr>
              <a:t>e</a:t>
            </a:r>
            <a:r>
              <a:rPr sz="2000" spc="-50" dirty="0">
                <a:latin typeface="Calibri"/>
                <a:cs typeface="Calibri"/>
              </a:rPr>
              <a:t> </a:t>
            </a:r>
            <a:r>
              <a:rPr sz="2000" spc="40" dirty="0">
                <a:latin typeface="Calibri"/>
                <a:cs typeface="Calibri"/>
              </a:rPr>
              <a:t>alia</a:t>
            </a:r>
            <a:r>
              <a:rPr sz="2000" spc="15" dirty="0">
                <a:latin typeface="Calibri"/>
                <a:cs typeface="Calibri"/>
              </a:rPr>
              <a:t>s</a:t>
            </a:r>
            <a:r>
              <a:rPr sz="2000" spc="-5" dirty="0">
                <a:latin typeface="Calibri"/>
                <a:cs typeface="Calibri"/>
              </a:rPr>
              <a:t>e</a:t>
            </a:r>
            <a:r>
              <a:rPr sz="2000" dirty="0">
                <a:latin typeface="Calibri"/>
                <a:cs typeface="Calibri"/>
              </a:rPr>
              <a:t>s</a:t>
            </a:r>
            <a:r>
              <a:rPr sz="2000" spc="-135" dirty="0">
                <a:latin typeface="Calibri"/>
                <a:cs typeface="Calibri"/>
              </a:rPr>
              <a:t> </a:t>
            </a:r>
            <a:r>
              <a:rPr sz="2000" spc="40" dirty="0">
                <a:latin typeface="Calibri"/>
                <a:cs typeface="Calibri"/>
              </a:rPr>
              <a:t>i</a:t>
            </a:r>
            <a:r>
              <a:rPr sz="2000" dirty="0">
                <a:latin typeface="Calibri"/>
                <a:cs typeface="Calibri"/>
              </a:rPr>
              <a:t>n</a:t>
            </a:r>
            <a:r>
              <a:rPr sz="2000" spc="-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ourier New"/>
                <a:cs typeface="Courier New"/>
              </a:rPr>
              <a:t>SELEC</a:t>
            </a:r>
            <a:r>
              <a:rPr sz="2000" dirty="0">
                <a:latin typeface="Courier New"/>
                <a:cs typeface="Courier New"/>
              </a:rPr>
              <a:t>T</a:t>
            </a:r>
            <a:r>
              <a:rPr sz="2000" spc="-705" dirty="0">
                <a:latin typeface="Courier New"/>
                <a:cs typeface="Courier New"/>
              </a:rPr>
              <a:t> </a:t>
            </a:r>
            <a:r>
              <a:rPr sz="2000" spc="15" dirty="0">
                <a:latin typeface="Calibri"/>
                <a:cs typeface="Calibri"/>
              </a:rPr>
              <a:t>s</a:t>
            </a:r>
            <a:r>
              <a:rPr sz="2000" spc="30" dirty="0">
                <a:latin typeface="Calibri"/>
                <a:cs typeface="Calibri"/>
              </a:rPr>
              <a:t>t</a:t>
            </a:r>
            <a:r>
              <a:rPr sz="2000" spc="40" dirty="0">
                <a:latin typeface="Calibri"/>
                <a:cs typeface="Calibri"/>
              </a:rPr>
              <a:t>a</a:t>
            </a:r>
            <a:r>
              <a:rPr sz="2000" spc="30" dirty="0">
                <a:latin typeface="Calibri"/>
                <a:cs typeface="Calibri"/>
              </a:rPr>
              <a:t>t</a:t>
            </a:r>
            <a:r>
              <a:rPr sz="2000" spc="-5" dirty="0">
                <a:latin typeface="Calibri"/>
                <a:cs typeface="Calibri"/>
              </a:rPr>
              <a:t>eme</a:t>
            </a:r>
            <a:r>
              <a:rPr sz="2000" spc="45" dirty="0">
                <a:latin typeface="Calibri"/>
                <a:cs typeface="Calibri"/>
              </a:rPr>
              <a:t>n</a:t>
            </a:r>
            <a:r>
              <a:rPr sz="2000" dirty="0">
                <a:latin typeface="Calibri"/>
                <a:cs typeface="Calibri"/>
              </a:rPr>
              <a:t>t</a:t>
            </a:r>
            <a:r>
              <a:rPr sz="2000" spc="-125"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15" dirty="0">
                <a:latin typeface="Calibri"/>
                <a:cs typeface="Calibri"/>
              </a:rPr>
              <a:t>s</a:t>
            </a:r>
            <a:r>
              <a:rPr sz="2000" spc="45" dirty="0">
                <a:latin typeface="Calibri"/>
                <a:cs typeface="Calibri"/>
              </a:rPr>
              <a:t>p</a:t>
            </a:r>
            <a:r>
              <a:rPr sz="2000" spc="-5" dirty="0">
                <a:latin typeface="Calibri"/>
                <a:cs typeface="Calibri"/>
              </a:rPr>
              <a:t>e</a:t>
            </a:r>
            <a:r>
              <a:rPr sz="2000" spc="-55" dirty="0">
                <a:latin typeface="Calibri"/>
                <a:cs typeface="Calibri"/>
              </a:rPr>
              <a:t>c</a:t>
            </a:r>
            <a:r>
              <a:rPr sz="2000" spc="40" dirty="0">
                <a:latin typeface="Calibri"/>
                <a:cs typeface="Calibri"/>
              </a:rPr>
              <a:t>i</a:t>
            </a:r>
            <a:r>
              <a:rPr sz="2000" spc="-15" dirty="0">
                <a:latin typeface="Calibri"/>
                <a:cs typeface="Calibri"/>
              </a:rPr>
              <a:t>f</a:t>
            </a:r>
            <a:r>
              <a:rPr sz="2000" spc="-5" dirty="0">
                <a:latin typeface="Calibri"/>
                <a:cs typeface="Calibri"/>
              </a:rPr>
              <a:t>y</a:t>
            </a:r>
            <a:r>
              <a:rPr sz="2000" spc="-160" dirty="0">
                <a:latin typeface="Calibri"/>
                <a:cs typeface="Calibri"/>
              </a:rPr>
              <a:t> </a:t>
            </a:r>
            <a:r>
              <a:rPr sz="2000" spc="45" dirty="0">
                <a:latin typeface="Calibri"/>
                <a:cs typeface="Calibri"/>
              </a:rPr>
              <a:t>n</a:t>
            </a:r>
            <a:r>
              <a:rPr sz="2000" spc="-5" dirty="0">
                <a:latin typeface="Calibri"/>
                <a:cs typeface="Calibri"/>
              </a:rPr>
              <a:t>ew</a:t>
            </a:r>
            <a:r>
              <a:rPr sz="2000" spc="15" dirty="0">
                <a:latin typeface="Calibri"/>
                <a:cs typeface="Calibri"/>
              </a:rPr>
              <a:t> </a:t>
            </a:r>
            <a:r>
              <a:rPr sz="2000" spc="45" dirty="0">
                <a:latin typeface="Calibri"/>
                <a:cs typeface="Calibri"/>
              </a:rPr>
              <a:t>n</a:t>
            </a:r>
            <a:r>
              <a:rPr sz="2000" spc="40" dirty="0">
                <a:latin typeface="Calibri"/>
                <a:cs typeface="Calibri"/>
              </a:rPr>
              <a:t>a</a:t>
            </a:r>
            <a:r>
              <a:rPr sz="2000" spc="-5" dirty="0">
                <a:latin typeface="Calibri"/>
                <a:cs typeface="Calibri"/>
              </a:rPr>
              <a:t>me</a:t>
            </a:r>
            <a:r>
              <a:rPr sz="2000" dirty="0">
                <a:latin typeface="Calibri"/>
                <a:cs typeface="Calibri"/>
              </a:rPr>
              <a:t>s</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0" dirty="0"/>
              <a:t>C</a:t>
            </a:r>
            <a:r>
              <a:rPr spc="-45" dirty="0"/>
              <a:t>r</a:t>
            </a:r>
            <a:r>
              <a:rPr dirty="0"/>
              <a:t>e</a:t>
            </a:r>
            <a:r>
              <a:rPr spc="-50" dirty="0"/>
              <a:t>a</a:t>
            </a:r>
            <a:r>
              <a:rPr spc="-5" dirty="0"/>
              <a:t>t</a:t>
            </a:r>
            <a:r>
              <a:rPr spc="45" dirty="0"/>
              <a:t>i</a:t>
            </a:r>
            <a:r>
              <a:rPr spc="35" dirty="0"/>
              <a:t>n</a:t>
            </a:r>
            <a:r>
              <a:rPr spc="-5" dirty="0"/>
              <a:t>g</a:t>
            </a:r>
            <a:r>
              <a:rPr spc="-75" dirty="0"/>
              <a:t> </a:t>
            </a:r>
            <a:r>
              <a:rPr spc="-170" dirty="0"/>
              <a:t>T</a:t>
            </a:r>
            <a:r>
              <a:rPr spc="-50" dirty="0"/>
              <a:t>a</a:t>
            </a:r>
            <a:r>
              <a:rPr spc="35" dirty="0"/>
              <a:t>b</a:t>
            </a:r>
            <a:r>
              <a:rPr spc="45" dirty="0"/>
              <a:t>l</a:t>
            </a:r>
            <a:r>
              <a:rPr dirty="0"/>
              <a:t>es</a:t>
            </a:r>
            <a:r>
              <a:rPr spc="-85" dirty="0"/>
              <a:t> </a:t>
            </a:r>
            <a:r>
              <a:rPr spc="-15" dirty="0"/>
              <a:t>B</a:t>
            </a:r>
            <a:r>
              <a:rPr spc="-50" dirty="0"/>
              <a:t>a</a:t>
            </a:r>
            <a:r>
              <a:rPr spc="-40" dirty="0"/>
              <a:t>s</a:t>
            </a:r>
            <a:r>
              <a:rPr dirty="0"/>
              <a:t>ed</a:t>
            </a:r>
            <a:r>
              <a:rPr spc="95" dirty="0"/>
              <a:t> </a:t>
            </a:r>
            <a:r>
              <a:rPr spc="10" dirty="0"/>
              <a:t>O</a:t>
            </a:r>
            <a:r>
              <a:rPr dirty="0"/>
              <a:t>n</a:t>
            </a:r>
            <a:r>
              <a:rPr spc="-5" dirty="0"/>
              <a:t> </a:t>
            </a:r>
            <a:r>
              <a:rPr spc="25" dirty="0"/>
              <a:t>E</a:t>
            </a:r>
            <a:r>
              <a:rPr spc="-40" dirty="0"/>
              <a:t>x</a:t>
            </a:r>
            <a:r>
              <a:rPr spc="45" dirty="0"/>
              <a:t>i</a:t>
            </a:r>
            <a:r>
              <a:rPr spc="-40" dirty="0"/>
              <a:t>s</a:t>
            </a:r>
            <a:r>
              <a:rPr spc="-5" dirty="0"/>
              <a:t>t</a:t>
            </a:r>
            <a:r>
              <a:rPr spc="45" dirty="0"/>
              <a:t>i</a:t>
            </a:r>
            <a:r>
              <a:rPr spc="35" dirty="0"/>
              <a:t>n</a:t>
            </a:r>
            <a:r>
              <a:rPr spc="-5" dirty="0"/>
              <a:t>g</a:t>
            </a:r>
            <a:r>
              <a:rPr spc="-175" dirty="0"/>
              <a:t> </a:t>
            </a:r>
            <a:r>
              <a:rPr spc="20" dirty="0"/>
              <a:t>D</a:t>
            </a:r>
            <a:r>
              <a:rPr spc="-50" dirty="0"/>
              <a:t>a</a:t>
            </a:r>
            <a:r>
              <a:rPr spc="-5" dirty="0"/>
              <a:t>t</a:t>
            </a:r>
            <a:r>
              <a:rPr dirty="0"/>
              <a:t>a</a:t>
            </a:r>
          </a:p>
        </p:txBody>
      </p:sp>
      <p:sp>
        <p:nvSpPr>
          <p:cNvPr id="5" name="object 5"/>
          <p:cNvSpPr/>
          <p:nvPr/>
        </p:nvSpPr>
        <p:spPr>
          <a:xfrm>
            <a:off x="1028700" y="1854200"/>
            <a:ext cx="7124700" cy="1536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79500" y="1892300"/>
            <a:ext cx="4521200" cy="1524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073150" y="1898650"/>
            <a:ext cx="6985000" cy="1397000"/>
          </a:xfrm>
          <a:prstGeom prst="rect">
            <a:avLst/>
          </a:prstGeom>
          <a:solidFill>
            <a:srgbClr val="F6FFC3"/>
          </a:solidFill>
          <a:ln w="12700">
            <a:solidFill>
              <a:srgbClr val="7F7F7F"/>
            </a:solidFill>
          </a:ln>
        </p:spPr>
        <p:txBody>
          <a:bodyPr vert="horz" wrap="square" lIns="0" tIns="0" rIns="0" bIns="0" rtlCol="0">
            <a:spAutoFit/>
          </a:bodyPr>
          <a:lstStyle/>
          <a:p>
            <a:pPr marL="449580" marR="2679065" indent="-279400">
              <a:lnSpc>
                <a:spcPct val="108800"/>
              </a:lnSpc>
            </a:pPr>
            <a:r>
              <a:rPr sz="1800" b="1" spc="15" dirty="0">
                <a:solidFill>
                  <a:srgbClr val="010000"/>
                </a:solidFill>
                <a:latin typeface="Courier New"/>
                <a:cs typeface="Courier New"/>
              </a:rPr>
              <a:t>CREAT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TABL</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ny_customer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10000"/>
                </a:solidFill>
                <a:latin typeface="Courier New"/>
                <a:cs typeface="Courier New"/>
              </a:rPr>
              <a:t>AS 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cust_i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lname FRO</a:t>
            </a:r>
            <a:r>
              <a:rPr sz="1800" b="1" dirty="0">
                <a:solidFill>
                  <a:srgbClr val="010000"/>
                </a:solidFill>
                <a:latin typeface="Courier New"/>
                <a:cs typeface="Courier New"/>
              </a:rPr>
              <a:t>M</a:t>
            </a:r>
            <a:r>
              <a:rPr sz="1800" b="1" spc="-160"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a:p>
            <a:pPr marL="449580">
              <a:lnSpc>
                <a:spcPct val="100000"/>
              </a:lnSpc>
              <a:spcBef>
                <a:spcPts val="240"/>
              </a:spcBef>
            </a:pP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'NY';</a:t>
            </a:r>
            <a:endParaRPr sz="1800">
              <a:latin typeface="Courier New"/>
              <a:cs typeface="Courier New"/>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37</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06095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a:t>
            </a:r>
            <a:r>
              <a:rPr sz="2000" b="1" dirty="0">
                <a:latin typeface="Calibri"/>
                <a:cs typeface="Calibri"/>
              </a:rPr>
              <a:t>l</a:t>
            </a:r>
            <a:r>
              <a:rPr sz="2000" b="1" spc="-10" dirty="0">
                <a:latin typeface="Calibri"/>
                <a:cs typeface="Calibri"/>
              </a:rPr>
              <a:t>e</a:t>
            </a:r>
            <a:r>
              <a:rPr sz="2000" b="1" dirty="0">
                <a:latin typeface="Calibri"/>
                <a:cs typeface="Calibri"/>
              </a:rPr>
              <a:t>t</a:t>
            </a:r>
            <a:r>
              <a:rPr sz="2000" b="1" spc="-5" dirty="0">
                <a:latin typeface="Calibri"/>
                <a:cs typeface="Calibri"/>
              </a:rPr>
              <a:t>s</a:t>
            </a:r>
            <a:r>
              <a:rPr sz="2000" b="1" spc="50"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30" dirty="0">
                <a:latin typeface="Calibri"/>
                <a:cs typeface="Calibri"/>
              </a:rPr>
              <a:t> </a:t>
            </a:r>
            <a:r>
              <a:rPr sz="2000" b="1" spc="-5" dirty="0">
                <a:latin typeface="Calibri"/>
                <a:cs typeface="Calibri"/>
              </a:rPr>
              <a:t>s</a:t>
            </a:r>
            <a:r>
              <a:rPr sz="2000" b="1" spc="0" dirty="0">
                <a:latin typeface="Calibri"/>
                <a:cs typeface="Calibri"/>
              </a:rPr>
              <a:t>a</a:t>
            </a:r>
            <a:r>
              <a:rPr sz="2000" b="1" spc="-50" dirty="0">
                <a:latin typeface="Calibri"/>
                <a:cs typeface="Calibri"/>
              </a:rPr>
              <a:t>v</a:t>
            </a:r>
            <a:r>
              <a:rPr sz="2000" b="1" dirty="0">
                <a:latin typeface="Calibri"/>
                <a:cs typeface="Calibri"/>
              </a:rPr>
              <a:t>e</a:t>
            </a:r>
            <a:r>
              <a:rPr sz="2000" b="1" spc="4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20" dirty="0">
                <a:latin typeface="Calibri"/>
                <a:cs typeface="Calibri"/>
              </a:rPr>
              <a:t>pu</a:t>
            </a:r>
            <a:r>
              <a:rPr sz="2000" b="1" spc="-5" dirty="0">
                <a:latin typeface="Calibri"/>
                <a:cs typeface="Calibri"/>
              </a:rPr>
              <a:t>t</a:t>
            </a:r>
            <a:r>
              <a:rPr sz="2000" b="1" spc="-1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5" dirty="0">
                <a:latin typeface="Calibri"/>
                <a:cs typeface="Calibri"/>
              </a:rPr>
              <a:t>a</a:t>
            </a:r>
            <a:r>
              <a:rPr sz="2000" b="1" spc="-40" dirty="0">
                <a:latin typeface="Calibri"/>
                <a:cs typeface="Calibri"/>
              </a:rPr>
              <a:t> </a:t>
            </a:r>
            <a:r>
              <a:rPr sz="2000" b="1" spc="-35" dirty="0">
                <a:latin typeface="Calibri"/>
                <a:cs typeface="Calibri"/>
              </a:rPr>
              <a:t>f</a:t>
            </a:r>
            <a:r>
              <a:rPr sz="2000" b="1" dirty="0">
                <a:latin typeface="Calibri"/>
                <a:cs typeface="Calibri"/>
              </a:rPr>
              <a:t>ile</a:t>
            </a:r>
            <a:r>
              <a:rPr sz="2000" b="1" spc="40" dirty="0">
                <a:latin typeface="Calibri"/>
                <a:cs typeface="Calibri"/>
              </a:rPr>
              <a:t> </a:t>
            </a:r>
            <a:r>
              <a:rPr sz="2000" b="1" dirty="0">
                <a:latin typeface="Calibri"/>
                <a:cs typeface="Calibri"/>
              </a:rPr>
              <a:t>i</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endParaRPr sz="2000">
              <a:latin typeface="Calibri"/>
              <a:cs typeface="Calibri"/>
            </a:endParaRPr>
          </a:p>
        </p:txBody>
      </p:sp>
      <p:sp>
        <p:nvSpPr>
          <p:cNvPr id="3" name="object 3"/>
          <p:cNvSpPr txBox="1"/>
          <p:nvPr/>
        </p:nvSpPr>
        <p:spPr>
          <a:xfrm>
            <a:off x="527242" y="3126754"/>
            <a:ext cx="7772400" cy="934719"/>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35" dirty="0">
                <a:latin typeface="Calibri"/>
                <a:cs typeface="Calibri"/>
              </a:rPr>
              <a:t>P</a:t>
            </a:r>
            <a:r>
              <a:rPr sz="2000" b="1" spc="-15" dirty="0">
                <a:latin typeface="Calibri"/>
                <a:cs typeface="Calibri"/>
              </a:rPr>
              <a:t>r</a:t>
            </a:r>
            <a:r>
              <a:rPr sz="2000" b="1" spc="10" dirty="0">
                <a:latin typeface="Calibri"/>
                <a:cs typeface="Calibri"/>
              </a:rPr>
              <a:t>o</a:t>
            </a:r>
            <a:r>
              <a:rPr sz="2000" b="1" spc="20" dirty="0">
                <a:latin typeface="Calibri"/>
                <a:cs typeface="Calibri"/>
              </a:rPr>
              <a:t>du</a:t>
            </a:r>
            <a:r>
              <a:rPr sz="2000" b="1" spc="-40" dirty="0">
                <a:latin typeface="Calibri"/>
                <a:cs typeface="Calibri"/>
              </a:rPr>
              <a:t>c</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10" dirty="0">
                <a:latin typeface="Calibri"/>
                <a:cs typeface="Calibri"/>
              </a:rPr>
              <a:t>e</a:t>
            </a:r>
            <a:r>
              <a:rPr sz="2000" b="1" spc="-20" dirty="0">
                <a:latin typeface="Calibri"/>
                <a:cs typeface="Calibri"/>
              </a:rPr>
              <a:t>x</a:t>
            </a:r>
            <a:r>
              <a:rPr sz="2000" b="1" spc="-5" dirty="0">
                <a:latin typeface="Calibri"/>
                <a:cs typeface="Calibri"/>
              </a:rPr>
              <a:t>t</a:t>
            </a:r>
            <a:r>
              <a:rPr sz="2000" b="1" spc="-50"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d</a:t>
            </a:r>
            <a:r>
              <a:rPr sz="2000" b="1" spc="-10" dirty="0">
                <a:latin typeface="Calibri"/>
                <a:cs typeface="Calibri"/>
              </a:rPr>
              <a:t>e</a:t>
            </a:r>
            <a:r>
              <a:rPr sz="2000" b="1" dirty="0">
                <a:latin typeface="Calibri"/>
                <a:cs typeface="Calibri"/>
              </a:rPr>
              <a:t>li</a:t>
            </a:r>
            <a:r>
              <a:rPr sz="2000" b="1" spc="-30" dirty="0">
                <a:latin typeface="Calibri"/>
                <a:cs typeface="Calibri"/>
              </a:rPr>
              <a:t>m</a:t>
            </a:r>
            <a:r>
              <a:rPr sz="2000" b="1" dirty="0">
                <a:latin typeface="Calibri"/>
                <a:cs typeface="Calibri"/>
              </a:rPr>
              <a:t>it</a:t>
            </a:r>
            <a:r>
              <a:rPr sz="2000" b="1" spc="-10" dirty="0">
                <a:latin typeface="Calibri"/>
                <a:cs typeface="Calibri"/>
              </a:rPr>
              <a:t>e</a:t>
            </a:r>
            <a:r>
              <a:rPr sz="2000" b="1" spc="-5" dirty="0">
                <a:latin typeface="Calibri"/>
                <a:cs typeface="Calibri"/>
              </a:rPr>
              <a:t>d</a:t>
            </a:r>
            <a:r>
              <a:rPr sz="2000" b="1" spc="-130" dirty="0">
                <a:latin typeface="Calibri"/>
                <a:cs typeface="Calibri"/>
              </a:rPr>
              <a:t> </a:t>
            </a:r>
            <a:r>
              <a:rPr sz="2000" b="1" spc="20" dirty="0">
                <a:latin typeface="Calibri"/>
                <a:cs typeface="Calibri"/>
              </a:rPr>
              <a:t>b</a:t>
            </a:r>
            <a:r>
              <a:rPr sz="2000" b="1" spc="-5" dirty="0">
                <a:latin typeface="Calibri"/>
                <a:cs typeface="Calibri"/>
              </a:rPr>
              <a:t>y</a:t>
            </a:r>
            <a:r>
              <a:rPr sz="2000" b="1" dirty="0">
                <a:latin typeface="Calibri"/>
                <a:cs typeface="Calibri"/>
              </a:rPr>
              <a:t> </a:t>
            </a:r>
            <a:r>
              <a:rPr sz="2000" b="1" spc="40" dirty="0">
                <a:latin typeface="Calibri"/>
                <a:cs typeface="Calibri"/>
              </a:rPr>
              <a:t>C</a:t>
            </a:r>
            <a:r>
              <a:rPr sz="2000" b="1" dirty="0">
                <a:latin typeface="Calibri"/>
                <a:cs typeface="Calibri"/>
              </a:rPr>
              <a:t>t</a:t>
            </a:r>
            <a:r>
              <a:rPr sz="2000" b="1" spc="-15" dirty="0">
                <a:latin typeface="Calibri"/>
                <a:cs typeface="Calibri"/>
              </a:rPr>
              <a:t>r</a:t>
            </a:r>
            <a:r>
              <a:rPr sz="2000" b="1" dirty="0">
                <a:latin typeface="Calibri"/>
                <a:cs typeface="Calibri"/>
              </a:rPr>
              <a:t>l</a:t>
            </a:r>
            <a:r>
              <a:rPr sz="2000" b="1" spc="-15" dirty="0">
                <a:latin typeface="Calibri"/>
                <a:cs typeface="Calibri"/>
              </a:rPr>
              <a:t>-</a:t>
            </a:r>
            <a:r>
              <a:rPr sz="2000" b="1" dirty="0">
                <a:latin typeface="Calibri"/>
                <a:cs typeface="Calibri"/>
              </a:rPr>
              <a:t>A</a:t>
            </a:r>
            <a:r>
              <a:rPr sz="2000" b="1" spc="-65" dirty="0">
                <a:latin typeface="Calibri"/>
                <a:cs typeface="Calibri"/>
              </a:rPr>
              <a:t> </a:t>
            </a:r>
            <a:r>
              <a:rPr sz="2000" b="1" spc="-40" dirty="0">
                <a:latin typeface="Calibri"/>
                <a:cs typeface="Calibri"/>
              </a:rPr>
              <a:t>c</a:t>
            </a:r>
            <a:r>
              <a:rPr sz="2000" b="1" spc="20" dirty="0">
                <a:latin typeface="Calibri"/>
                <a:cs typeface="Calibri"/>
              </a:rPr>
              <a:t>h</a:t>
            </a:r>
            <a:r>
              <a:rPr sz="2000" b="1" spc="0" dirty="0">
                <a:latin typeface="Calibri"/>
                <a:cs typeface="Calibri"/>
              </a:rPr>
              <a:t>a</a:t>
            </a:r>
            <a:r>
              <a:rPr sz="2000" b="1" spc="-15" dirty="0">
                <a:latin typeface="Calibri"/>
                <a:cs typeface="Calibri"/>
              </a:rPr>
              <a:t>r</a:t>
            </a:r>
            <a:r>
              <a:rPr sz="2000" b="1" spc="0" dirty="0">
                <a:latin typeface="Calibri"/>
                <a:cs typeface="Calibri"/>
              </a:rPr>
              <a:t>a</a:t>
            </a:r>
            <a:r>
              <a:rPr sz="2000" b="1" spc="-40" dirty="0">
                <a:latin typeface="Calibri"/>
                <a:cs typeface="Calibri"/>
              </a:rPr>
              <a:t>c</a:t>
            </a:r>
            <a:r>
              <a:rPr sz="2000" b="1" dirty="0">
                <a:latin typeface="Calibri"/>
                <a:cs typeface="Calibri"/>
              </a:rPr>
              <a:t>t</a:t>
            </a:r>
            <a:r>
              <a:rPr sz="2000" b="1" spc="-10" dirty="0">
                <a:latin typeface="Calibri"/>
                <a:cs typeface="Calibri"/>
              </a:rPr>
              <a:t>e</a:t>
            </a:r>
            <a:r>
              <a:rPr sz="2000" b="1" spc="-15" dirty="0">
                <a:latin typeface="Calibri"/>
                <a:cs typeface="Calibri"/>
              </a:rPr>
              <a:t>r</a:t>
            </a:r>
            <a:r>
              <a:rPr sz="2000" b="1" spc="-5" dirty="0">
                <a:latin typeface="Calibri"/>
                <a:cs typeface="Calibri"/>
              </a:rPr>
              <a:t>s</a:t>
            </a:r>
            <a:endParaRPr sz="2000">
              <a:latin typeface="Calibri"/>
              <a:cs typeface="Calibri"/>
            </a:endParaRPr>
          </a:p>
          <a:p>
            <a:pPr marL="583565" marR="5080" indent="-165100">
              <a:lnSpc>
                <a:spcPct val="100000"/>
              </a:lnSpc>
              <a:spcBef>
                <a:spcPts val="300"/>
              </a:spcBef>
            </a:pPr>
            <a:r>
              <a:rPr sz="2000" spc="265" dirty="0">
                <a:solidFill>
                  <a:srgbClr val="107FA7"/>
                </a:solidFill>
                <a:latin typeface="Trebuchet MS"/>
                <a:cs typeface="Trebuchet MS"/>
              </a:rPr>
              <a:t>–</a:t>
            </a:r>
            <a:r>
              <a:rPr sz="2000" spc="-305" dirty="0">
                <a:solidFill>
                  <a:srgbClr val="107FA7"/>
                </a:solidFill>
                <a:latin typeface="Trebuchet MS"/>
                <a:cs typeface="Trebuchet MS"/>
              </a:rPr>
              <a:t> </a:t>
            </a:r>
            <a:r>
              <a:rPr sz="2000" spc="-80" dirty="0">
                <a:latin typeface="Calibri"/>
                <a:cs typeface="Calibri"/>
              </a:rPr>
              <a:t>W</a:t>
            </a:r>
            <a:r>
              <a:rPr sz="2000" spc="45" dirty="0">
                <a:latin typeface="Calibri"/>
                <a:cs typeface="Calibri"/>
              </a:rPr>
              <a:t>o</a:t>
            </a:r>
            <a:r>
              <a:rPr sz="2000" spc="-5" dirty="0">
                <a:latin typeface="Calibri"/>
                <a:cs typeface="Calibri"/>
              </a:rPr>
              <a:t>r</a:t>
            </a:r>
            <a:r>
              <a:rPr sz="2000" spc="-15" dirty="0">
                <a:latin typeface="Calibri"/>
                <a:cs typeface="Calibri"/>
              </a:rPr>
              <a:t>k</a:t>
            </a:r>
            <a:r>
              <a:rPr sz="2000" spc="40" dirty="0">
                <a:latin typeface="Calibri"/>
                <a:cs typeface="Calibri"/>
              </a:rPr>
              <a:t>a</a:t>
            </a:r>
            <a:r>
              <a:rPr sz="2000" spc="-5" dirty="0">
                <a:latin typeface="Calibri"/>
                <a:cs typeface="Calibri"/>
              </a:rPr>
              <a:t>r</a:t>
            </a:r>
            <a:r>
              <a:rPr sz="2000" spc="45" dirty="0">
                <a:latin typeface="Calibri"/>
                <a:cs typeface="Calibri"/>
              </a:rPr>
              <a:t>ound</a:t>
            </a:r>
            <a:r>
              <a:rPr sz="2000" spc="-5" dirty="0">
                <a:latin typeface="Calibri"/>
                <a:cs typeface="Calibri"/>
              </a:rPr>
              <a:t>:</a:t>
            </a:r>
            <a:r>
              <a:rPr sz="2000" spc="-190" dirty="0">
                <a:latin typeface="Calibri"/>
                <a:cs typeface="Calibri"/>
              </a:rPr>
              <a:t> </a:t>
            </a:r>
            <a:r>
              <a:rPr sz="2000" spc="30" dirty="0">
                <a:latin typeface="Calibri"/>
                <a:cs typeface="Calibri"/>
              </a:rPr>
              <a:t>C</a:t>
            </a:r>
            <a:r>
              <a:rPr sz="2000" spc="-5" dirty="0">
                <a:latin typeface="Calibri"/>
                <a:cs typeface="Calibri"/>
              </a:rPr>
              <a:t>re</a:t>
            </a:r>
            <a:r>
              <a:rPr sz="2000" spc="40" dirty="0">
                <a:latin typeface="Calibri"/>
                <a:cs typeface="Calibri"/>
              </a:rPr>
              <a:t>a</a:t>
            </a:r>
            <a:r>
              <a:rPr sz="2000" spc="30" dirty="0">
                <a:latin typeface="Calibri"/>
                <a:cs typeface="Calibri"/>
              </a:rPr>
              <a:t>t</a:t>
            </a:r>
            <a:r>
              <a:rPr sz="2000" spc="-5" dirty="0">
                <a:latin typeface="Calibri"/>
                <a:cs typeface="Calibri"/>
              </a:rPr>
              <a:t>e</a:t>
            </a:r>
            <a:r>
              <a:rPr sz="2000" spc="-150" dirty="0">
                <a:latin typeface="Calibri"/>
                <a:cs typeface="Calibri"/>
              </a:rPr>
              <a:t> </a:t>
            </a:r>
            <a:r>
              <a:rPr sz="2000" spc="40" dirty="0">
                <a:latin typeface="Calibri"/>
                <a:cs typeface="Calibri"/>
              </a:rPr>
              <a:t>a</a:t>
            </a:r>
            <a:r>
              <a:rPr sz="2000" dirty="0">
                <a:latin typeface="Calibri"/>
                <a:cs typeface="Calibri"/>
              </a:rPr>
              <a:t>n</a:t>
            </a:r>
            <a:r>
              <a:rPr sz="2000" spc="-105" dirty="0">
                <a:latin typeface="Calibri"/>
                <a:cs typeface="Calibri"/>
              </a:rPr>
              <a:t> </a:t>
            </a:r>
            <a:r>
              <a:rPr sz="2000" i="1" spc="35" dirty="0">
                <a:latin typeface="Calibri"/>
                <a:cs typeface="Calibri"/>
              </a:rPr>
              <a:t>e</a:t>
            </a:r>
            <a:r>
              <a:rPr sz="2000" i="1" spc="25" dirty="0">
                <a:latin typeface="Calibri"/>
                <a:cs typeface="Calibri"/>
              </a:rPr>
              <a:t>x</a:t>
            </a:r>
            <a:r>
              <a:rPr sz="2000" i="1" spc="30" dirty="0">
                <a:latin typeface="Calibri"/>
                <a:cs typeface="Calibri"/>
              </a:rPr>
              <a:t>t</a:t>
            </a:r>
            <a:r>
              <a:rPr sz="2000" i="1" spc="35" dirty="0">
                <a:latin typeface="Calibri"/>
                <a:cs typeface="Calibri"/>
              </a:rPr>
              <a:t>e</a:t>
            </a:r>
            <a:r>
              <a:rPr sz="2000" i="1" spc="0" dirty="0">
                <a:latin typeface="Calibri"/>
                <a:cs typeface="Calibri"/>
              </a:rPr>
              <a:t>r</a:t>
            </a:r>
            <a:r>
              <a:rPr sz="2000" i="1" spc="-30" dirty="0">
                <a:latin typeface="Calibri"/>
                <a:cs typeface="Calibri"/>
              </a:rPr>
              <a:t>na</a:t>
            </a:r>
            <a:r>
              <a:rPr sz="2000" i="1" dirty="0">
                <a:latin typeface="Calibri"/>
                <a:cs typeface="Calibri"/>
              </a:rPr>
              <a:t>l</a:t>
            </a:r>
            <a:r>
              <a:rPr sz="2000" i="1" spc="-114"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60" dirty="0">
                <a:latin typeface="Calibri"/>
                <a:cs typeface="Calibri"/>
              </a:rPr>
              <a:t>l</a:t>
            </a:r>
            <a:r>
              <a:rPr sz="2000" spc="-5" dirty="0">
                <a:latin typeface="Calibri"/>
                <a:cs typeface="Calibri"/>
              </a:rPr>
              <a:t>e</a:t>
            </a:r>
            <a:r>
              <a:rPr sz="2000" spc="-150" dirty="0">
                <a:latin typeface="Calibri"/>
                <a:cs typeface="Calibri"/>
              </a:rPr>
              <a:t> </a:t>
            </a:r>
            <a:r>
              <a:rPr sz="2000" spc="-35" dirty="0">
                <a:latin typeface="Calibri"/>
                <a:cs typeface="Calibri"/>
              </a:rPr>
              <a:t>w</a:t>
            </a:r>
            <a:r>
              <a:rPr sz="2000" spc="40" dirty="0">
                <a:latin typeface="Calibri"/>
                <a:cs typeface="Calibri"/>
              </a:rPr>
              <a:t>i</a:t>
            </a:r>
            <a:r>
              <a:rPr sz="2000" spc="30" dirty="0">
                <a:latin typeface="Calibri"/>
                <a:cs typeface="Calibri"/>
              </a:rPr>
              <a:t>t</a:t>
            </a:r>
            <a:r>
              <a:rPr sz="2000" dirty="0">
                <a:latin typeface="Calibri"/>
                <a:cs typeface="Calibri"/>
              </a:rPr>
              <a:t>h</a:t>
            </a:r>
            <a:r>
              <a:rPr sz="2000" spc="-105"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li</a:t>
            </a:r>
            <a:r>
              <a:rPr sz="2000" spc="-5" dirty="0">
                <a:latin typeface="Calibri"/>
                <a:cs typeface="Calibri"/>
              </a:rPr>
              <a:t>m</a:t>
            </a:r>
            <a:r>
              <a:rPr sz="2000" spc="40" dirty="0">
                <a:latin typeface="Calibri"/>
                <a:cs typeface="Calibri"/>
              </a:rPr>
              <a:t>i</a:t>
            </a:r>
            <a:r>
              <a:rPr sz="2000" spc="30" dirty="0">
                <a:latin typeface="Calibri"/>
                <a:cs typeface="Calibri"/>
              </a:rPr>
              <a:t>t</a:t>
            </a:r>
            <a:r>
              <a:rPr sz="2000" spc="-5" dirty="0">
                <a:latin typeface="Calibri"/>
                <a:cs typeface="Calibri"/>
              </a:rPr>
              <a:t>er</a:t>
            </a:r>
            <a:r>
              <a:rPr sz="2000" dirty="0">
                <a:latin typeface="Calibri"/>
                <a:cs typeface="Calibri"/>
              </a:rPr>
              <a:t>s</a:t>
            </a:r>
            <a:r>
              <a:rPr sz="2000" spc="-135" dirty="0">
                <a:latin typeface="Calibri"/>
                <a:cs typeface="Calibri"/>
              </a:rPr>
              <a:t> </a:t>
            </a:r>
            <a:r>
              <a:rPr sz="2000" spc="45" dirty="0">
                <a:latin typeface="Calibri"/>
                <a:cs typeface="Calibri"/>
              </a:rPr>
              <a:t>o</a:t>
            </a:r>
            <a:r>
              <a:rPr sz="2000" dirty="0">
                <a:latin typeface="Calibri"/>
                <a:cs typeface="Calibri"/>
              </a:rPr>
              <a:t>f</a:t>
            </a:r>
            <a:r>
              <a:rPr sz="2000" spc="-165" dirty="0">
                <a:latin typeface="Calibri"/>
                <a:cs typeface="Calibri"/>
              </a:rPr>
              <a:t> </a:t>
            </a:r>
            <a:r>
              <a:rPr sz="2000" spc="-15" dirty="0">
                <a:latin typeface="Calibri"/>
                <a:cs typeface="Calibri"/>
              </a:rPr>
              <a:t>y</a:t>
            </a:r>
            <a:r>
              <a:rPr sz="2000" spc="45" dirty="0">
                <a:latin typeface="Calibri"/>
                <a:cs typeface="Calibri"/>
              </a:rPr>
              <a:t>ou</a:t>
            </a:r>
            <a:r>
              <a:rPr sz="2000" spc="-5" dirty="0">
                <a:latin typeface="Calibri"/>
                <a:cs typeface="Calibri"/>
              </a:rPr>
              <a:t>r</a:t>
            </a:r>
            <a:r>
              <a:rPr sz="2000" spc="-150" dirty="0">
                <a:latin typeface="Calibri"/>
                <a:cs typeface="Calibri"/>
              </a:rPr>
              <a:t> </a:t>
            </a:r>
            <a:r>
              <a:rPr sz="2000" spc="-55" dirty="0">
                <a:latin typeface="Calibri"/>
                <a:cs typeface="Calibri"/>
              </a:rPr>
              <a:t>c</a:t>
            </a:r>
            <a:r>
              <a:rPr sz="2000" spc="45" dirty="0">
                <a:latin typeface="Calibri"/>
                <a:cs typeface="Calibri"/>
              </a:rPr>
              <a:t>ho</a:t>
            </a:r>
            <a:r>
              <a:rPr sz="2000" spc="40" dirty="0">
                <a:latin typeface="Calibri"/>
                <a:cs typeface="Calibri"/>
              </a:rPr>
              <a:t>i</a:t>
            </a:r>
            <a:r>
              <a:rPr sz="2000" spc="-55" dirty="0">
                <a:latin typeface="Calibri"/>
                <a:cs typeface="Calibri"/>
              </a:rPr>
              <a:t>c</a:t>
            </a:r>
            <a:r>
              <a:rPr sz="2000" spc="-5" dirty="0">
                <a:latin typeface="Calibri"/>
                <a:cs typeface="Calibri"/>
              </a:rPr>
              <a:t>e</a:t>
            </a:r>
            <a:r>
              <a:rPr sz="2000" spc="15" dirty="0">
                <a:latin typeface="Calibri"/>
                <a:cs typeface="Calibri"/>
              </a:rPr>
              <a:t>s</a:t>
            </a:r>
            <a:r>
              <a:rPr sz="2000" spc="-5" dirty="0">
                <a:latin typeface="Calibri"/>
                <a:cs typeface="Calibri"/>
              </a:rPr>
              <a:t>, </a:t>
            </a:r>
            <a:r>
              <a:rPr sz="2000" spc="15" dirty="0">
                <a:latin typeface="Calibri"/>
                <a:cs typeface="Calibri"/>
              </a:rPr>
              <a:t>s</a:t>
            </a:r>
            <a:r>
              <a:rPr sz="2000" spc="40" dirty="0">
                <a:latin typeface="Calibri"/>
                <a:cs typeface="Calibri"/>
              </a:rPr>
              <a:t>a</a:t>
            </a:r>
            <a:r>
              <a:rPr sz="2000" spc="-10" dirty="0">
                <a:latin typeface="Calibri"/>
                <a:cs typeface="Calibri"/>
              </a:rPr>
              <a:t>v</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5" dirty="0">
                <a:latin typeface="Calibri"/>
                <a:cs typeface="Calibri"/>
              </a:rPr>
              <a:t>re</a:t>
            </a:r>
            <a:r>
              <a:rPr sz="2000" spc="15" dirty="0">
                <a:latin typeface="Calibri"/>
                <a:cs typeface="Calibri"/>
              </a:rPr>
              <a:t>s</a:t>
            </a:r>
            <a:r>
              <a:rPr sz="2000" spc="45" dirty="0">
                <a:latin typeface="Calibri"/>
                <a:cs typeface="Calibri"/>
              </a:rPr>
              <a:t>u</a:t>
            </a:r>
            <a:r>
              <a:rPr sz="2000" spc="40" dirty="0">
                <a:latin typeface="Calibri"/>
                <a:cs typeface="Calibri"/>
              </a:rPr>
              <a:t>l</a:t>
            </a:r>
            <a:r>
              <a:rPr sz="2000" spc="30" dirty="0">
                <a:latin typeface="Calibri"/>
                <a:cs typeface="Calibri"/>
              </a:rPr>
              <a:t>t</a:t>
            </a:r>
            <a:r>
              <a:rPr sz="2000" dirty="0">
                <a:latin typeface="Calibri"/>
                <a:cs typeface="Calibri"/>
              </a:rPr>
              <a:t>s</a:t>
            </a:r>
            <a:r>
              <a:rPr sz="2000" spc="-135" dirty="0">
                <a:latin typeface="Calibri"/>
                <a:cs typeface="Calibri"/>
              </a:rPr>
              <a:t> </a:t>
            </a:r>
            <a:r>
              <a:rPr sz="2000" spc="30" dirty="0">
                <a:latin typeface="Calibri"/>
                <a:cs typeface="Calibri"/>
              </a:rPr>
              <a:t>t</a:t>
            </a:r>
            <a:r>
              <a:rPr sz="2000" dirty="0">
                <a:latin typeface="Calibri"/>
                <a:cs typeface="Calibri"/>
              </a:rPr>
              <a:t>o</a:t>
            </a:r>
            <a:r>
              <a:rPr sz="2000" spc="-1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r>
              <a:rPr sz="2000" spc="-155"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dirty="0">
                <a:latin typeface="Calibri"/>
                <a:cs typeface="Calibri"/>
              </a:rPr>
              <a:t>n</a:t>
            </a:r>
            <a:r>
              <a:rPr sz="2000" spc="-105" dirty="0">
                <a:latin typeface="Calibri"/>
                <a:cs typeface="Calibri"/>
              </a:rPr>
              <a:t> </a:t>
            </a:r>
            <a:r>
              <a:rPr sz="2000" spc="45" dirty="0">
                <a:latin typeface="Calibri"/>
                <a:cs typeface="Calibri"/>
              </a:rPr>
              <a:t>d</a:t>
            </a:r>
            <a:r>
              <a:rPr sz="2000" spc="-5" dirty="0">
                <a:latin typeface="Calibri"/>
                <a:cs typeface="Calibri"/>
              </a:rPr>
              <a:t>e</a:t>
            </a:r>
            <a:r>
              <a:rPr sz="2000" spc="40" dirty="0">
                <a:latin typeface="Calibri"/>
                <a:cs typeface="Calibri"/>
              </a:rPr>
              <a:t>l</a:t>
            </a:r>
            <a:r>
              <a:rPr sz="2000" spc="-5" dirty="0">
                <a:latin typeface="Calibri"/>
                <a:cs typeface="Calibri"/>
              </a:rPr>
              <a:t>e</a:t>
            </a:r>
            <a:r>
              <a:rPr sz="2000" spc="30" dirty="0">
                <a:latin typeface="Calibri"/>
                <a:cs typeface="Calibri"/>
              </a:rPr>
              <a:t>t</a:t>
            </a:r>
            <a:r>
              <a:rPr sz="2000" spc="-5" dirty="0">
                <a:latin typeface="Calibri"/>
                <a:cs typeface="Calibri"/>
              </a:rPr>
              <a:t>e</a:t>
            </a:r>
            <a:r>
              <a:rPr sz="2000" spc="-50" dirty="0">
                <a:latin typeface="Calibri"/>
                <a:cs typeface="Calibri"/>
              </a:rPr>
              <a:t> </a:t>
            </a:r>
            <a:r>
              <a:rPr sz="2000" spc="30" dirty="0">
                <a:latin typeface="Calibri"/>
                <a:cs typeface="Calibri"/>
              </a:rPr>
              <a:t>t</a:t>
            </a:r>
            <a:r>
              <a:rPr sz="2000" spc="45" dirty="0">
                <a:latin typeface="Calibri"/>
                <a:cs typeface="Calibri"/>
              </a:rPr>
              <a:t>h</a:t>
            </a:r>
            <a:r>
              <a:rPr sz="2000" spc="-5" dirty="0">
                <a:latin typeface="Calibri"/>
                <a:cs typeface="Calibri"/>
              </a:rPr>
              <a:t>e</a:t>
            </a:r>
            <a:r>
              <a:rPr sz="2000" spc="-150" dirty="0">
                <a:latin typeface="Calibri"/>
                <a:cs typeface="Calibri"/>
              </a:rPr>
              <a:t> </a:t>
            </a:r>
            <a:r>
              <a:rPr sz="2000" spc="30" dirty="0">
                <a:latin typeface="Calibri"/>
                <a:cs typeface="Calibri"/>
              </a:rPr>
              <a:t>t</a:t>
            </a:r>
            <a:r>
              <a:rPr sz="2000" spc="40" dirty="0">
                <a:latin typeface="Calibri"/>
                <a:cs typeface="Calibri"/>
              </a:rPr>
              <a:t>a</a:t>
            </a:r>
            <a:r>
              <a:rPr sz="2000" spc="45" dirty="0">
                <a:latin typeface="Calibri"/>
                <a:cs typeface="Calibri"/>
              </a:rPr>
              <a:t>b</a:t>
            </a:r>
            <a:r>
              <a:rPr sz="2000" spc="40" dirty="0">
                <a:latin typeface="Calibri"/>
                <a:cs typeface="Calibri"/>
              </a:rPr>
              <a:t>l</a:t>
            </a:r>
            <a:r>
              <a:rPr sz="2000" spc="-5" dirty="0">
                <a:latin typeface="Calibri"/>
                <a:cs typeface="Calibri"/>
              </a:rPr>
              <a:t>e</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145" dirty="0"/>
              <a:t>W</a:t>
            </a:r>
            <a:r>
              <a:rPr spc="-45" dirty="0"/>
              <a:t>r</a:t>
            </a:r>
            <a:r>
              <a:rPr spc="50" dirty="0"/>
              <a:t>i</a:t>
            </a:r>
            <a:r>
              <a:rPr spc="-5" dirty="0"/>
              <a:t>t</a:t>
            </a:r>
            <a:r>
              <a:rPr spc="50" dirty="0"/>
              <a:t>i</a:t>
            </a:r>
            <a:r>
              <a:rPr spc="35" dirty="0"/>
              <a:t>n</a:t>
            </a:r>
            <a:r>
              <a:rPr spc="-5" dirty="0"/>
              <a:t>g</a:t>
            </a:r>
            <a:r>
              <a:rPr spc="-75" dirty="0"/>
              <a:t> </a:t>
            </a:r>
            <a:r>
              <a:rPr spc="10" dirty="0"/>
              <a:t>O</a:t>
            </a:r>
            <a:r>
              <a:rPr spc="35" dirty="0"/>
              <a:t>u</a:t>
            </a:r>
            <a:r>
              <a:rPr spc="-5" dirty="0"/>
              <a:t>t</a:t>
            </a:r>
            <a:r>
              <a:rPr spc="35" dirty="0"/>
              <a:t>pu</a:t>
            </a:r>
            <a:r>
              <a:rPr dirty="0"/>
              <a:t>t</a:t>
            </a:r>
            <a:r>
              <a:rPr spc="-150" dirty="0"/>
              <a:t> </a:t>
            </a:r>
            <a:r>
              <a:rPr spc="-175" dirty="0"/>
              <a:t>T</a:t>
            </a:r>
            <a:r>
              <a:rPr dirty="0"/>
              <a:t>o</a:t>
            </a:r>
            <a:r>
              <a:rPr spc="-10" dirty="0"/>
              <a:t> </a:t>
            </a:r>
            <a:r>
              <a:rPr spc="5" dirty="0"/>
              <a:t>H</a:t>
            </a:r>
            <a:r>
              <a:rPr spc="20" dirty="0"/>
              <a:t>D</a:t>
            </a:r>
            <a:r>
              <a:rPr spc="-5" dirty="0"/>
              <a:t>F</a:t>
            </a:r>
            <a:r>
              <a:rPr dirty="0"/>
              <a:t>S</a:t>
            </a:r>
            <a:r>
              <a:rPr spc="-50" dirty="0"/>
              <a:t> </a:t>
            </a:r>
            <a:r>
              <a:rPr spc="50" dirty="0"/>
              <a:t>i</a:t>
            </a:r>
            <a:r>
              <a:rPr dirty="0"/>
              <a:t>n</a:t>
            </a:r>
            <a:r>
              <a:rPr spc="-105" dirty="0"/>
              <a:t> </a:t>
            </a:r>
            <a:r>
              <a:rPr spc="5" dirty="0"/>
              <a:t>H</a:t>
            </a:r>
            <a:r>
              <a:rPr spc="50" dirty="0"/>
              <a:t>i</a:t>
            </a:r>
            <a:r>
              <a:rPr spc="5" dirty="0"/>
              <a:t>v</a:t>
            </a:r>
            <a:r>
              <a:rPr spc="-5" dirty="0"/>
              <a:t>e</a:t>
            </a:r>
          </a:p>
        </p:txBody>
      </p:sp>
      <p:sp>
        <p:nvSpPr>
          <p:cNvPr id="5" name="object 5"/>
          <p:cNvSpPr/>
          <p:nvPr/>
        </p:nvSpPr>
        <p:spPr>
          <a:xfrm>
            <a:off x="571500" y="1562100"/>
            <a:ext cx="8140700" cy="143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1689100"/>
            <a:ext cx="6273800" cy="12192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15950" y="1606550"/>
            <a:ext cx="8001000" cy="1295400"/>
          </a:xfrm>
          <a:prstGeom prst="rect">
            <a:avLst/>
          </a:prstGeom>
          <a:solidFill>
            <a:srgbClr val="F6FFC3"/>
          </a:solidFill>
          <a:ln w="12700">
            <a:solidFill>
              <a:srgbClr val="7F7F7F"/>
            </a:solidFill>
          </a:ln>
        </p:spPr>
        <p:txBody>
          <a:bodyPr vert="horz" wrap="square" lIns="0" tIns="0" rIns="0" bIns="0" rtlCol="0">
            <a:spAutoFit/>
          </a:bodyPr>
          <a:lstStyle/>
          <a:p>
            <a:pPr marL="448945" marR="2032000" indent="-279400">
              <a:lnSpc>
                <a:spcPct val="111100"/>
              </a:lnSpc>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260" dirty="0">
                <a:solidFill>
                  <a:srgbClr val="010000"/>
                </a:solidFill>
                <a:latin typeface="Courier New"/>
                <a:cs typeface="Courier New"/>
              </a:rPr>
              <a:t> </a:t>
            </a:r>
            <a:r>
              <a:rPr sz="1800" b="1" spc="15" dirty="0">
                <a:solidFill>
                  <a:srgbClr val="010000"/>
                </a:solidFill>
                <a:latin typeface="Courier New"/>
                <a:cs typeface="Courier New"/>
              </a:rPr>
              <a:t>'</a:t>
            </a:r>
            <a:r>
              <a:rPr sz="1800" b="1" spc="20" dirty="0">
                <a:solidFill>
                  <a:srgbClr val="010000"/>
                </a:solidFill>
                <a:latin typeface="Courier New"/>
                <a:cs typeface="Courier New"/>
              </a:rPr>
              <a:t>/</a:t>
            </a:r>
            <a:r>
              <a:rPr sz="1800" b="1" spc="15" dirty="0">
                <a:solidFill>
                  <a:srgbClr val="010000"/>
                </a:solidFill>
                <a:latin typeface="Courier New"/>
                <a:cs typeface="Courier New"/>
              </a:rPr>
              <a:t>dualcor</a:t>
            </a:r>
            <a:r>
              <a:rPr sz="1800" b="1" spc="20" dirty="0">
                <a:solidFill>
                  <a:srgbClr val="010000"/>
                </a:solidFill>
                <a:latin typeface="Courier New"/>
                <a:cs typeface="Courier New"/>
              </a:rPr>
              <a:t>e</a:t>
            </a:r>
            <a:r>
              <a:rPr sz="1800" b="1" spc="15" dirty="0">
                <a:solidFill>
                  <a:srgbClr val="010000"/>
                </a:solidFill>
                <a:latin typeface="Courier New"/>
                <a:cs typeface="Courier New"/>
              </a:rPr>
              <a:t>/ny/’ 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customers</a:t>
            </a:r>
            <a:endParaRPr sz="1800">
              <a:latin typeface="Courier New"/>
              <a:cs typeface="Courier New"/>
            </a:endParaRPr>
          </a:p>
          <a:p>
            <a:pPr marL="448945">
              <a:lnSpc>
                <a:spcPct val="100000"/>
              </a:lnSpc>
              <a:spcBef>
                <a:spcPts val="140"/>
              </a:spcBef>
            </a:pP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'NY';</a:t>
            </a:r>
            <a:endParaRPr sz="1800">
              <a:latin typeface="Courier New"/>
              <a:cs typeface="Courier New"/>
            </a:endParaRPr>
          </a:p>
        </p:txBody>
      </p:sp>
      <p:sp>
        <p:nvSpPr>
          <p:cNvPr id="8" name="object 8"/>
          <p:cNvSpPr/>
          <p:nvPr/>
        </p:nvSpPr>
        <p:spPr>
          <a:xfrm>
            <a:off x="8229600" y="228600"/>
            <a:ext cx="635000" cy="558800"/>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38</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72897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14" dirty="0">
                <a:latin typeface="Calibri"/>
                <a:cs typeface="Calibri"/>
              </a:rPr>
              <a:t>W</a:t>
            </a:r>
            <a:r>
              <a:rPr sz="2000" b="1" dirty="0">
                <a:latin typeface="Calibri"/>
                <a:cs typeface="Calibri"/>
              </a:rPr>
              <a:t>e</a:t>
            </a:r>
            <a:r>
              <a:rPr sz="2000" b="1" spc="40" dirty="0">
                <a:latin typeface="Calibri"/>
                <a:cs typeface="Calibri"/>
              </a:rPr>
              <a:t> </a:t>
            </a:r>
            <a:r>
              <a:rPr sz="2000" b="1" spc="-15" dirty="0">
                <a:latin typeface="Calibri"/>
                <a:cs typeface="Calibri"/>
              </a:rPr>
              <a:t>j</a:t>
            </a:r>
            <a:r>
              <a:rPr sz="2000" b="1" spc="20" dirty="0">
                <a:latin typeface="Calibri"/>
                <a:cs typeface="Calibri"/>
              </a:rPr>
              <a:t>u</a:t>
            </a:r>
            <a:r>
              <a:rPr sz="2000" b="1" spc="-5" dirty="0">
                <a:latin typeface="Calibri"/>
                <a:cs typeface="Calibri"/>
              </a:rPr>
              <a:t>st</a:t>
            </a:r>
            <a:r>
              <a:rPr sz="2000" b="1" spc="-50" dirty="0">
                <a:latin typeface="Calibri"/>
                <a:cs typeface="Calibri"/>
              </a:rPr>
              <a:t> </a:t>
            </a:r>
            <a:r>
              <a:rPr sz="2000" b="1" spc="-5" dirty="0">
                <a:latin typeface="Calibri"/>
                <a:cs typeface="Calibri"/>
              </a:rPr>
              <a:t>s</a:t>
            </a:r>
            <a:r>
              <a:rPr sz="2000" b="1" spc="0" dirty="0">
                <a:latin typeface="Calibri"/>
                <a:cs typeface="Calibri"/>
              </a:rPr>
              <a:t>a</a:t>
            </a:r>
            <a:r>
              <a:rPr sz="2000" b="1" dirty="0">
                <a:latin typeface="Calibri"/>
                <a:cs typeface="Calibri"/>
              </a:rPr>
              <a:t>w</a:t>
            </a:r>
            <a:r>
              <a:rPr sz="2000" b="1" spc="-45" dirty="0">
                <a:latin typeface="Calibri"/>
                <a:cs typeface="Calibri"/>
              </a:rPr>
              <a:t> </a:t>
            </a:r>
            <a:r>
              <a:rPr sz="2000" b="1" dirty="0">
                <a:latin typeface="Calibri"/>
                <a:cs typeface="Calibri"/>
              </a:rPr>
              <a:t>t</a:t>
            </a:r>
            <a:r>
              <a:rPr sz="2000" b="1" spc="20" dirty="0">
                <a:latin typeface="Calibri"/>
                <a:cs typeface="Calibri"/>
              </a:rPr>
              <a:t>h</a:t>
            </a:r>
            <a:r>
              <a:rPr sz="2000" b="1" spc="0" dirty="0">
                <a:latin typeface="Calibri"/>
                <a:cs typeface="Calibri"/>
              </a:rPr>
              <a:t>a</a:t>
            </a:r>
            <a:r>
              <a:rPr sz="2000" b="1" spc="-5" dirty="0">
                <a:latin typeface="Calibri"/>
                <a:cs typeface="Calibri"/>
              </a:rPr>
              <a:t>t</a:t>
            </a:r>
            <a:r>
              <a:rPr sz="2000" b="1" spc="-50" dirty="0">
                <a:latin typeface="Calibri"/>
                <a:cs typeface="Calibri"/>
              </a:rPr>
              <a:t> </a:t>
            </a:r>
            <a:r>
              <a:rPr sz="2000" b="1" spc="-55" dirty="0">
                <a:latin typeface="Calibri"/>
                <a:cs typeface="Calibri"/>
              </a:rPr>
              <a:t>y</a:t>
            </a:r>
            <a:r>
              <a:rPr sz="2000" b="1" spc="10" dirty="0">
                <a:latin typeface="Calibri"/>
                <a:cs typeface="Calibri"/>
              </a:rPr>
              <a:t>o</a:t>
            </a:r>
            <a:r>
              <a:rPr sz="2000" b="1" spc="-5" dirty="0">
                <a:latin typeface="Calibri"/>
                <a:cs typeface="Calibri"/>
              </a:rPr>
              <a:t>u</a:t>
            </a:r>
            <a:r>
              <a:rPr sz="2000" b="1" spc="-30" dirty="0">
                <a:latin typeface="Calibri"/>
                <a:cs typeface="Calibri"/>
              </a:rPr>
              <a:t> </a:t>
            </a:r>
            <a:r>
              <a:rPr sz="2000" b="1" spc="-40" dirty="0">
                <a:latin typeface="Calibri"/>
                <a:cs typeface="Calibri"/>
              </a:rPr>
              <a:t>c</a:t>
            </a:r>
            <a:r>
              <a:rPr sz="2000" b="1" spc="0" dirty="0">
                <a:latin typeface="Calibri"/>
                <a:cs typeface="Calibri"/>
              </a:rPr>
              <a:t>a</a:t>
            </a:r>
            <a:r>
              <a:rPr sz="2000" b="1" spc="-5" dirty="0">
                <a:latin typeface="Calibri"/>
                <a:cs typeface="Calibri"/>
              </a:rPr>
              <a:t>n</a:t>
            </a:r>
            <a:r>
              <a:rPr sz="2000" b="1" spc="70" dirty="0">
                <a:latin typeface="Calibri"/>
                <a:cs typeface="Calibri"/>
              </a:rPr>
              <a:t> </a:t>
            </a:r>
            <a:r>
              <a:rPr sz="2000" b="1" spc="-5" dirty="0">
                <a:latin typeface="Calibri"/>
                <a:cs typeface="Calibri"/>
              </a:rPr>
              <a:t>s</a:t>
            </a:r>
            <a:r>
              <a:rPr sz="2000" b="1" spc="0" dirty="0">
                <a:latin typeface="Calibri"/>
                <a:cs typeface="Calibri"/>
              </a:rPr>
              <a:t>a</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10" dirty="0">
                <a:latin typeface="Calibri"/>
                <a:cs typeface="Calibri"/>
              </a:rPr>
              <a:t>o</a:t>
            </a:r>
            <a:r>
              <a:rPr sz="2000" b="1" spc="20" dirty="0">
                <a:latin typeface="Calibri"/>
                <a:cs typeface="Calibri"/>
              </a:rPr>
              <a:t>u</a:t>
            </a:r>
            <a:r>
              <a:rPr sz="2000" b="1" dirty="0">
                <a:latin typeface="Calibri"/>
                <a:cs typeface="Calibri"/>
              </a:rPr>
              <a:t>t</a:t>
            </a:r>
            <a:r>
              <a:rPr sz="2000" b="1" spc="20" dirty="0">
                <a:latin typeface="Calibri"/>
                <a:cs typeface="Calibri"/>
              </a:rPr>
              <a:t>pu</a:t>
            </a:r>
            <a:r>
              <a:rPr sz="2000" b="1" spc="-5" dirty="0">
                <a:latin typeface="Calibri"/>
                <a:cs typeface="Calibri"/>
              </a:rPr>
              <a:t>t</a:t>
            </a:r>
            <a:r>
              <a:rPr sz="2000" b="1" spc="-1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0" dirty="0">
                <a:latin typeface="Calibri"/>
                <a:cs typeface="Calibri"/>
              </a:rPr>
              <a:t>a</a:t>
            </a:r>
            <a:r>
              <a:rPr sz="2000" b="1" spc="-5" dirty="0">
                <a:latin typeface="Calibri"/>
                <a:cs typeface="Calibri"/>
              </a:rPr>
              <a:t>n</a:t>
            </a:r>
            <a:r>
              <a:rPr sz="2000" b="1" spc="-30" dirty="0">
                <a:latin typeface="Calibri"/>
                <a:cs typeface="Calibri"/>
              </a:rPr>
              <a:t> </a:t>
            </a:r>
            <a:r>
              <a:rPr sz="2000" b="1" spc="25" dirty="0">
                <a:latin typeface="Calibri"/>
                <a:cs typeface="Calibri"/>
              </a:rPr>
              <a:t>H</a:t>
            </a:r>
            <a:r>
              <a:rPr sz="2000" b="1" spc="35" dirty="0">
                <a:latin typeface="Calibri"/>
                <a:cs typeface="Calibri"/>
              </a:rPr>
              <a:t>D</a:t>
            </a:r>
            <a:r>
              <a:rPr sz="2000" b="1" spc="-20" dirty="0">
                <a:latin typeface="Calibri"/>
                <a:cs typeface="Calibri"/>
              </a:rPr>
              <a:t>F</a:t>
            </a:r>
            <a:r>
              <a:rPr sz="2000" b="1" spc="-5" dirty="0">
                <a:latin typeface="Calibri"/>
                <a:cs typeface="Calibri"/>
              </a:rPr>
              <a:t>S</a:t>
            </a:r>
            <a:r>
              <a:rPr sz="2000" b="1" dirty="0">
                <a:latin typeface="Calibri"/>
                <a:cs typeface="Calibri"/>
              </a:rPr>
              <a:t> </a:t>
            </a:r>
            <a:r>
              <a:rPr sz="2000" b="1" spc="-35" dirty="0">
                <a:latin typeface="Calibri"/>
                <a:cs typeface="Calibri"/>
              </a:rPr>
              <a:t>f</a:t>
            </a:r>
            <a:r>
              <a:rPr sz="2000" b="1" dirty="0">
                <a:latin typeface="Calibri"/>
                <a:cs typeface="Calibri"/>
              </a:rPr>
              <a:t>ile</a:t>
            </a:r>
            <a:endParaRPr sz="2000">
              <a:latin typeface="Calibri"/>
              <a:cs typeface="Calibri"/>
            </a:endParaRPr>
          </a:p>
        </p:txBody>
      </p:sp>
      <p:sp>
        <p:nvSpPr>
          <p:cNvPr id="3" name="object 3"/>
          <p:cNvSpPr txBox="1"/>
          <p:nvPr/>
        </p:nvSpPr>
        <p:spPr>
          <a:xfrm>
            <a:off x="527242" y="3126754"/>
            <a:ext cx="4674870"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40" dirty="0">
                <a:latin typeface="Calibri"/>
                <a:cs typeface="Calibri"/>
              </a:rPr>
              <a:t>c</a:t>
            </a:r>
            <a:r>
              <a:rPr sz="2000" b="1" spc="10" dirty="0">
                <a:latin typeface="Calibri"/>
                <a:cs typeface="Calibri"/>
              </a:rPr>
              <a:t>o</a:t>
            </a:r>
            <a:r>
              <a:rPr sz="2000" b="1" spc="20" dirty="0">
                <a:latin typeface="Calibri"/>
                <a:cs typeface="Calibri"/>
              </a:rPr>
              <a:t>u</a:t>
            </a:r>
            <a:r>
              <a:rPr sz="2000" b="1" dirty="0">
                <a:latin typeface="Calibri"/>
                <a:cs typeface="Calibri"/>
              </a:rPr>
              <a:t>l</a:t>
            </a:r>
            <a:r>
              <a:rPr sz="2000" b="1" spc="-5" dirty="0">
                <a:latin typeface="Calibri"/>
                <a:cs typeface="Calibri"/>
              </a:rPr>
              <a:t>d</a:t>
            </a:r>
            <a:r>
              <a:rPr sz="2000" b="1" spc="-30" dirty="0">
                <a:latin typeface="Calibri"/>
                <a:cs typeface="Calibri"/>
              </a:rPr>
              <a:t> </a:t>
            </a:r>
            <a:r>
              <a:rPr sz="2000" b="1" spc="0" dirty="0">
                <a:latin typeface="Calibri"/>
                <a:cs typeface="Calibri"/>
              </a:rPr>
              <a:t>a</a:t>
            </a:r>
            <a:r>
              <a:rPr sz="2000" b="1" dirty="0">
                <a:latin typeface="Calibri"/>
                <a:cs typeface="Calibri"/>
              </a:rPr>
              <a:t>l</a:t>
            </a:r>
            <a:r>
              <a:rPr sz="2000" b="1" spc="-5" dirty="0">
                <a:latin typeface="Calibri"/>
                <a:cs typeface="Calibri"/>
              </a:rPr>
              <a:t>so</a:t>
            </a:r>
            <a:r>
              <a:rPr sz="2000" b="1" spc="-30" dirty="0">
                <a:latin typeface="Calibri"/>
                <a:cs typeface="Calibri"/>
              </a:rPr>
              <a:t> </a:t>
            </a:r>
            <a:r>
              <a:rPr sz="2000" b="1" spc="20" dirty="0">
                <a:latin typeface="Calibri"/>
                <a:cs typeface="Calibri"/>
              </a:rPr>
              <a:t>b</a:t>
            </a:r>
            <a:r>
              <a:rPr sz="2000" b="1" dirty="0">
                <a:latin typeface="Calibri"/>
                <a:cs typeface="Calibri"/>
              </a:rPr>
              <a:t>e</a:t>
            </a:r>
            <a:r>
              <a:rPr sz="2000" b="1" spc="-60" dirty="0">
                <a:latin typeface="Calibri"/>
                <a:cs typeface="Calibri"/>
              </a:rPr>
              <a:t> </a:t>
            </a:r>
            <a:r>
              <a:rPr sz="2000" b="1" spc="5" dirty="0">
                <a:latin typeface="Calibri"/>
                <a:cs typeface="Calibri"/>
              </a:rPr>
              <a:t>w</a:t>
            </a:r>
            <a:r>
              <a:rPr sz="2000" b="1" spc="-15" dirty="0">
                <a:latin typeface="Calibri"/>
                <a:cs typeface="Calibri"/>
              </a:rPr>
              <a:t>r</a:t>
            </a:r>
            <a:r>
              <a:rPr sz="2000" b="1" dirty="0">
                <a:latin typeface="Calibri"/>
                <a:cs typeface="Calibri"/>
              </a:rPr>
              <a:t>itt</a:t>
            </a:r>
            <a:r>
              <a:rPr sz="2000" b="1" spc="-10" dirty="0">
                <a:latin typeface="Calibri"/>
                <a:cs typeface="Calibri"/>
              </a:rPr>
              <a:t>e</a:t>
            </a:r>
            <a:r>
              <a:rPr sz="2000" b="1" spc="-5" dirty="0">
                <a:latin typeface="Calibri"/>
                <a:cs typeface="Calibri"/>
              </a:rPr>
              <a:t>n</a:t>
            </a:r>
            <a:r>
              <a:rPr sz="2000" b="1" spc="-30" dirty="0">
                <a:latin typeface="Calibri"/>
                <a:cs typeface="Calibri"/>
              </a:rPr>
              <a:t> </a:t>
            </a:r>
            <a:r>
              <a:rPr sz="2000" b="1" spc="0" dirty="0">
                <a:latin typeface="Calibri"/>
                <a:cs typeface="Calibri"/>
              </a:rPr>
              <a:t>a</a:t>
            </a:r>
            <a:r>
              <a:rPr sz="2000" b="1" spc="-5" dirty="0">
                <a:latin typeface="Calibri"/>
                <a:cs typeface="Calibri"/>
              </a:rPr>
              <a:t>s</a:t>
            </a:r>
            <a:r>
              <a:rPr sz="2000" b="1" spc="-5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ll</a:t>
            </a:r>
            <a:r>
              <a:rPr sz="2000" b="1" spc="10" dirty="0">
                <a:latin typeface="Calibri"/>
                <a:cs typeface="Calibri"/>
              </a:rPr>
              <a:t>o</a:t>
            </a:r>
            <a:r>
              <a:rPr sz="2000" b="1" spc="5" dirty="0">
                <a:latin typeface="Calibri"/>
                <a:cs typeface="Calibri"/>
              </a:rPr>
              <a:t>ws</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t>S</a:t>
            </a:r>
            <a:r>
              <a:rPr spc="-50" dirty="0"/>
              <a:t>a</a:t>
            </a:r>
            <a:r>
              <a:rPr spc="5" dirty="0"/>
              <a:t>v</a:t>
            </a:r>
            <a:r>
              <a:rPr spc="50" dirty="0"/>
              <a:t>i</a:t>
            </a:r>
            <a:r>
              <a:rPr spc="35" dirty="0"/>
              <a:t>n</a:t>
            </a:r>
            <a:r>
              <a:rPr spc="-5" dirty="0"/>
              <a:t>g</a:t>
            </a:r>
            <a:r>
              <a:rPr spc="-75" dirty="0"/>
              <a:t> </a:t>
            </a:r>
            <a:r>
              <a:rPr spc="-5" dirty="0"/>
              <a:t>t</a:t>
            </a:r>
            <a:r>
              <a:rPr dirty="0"/>
              <a:t>o</a:t>
            </a:r>
            <a:r>
              <a:rPr spc="-10" dirty="0"/>
              <a:t> </a:t>
            </a:r>
            <a:r>
              <a:rPr spc="45" dirty="0"/>
              <a:t>M</a:t>
            </a:r>
            <a:r>
              <a:rPr spc="35" dirty="0"/>
              <a:t>u</a:t>
            </a:r>
            <a:r>
              <a:rPr spc="50" dirty="0"/>
              <a:t>l</a:t>
            </a:r>
            <a:r>
              <a:rPr spc="-5" dirty="0"/>
              <a:t>t</a:t>
            </a:r>
            <a:r>
              <a:rPr spc="50" dirty="0"/>
              <a:t>i</a:t>
            </a:r>
            <a:r>
              <a:rPr spc="35" dirty="0"/>
              <a:t>p</a:t>
            </a:r>
            <a:r>
              <a:rPr spc="50" dirty="0"/>
              <a:t>l</a:t>
            </a:r>
            <a:r>
              <a:rPr spc="-5" dirty="0"/>
              <a:t>e</a:t>
            </a:r>
            <a:r>
              <a:rPr spc="-240" dirty="0"/>
              <a:t> </a:t>
            </a:r>
            <a:r>
              <a:rPr spc="20" dirty="0"/>
              <a:t>D</a:t>
            </a:r>
            <a:r>
              <a:rPr spc="50" dirty="0"/>
              <a:t>i</a:t>
            </a:r>
            <a:r>
              <a:rPr spc="-45" dirty="0"/>
              <a:t>r</a:t>
            </a:r>
            <a:r>
              <a:rPr dirty="0"/>
              <a:t>e</a:t>
            </a:r>
            <a:r>
              <a:rPr spc="-25" dirty="0"/>
              <a:t>c</a:t>
            </a:r>
            <a:r>
              <a:rPr spc="-5" dirty="0"/>
              <a:t>t</a:t>
            </a:r>
            <a:r>
              <a:rPr spc="30" dirty="0"/>
              <a:t>o</a:t>
            </a:r>
            <a:r>
              <a:rPr spc="-45" dirty="0"/>
              <a:t>r</a:t>
            </a:r>
            <a:r>
              <a:rPr spc="50" dirty="0"/>
              <a:t>i</a:t>
            </a:r>
            <a:r>
              <a:rPr dirty="0"/>
              <a:t>es</a:t>
            </a:r>
            <a:r>
              <a:rPr spc="-185" dirty="0"/>
              <a:t> </a:t>
            </a:r>
            <a:r>
              <a:rPr spc="50" dirty="0"/>
              <a:t>i</a:t>
            </a:r>
            <a:r>
              <a:rPr dirty="0"/>
              <a:t>n</a:t>
            </a:r>
            <a:r>
              <a:rPr spc="-105" dirty="0"/>
              <a:t> </a:t>
            </a:r>
            <a:r>
              <a:rPr spc="5" dirty="0"/>
              <a:t>H</a:t>
            </a:r>
            <a:r>
              <a:rPr spc="50" dirty="0"/>
              <a:t>i</a:t>
            </a:r>
            <a:r>
              <a:rPr spc="5" dirty="0"/>
              <a:t>v</a:t>
            </a:r>
            <a:r>
              <a:rPr spc="-5" dirty="0"/>
              <a:t>e</a:t>
            </a:r>
            <a:r>
              <a:rPr spc="-40" dirty="0"/>
              <a:t> </a:t>
            </a:r>
            <a:r>
              <a:rPr spc="-30" dirty="0"/>
              <a:t>(</a:t>
            </a:r>
            <a:r>
              <a:rPr spc="-25" dirty="0"/>
              <a:t>1</a:t>
            </a:r>
            <a:r>
              <a:rPr dirty="0"/>
              <a:t>)</a:t>
            </a:r>
          </a:p>
        </p:txBody>
      </p:sp>
      <p:sp>
        <p:nvSpPr>
          <p:cNvPr id="5" name="object 5"/>
          <p:cNvSpPr/>
          <p:nvPr/>
        </p:nvSpPr>
        <p:spPr>
          <a:xfrm>
            <a:off x="647700" y="1562100"/>
            <a:ext cx="8064500" cy="143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8500" y="1676400"/>
            <a:ext cx="6045200" cy="12319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92150" y="1606550"/>
            <a:ext cx="7924800" cy="1295400"/>
          </a:xfrm>
          <a:prstGeom prst="rect">
            <a:avLst/>
          </a:prstGeom>
          <a:solidFill>
            <a:srgbClr val="F6FFC3"/>
          </a:solidFill>
          <a:ln w="12700">
            <a:solidFill>
              <a:srgbClr val="7F7F7F"/>
            </a:solidFill>
          </a:ln>
        </p:spPr>
        <p:txBody>
          <a:bodyPr vert="horz" wrap="square" lIns="0" tIns="0" rIns="0" bIns="0" rtlCol="0">
            <a:spAutoFit/>
          </a:bodyPr>
          <a:lstStyle/>
          <a:p>
            <a:pPr marL="448945" marR="2097405" indent="-279400">
              <a:lnSpc>
                <a:spcPct val="115700"/>
              </a:lnSpc>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260"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ny_customer</a:t>
            </a:r>
            <a:r>
              <a:rPr sz="1800" b="1" spc="20" dirty="0">
                <a:solidFill>
                  <a:srgbClr val="010000"/>
                </a:solidFill>
                <a:latin typeface="Courier New"/>
                <a:cs typeface="Courier New"/>
              </a:rPr>
              <a:t>s</a:t>
            </a:r>
            <a:r>
              <a:rPr sz="1800" b="1" dirty="0">
                <a:solidFill>
                  <a:srgbClr val="010000"/>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cust_i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lname</a:t>
            </a:r>
            <a:endParaRPr sz="1800">
              <a:latin typeface="Courier New"/>
              <a:cs typeface="Courier New"/>
            </a:endParaRPr>
          </a:p>
          <a:p>
            <a:pPr marL="715645">
              <a:lnSpc>
                <a:spcPct val="100000"/>
              </a:lnSpc>
              <a:spcBef>
                <a:spcPts val="140"/>
              </a:spcBef>
            </a:pP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35" dirty="0">
                <a:solidFill>
                  <a:srgbClr val="010000"/>
                </a:solidFill>
                <a:latin typeface="Courier New"/>
                <a:cs typeface="Courier New"/>
              </a:rPr>
              <a:t> </a:t>
            </a:r>
            <a:r>
              <a:rPr sz="1800" b="1" spc="15" dirty="0">
                <a:solidFill>
                  <a:srgbClr val="010000"/>
                </a:solidFill>
                <a:latin typeface="Courier New"/>
                <a:cs typeface="Courier New"/>
              </a:rPr>
              <a:t>'NY';</a:t>
            </a:r>
            <a:endParaRPr sz="1800">
              <a:latin typeface="Courier New"/>
              <a:cs typeface="Courier New"/>
            </a:endParaRPr>
          </a:p>
        </p:txBody>
      </p:sp>
      <p:sp>
        <p:nvSpPr>
          <p:cNvPr id="8" name="object 8"/>
          <p:cNvSpPr/>
          <p:nvPr/>
        </p:nvSpPr>
        <p:spPr>
          <a:xfrm>
            <a:off x="647700" y="3619500"/>
            <a:ext cx="8064500" cy="14351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98500" y="3733800"/>
            <a:ext cx="7264400" cy="12319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92150" y="3663950"/>
            <a:ext cx="7924800" cy="12954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dirty="0">
                <a:solidFill>
                  <a:srgbClr val="010000"/>
                </a:solidFill>
                <a:latin typeface="Courier New"/>
                <a:cs typeface="Courier New"/>
              </a:rPr>
              <a:t>c</a:t>
            </a:r>
            <a:endParaRPr sz="1800">
              <a:latin typeface="Courier New"/>
              <a:cs typeface="Courier New"/>
            </a:endParaRPr>
          </a:p>
          <a:p>
            <a:pPr marL="715645" marR="878205" indent="-266700">
              <a:lnSpc>
                <a:spcPct val="111100"/>
              </a:lnSpc>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160" dirty="0">
                <a:solidFill>
                  <a:srgbClr val="010000"/>
                </a:solidFill>
                <a:latin typeface="Courier New"/>
                <a:cs typeface="Courier New"/>
              </a:rPr>
              <a:t> </a:t>
            </a:r>
            <a:r>
              <a:rPr sz="1800" b="1" spc="15" dirty="0">
                <a:solidFill>
                  <a:srgbClr val="010000"/>
                </a:solidFill>
                <a:latin typeface="Courier New"/>
                <a:cs typeface="Courier New"/>
              </a:rPr>
              <a:t>'ny_customer</a:t>
            </a:r>
            <a:r>
              <a:rPr sz="1800" b="1" spc="20" dirty="0">
                <a:solidFill>
                  <a:srgbClr val="010000"/>
                </a:solidFill>
                <a:latin typeface="Courier New"/>
                <a:cs typeface="Courier New"/>
              </a:rPr>
              <a:t>s</a:t>
            </a:r>
            <a:r>
              <a:rPr sz="1800" b="1" dirty="0">
                <a:solidFill>
                  <a:srgbClr val="010000"/>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cust_i</a:t>
            </a:r>
            <a:r>
              <a:rPr sz="1800" b="1" spc="20" dirty="0">
                <a:solidFill>
                  <a:srgbClr val="010000"/>
                </a:solidFill>
                <a:latin typeface="Courier New"/>
                <a:cs typeface="Courier New"/>
              </a:rPr>
              <a:t>d</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165" dirty="0">
                <a:solidFill>
                  <a:srgbClr val="010000"/>
                </a:solidFill>
                <a:latin typeface="Courier New"/>
                <a:cs typeface="Courier New"/>
              </a:rPr>
              <a:t> </a:t>
            </a:r>
            <a:r>
              <a:rPr sz="1800" b="1" spc="15" dirty="0">
                <a:solidFill>
                  <a:srgbClr val="010000"/>
                </a:solidFill>
                <a:latin typeface="Courier New"/>
                <a:cs typeface="Courier New"/>
              </a:rPr>
              <a:t>lnam</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state='NY</a:t>
            </a:r>
            <a:r>
              <a:rPr sz="1800" b="1" spc="20" dirty="0">
                <a:solidFill>
                  <a:srgbClr val="010000"/>
                </a:solidFill>
                <a:latin typeface="Courier New"/>
                <a:cs typeface="Courier New"/>
              </a:rPr>
              <a:t>'</a:t>
            </a:r>
            <a:r>
              <a:rPr sz="1800" b="1" dirty="0">
                <a:solidFill>
                  <a:srgbClr val="010000"/>
                </a:solidFill>
                <a:latin typeface="Courier New"/>
                <a:cs typeface="Courier New"/>
              </a:rPr>
              <a:t>;</a:t>
            </a:r>
            <a:endParaRPr sz="1800">
              <a:latin typeface="Courier New"/>
              <a:cs typeface="Courier New"/>
            </a:endParaRPr>
          </a:p>
        </p:txBody>
      </p:sp>
      <p:sp>
        <p:nvSpPr>
          <p:cNvPr id="11" name="object 11"/>
          <p:cNvSpPr/>
          <p:nvPr/>
        </p:nvSpPr>
        <p:spPr>
          <a:xfrm>
            <a:off x="8229600" y="228600"/>
            <a:ext cx="635000" cy="55880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39</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6299200" cy="17983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spc="-114" dirty="0">
                <a:latin typeface="Calibri"/>
                <a:cs typeface="Calibri"/>
              </a:rPr>
              <a:t>W</a:t>
            </a:r>
            <a:r>
              <a:rPr sz="2000" b="1" dirty="0">
                <a:latin typeface="Calibri"/>
                <a:cs typeface="Calibri"/>
              </a:rPr>
              <a:t>e</a:t>
            </a:r>
            <a:r>
              <a:rPr sz="2000" b="1" spc="40" dirty="0">
                <a:latin typeface="Calibri"/>
                <a:cs typeface="Calibri"/>
              </a:rPr>
              <a:t> </a:t>
            </a:r>
            <a:r>
              <a:rPr sz="2000" b="1" spc="-5" dirty="0">
                <a:latin typeface="Calibri"/>
                <a:cs typeface="Calibri"/>
              </a:rPr>
              <a:t>s</a:t>
            </a:r>
            <a:r>
              <a:rPr sz="2000" b="1" spc="10" dirty="0">
                <a:latin typeface="Calibri"/>
                <a:cs typeface="Calibri"/>
              </a:rPr>
              <a:t>o</a:t>
            </a:r>
            <a:r>
              <a:rPr sz="2000" b="1" spc="-30" dirty="0">
                <a:latin typeface="Calibri"/>
                <a:cs typeface="Calibri"/>
              </a:rPr>
              <a:t>m</a:t>
            </a:r>
            <a:r>
              <a:rPr sz="2000" b="1" spc="-10" dirty="0">
                <a:latin typeface="Calibri"/>
                <a:cs typeface="Calibri"/>
              </a:rPr>
              <a:t>e</a:t>
            </a:r>
            <a:r>
              <a:rPr sz="2000" b="1" dirty="0">
                <a:latin typeface="Calibri"/>
                <a:cs typeface="Calibri"/>
              </a:rPr>
              <a:t>ti</a:t>
            </a:r>
            <a:r>
              <a:rPr sz="2000" b="1" spc="-30" dirty="0">
                <a:latin typeface="Calibri"/>
                <a:cs typeface="Calibri"/>
              </a:rPr>
              <a:t>m</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spc="20" dirty="0">
                <a:latin typeface="Calibri"/>
                <a:cs typeface="Calibri"/>
              </a:rPr>
              <a:t>n</a:t>
            </a:r>
            <a:r>
              <a:rPr sz="2000" b="1" spc="-10" dirty="0">
                <a:latin typeface="Calibri"/>
                <a:cs typeface="Calibri"/>
              </a:rPr>
              <a:t>ee</a:t>
            </a:r>
            <a:r>
              <a:rPr sz="2000" b="1" spc="-5" dirty="0">
                <a:latin typeface="Calibri"/>
                <a:cs typeface="Calibri"/>
              </a:rPr>
              <a:t>d</a:t>
            </a:r>
            <a:r>
              <a:rPr sz="2000" b="1" spc="-3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10" dirty="0">
                <a:latin typeface="Calibri"/>
                <a:cs typeface="Calibri"/>
              </a:rPr>
              <a:t>e</a:t>
            </a:r>
            <a:r>
              <a:rPr sz="2000" b="1" spc="-20" dirty="0">
                <a:latin typeface="Calibri"/>
                <a:cs typeface="Calibri"/>
              </a:rPr>
              <a:t>x</a:t>
            </a:r>
            <a:r>
              <a:rPr sz="2000" b="1" dirty="0">
                <a:latin typeface="Calibri"/>
                <a:cs typeface="Calibri"/>
              </a:rPr>
              <a:t>t</a:t>
            </a:r>
            <a:r>
              <a:rPr sz="2000" b="1" spc="-15" dirty="0">
                <a:latin typeface="Calibri"/>
                <a:cs typeface="Calibri"/>
              </a:rPr>
              <a:t>r</a:t>
            </a:r>
            <a:r>
              <a:rPr sz="2000" b="1" spc="0" dirty="0">
                <a:latin typeface="Calibri"/>
                <a:cs typeface="Calibri"/>
              </a:rPr>
              <a:t>a</a:t>
            </a:r>
            <a:r>
              <a:rPr sz="2000" b="1" spc="-40" dirty="0">
                <a:latin typeface="Calibri"/>
                <a:cs typeface="Calibri"/>
              </a:rPr>
              <a:t>c</a:t>
            </a:r>
            <a:r>
              <a:rPr sz="2000" b="1" spc="-5" dirty="0">
                <a:latin typeface="Calibri"/>
                <a:cs typeface="Calibri"/>
              </a:rPr>
              <a:t>t</a:t>
            </a:r>
            <a:r>
              <a:rPr sz="2000" b="1" spc="-50" dirty="0">
                <a:latin typeface="Calibri"/>
                <a:cs typeface="Calibri"/>
              </a:rPr>
              <a:t> </a:t>
            </a:r>
            <a:r>
              <a:rPr sz="2000" b="1" spc="20" dirty="0">
                <a:latin typeface="Calibri"/>
                <a:cs typeface="Calibri"/>
              </a:rPr>
              <a:t>d</a:t>
            </a:r>
            <a:r>
              <a:rPr sz="2000" b="1" spc="0" dirty="0">
                <a:latin typeface="Calibri"/>
                <a:cs typeface="Calibri"/>
              </a:rPr>
              <a:t>a</a:t>
            </a:r>
            <a:r>
              <a:rPr sz="2000" b="1" dirty="0">
                <a:latin typeface="Calibri"/>
                <a:cs typeface="Calibri"/>
              </a:rPr>
              <a:t>t</a:t>
            </a:r>
            <a:r>
              <a:rPr sz="2000" b="1" spc="-5" dirty="0">
                <a:latin typeface="Calibri"/>
                <a:cs typeface="Calibri"/>
              </a:rPr>
              <a:t>a</a:t>
            </a:r>
            <a:r>
              <a:rPr sz="2000" b="1" spc="-4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m</a:t>
            </a:r>
            <a:r>
              <a:rPr sz="2000" b="1" spc="20" dirty="0">
                <a:latin typeface="Calibri"/>
                <a:cs typeface="Calibri"/>
              </a:rPr>
              <a:t>u</a:t>
            </a:r>
            <a:r>
              <a:rPr sz="2000" b="1" dirty="0">
                <a:latin typeface="Calibri"/>
                <a:cs typeface="Calibri"/>
              </a:rPr>
              <a:t>lti</a:t>
            </a:r>
            <a:r>
              <a:rPr sz="2000" b="1" spc="20" dirty="0">
                <a:latin typeface="Calibri"/>
                <a:cs typeface="Calibri"/>
              </a:rPr>
              <a:t>p</a:t>
            </a:r>
            <a:r>
              <a:rPr sz="2000" b="1" dirty="0">
                <a:latin typeface="Calibri"/>
                <a:cs typeface="Calibri"/>
              </a:rPr>
              <a:t>le</a:t>
            </a:r>
            <a:r>
              <a:rPr sz="2000" b="1" spc="-160" dirty="0">
                <a:latin typeface="Calibri"/>
                <a:cs typeface="Calibri"/>
              </a:rPr>
              <a:t> </a:t>
            </a:r>
            <a:r>
              <a:rPr sz="2000" b="1" spc="-35" dirty="0">
                <a:latin typeface="Calibri"/>
                <a:cs typeface="Calibri"/>
              </a:rPr>
              <a:t>f</a:t>
            </a:r>
            <a:r>
              <a:rPr sz="2000" b="1" dirty="0">
                <a:latin typeface="Calibri"/>
                <a:cs typeface="Calibri"/>
              </a:rPr>
              <a:t>il</a:t>
            </a:r>
            <a:r>
              <a:rPr sz="2000" b="1" spc="-10" dirty="0">
                <a:latin typeface="Calibri"/>
                <a:cs typeface="Calibri"/>
              </a:rPr>
              <a:t>e</a:t>
            </a:r>
            <a:r>
              <a:rPr sz="2000" b="1" spc="-5" dirty="0">
                <a:latin typeface="Calibri"/>
                <a:cs typeface="Calibri"/>
              </a:rPr>
              <a:t>s</a:t>
            </a:r>
            <a:endParaRPr sz="2000">
              <a:latin typeface="Calibri"/>
              <a:cs typeface="Calibri"/>
            </a:endParaRPr>
          </a:p>
          <a:p>
            <a:pPr marL="584200" lvl="1" indent="-165100">
              <a:lnSpc>
                <a:spcPct val="100000"/>
              </a:lnSpc>
              <a:spcBef>
                <a:spcPts val="200"/>
              </a:spcBef>
              <a:buClr>
                <a:srgbClr val="107FA7"/>
              </a:buClr>
              <a:buFont typeface="Trebuchet MS"/>
              <a:buChar char="–"/>
              <a:tabLst>
                <a:tab pos="584200" algn="l"/>
              </a:tabLst>
            </a:pPr>
            <a:r>
              <a:rPr sz="2000" spc="-50" dirty="0">
                <a:latin typeface="Calibri"/>
                <a:cs typeface="Calibri"/>
              </a:rPr>
              <a:t>H</a:t>
            </a:r>
            <a:r>
              <a:rPr sz="2000" spc="40" dirty="0">
                <a:latin typeface="Calibri"/>
                <a:cs typeface="Calibri"/>
              </a:rPr>
              <a:t>i</a:t>
            </a:r>
            <a:r>
              <a:rPr sz="2000" spc="-10" dirty="0">
                <a:latin typeface="Calibri"/>
                <a:cs typeface="Calibri"/>
              </a:rPr>
              <a:t>v</a:t>
            </a:r>
            <a:r>
              <a:rPr sz="2000" spc="-5" dirty="0">
                <a:latin typeface="Calibri"/>
                <a:cs typeface="Calibri"/>
              </a:rPr>
              <a:t>e</a:t>
            </a:r>
            <a:r>
              <a:rPr sz="2000" spc="-50" dirty="0">
                <a:latin typeface="Calibri"/>
                <a:cs typeface="Calibri"/>
              </a:rPr>
              <a:t> </a:t>
            </a:r>
            <a:r>
              <a:rPr sz="2000" spc="-5" dirty="0">
                <a:latin typeface="Courier New"/>
                <a:cs typeface="Courier New"/>
              </a:rPr>
              <a:t>SELEC</a:t>
            </a:r>
            <a:r>
              <a:rPr sz="2000" dirty="0">
                <a:latin typeface="Courier New"/>
                <a:cs typeface="Courier New"/>
              </a:rPr>
              <a:t>T</a:t>
            </a:r>
            <a:r>
              <a:rPr sz="2000" spc="-705" dirty="0">
                <a:latin typeface="Courier New"/>
                <a:cs typeface="Courier New"/>
              </a:rPr>
              <a:t> </a:t>
            </a:r>
            <a:r>
              <a:rPr sz="2000" spc="45" dirty="0">
                <a:latin typeface="Calibri"/>
                <a:cs typeface="Calibri"/>
              </a:rPr>
              <a:t>qu</a:t>
            </a:r>
            <a:r>
              <a:rPr sz="2000" dirty="0">
                <a:latin typeface="Calibri"/>
                <a:cs typeface="Calibri"/>
              </a:rPr>
              <a:t>e</a:t>
            </a:r>
            <a:r>
              <a:rPr sz="2000" spc="-5" dirty="0">
                <a:latin typeface="Calibri"/>
                <a:cs typeface="Calibri"/>
              </a:rPr>
              <a:t>r</a:t>
            </a:r>
            <a:r>
              <a:rPr sz="2000" spc="40" dirty="0">
                <a:latin typeface="Calibri"/>
                <a:cs typeface="Calibri"/>
              </a:rPr>
              <a:t>i</a:t>
            </a:r>
            <a:r>
              <a:rPr sz="2000" spc="-5" dirty="0">
                <a:latin typeface="Calibri"/>
                <a:cs typeface="Calibri"/>
              </a:rPr>
              <a:t>e</a:t>
            </a:r>
            <a:r>
              <a:rPr sz="2000" dirty="0">
                <a:latin typeface="Calibri"/>
                <a:cs typeface="Calibri"/>
              </a:rPr>
              <a:t>s</a:t>
            </a:r>
            <a:r>
              <a:rPr sz="2000" spc="-135" dirty="0">
                <a:latin typeface="Calibri"/>
                <a:cs typeface="Calibri"/>
              </a:rPr>
              <a:t> </a:t>
            </a:r>
            <a:r>
              <a:rPr sz="2000" spc="-55" dirty="0">
                <a:latin typeface="Calibri"/>
                <a:cs typeface="Calibri"/>
              </a:rPr>
              <a:t>c</a:t>
            </a:r>
            <a:r>
              <a:rPr sz="2000" spc="40" dirty="0">
                <a:latin typeface="Calibri"/>
                <a:cs typeface="Calibri"/>
              </a:rPr>
              <a:t>a</a:t>
            </a:r>
            <a:r>
              <a:rPr sz="2000" dirty="0">
                <a:latin typeface="Calibri"/>
                <a:cs typeface="Calibri"/>
              </a:rPr>
              <a:t>n</a:t>
            </a:r>
            <a:r>
              <a:rPr sz="2000" spc="-5" dirty="0">
                <a:latin typeface="Calibri"/>
                <a:cs typeface="Calibri"/>
              </a:rPr>
              <a:t> </a:t>
            </a:r>
            <a:r>
              <a:rPr sz="2000" spc="30" dirty="0">
                <a:latin typeface="Calibri"/>
                <a:cs typeface="Calibri"/>
              </a:rPr>
              <a:t>t</a:t>
            </a:r>
            <a:r>
              <a:rPr sz="2000" spc="40" dirty="0">
                <a:latin typeface="Calibri"/>
                <a:cs typeface="Calibri"/>
              </a:rPr>
              <a:t>a</a:t>
            </a:r>
            <a:r>
              <a:rPr sz="2000" spc="-114" dirty="0">
                <a:latin typeface="Calibri"/>
                <a:cs typeface="Calibri"/>
              </a:rPr>
              <a:t>k</a:t>
            </a:r>
            <a:r>
              <a:rPr sz="2000" spc="-5" dirty="0">
                <a:latin typeface="Calibri"/>
                <a:cs typeface="Calibri"/>
              </a:rPr>
              <a:t>e</a:t>
            </a:r>
            <a:r>
              <a:rPr sz="2000" spc="-50" dirty="0">
                <a:latin typeface="Calibri"/>
                <a:cs typeface="Calibri"/>
              </a:rPr>
              <a:t> </a:t>
            </a:r>
            <a:r>
              <a:rPr sz="2000" dirty="0">
                <a:latin typeface="Calibri"/>
                <a:cs typeface="Calibri"/>
              </a:rPr>
              <a:t>a</a:t>
            </a:r>
            <a:r>
              <a:rPr sz="2000" spc="-10" dirty="0">
                <a:latin typeface="Calibri"/>
                <a:cs typeface="Calibri"/>
              </a:rPr>
              <a:t> </a:t>
            </a:r>
            <a:r>
              <a:rPr sz="2000" spc="40" dirty="0">
                <a:latin typeface="Calibri"/>
                <a:cs typeface="Calibri"/>
              </a:rPr>
              <a:t>l</a:t>
            </a:r>
            <a:r>
              <a:rPr sz="2000" spc="45" dirty="0">
                <a:latin typeface="Calibri"/>
                <a:cs typeface="Calibri"/>
              </a:rPr>
              <a:t>on</a:t>
            </a:r>
            <a:r>
              <a:rPr sz="2000" dirty="0">
                <a:latin typeface="Calibri"/>
                <a:cs typeface="Calibri"/>
              </a:rPr>
              <a:t>g</a:t>
            </a:r>
            <a:r>
              <a:rPr sz="2000" spc="-95" dirty="0">
                <a:latin typeface="Calibri"/>
                <a:cs typeface="Calibri"/>
              </a:rPr>
              <a:t> </a:t>
            </a:r>
            <a:r>
              <a:rPr sz="2000" spc="30" dirty="0">
                <a:latin typeface="Calibri"/>
                <a:cs typeface="Calibri"/>
              </a:rPr>
              <a:t>t</a:t>
            </a:r>
            <a:r>
              <a:rPr sz="2000" spc="40" dirty="0">
                <a:latin typeface="Calibri"/>
                <a:cs typeface="Calibri"/>
              </a:rPr>
              <a:t>i</a:t>
            </a:r>
            <a:r>
              <a:rPr sz="2000" spc="-5" dirty="0">
                <a:latin typeface="Calibri"/>
                <a:cs typeface="Calibri"/>
              </a:rPr>
              <a:t>me</a:t>
            </a:r>
            <a:r>
              <a:rPr sz="2000" spc="-50" dirty="0">
                <a:latin typeface="Calibri"/>
                <a:cs typeface="Calibri"/>
              </a:rPr>
              <a:t> </a:t>
            </a:r>
            <a:r>
              <a:rPr sz="2000" spc="30" dirty="0">
                <a:latin typeface="Calibri"/>
                <a:cs typeface="Calibri"/>
              </a:rPr>
              <a:t>t</a:t>
            </a:r>
            <a:r>
              <a:rPr sz="2000" dirty="0">
                <a:latin typeface="Calibri"/>
                <a:cs typeface="Calibri"/>
              </a:rPr>
              <a:t>o</a:t>
            </a:r>
            <a:r>
              <a:rPr sz="2000" spc="-110" dirty="0">
                <a:latin typeface="Calibri"/>
                <a:cs typeface="Calibri"/>
              </a:rPr>
              <a:t> </a:t>
            </a:r>
            <a:r>
              <a:rPr sz="2000" spc="-50" dirty="0">
                <a:latin typeface="Calibri"/>
                <a:cs typeface="Calibri"/>
              </a:rPr>
              <a:t>c</a:t>
            </a:r>
            <a:r>
              <a:rPr sz="2000" spc="45" dirty="0">
                <a:latin typeface="Calibri"/>
                <a:cs typeface="Calibri"/>
              </a:rPr>
              <a:t>o</a:t>
            </a:r>
            <a:r>
              <a:rPr sz="2000" spc="-5" dirty="0">
                <a:latin typeface="Calibri"/>
                <a:cs typeface="Calibri"/>
              </a:rPr>
              <a:t>m</a:t>
            </a:r>
            <a:r>
              <a:rPr sz="2000" spc="45" dirty="0">
                <a:latin typeface="Calibri"/>
                <a:cs typeface="Calibri"/>
              </a:rPr>
              <a:t>p</a:t>
            </a:r>
            <a:r>
              <a:rPr sz="2000" spc="40" dirty="0">
                <a:latin typeface="Calibri"/>
                <a:cs typeface="Calibri"/>
              </a:rPr>
              <a:t>l</a:t>
            </a:r>
            <a:r>
              <a:rPr sz="2000" spc="-5" dirty="0">
                <a:latin typeface="Calibri"/>
                <a:cs typeface="Calibri"/>
              </a:rPr>
              <a:t>e</a:t>
            </a:r>
            <a:r>
              <a:rPr sz="2000" spc="30" dirty="0">
                <a:latin typeface="Calibri"/>
                <a:cs typeface="Calibri"/>
              </a:rPr>
              <a:t>t</a:t>
            </a:r>
            <a:r>
              <a:rPr sz="2000" spc="-5" dirty="0">
                <a:latin typeface="Calibri"/>
                <a:cs typeface="Calibri"/>
              </a:rPr>
              <a:t>e</a:t>
            </a:r>
            <a:endParaRPr sz="2000">
              <a:latin typeface="Calibri"/>
              <a:cs typeface="Calibri"/>
            </a:endParaRPr>
          </a:p>
          <a:p>
            <a:pPr marL="177800" indent="-165100">
              <a:lnSpc>
                <a:spcPct val="100000"/>
              </a:lnSpc>
              <a:spcBef>
                <a:spcPts val="1500"/>
              </a:spcBef>
              <a:buClr>
                <a:srgbClr val="2DA6C9"/>
              </a:buClr>
              <a:buFont typeface="Malgun Gothic"/>
              <a:buChar char="▪"/>
              <a:tabLst>
                <a:tab pos="177800" algn="l"/>
              </a:tabLst>
            </a:pPr>
            <a:r>
              <a:rPr sz="2000" b="1" spc="25" dirty="0">
                <a:latin typeface="Calibri"/>
                <a:cs typeface="Calibri"/>
              </a:rPr>
              <a:t>H</a:t>
            </a:r>
            <a:r>
              <a:rPr sz="2000" b="1" dirty="0">
                <a:latin typeface="Calibri"/>
                <a:cs typeface="Calibri"/>
              </a:rPr>
              <a:t>i</a:t>
            </a:r>
            <a:r>
              <a:rPr sz="2000" b="1" spc="-50" dirty="0">
                <a:latin typeface="Calibri"/>
                <a:cs typeface="Calibri"/>
              </a:rPr>
              <a:t>v</a:t>
            </a:r>
            <a:r>
              <a:rPr sz="2000" b="1" dirty="0">
                <a:latin typeface="Calibri"/>
                <a:cs typeface="Calibri"/>
              </a:rPr>
              <a:t>e</a:t>
            </a:r>
            <a:r>
              <a:rPr sz="2000" b="1" spc="-60" dirty="0">
                <a:latin typeface="Calibri"/>
                <a:cs typeface="Calibri"/>
              </a:rPr>
              <a:t> </a:t>
            </a:r>
            <a:r>
              <a:rPr sz="2000" b="1" spc="0" dirty="0">
                <a:latin typeface="Calibri"/>
                <a:cs typeface="Calibri"/>
              </a:rPr>
              <a:t>a</a:t>
            </a:r>
            <a:r>
              <a:rPr sz="2000" b="1" dirty="0">
                <a:latin typeface="Calibri"/>
                <a:cs typeface="Calibri"/>
              </a:rPr>
              <a:t>ll</a:t>
            </a:r>
            <a:r>
              <a:rPr sz="2000" b="1" spc="10" dirty="0">
                <a:latin typeface="Calibri"/>
                <a:cs typeface="Calibri"/>
              </a:rPr>
              <a:t>o</a:t>
            </a:r>
            <a:r>
              <a:rPr sz="2000" b="1" spc="5" dirty="0">
                <a:latin typeface="Calibri"/>
                <a:cs typeface="Calibri"/>
              </a:rPr>
              <a:t>w</a:t>
            </a:r>
            <a:r>
              <a:rPr sz="2000" b="1" spc="-5" dirty="0">
                <a:latin typeface="Calibri"/>
                <a:cs typeface="Calibri"/>
              </a:rPr>
              <a:t>s</a:t>
            </a:r>
            <a:r>
              <a:rPr sz="2000" b="1" spc="-50" dirty="0">
                <a:latin typeface="Calibri"/>
                <a:cs typeface="Calibri"/>
              </a:rPr>
              <a:t> </a:t>
            </a:r>
            <a:r>
              <a:rPr sz="2000" b="1" spc="20" dirty="0">
                <a:latin typeface="Calibri"/>
                <a:cs typeface="Calibri"/>
              </a:rPr>
              <a:t>u</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5" dirty="0">
                <a:latin typeface="Calibri"/>
                <a:cs typeface="Calibri"/>
              </a:rPr>
              <a:t>o</a:t>
            </a:r>
            <a:r>
              <a:rPr sz="2000" b="1" spc="-30" dirty="0">
                <a:latin typeface="Calibri"/>
                <a:cs typeface="Calibri"/>
              </a:rPr>
              <a:t> </a:t>
            </a:r>
            <a:r>
              <a:rPr sz="2000" b="1" spc="20" dirty="0">
                <a:latin typeface="Calibri"/>
                <a:cs typeface="Calibri"/>
              </a:rPr>
              <a:t>d</a:t>
            </a:r>
            <a:r>
              <a:rPr sz="2000" b="1" spc="-5" dirty="0">
                <a:latin typeface="Calibri"/>
                <a:cs typeface="Calibri"/>
              </a:rPr>
              <a:t>o</a:t>
            </a:r>
            <a:r>
              <a:rPr sz="2000" b="1" spc="-3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i</a:t>
            </a:r>
            <a:r>
              <a:rPr sz="2000" b="1" spc="-5" dirty="0">
                <a:latin typeface="Calibri"/>
                <a:cs typeface="Calibri"/>
              </a:rPr>
              <a:t>s</a:t>
            </a:r>
            <a:r>
              <a:rPr sz="2000" b="1" spc="-50" dirty="0">
                <a:latin typeface="Calibri"/>
                <a:cs typeface="Calibri"/>
              </a:rPr>
              <a:t> </a:t>
            </a:r>
            <a:r>
              <a:rPr sz="2000" b="1" spc="5" dirty="0">
                <a:latin typeface="Calibri"/>
                <a:cs typeface="Calibri"/>
              </a:rPr>
              <a:t>w</a:t>
            </a:r>
            <a:r>
              <a:rPr sz="2000" b="1" dirty="0">
                <a:latin typeface="Calibri"/>
                <a:cs typeface="Calibri"/>
              </a:rPr>
              <a:t>it</a:t>
            </a:r>
            <a:r>
              <a:rPr sz="2000" b="1" spc="-5" dirty="0">
                <a:latin typeface="Calibri"/>
                <a:cs typeface="Calibri"/>
              </a:rPr>
              <a:t>h</a:t>
            </a:r>
            <a:r>
              <a:rPr sz="2000" b="1" spc="-30" dirty="0">
                <a:latin typeface="Calibri"/>
                <a:cs typeface="Calibri"/>
              </a:rPr>
              <a:t> </a:t>
            </a:r>
            <a:r>
              <a:rPr sz="2000" b="1" spc="-5" dirty="0">
                <a:latin typeface="Calibri"/>
                <a:cs typeface="Calibri"/>
              </a:rPr>
              <a:t>a</a:t>
            </a:r>
            <a:r>
              <a:rPr sz="2000" b="1" spc="60" dirty="0">
                <a:latin typeface="Calibri"/>
                <a:cs typeface="Calibri"/>
              </a:rPr>
              <a:t> </a:t>
            </a:r>
            <a:r>
              <a:rPr sz="2000" b="1" spc="-5" dirty="0">
                <a:latin typeface="Calibri"/>
                <a:cs typeface="Calibri"/>
              </a:rPr>
              <a:t>s</a:t>
            </a:r>
            <a:r>
              <a:rPr sz="2000" b="1" dirty="0">
                <a:latin typeface="Calibri"/>
                <a:cs typeface="Calibri"/>
              </a:rPr>
              <a:t>i</a:t>
            </a:r>
            <a:r>
              <a:rPr sz="2000" b="1" spc="20" dirty="0">
                <a:latin typeface="Calibri"/>
                <a:cs typeface="Calibri"/>
              </a:rPr>
              <a:t>n</a:t>
            </a:r>
            <a:r>
              <a:rPr sz="2000" b="1" spc="-50" dirty="0">
                <a:latin typeface="Calibri"/>
                <a:cs typeface="Calibri"/>
              </a:rPr>
              <a:t>g</a:t>
            </a:r>
            <a:r>
              <a:rPr sz="2000" b="1" dirty="0">
                <a:latin typeface="Calibri"/>
                <a:cs typeface="Calibri"/>
              </a:rPr>
              <a:t>le</a:t>
            </a:r>
            <a:r>
              <a:rPr sz="2000" b="1" spc="-60"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10" dirty="0">
                <a:latin typeface="Calibri"/>
                <a:cs typeface="Calibri"/>
              </a:rPr>
              <a:t>M</a:t>
            </a:r>
            <a:r>
              <a:rPr sz="2000" spc="45" dirty="0">
                <a:latin typeface="Calibri"/>
                <a:cs typeface="Calibri"/>
              </a:rPr>
              <a:t>u</a:t>
            </a:r>
            <a:r>
              <a:rPr sz="2000" spc="-55" dirty="0">
                <a:latin typeface="Calibri"/>
                <a:cs typeface="Calibri"/>
              </a:rPr>
              <a:t>c</a:t>
            </a:r>
            <a:r>
              <a:rPr sz="2000" dirty="0">
                <a:latin typeface="Calibri"/>
                <a:cs typeface="Calibri"/>
              </a:rPr>
              <a:t>h</a:t>
            </a:r>
            <a:r>
              <a:rPr sz="2000" spc="-5" dirty="0">
                <a:latin typeface="Calibri"/>
                <a:cs typeface="Calibri"/>
              </a:rPr>
              <a:t> m</a:t>
            </a:r>
            <a:r>
              <a:rPr sz="2000" spc="45" dirty="0">
                <a:latin typeface="Calibri"/>
                <a:cs typeface="Calibri"/>
              </a:rPr>
              <a:t>o</a:t>
            </a:r>
            <a:r>
              <a:rPr sz="2000" spc="-5" dirty="0">
                <a:latin typeface="Calibri"/>
                <a:cs typeface="Calibri"/>
              </a:rPr>
              <a:t>re</a:t>
            </a:r>
            <a:r>
              <a:rPr sz="2000" spc="-50" dirty="0">
                <a:latin typeface="Calibri"/>
                <a:cs typeface="Calibri"/>
              </a:rPr>
              <a:t> </a:t>
            </a:r>
            <a:r>
              <a:rPr sz="2000" spc="-5" dirty="0">
                <a:latin typeface="Calibri"/>
                <a:cs typeface="Calibri"/>
              </a:rPr>
              <a:t>e</a:t>
            </a:r>
            <a:r>
              <a:rPr sz="2000" spc="-15" dirty="0">
                <a:latin typeface="Calibri"/>
                <a:cs typeface="Calibri"/>
              </a:rPr>
              <a:t>ff</a:t>
            </a:r>
            <a:r>
              <a:rPr sz="2000" spc="40" dirty="0">
                <a:latin typeface="Calibri"/>
                <a:cs typeface="Calibri"/>
              </a:rPr>
              <a:t>i</a:t>
            </a:r>
            <a:r>
              <a:rPr sz="2000" spc="-55" dirty="0">
                <a:latin typeface="Calibri"/>
                <a:cs typeface="Calibri"/>
              </a:rPr>
              <a:t>c</a:t>
            </a:r>
            <a:r>
              <a:rPr sz="2000" spc="40" dirty="0">
                <a:latin typeface="Calibri"/>
                <a:cs typeface="Calibri"/>
              </a:rPr>
              <a:t>i</a:t>
            </a:r>
            <a:r>
              <a:rPr sz="2000" spc="-5" dirty="0">
                <a:latin typeface="Calibri"/>
                <a:cs typeface="Calibri"/>
              </a:rPr>
              <a:t>e</a:t>
            </a:r>
            <a:r>
              <a:rPr sz="2000" spc="45" dirty="0">
                <a:latin typeface="Calibri"/>
                <a:cs typeface="Calibri"/>
              </a:rPr>
              <a:t>n</a:t>
            </a:r>
            <a:r>
              <a:rPr sz="2000" dirty="0">
                <a:latin typeface="Calibri"/>
                <a:cs typeface="Calibri"/>
              </a:rPr>
              <a:t>t</a:t>
            </a:r>
            <a:r>
              <a:rPr sz="2000" spc="-125" dirty="0">
                <a:latin typeface="Calibri"/>
                <a:cs typeface="Calibri"/>
              </a:rPr>
              <a:t> </a:t>
            </a:r>
            <a:r>
              <a:rPr sz="2000" spc="30" dirty="0">
                <a:latin typeface="Calibri"/>
                <a:cs typeface="Calibri"/>
              </a:rPr>
              <a:t>t</a:t>
            </a:r>
            <a:r>
              <a:rPr sz="2000" spc="45" dirty="0">
                <a:latin typeface="Calibri"/>
                <a:cs typeface="Calibri"/>
              </a:rPr>
              <a:t>h</a:t>
            </a:r>
            <a:r>
              <a:rPr sz="2000" spc="40" dirty="0">
                <a:latin typeface="Calibri"/>
                <a:cs typeface="Calibri"/>
              </a:rPr>
              <a:t>a</a:t>
            </a:r>
            <a:r>
              <a:rPr sz="2000" dirty="0">
                <a:latin typeface="Calibri"/>
                <a:cs typeface="Calibri"/>
              </a:rPr>
              <a:t>n</a:t>
            </a:r>
            <a:r>
              <a:rPr sz="2000" spc="-105" dirty="0">
                <a:latin typeface="Calibri"/>
                <a:cs typeface="Calibri"/>
              </a:rPr>
              <a:t> </a:t>
            </a:r>
            <a:r>
              <a:rPr sz="2000" spc="45" dirty="0">
                <a:latin typeface="Calibri"/>
                <a:cs typeface="Calibri"/>
              </a:rPr>
              <a:t>u</a:t>
            </a:r>
            <a:r>
              <a:rPr sz="2000" spc="15" dirty="0">
                <a:latin typeface="Calibri"/>
                <a:cs typeface="Calibri"/>
              </a:rPr>
              <a:t>s</a:t>
            </a:r>
            <a:r>
              <a:rPr sz="2000" spc="40" dirty="0">
                <a:latin typeface="Calibri"/>
                <a:cs typeface="Calibri"/>
              </a:rPr>
              <a:t>i</a:t>
            </a:r>
            <a:r>
              <a:rPr sz="2000" spc="45" dirty="0">
                <a:latin typeface="Calibri"/>
                <a:cs typeface="Calibri"/>
              </a:rPr>
              <a:t>n</a:t>
            </a:r>
            <a:r>
              <a:rPr sz="2000" spc="-5" dirty="0">
                <a:latin typeface="Calibri"/>
                <a:cs typeface="Calibri"/>
              </a:rPr>
              <a:t>g</a:t>
            </a:r>
            <a:r>
              <a:rPr sz="2000" spc="-195" dirty="0">
                <a:latin typeface="Calibri"/>
                <a:cs typeface="Calibri"/>
              </a:rPr>
              <a:t> </a:t>
            </a:r>
            <a:r>
              <a:rPr sz="2000" spc="-5" dirty="0">
                <a:latin typeface="Calibri"/>
                <a:cs typeface="Calibri"/>
              </a:rPr>
              <a:t>m</a:t>
            </a:r>
            <a:r>
              <a:rPr sz="2000" spc="45" dirty="0">
                <a:latin typeface="Calibri"/>
                <a:cs typeface="Calibri"/>
              </a:rPr>
              <a:t>u</a:t>
            </a:r>
            <a:r>
              <a:rPr sz="2000" spc="40" dirty="0">
                <a:latin typeface="Calibri"/>
                <a:cs typeface="Calibri"/>
              </a:rPr>
              <a:t>l</a:t>
            </a:r>
            <a:r>
              <a:rPr sz="2000" spc="30" dirty="0">
                <a:latin typeface="Calibri"/>
                <a:cs typeface="Calibri"/>
              </a:rPr>
              <a:t>t</a:t>
            </a:r>
            <a:r>
              <a:rPr sz="2000" spc="40" dirty="0">
                <a:latin typeface="Calibri"/>
                <a:cs typeface="Calibri"/>
              </a:rPr>
              <a:t>i</a:t>
            </a:r>
            <a:r>
              <a:rPr sz="2000" spc="45" dirty="0">
                <a:latin typeface="Calibri"/>
                <a:cs typeface="Calibri"/>
              </a:rPr>
              <a:t>p</a:t>
            </a:r>
            <a:r>
              <a:rPr sz="2000" spc="40" dirty="0">
                <a:latin typeface="Calibri"/>
                <a:cs typeface="Calibri"/>
              </a:rPr>
              <a:t>l</a:t>
            </a:r>
            <a:r>
              <a:rPr sz="2000" spc="-5" dirty="0">
                <a:latin typeface="Calibri"/>
                <a:cs typeface="Calibri"/>
              </a:rPr>
              <a:t>e</a:t>
            </a:r>
            <a:r>
              <a:rPr sz="2000" spc="-150" dirty="0">
                <a:latin typeface="Calibri"/>
                <a:cs typeface="Calibri"/>
              </a:rPr>
              <a:t> </a:t>
            </a:r>
            <a:r>
              <a:rPr sz="2000" spc="45" dirty="0">
                <a:latin typeface="Calibri"/>
                <a:cs typeface="Calibri"/>
              </a:rPr>
              <a:t>qu</a:t>
            </a:r>
            <a:r>
              <a:rPr sz="2000" spc="-5" dirty="0">
                <a:latin typeface="Calibri"/>
                <a:cs typeface="Calibri"/>
              </a:rPr>
              <a:t>er</a:t>
            </a:r>
            <a:r>
              <a:rPr sz="2000" spc="40" dirty="0">
                <a:latin typeface="Calibri"/>
                <a:cs typeface="Calibri"/>
              </a:rPr>
              <a:t>i</a:t>
            </a:r>
            <a:r>
              <a:rPr sz="2000" spc="-5" dirty="0">
                <a:latin typeface="Calibri"/>
                <a:cs typeface="Calibri"/>
              </a:rPr>
              <a:t>e</a:t>
            </a:r>
            <a:r>
              <a:rPr sz="2000" dirty="0">
                <a:latin typeface="Calibri"/>
                <a:cs typeface="Calibri"/>
              </a:rPr>
              <a:t>s</a:t>
            </a:r>
            <a:endParaRPr sz="2000">
              <a:latin typeface="Calibri"/>
              <a:cs typeface="Calibri"/>
            </a:endParaRPr>
          </a:p>
          <a:p>
            <a:pPr marL="584200" lvl="1" indent="-165100">
              <a:lnSpc>
                <a:spcPct val="100000"/>
              </a:lnSpc>
              <a:spcBef>
                <a:spcPts val="300"/>
              </a:spcBef>
              <a:buClr>
                <a:srgbClr val="107FA7"/>
              </a:buClr>
              <a:buFont typeface="Trebuchet MS"/>
              <a:buChar char="–"/>
              <a:tabLst>
                <a:tab pos="584200" algn="l"/>
              </a:tabLst>
            </a:pPr>
            <a:r>
              <a:rPr sz="2000" spc="0" dirty="0">
                <a:latin typeface="Calibri"/>
                <a:cs typeface="Calibri"/>
              </a:rPr>
              <a:t>R</a:t>
            </a:r>
            <a:r>
              <a:rPr sz="2000" spc="-5" dirty="0">
                <a:latin typeface="Calibri"/>
                <a:cs typeface="Calibri"/>
              </a:rPr>
              <a:t>e</a:t>
            </a:r>
            <a:r>
              <a:rPr sz="2000" spc="15" dirty="0">
                <a:latin typeface="Calibri"/>
                <a:cs typeface="Calibri"/>
              </a:rPr>
              <a:t>s</a:t>
            </a:r>
            <a:r>
              <a:rPr sz="2000" spc="45" dirty="0">
                <a:latin typeface="Calibri"/>
                <a:cs typeface="Calibri"/>
              </a:rPr>
              <a:t>u</a:t>
            </a:r>
            <a:r>
              <a:rPr sz="2000" spc="40" dirty="0">
                <a:latin typeface="Calibri"/>
                <a:cs typeface="Calibri"/>
              </a:rPr>
              <a:t>l</a:t>
            </a:r>
            <a:r>
              <a:rPr sz="2000" dirty="0">
                <a:latin typeface="Calibri"/>
                <a:cs typeface="Calibri"/>
              </a:rPr>
              <a:t>t</a:t>
            </a:r>
            <a:r>
              <a:rPr sz="2000" spc="-125" dirty="0">
                <a:latin typeface="Calibri"/>
                <a:cs typeface="Calibri"/>
              </a:rPr>
              <a:t> </a:t>
            </a:r>
            <a:r>
              <a:rPr sz="2000" spc="40" dirty="0">
                <a:latin typeface="Calibri"/>
                <a:cs typeface="Calibri"/>
              </a:rPr>
              <a:t>i</a:t>
            </a:r>
            <a:r>
              <a:rPr sz="2000" dirty="0">
                <a:latin typeface="Calibri"/>
                <a:cs typeface="Calibri"/>
              </a:rPr>
              <a:t>s</a:t>
            </a:r>
            <a:r>
              <a:rPr sz="2000" spc="-35" dirty="0">
                <a:latin typeface="Calibri"/>
                <a:cs typeface="Calibri"/>
              </a:rPr>
              <a:t> </a:t>
            </a:r>
            <a:r>
              <a:rPr sz="2000" spc="30" dirty="0">
                <a:latin typeface="Calibri"/>
                <a:cs typeface="Calibri"/>
              </a:rPr>
              <a:t>t</a:t>
            </a:r>
            <a:r>
              <a:rPr sz="2000" spc="-35" dirty="0">
                <a:latin typeface="Calibri"/>
                <a:cs typeface="Calibri"/>
              </a:rPr>
              <a:t>w</a:t>
            </a:r>
            <a:r>
              <a:rPr sz="2000" dirty="0">
                <a:latin typeface="Calibri"/>
                <a:cs typeface="Calibri"/>
              </a:rPr>
              <a:t>o</a:t>
            </a:r>
            <a:r>
              <a:rPr sz="2000" spc="-10" dirty="0">
                <a:latin typeface="Calibri"/>
                <a:cs typeface="Calibri"/>
              </a:rPr>
              <a:t> </a:t>
            </a:r>
            <a:r>
              <a:rPr sz="2000" spc="45" dirty="0">
                <a:latin typeface="Calibri"/>
                <a:cs typeface="Calibri"/>
              </a:rPr>
              <a:t>d</a:t>
            </a:r>
            <a:r>
              <a:rPr sz="2000" spc="40" dirty="0">
                <a:latin typeface="Calibri"/>
                <a:cs typeface="Calibri"/>
              </a:rPr>
              <a:t>i</a:t>
            </a:r>
            <a:r>
              <a:rPr sz="2000" dirty="0">
                <a:latin typeface="Calibri"/>
                <a:cs typeface="Calibri"/>
              </a:rPr>
              <a:t>r</a:t>
            </a:r>
            <a:r>
              <a:rPr sz="2000" spc="-5" dirty="0">
                <a:latin typeface="Calibri"/>
                <a:cs typeface="Calibri"/>
              </a:rPr>
              <a:t>e</a:t>
            </a:r>
            <a:r>
              <a:rPr sz="2000" spc="-55" dirty="0">
                <a:latin typeface="Calibri"/>
                <a:cs typeface="Calibri"/>
              </a:rPr>
              <a:t>c</a:t>
            </a:r>
            <a:r>
              <a:rPr sz="2000" spc="30" dirty="0">
                <a:latin typeface="Calibri"/>
                <a:cs typeface="Calibri"/>
              </a:rPr>
              <a:t>t</a:t>
            </a:r>
            <a:r>
              <a:rPr sz="2000" spc="45" dirty="0">
                <a:latin typeface="Calibri"/>
                <a:cs typeface="Calibri"/>
              </a:rPr>
              <a:t>o</a:t>
            </a:r>
            <a:r>
              <a:rPr sz="2000" spc="-5" dirty="0">
                <a:latin typeface="Calibri"/>
                <a:cs typeface="Calibri"/>
              </a:rPr>
              <a:t>r</a:t>
            </a:r>
            <a:r>
              <a:rPr sz="2000" spc="40" dirty="0">
                <a:latin typeface="Calibri"/>
                <a:cs typeface="Calibri"/>
              </a:rPr>
              <a:t>i</a:t>
            </a:r>
            <a:r>
              <a:rPr sz="2000" dirty="0">
                <a:latin typeface="Calibri"/>
                <a:cs typeface="Calibri"/>
              </a:rPr>
              <a:t>es</a:t>
            </a:r>
            <a:r>
              <a:rPr sz="2000" spc="-135" dirty="0">
                <a:latin typeface="Calibri"/>
                <a:cs typeface="Calibri"/>
              </a:rPr>
              <a:t> </a:t>
            </a:r>
            <a:r>
              <a:rPr sz="2000" spc="40" dirty="0">
                <a:latin typeface="Calibri"/>
                <a:cs typeface="Calibri"/>
              </a:rPr>
              <a:t>i</a:t>
            </a:r>
            <a:r>
              <a:rPr sz="2000" dirty="0">
                <a:latin typeface="Calibri"/>
                <a:cs typeface="Calibri"/>
              </a:rPr>
              <a:t>n</a:t>
            </a:r>
            <a:r>
              <a:rPr sz="2000" spc="-105" dirty="0">
                <a:latin typeface="Calibri"/>
                <a:cs typeface="Calibri"/>
              </a:rPr>
              <a:t> </a:t>
            </a:r>
            <a:r>
              <a:rPr sz="2000" spc="-50" dirty="0">
                <a:latin typeface="Calibri"/>
                <a:cs typeface="Calibri"/>
              </a:rPr>
              <a:t>H</a:t>
            </a:r>
            <a:r>
              <a:rPr sz="2000" spc="-35" dirty="0">
                <a:latin typeface="Calibri"/>
                <a:cs typeface="Calibri"/>
              </a:rPr>
              <a:t>D</a:t>
            </a:r>
            <a:r>
              <a:rPr sz="2000" spc="-20" dirty="0">
                <a:latin typeface="Calibri"/>
                <a:cs typeface="Calibri"/>
              </a:rPr>
              <a:t>F</a:t>
            </a:r>
            <a:r>
              <a:rPr sz="2000" dirty="0">
                <a:latin typeface="Calibri"/>
                <a:cs typeface="Calibri"/>
              </a:rPr>
              <a:t>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t>S</a:t>
            </a:r>
            <a:r>
              <a:rPr spc="-50" dirty="0"/>
              <a:t>a</a:t>
            </a:r>
            <a:r>
              <a:rPr spc="5" dirty="0"/>
              <a:t>v</a:t>
            </a:r>
            <a:r>
              <a:rPr spc="50" dirty="0"/>
              <a:t>i</a:t>
            </a:r>
            <a:r>
              <a:rPr spc="35" dirty="0"/>
              <a:t>n</a:t>
            </a:r>
            <a:r>
              <a:rPr spc="-5" dirty="0"/>
              <a:t>g</a:t>
            </a:r>
            <a:r>
              <a:rPr spc="-75" dirty="0"/>
              <a:t> </a:t>
            </a:r>
            <a:r>
              <a:rPr spc="-5" dirty="0"/>
              <a:t>t</a:t>
            </a:r>
            <a:r>
              <a:rPr dirty="0"/>
              <a:t>o</a:t>
            </a:r>
            <a:r>
              <a:rPr spc="-10" dirty="0"/>
              <a:t> </a:t>
            </a:r>
            <a:r>
              <a:rPr spc="45" dirty="0"/>
              <a:t>M</a:t>
            </a:r>
            <a:r>
              <a:rPr spc="35" dirty="0"/>
              <a:t>u</a:t>
            </a:r>
            <a:r>
              <a:rPr spc="50" dirty="0"/>
              <a:t>l</a:t>
            </a:r>
            <a:r>
              <a:rPr spc="-5" dirty="0"/>
              <a:t>t</a:t>
            </a:r>
            <a:r>
              <a:rPr spc="50" dirty="0"/>
              <a:t>i</a:t>
            </a:r>
            <a:r>
              <a:rPr spc="35" dirty="0"/>
              <a:t>p</a:t>
            </a:r>
            <a:r>
              <a:rPr spc="50" dirty="0"/>
              <a:t>l</a:t>
            </a:r>
            <a:r>
              <a:rPr spc="-5" dirty="0"/>
              <a:t>e</a:t>
            </a:r>
            <a:r>
              <a:rPr spc="-240" dirty="0"/>
              <a:t> </a:t>
            </a:r>
            <a:r>
              <a:rPr spc="20" dirty="0"/>
              <a:t>D</a:t>
            </a:r>
            <a:r>
              <a:rPr spc="50" dirty="0"/>
              <a:t>i</a:t>
            </a:r>
            <a:r>
              <a:rPr spc="-45" dirty="0"/>
              <a:t>r</a:t>
            </a:r>
            <a:r>
              <a:rPr dirty="0"/>
              <a:t>e</a:t>
            </a:r>
            <a:r>
              <a:rPr spc="-25" dirty="0"/>
              <a:t>c</a:t>
            </a:r>
            <a:r>
              <a:rPr spc="-5" dirty="0"/>
              <a:t>t</a:t>
            </a:r>
            <a:r>
              <a:rPr spc="30" dirty="0"/>
              <a:t>o</a:t>
            </a:r>
            <a:r>
              <a:rPr spc="-45" dirty="0"/>
              <a:t>r</a:t>
            </a:r>
            <a:r>
              <a:rPr spc="50" dirty="0"/>
              <a:t>i</a:t>
            </a:r>
            <a:r>
              <a:rPr dirty="0"/>
              <a:t>es</a:t>
            </a:r>
            <a:r>
              <a:rPr spc="-185" dirty="0"/>
              <a:t> </a:t>
            </a:r>
            <a:r>
              <a:rPr spc="45" dirty="0"/>
              <a:t>i</a:t>
            </a:r>
            <a:r>
              <a:rPr dirty="0"/>
              <a:t>n</a:t>
            </a:r>
            <a:r>
              <a:rPr spc="-105" dirty="0"/>
              <a:t> </a:t>
            </a:r>
            <a:r>
              <a:rPr dirty="0"/>
              <a:t>H</a:t>
            </a:r>
            <a:r>
              <a:rPr spc="45" dirty="0"/>
              <a:t>i</a:t>
            </a:r>
            <a:r>
              <a:rPr spc="15" dirty="0"/>
              <a:t>v</a:t>
            </a:r>
            <a:r>
              <a:rPr spc="-5" dirty="0"/>
              <a:t>e</a:t>
            </a:r>
            <a:r>
              <a:rPr spc="-40" dirty="0"/>
              <a:t> </a:t>
            </a:r>
            <a:r>
              <a:rPr spc="-30" dirty="0"/>
              <a:t>(</a:t>
            </a:r>
            <a:r>
              <a:rPr spc="-25" dirty="0"/>
              <a:t>2</a:t>
            </a:r>
            <a:r>
              <a:rPr dirty="0"/>
              <a:t>)</a:t>
            </a:r>
          </a:p>
        </p:txBody>
      </p:sp>
      <p:sp>
        <p:nvSpPr>
          <p:cNvPr id="4" name="object 4"/>
          <p:cNvSpPr/>
          <p:nvPr/>
        </p:nvSpPr>
        <p:spPr>
          <a:xfrm>
            <a:off x="571500" y="3238500"/>
            <a:ext cx="8064500" cy="2578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2300" y="3327400"/>
            <a:ext cx="5765800" cy="2438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15950" y="3282950"/>
            <a:ext cx="7924800" cy="2438400"/>
          </a:xfrm>
          <a:prstGeom prst="rect">
            <a:avLst/>
          </a:prstGeom>
          <a:solidFill>
            <a:srgbClr val="F6FFC3"/>
          </a:solidFill>
          <a:ln w="12700">
            <a:solidFill>
              <a:srgbClr val="7F7F7F"/>
            </a:solidFill>
          </a:ln>
        </p:spPr>
        <p:txBody>
          <a:bodyPr vert="horz" wrap="square" lIns="0" tIns="0" rIns="0" bIns="0" rtlCol="0">
            <a:spAutoFit/>
          </a:bodyPr>
          <a:lstStyle/>
          <a:p>
            <a:pPr marL="169545">
              <a:lnSpc>
                <a:spcPct val="100000"/>
              </a:lnSpc>
            </a:pP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260" dirty="0">
                <a:solidFill>
                  <a:srgbClr val="010000"/>
                </a:solidFill>
                <a:latin typeface="Courier New"/>
                <a:cs typeface="Courier New"/>
              </a:rPr>
              <a:t> </a:t>
            </a:r>
            <a:r>
              <a:rPr sz="1800" b="1" dirty="0">
                <a:solidFill>
                  <a:srgbClr val="010000"/>
                </a:solidFill>
                <a:latin typeface="Courier New"/>
                <a:cs typeface="Courier New"/>
              </a:rPr>
              <a:t>c</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160"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ny_name</a:t>
            </a:r>
            <a:r>
              <a:rPr sz="1800" b="1" spc="20" dirty="0">
                <a:solidFill>
                  <a:srgbClr val="010000"/>
                </a:solidFill>
                <a:latin typeface="Courier New"/>
                <a:cs typeface="Courier New"/>
              </a:rPr>
              <a:t>s</a:t>
            </a:r>
            <a:r>
              <a:rPr sz="1800" b="1" dirty="0">
                <a:solidFill>
                  <a:srgbClr val="010000"/>
                </a:solidFill>
                <a:latin typeface="Courier New"/>
                <a:cs typeface="Courier New"/>
              </a:rPr>
              <a:t>'</a:t>
            </a:r>
            <a:endParaRPr sz="1800">
              <a:latin typeface="Courier New"/>
              <a:cs typeface="Courier New"/>
            </a:endParaRPr>
          </a:p>
          <a:p>
            <a:pPr marL="995044" marR="4445000" indent="-279400">
              <a:lnSpc>
                <a:spcPct val="111100"/>
              </a:lnSpc>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lname 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5"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160"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ny_coun</a:t>
            </a:r>
            <a:r>
              <a:rPr sz="1800" b="1" spc="20" dirty="0">
                <a:solidFill>
                  <a:srgbClr val="010000"/>
                </a:solidFill>
                <a:latin typeface="Courier New"/>
                <a:cs typeface="Courier New"/>
              </a:rPr>
              <a:t>t</a:t>
            </a:r>
            <a:r>
              <a:rPr sz="1800" b="1" dirty="0">
                <a:solidFill>
                  <a:srgbClr val="010000"/>
                </a:solidFill>
                <a:latin typeface="Courier New"/>
                <a:cs typeface="Courier New"/>
              </a:rPr>
              <a:t>'</a:t>
            </a:r>
            <a:endParaRPr sz="1800">
              <a:latin typeface="Courier New"/>
              <a:cs typeface="Courier New"/>
            </a:endParaRPr>
          </a:p>
          <a:p>
            <a:pPr marL="995044" marR="3062605" indent="-279400">
              <a:lnSpc>
                <a:spcPts val="2400"/>
              </a:lnSpc>
              <a:spcBef>
                <a:spcPts val="20"/>
              </a:spcBef>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count(DISTINC</a:t>
            </a:r>
            <a:r>
              <a:rPr sz="1800" b="1" dirty="0">
                <a:solidFill>
                  <a:srgbClr val="010000"/>
                </a:solidFill>
                <a:latin typeface="Courier New"/>
                <a:cs typeface="Courier New"/>
              </a:rPr>
              <a:t>T</a:t>
            </a:r>
            <a:r>
              <a:rPr sz="1800" b="1" spc="-260" dirty="0">
                <a:solidFill>
                  <a:srgbClr val="010000"/>
                </a:solidFill>
                <a:latin typeface="Courier New"/>
                <a:cs typeface="Courier New"/>
              </a:rPr>
              <a:t> </a:t>
            </a:r>
            <a:r>
              <a:rPr sz="1800" b="1" spc="15" dirty="0">
                <a:solidFill>
                  <a:srgbClr val="010000"/>
                </a:solidFill>
                <a:latin typeface="Courier New"/>
                <a:cs typeface="Courier New"/>
              </a:rPr>
              <a:t>cust_i</a:t>
            </a:r>
            <a:r>
              <a:rPr sz="1800" b="1" spc="20" dirty="0">
                <a:solidFill>
                  <a:srgbClr val="010000"/>
                </a:solidFill>
                <a:latin typeface="Courier New"/>
                <a:cs typeface="Courier New"/>
              </a:rPr>
              <a:t>d</a:t>
            </a:r>
            <a:r>
              <a:rPr sz="1800" b="1"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a:t>
            </a:r>
            <a:r>
              <a:rPr sz="1800" b="1" dirty="0">
                <a:solidFill>
                  <a:srgbClr val="010000"/>
                </a:solidFill>
                <a:latin typeface="Courier New"/>
                <a:cs typeface="Courier New"/>
              </a:rPr>
              <a:t>e</a:t>
            </a:r>
            <a:r>
              <a:rPr sz="1800" b="1" spc="-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'NY';</a:t>
            </a:r>
            <a:endParaRPr sz="1800">
              <a:latin typeface="Courier New"/>
              <a:cs typeface="Courier New"/>
            </a:endParaRPr>
          </a:p>
        </p:txBody>
      </p:sp>
      <p:sp>
        <p:nvSpPr>
          <p:cNvPr id="7" name="object 7"/>
          <p:cNvSpPr/>
          <p:nvPr/>
        </p:nvSpPr>
        <p:spPr>
          <a:xfrm>
            <a:off x="8229600" y="228600"/>
            <a:ext cx="635000" cy="558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9" name="object 9"/>
          <p:cNvSpPr txBox="1"/>
          <p:nvPr/>
        </p:nvSpPr>
        <p:spPr>
          <a:xfrm>
            <a:off x="8509507" y="6407910"/>
            <a:ext cx="381000" cy="177800"/>
          </a:xfrm>
          <a:prstGeom prst="rect">
            <a:avLst/>
          </a:prstGeom>
        </p:spPr>
        <p:txBody>
          <a:bodyPr vert="horz" wrap="square" lIns="0" tIns="0" rIns="0" bIns="0" rtlCol="0">
            <a:spAutoFit/>
          </a:bodyPr>
          <a:lstStyle/>
          <a:p>
            <a:pPr marL="12700">
              <a:lnSpc>
                <a:spcPct val="100000"/>
              </a:lnSpc>
            </a:pPr>
            <a:r>
              <a:rPr sz="1200" b="1" spc="-15" dirty="0">
                <a:latin typeface="Calibri"/>
                <a:cs typeface="Calibri"/>
              </a:rPr>
              <a:t>05</a:t>
            </a:r>
            <a:r>
              <a:rPr sz="1200" b="1" spc="30" dirty="0">
                <a:latin typeface="Calibri"/>
                <a:cs typeface="Calibri"/>
              </a:rPr>
              <a:t>-</a:t>
            </a:r>
            <a:r>
              <a:rPr sz="1200" b="1" spc="-15" dirty="0">
                <a:latin typeface="Calibri"/>
                <a:cs typeface="Calibri"/>
              </a:rPr>
              <a:t>40</a:t>
            </a:r>
            <a:endParaRPr sz="1200">
              <a:latin typeface="Calibri"/>
              <a:cs typeface="Calibri"/>
            </a:endParaRPr>
          </a:p>
        </p:txBody>
      </p:sp>
      <p:sp>
        <p:nvSpPr>
          <p:cNvPr id="10" name="Slide Number Placeholder 9"/>
          <p:cNvSpPr>
            <a:spLocks noGrp="1"/>
          </p:cNvSpPr>
          <p:nvPr>
            <p:ph type="sldNum" sz="quarter" idx="7"/>
          </p:nvPr>
        </p:nvSpPr>
        <p:spPr/>
        <p:txBody>
          <a:bodyPr/>
          <a:lstStyle/>
          <a:p>
            <a:pPr marL="12700">
              <a:lnSpc>
                <a:spcPct val="100000"/>
              </a:lnSpc>
            </a:pPr>
            <a:r>
              <a:rPr lang="en-US" spc="-15" smtClean="0">
                <a:latin typeface="Calibri"/>
                <a:cs typeface="Calibri"/>
              </a:rPr>
              <a:t>04</a:t>
            </a:r>
            <a:r>
              <a:rPr lang="en-US" spc="30" smtClean="0">
                <a:latin typeface="Calibri"/>
                <a:cs typeface="Calibri"/>
              </a:rPr>
              <a:t>-</a:t>
            </a:r>
            <a:fld id="{81D60167-4931-47E6-BA6A-407CBD079E47}" type="slidenum">
              <a:rPr spc="-5" smtClean="0">
                <a:latin typeface="Calibri"/>
                <a:cs typeface="Calibri"/>
              </a:rPr>
              <a:t>98</a:t>
            </a:fld>
            <a:endParaRPr spc="-5" dirty="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242" y="1196354"/>
            <a:ext cx="5015865" cy="287020"/>
          </a:xfrm>
          <a:prstGeom prst="rect">
            <a:avLst/>
          </a:prstGeom>
        </p:spPr>
        <p:txBody>
          <a:bodyPr vert="horz" wrap="square" lIns="0" tIns="0" rIns="0" bIns="0" rtlCol="0">
            <a:spAutoFit/>
          </a:bodyPr>
          <a:lstStyle/>
          <a:p>
            <a:pPr marL="177800" indent="-165100">
              <a:lnSpc>
                <a:spcPct val="100000"/>
              </a:lnSpc>
              <a:buClr>
                <a:srgbClr val="2DA6C9"/>
              </a:buClr>
              <a:buFont typeface="Malgun Gothic"/>
              <a:buChar char="▪"/>
              <a:tabLst>
                <a:tab pos="177800" algn="l"/>
              </a:tabLst>
            </a:pP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35" dirty="0">
                <a:latin typeface="Calibri"/>
                <a:cs typeface="Calibri"/>
              </a:rPr>
              <a:t>f</a:t>
            </a:r>
            <a:r>
              <a:rPr sz="2000" b="1" spc="10" dirty="0">
                <a:latin typeface="Calibri"/>
                <a:cs typeface="Calibri"/>
              </a:rPr>
              <a:t>o</a:t>
            </a:r>
            <a:r>
              <a:rPr sz="2000" b="1" dirty="0">
                <a:latin typeface="Calibri"/>
                <a:cs typeface="Calibri"/>
              </a:rPr>
              <a:t>ll</a:t>
            </a:r>
            <a:r>
              <a:rPr sz="2000" b="1" spc="10" dirty="0">
                <a:latin typeface="Calibri"/>
                <a:cs typeface="Calibri"/>
              </a:rPr>
              <a:t>o</a:t>
            </a:r>
            <a:r>
              <a:rPr sz="2000" b="1" dirty="0">
                <a:latin typeface="Calibri"/>
                <a:cs typeface="Calibri"/>
              </a:rPr>
              <a:t>wi</a:t>
            </a:r>
            <a:r>
              <a:rPr sz="2000" b="1" spc="20" dirty="0">
                <a:latin typeface="Calibri"/>
                <a:cs typeface="Calibri"/>
              </a:rPr>
              <a:t>n</a:t>
            </a:r>
            <a:r>
              <a:rPr sz="2000" b="1" dirty="0">
                <a:latin typeface="Calibri"/>
                <a:cs typeface="Calibri"/>
              </a:rPr>
              <a:t>g</a:t>
            </a:r>
            <a:r>
              <a:rPr sz="2000" b="1" spc="-105" dirty="0">
                <a:latin typeface="Calibri"/>
                <a:cs typeface="Calibri"/>
              </a:rPr>
              <a:t> </a:t>
            </a:r>
            <a:r>
              <a:rPr sz="2000" b="1" spc="20" dirty="0">
                <a:latin typeface="Calibri"/>
                <a:cs typeface="Calibri"/>
              </a:rPr>
              <a:t>qu</a:t>
            </a:r>
            <a:r>
              <a:rPr sz="2000" b="1" spc="-10" dirty="0">
                <a:latin typeface="Calibri"/>
                <a:cs typeface="Calibri"/>
              </a:rPr>
              <a:t>e</a:t>
            </a:r>
            <a:r>
              <a:rPr sz="2000" b="1" spc="-15" dirty="0">
                <a:latin typeface="Calibri"/>
                <a:cs typeface="Calibri"/>
              </a:rPr>
              <a:t>r</a:t>
            </a:r>
            <a:r>
              <a:rPr sz="2000" b="1" spc="-5" dirty="0">
                <a:latin typeface="Calibri"/>
                <a:cs typeface="Calibri"/>
              </a:rPr>
              <a:t>y</a:t>
            </a:r>
            <a:r>
              <a:rPr sz="2000" b="1" dirty="0">
                <a:latin typeface="Calibri"/>
                <a:cs typeface="Calibri"/>
              </a:rPr>
              <a:t> </a:t>
            </a:r>
            <a:r>
              <a:rPr sz="2000" b="1" spc="20" dirty="0">
                <a:latin typeface="Calibri"/>
                <a:cs typeface="Calibri"/>
              </a:rPr>
              <a:t>p</a:t>
            </a:r>
            <a:r>
              <a:rPr sz="2000" b="1" spc="-15" dirty="0">
                <a:latin typeface="Calibri"/>
                <a:cs typeface="Calibri"/>
              </a:rPr>
              <a:t>r</a:t>
            </a:r>
            <a:r>
              <a:rPr sz="2000" b="1" spc="10" dirty="0">
                <a:latin typeface="Calibri"/>
                <a:cs typeface="Calibri"/>
              </a:rPr>
              <a:t>o</a:t>
            </a:r>
            <a:r>
              <a:rPr sz="2000" b="1" spc="20" dirty="0">
                <a:latin typeface="Calibri"/>
                <a:cs typeface="Calibri"/>
              </a:rPr>
              <a:t>du</a:t>
            </a:r>
            <a:r>
              <a:rPr sz="2000" b="1" spc="-40" dirty="0">
                <a:latin typeface="Calibri"/>
                <a:cs typeface="Calibri"/>
              </a:rPr>
              <a:t>c</a:t>
            </a:r>
            <a:r>
              <a:rPr sz="2000" b="1" spc="-10" dirty="0">
                <a:latin typeface="Calibri"/>
                <a:cs typeface="Calibri"/>
              </a:rPr>
              <a:t>e</a:t>
            </a:r>
            <a:r>
              <a:rPr sz="2000" b="1" spc="-5" dirty="0">
                <a:latin typeface="Calibri"/>
                <a:cs typeface="Calibri"/>
              </a:rPr>
              <a:t>s</a:t>
            </a:r>
            <a:r>
              <a:rPr sz="2000" b="1" spc="-50" dirty="0">
                <a:latin typeface="Calibri"/>
                <a:cs typeface="Calibri"/>
              </a:rPr>
              <a:t> </a:t>
            </a:r>
            <a:r>
              <a:rPr sz="2000" b="1" dirty="0">
                <a:latin typeface="Calibri"/>
                <a:cs typeface="Calibri"/>
              </a:rPr>
              <a:t>t</a:t>
            </a:r>
            <a:r>
              <a:rPr sz="2000" b="1" spc="20" dirty="0">
                <a:latin typeface="Calibri"/>
                <a:cs typeface="Calibri"/>
              </a:rPr>
              <a:t>h</a:t>
            </a:r>
            <a:r>
              <a:rPr sz="2000" b="1" dirty="0">
                <a:latin typeface="Calibri"/>
                <a:cs typeface="Calibri"/>
              </a:rPr>
              <a:t>e</a:t>
            </a:r>
            <a:r>
              <a:rPr sz="2000" b="1" spc="-60" dirty="0">
                <a:latin typeface="Calibri"/>
                <a:cs typeface="Calibri"/>
              </a:rPr>
              <a:t> </a:t>
            </a:r>
            <a:r>
              <a:rPr sz="2000" b="1" spc="-5" dirty="0">
                <a:latin typeface="Calibri"/>
                <a:cs typeface="Calibri"/>
              </a:rPr>
              <a:t>s</a:t>
            </a:r>
            <a:r>
              <a:rPr sz="2000" b="1" spc="0" dirty="0">
                <a:latin typeface="Calibri"/>
                <a:cs typeface="Calibri"/>
              </a:rPr>
              <a:t>a</a:t>
            </a:r>
            <a:r>
              <a:rPr sz="2000" b="1" spc="-30" dirty="0">
                <a:latin typeface="Calibri"/>
                <a:cs typeface="Calibri"/>
              </a:rPr>
              <a:t>m</a:t>
            </a:r>
            <a:r>
              <a:rPr sz="2000" b="1" dirty="0">
                <a:latin typeface="Calibri"/>
                <a:cs typeface="Calibri"/>
              </a:rPr>
              <a:t>e</a:t>
            </a:r>
            <a:r>
              <a:rPr sz="2000" b="1" spc="40" dirty="0">
                <a:latin typeface="Calibri"/>
                <a:cs typeface="Calibri"/>
              </a:rPr>
              <a:t> </a:t>
            </a:r>
            <a:r>
              <a:rPr sz="2000" b="1" spc="-15" dirty="0">
                <a:latin typeface="Calibri"/>
                <a:cs typeface="Calibri"/>
              </a:rPr>
              <a:t>r</a:t>
            </a:r>
            <a:r>
              <a:rPr sz="2000" b="1" spc="-10" dirty="0">
                <a:latin typeface="Calibri"/>
                <a:cs typeface="Calibri"/>
              </a:rPr>
              <a:t>e</a:t>
            </a:r>
            <a:r>
              <a:rPr sz="2000" b="1" spc="-5" dirty="0">
                <a:latin typeface="Calibri"/>
                <a:cs typeface="Calibri"/>
              </a:rPr>
              <a:t>s</a:t>
            </a:r>
            <a:r>
              <a:rPr sz="2000" b="1" spc="20" dirty="0">
                <a:latin typeface="Calibri"/>
                <a:cs typeface="Calibri"/>
              </a:rPr>
              <a:t>u</a:t>
            </a:r>
            <a:r>
              <a:rPr sz="2000" b="1" dirty="0">
                <a:latin typeface="Calibri"/>
                <a:cs typeface="Calibri"/>
              </a:rPr>
              <a:t>l</a:t>
            </a:r>
            <a:r>
              <a:rPr sz="2000" b="1" spc="-5" dirty="0">
                <a:latin typeface="Calibri"/>
                <a:cs typeface="Calibri"/>
              </a:rPr>
              <a:t>t</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170179" rIns="0" bIns="0" rtlCol="0">
            <a:spAutoFit/>
          </a:bodyPr>
          <a:lstStyle/>
          <a:p>
            <a:pPr marL="12700">
              <a:lnSpc>
                <a:spcPct val="100000"/>
              </a:lnSpc>
            </a:pPr>
            <a:r>
              <a:rPr spc="-5" dirty="0"/>
              <a:t>S</a:t>
            </a:r>
            <a:r>
              <a:rPr spc="-50" dirty="0"/>
              <a:t>a</a:t>
            </a:r>
            <a:r>
              <a:rPr spc="5" dirty="0"/>
              <a:t>v</a:t>
            </a:r>
            <a:r>
              <a:rPr spc="50" dirty="0"/>
              <a:t>i</a:t>
            </a:r>
            <a:r>
              <a:rPr spc="35" dirty="0"/>
              <a:t>n</a:t>
            </a:r>
            <a:r>
              <a:rPr spc="-5" dirty="0"/>
              <a:t>g</a:t>
            </a:r>
            <a:r>
              <a:rPr spc="-75" dirty="0"/>
              <a:t> </a:t>
            </a:r>
            <a:r>
              <a:rPr spc="-5" dirty="0"/>
              <a:t>t</a:t>
            </a:r>
            <a:r>
              <a:rPr dirty="0"/>
              <a:t>o</a:t>
            </a:r>
            <a:r>
              <a:rPr spc="-10" dirty="0"/>
              <a:t> </a:t>
            </a:r>
            <a:r>
              <a:rPr spc="45" dirty="0"/>
              <a:t>M</a:t>
            </a:r>
            <a:r>
              <a:rPr spc="35" dirty="0"/>
              <a:t>u</a:t>
            </a:r>
            <a:r>
              <a:rPr spc="50" dirty="0"/>
              <a:t>l</a:t>
            </a:r>
            <a:r>
              <a:rPr spc="-5" dirty="0"/>
              <a:t>t</a:t>
            </a:r>
            <a:r>
              <a:rPr spc="50" dirty="0"/>
              <a:t>i</a:t>
            </a:r>
            <a:r>
              <a:rPr spc="35" dirty="0"/>
              <a:t>p</a:t>
            </a:r>
            <a:r>
              <a:rPr spc="50" dirty="0"/>
              <a:t>l</a:t>
            </a:r>
            <a:r>
              <a:rPr spc="-5" dirty="0"/>
              <a:t>e</a:t>
            </a:r>
            <a:r>
              <a:rPr spc="-240" dirty="0"/>
              <a:t> </a:t>
            </a:r>
            <a:r>
              <a:rPr spc="20" dirty="0"/>
              <a:t>D</a:t>
            </a:r>
            <a:r>
              <a:rPr spc="50" dirty="0"/>
              <a:t>i</a:t>
            </a:r>
            <a:r>
              <a:rPr spc="-45" dirty="0"/>
              <a:t>r</a:t>
            </a:r>
            <a:r>
              <a:rPr dirty="0"/>
              <a:t>e</a:t>
            </a:r>
            <a:r>
              <a:rPr spc="-25" dirty="0"/>
              <a:t>c</a:t>
            </a:r>
            <a:r>
              <a:rPr spc="-5" dirty="0"/>
              <a:t>t</a:t>
            </a:r>
            <a:r>
              <a:rPr spc="30" dirty="0"/>
              <a:t>o</a:t>
            </a:r>
            <a:r>
              <a:rPr spc="-45" dirty="0"/>
              <a:t>r</a:t>
            </a:r>
            <a:r>
              <a:rPr spc="50" dirty="0"/>
              <a:t>i</a:t>
            </a:r>
            <a:r>
              <a:rPr dirty="0"/>
              <a:t>es</a:t>
            </a:r>
            <a:r>
              <a:rPr spc="-185" dirty="0"/>
              <a:t> </a:t>
            </a:r>
            <a:r>
              <a:rPr spc="50" dirty="0"/>
              <a:t>i</a:t>
            </a:r>
            <a:r>
              <a:rPr dirty="0"/>
              <a:t>n</a:t>
            </a:r>
            <a:r>
              <a:rPr spc="-105" dirty="0"/>
              <a:t> </a:t>
            </a:r>
            <a:r>
              <a:rPr spc="5" dirty="0"/>
              <a:t>H</a:t>
            </a:r>
            <a:r>
              <a:rPr spc="50" dirty="0"/>
              <a:t>i</a:t>
            </a:r>
            <a:r>
              <a:rPr spc="5" dirty="0"/>
              <a:t>v</a:t>
            </a:r>
            <a:r>
              <a:rPr spc="-5" dirty="0"/>
              <a:t>e</a:t>
            </a:r>
            <a:r>
              <a:rPr spc="-40" dirty="0"/>
              <a:t> </a:t>
            </a:r>
            <a:r>
              <a:rPr spc="-30" dirty="0"/>
              <a:t>(</a:t>
            </a:r>
            <a:r>
              <a:rPr spc="-20" dirty="0"/>
              <a:t>3</a:t>
            </a:r>
            <a:r>
              <a:rPr dirty="0"/>
              <a:t>)</a:t>
            </a:r>
          </a:p>
        </p:txBody>
      </p:sp>
      <p:sp>
        <p:nvSpPr>
          <p:cNvPr id="4" name="object 4"/>
          <p:cNvSpPr/>
          <p:nvPr/>
        </p:nvSpPr>
        <p:spPr>
          <a:xfrm>
            <a:off x="495300" y="1612900"/>
            <a:ext cx="8216900" cy="2146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9750" y="1657350"/>
            <a:ext cx="8077200" cy="2006600"/>
          </a:xfrm>
          <a:prstGeom prst="rect">
            <a:avLst/>
          </a:prstGeom>
          <a:solidFill>
            <a:srgbClr val="F6FFC3"/>
          </a:solidFill>
          <a:ln w="12700">
            <a:solidFill>
              <a:srgbClr val="7F7F7F"/>
            </a:solidFill>
          </a:ln>
        </p:spPr>
        <p:txBody>
          <a:bodyPr vert="horz" wrap="square" lIns="0" tIns="0" rIns="0" bIns="0" rtlCol="0">
            <a:spAutoFit/>
          </a:bodyPr>
          <a:lstStyle/>
          <a:p>
            <a:pPr marL="448945" marR="495300" indent="-279400">
              <a:lnSpc>
                <a:spcPct val="111100"/>
              </a:lnSpc>
            </a:pP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0" dirty="0">
                <a:solidFill>
                  <a:srgbClr val="010000"/>
                </a:solidFill>
                <a:latin typeface="Courier New"/>
                <a:cs typeface="Courier New"/>
              </a:rPr>
              <a:t> </a:t>
            </a: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FRO</a:t>
            </a:r>
            <a:r>
              <a:rPr sz="1800" b="1" dirty="0">
                <a:solidFill>
                  <a:srgbClr val="010000"/>
                </a:solidFill>
                <a:latin typeface="Courier New"/>
                <a:cs typeface="Courier New"/>
              </a:rPr>
              <a:t>M</a:t>
            </a:r>
            <a:r>
              <a:rPr sz="1800" b="1" spc="-65" dirty="0">
                <a:solidFill>
                  <a:srgbClr val="010000"/>
                </a:solidFill>
                <a:latin typeface="Courier New"/>
                <a:cs typeface="Courier New"/>
              </a:rPr>
              <a:t> </a:t>
            </a:r>
            <a:r>
              <a:rPr sz="1800" b="1" spc="15" dirty="0">
                <a:solidFill>
                  <a:srgbClr val="010000"/>
                </a:solidFill>
                <a:latin typeface="Courier New"/>
                <a:cs typeface="Courier New"/>
              </a:rPr>
              <a:t>customer</a:t>
            </a:r>
            <a:r>
              <a:rPr sz="1800" b="1" dirty="0">
                <a:solidFill>
                  <a:srgbClr val="010000"/>
                </a:solidFill>
                <a:latin typeface="Courier New"/>
                <a:cs typeface="Courier New"/>
              </a:rPr>
              <a:t>s</a:t>
            </a:r>
            <a:r>
              <a:rPr sz="1800" b="1" spc="-160" dirty="0">
                <a:solidFill>
                  <a:srgbClr val="010000"/>
                </a:solidFill>
                <a:latin typeface="Courier New"/>
                <a:cs typeface="Courier New"/>
              </a:rPr>
              <a:t> </a:t>
            </a:r>
            <a:r>
              <a:rPr sz="1800" b="1" spc="15" dirty="0">
                <a:solidFill>
                  <a:srgbClr val="010000"/>
                </a:solidFill>
                <a:latin typeface="Courier New"/>
                <a:cs typeface="Courier New"/>
              </a:rPr>
              <a:t>WHER</a:t>
            </a:r>
            <a:r>
              <a:rPr sz="1800" b="1" dirty="0">
                <a:solidFill>
                  <a:srgbClr val="010000"/>
                </a:solidFill>
                <a:latin typeface="Courier New"/>
                <a:cs typeface="Courier New"/>
              </a:rPr>
              <a:t>E</a:t>
            </a:r>
            <a:r>
              <a:rPr sz="1800" b="1" spc="-160" dirty="0">
                <a:solidFill>
                  <a:srgbClr val="010000"/>
                </a:solidFill>
                <a:latin typeface="Courier New"/>
                <a:cs typeface="Courier New"/>
              </a:rPr>
              <a:t> </a:t>
            </a:r>
            <a:r>
              <a:rPr sz="1800" b="1" spc="15" dirty="0">
                <a:solidFill>
                  <a:srgbClr val="010000"/>
                </a:solidFill>
                <a:latin typeface="Courier New"/>
                <a:cs typeface="Courier New"/>
              </a:rPr>
              <a:t>state='NY'</a:t>
            </a:r>
            <a:r>
              <a:rPr sz="1800" b="1" dirty="0">
                <a:solidFill>
                  <a:srgbClr val="010000"/>
                </a:solidFill>
                <a:latin typeface="Courier New"/>
                <a:cs typeface="Courier New"/>
              </a:rPr>
              <a:t>)</a:t>
            </a:r>
            <a:r>
              <a:rPr sz="1800" b="1" spc="-260" dirty="0">
                <a:solidFill>
                  <a:srgbClr val="010000"/>
                </a:solidFill>
                <a:latin typeface="Courier New"/>
                <a:cs typeface="Courier New"/>
              </a:rPr>
              <a:t> </a:t>
            </a:r>
            <a:r>
              <a:rPr sz="1800" b="1" spc="15" dirty="0">
                <a:solidFill>
                  <a:srgbClr val="010000"/>
                </a:solidFill>
                <a:latin typeface="Courier New"/>
                <a:cs typeface="Courier New"/>
              </a:rPr>
              <a:t>nycust 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160"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ny_name</a:t>
            </a:r>
            <a:r>
              <a:rPr sz="1800" b="1" spc="20" dirty="0">
                <a:solidFill>
                  <a:srgbClr val="010000"/>
                </a:solidFill>
                <a:latin typeface="Courier New"/>
                <a:cs typeface="Courier New"/>
              </a:rPr>
              <a:t>s</a:t>
            </a:r>
            <a:r>
              <a:rPr sz="1800" b="1" dirty="0">
                <a:solidFill>
                  <a:srgbClr val="010000"/>
                </a:solidFill>
                <a:latin typeface="Courier New"/>
                <a:cs typeface="Courier New"/>
              </a:rPr>
              <a:t>'</a:t>
            </a:r>
            <a:endParaRPr sz="1800">
              <a:latin typeface="Courier New"/>
              <a:cs typeface="Courier New"/>
            </a:endParaRPr>
          </a:p>
          <a:p>
            <a:pPr marL="715645">
              <a:lnSpc>
                <a:spcPct val="100000"/>
              </a:lnSpc>
              <a:spcBef>
                <a:spcPts val="240"/>
              </a:spcBef>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fnam</a:t>
            </a:r>
            <a:r>
              <a:rPr sz="1800" b="1" spc="20" dirty="0">
                <a:solidFill>
                  <a:srgbClr val="010000"/>
                </a:solidFill>
                <a:latin typeface="Courier New"/>
                <a:cs typeface="Courier New"/>
              </a:rPr>
              <a:t>e</a:t>
            </a:r>
            <a:r>
              <a:rPr sz="1800" b="1" dirty="0">
                <a:solidFill>
                  <a:srgbClr val="010000"/>
                </a:solidFill>
                <a:latin typeface="Courier New"/>
                <a:cs typeface="Courier New"/>
              </a:rPr>
              <a:t>,</a:t>
            </a:r>
            <a:r>
              <a:rPr sz="1800" b="1" spc="-65" dirty="0">
                <a:solidFill>
                  <a:srgbClr val="010000"/>
                </a:solidFill>
                <a:latin typeface="Courier New"/>
                <a:cs typeface="Courier New"/>
              </a:rPr>
              <a:t> </a:t>
            </a:r>
            <a:r>
              <a:rPr sz="1800" b="1" spc="15" dirty="0">
                <a:solidFill>
                  <a:srgbClr val="010000"/>
                </a:solidFill>
                <a:latin typeface="Courier New"/>
                <a:cs typeface="Courier New"/>
              </a:rPr>
              <a:t>lname</a:t>
            </a:r>
            <a:endParaRPr sz="1800">
              <a:latin typeface="Courier New"/>
              <a:cs typeface="Courier New"/>
            </a:endParaRPr>
          </a:p>
          <a:p>
            <a:pPr marL="448945">
              <a:lnSpc>
                <a:spcPct val="100000"/>
              </a:lnSpc>
              <a:spcBef>
                <a:spcPts val="240"/>
              </a:spcBef>
            </a:pPr>
            <a:r>
              <a:rPr sz="1800" b="1" spc="15" dirty="0">
                <a:solidFill>
                  <a:srgbClr val="010000"/>
                </a:solidFill>
                <a:latin typeface="Courier New"/>
                <a:cs typeface="Courier New"/>
              </a:rPr>
              <a:t>INSER</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OVERWRIT</a:t>
            </a:r>
            <a:r>
              <a:rPr sz="1800" b="1" dirty="0">
                <a:solidFill>
                  <a:srgbClr val="010000"/>
                </a:solidFill>
                <a:latin typeface="Courier New"/>
                <a:cs typeface="Courier New"/>
              </a:rPr>
              <a:t>E</a:t>
            </a:r>
            <a:r>
              <a:rPr sz="1800" b="1" spc="-260" dirty="0">
                <a:solidFill>
                  <a:srgbClr val="010000"/>
                </a:solidFill>
                <a:latin typeface="Courier New"/>
                <a:cs typeface="Courier New"/>
              </a:rPr>
              <a:t> </a:t>
            </a:r>
            <a:r>
              <a:rPr sz="1800" b="1" spc="15" dirty="0">
                <a:solidFill>
                  <a:srgbClr val="010000"/>
                </a:solidFill>
                <a:latin typeface="Courier New"/>
                <a:cs typeface="Courier New"/>
              </a:rPr>
              <a:t>DIRECTOR</a:t>
            </a:r>
            <a:r>
              <a:rPr sz="1800" b="1" dirty="0">
                <a:solidFill>
                  <a:srgbClr val="010000"/>
                </a:solidFill>
                <a:latin typeface="Courier New"/>
                <a:cs typeface="Courier New"/>
              </a:rPr>
              <a:t>Y</a:t>
            </a:r>
            <a:r>
              <a:rPr sz="1800" b="1" spc="-160" dirty="0">
                <a:solidFill>
                  <a:srgbClr val="010000"/>
                </a:solidFill>
                <a:latin typeface="Courier New"/>
                <a:cs typeface="Courier New"/>
              </a:rPr>
              <a:t> </a:t>
            </a:r>
            <a:r>
              <a:rPr sz="1800" b="1" spc="20" dirty="0">
                <a:solidFill>
                  <a:srgbClr val="010000"/>
                </a:solidFill>
                <a:latin typeface="Courier New"/>
                <a:cs typeface="Courier New"/>
              </a:rPr>
              <a:t>'</a:t>
            </a:r>
            <a:r>
              <a:rPr sz="1800" b="1" spc="15" dirty="0">
                <a:solidFill>
                  <a:srgbClr val="010000"/>
                </a:solidFill>
                <a:latin typeface="Courier New"/>
                <a:cs typeface="Courier New"/>
              </a:rPr>
              <a:t>ny_coun</a:t>
            </a:r>
            <a:r>
              <a:rPr sz="1800" b="1" spc="20" dirty="0">
                <a:solidFill>
                  <a:srgbClr val="010000"/>
                </a:solidFill>
                <a:latin typeface="Courier New"/>
                <a:cs typeface="Courier New"/>
              </a:rPr>
              <a:t>t</a:t>
            </a:r>
            <a:r>
              <a:rPr sz="1800" b="1" dirty="0">
                <a:solidFill>
                  <a:srgbClr val="010000"/>
                </a:solidFill>
                <a:latin typeface="Courier New"/>
                <a:cs typeface="Courier New"/>
              </a:rPr>
              <a:t>'</a:t>
            </a:r>
            <a:endParaRPr sz="1800">
              <a:latin typeface="Courier New"/>
              <a:cs typeface="Courier New"/>
            </a:endParaRPr>
          </a:p>
          <a:p>
            <a:pPr marL="715645">
              <a:lnSpc>
                <a:spcPct val="100000"/>
              </a:lnSpc>
              <a:spcBef>
                <a:spcPts val="240"/>
              </a:spcBef>
            </a:pPr>
            <a:r>
              <a:rPr sz="1800" b="1" spc="15" dirty="0">
                <a:solidFill>
                  <a:srgbClr val="010000"/>
                </a:solidFill>
                <a:latin typeface="Courier New"/>
                <a:cs typeface="Courier New"/>
              </a:rPr>
              <a:t>SELEC</a:t>
            </a:r>
            <a:r>
              <a:rPr sz="1800" b="1" dirty="0">
                <a:solidFill>
                  <a:srgbClr val="010000"/>
                </a:solidFill>
                <a:latin typeface="Courier New"/>
                <a:cs typeface="Courier New"/>
              </a:rPr>
              <a:t>T</a:t>
            </a:r>
            <a:r>
              <a:rPr sz="1800" b="1" spc="-160" dirty="0">
                <a:solidFill>
                  <a:srgbClr val="010000"/>
                </a:solidFill>
                <a:latin typeface="Courier New"/>
                <a:cs typeface="Courier New"/>
              </a:rPr>
              <a:t> </a:t>
            </a:r>
            <a:r>
              <a:rPr sz="1800" b="1" spc="15" dirty="0">
                <a:solidFill>
                  <a:srgbClr val="010000"/>
                </a:solidFill>
                <a:latin typeface="Courier New"/>
                <a:cs typeface="Courier New"/>
              </a:rPr>
              <a:t>count(DISTINC</a:t>
            </a:r>
            <a:r>
              <a:rPr sz="1800" b="1" dirty="0">
                <a:solidFill>
                  <a:srgbClr val="010000"/>
                </a:solidFill>
                <a:latin typeface="Courier New"/>
                <a:cs typeface="Courier New"/>
              </a:rPr>
              <a:t>T</a:t>
            </a:r>
            <a:r>
              <a:rPr sz="1800" b="1" spc="-260" dirty="0">
                <a:solidFill>
                  <a:srgbClr val="010000"/>
                </a:solidFill>
                <a:latin typeface="Courier New"/>
                <a:cs typeface="Courier New"/>
              </a:rPr>
              <a:t> </a:t>
            </a:r>
            <a:r>
              <a:rPr sz="1800" b="1" spc="15" dirty="0">
                <a:solidFill>
                  <a:srgbClr val="010000"/>
                </a:solidFill>
                <a:latin typeface="Courier New"/>
                <a:cs typeface="Courier New"/>
              </a:rPr>
              <a:t>cust_i</a:t>
            </a:r>
            <a:r>
              <a:rPr sz="1800" b="1" spc="20" dirty="0">
                <a:solidFill>
                  <a:srgbClr val="010000"/>
                </a:solidFill>
                <a:latin typeface="Courier New"/>
                <a:cs typeface="Courier New"/>
              </a:rPr>
              <a:t>d</a:t>
            </a:r>
            <a:r>
              <a:rPr sz="1800" b="1" spc="15" dirty="0">
                <a:solidFill>
                  <a:srgbClr val="010000"/>
                </a:solidFill>
                <a:latin typeface="Courier New"/>
                <a:cs typeface="Courier New"/>
              </a:rPr>
              <a:t>);</a:t>
            </a:r>
            <a:endParaRPr sz="1800">
              <a:latin typeface="Courier New"/>
              <a:cs typeface="Courier New"/>
            </a:endParaRPr>
          </a:p>
        </p:txBody>
      </p:sp>
      <p:sp>
        <p:nvSpPr>
          <p:cNvPr id="6" name="object 6"/>
          <p:cNvSpPr/>
          <p:nvPr/>
        </p:nvSpPr>
        <p:spPr>
          <a:xfrm>
            <a:off x="8229600" y="228600"/>
            <a:ext cx="635000" cy="5588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lang="en-US" smtClean="0"/>
              <a:t>© Copyright 2016  QuintilesIMS.  All rights reserved.</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15" dirty="0"/>
              <a:t>05</a:t>
            </a:r>
            <a:r>
              <a:rPr spc="30" dirty="0"/>
              <a:t>-</a:t>
            </a:r>
            <a:r>
              <a:rPr spc="-5" dirty="0"/>
              <a:t>41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6489</Words>
  <Application>Microsoft Office PowerPoint</Application>
  <PresentationFormat>On-screen Show (4:3)</PresentationFormat>
  <Paragraphs>1245</Paragraphs>
  <Slides>103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Malgun Gothic</vt:lpstr>
      <vt:lpstr>Arial</vt:lpstr>
      <vt:lpstr>Calibri</vt:lpstr>
      <vt:lpstr>Courier New</vt:lpstr>
      <vt:lpstr>Times New Roman</vt:lpstr>
      <vt:lpstr>Trebuchet MS</vt:lpstr>
      <vt:lpstr>Verdana</vt:lpstr>
      <vt:lpstr>Office Theme</vt:lpstr>
      <vt:lpstr>PowerPoint Presentation</vt:lpstr>
      <vt:lpstr>Querying with Hive and Impala</vt:lpstr>
      <vt:lpstr>Chapter Topics</vt:lpstr>
      <vt:lpstr>Tables</vt:lpstr>
      <vt:lpstr>Databases</vt:lpstr>
      <vt:lpstr>Exploring Databases and Tables (1)</vt:lpstr>
      <vt:lpstr>Exploring Databases and Tables (2)</vt:lpstr>
      <vt:lpstr>Exploring Databases and Tables (2)</vt:lpstr>
      <vt:lpstr>Exploring Databases and Tables (3)</vt:lpstr>
      <vt:lpstr>Chapter Topics</vt:lpstr>
      <vt:lpstr>An Introduction To HiveQL and Impala Query Language</vt:lpstr>
      <vt:lpstr>Syntax Basics</vt:lpstr>
      <vt:lpstr>Selecting Data from Tables</vt:lpstr>
      <vt:lpstr>Limiting and Sorting Query Results</vt:lpstr>
      <vt:lpstr>Using a WHERE Clause to Restrict Results</vt:lpstr>
      <vt:lpstr>Table Aliases</vt:lpstr>
      <vt:lpstr>Combining Query Results with UNION ALL</vt:lpstr>
      <vt:lpstr>Subqueries</vt:lpstr>
      <vt:lpstr>Chapter Topics</vt:lpstr>
      <vt:lpstr>Data Types</vt:lpstr>
      <vt:lpstr>Integer Types</vt:lpstr>
      <vt:lpstr>Decimal Types</vt:lpstr>
      <vt:lpstr>Character Types</vt:lpstr>
      <vt:lpstr>Other Simple Types</vt:lpstr>
      <vt:lpstr>Chapter Topics</vt:lpstr>
      <vt:lpstr>Differences Between Impala and Hive Query Syntax</vt:lpstr>
      <vt:lpstr>Impala Metadata Cache Invalidation</vt:lpstr>
      <vt:lpstr>Selecting Data in Impala</vt:lpstr>
      <vt:lpstr>Data Type Conversion</vt:lpstr>
      <vt:lpstr>Limiting and Sorting Query Results</vt:lpstr>
      <vt:lpstr>Handling of NULL Values</vt:lpstr>
      <vt:lpstr>Chapter Topics</vt:lpstr>
      <vt:lpstr>Interacting with Hive and Impala</vt:lpstr>
      <vt:lpstr>Using Hue with Hive and Impala</vt:lpstr>
      <vt:lpstr>The Hue Query Editor</vt:lpstr>
      <vt:lpstr>Chapter Topics</vt:lpstr>
      <vt:lpstr>Starting the Impala Shell</vt:lpstr>
      <vt:lpstr>Using the Impala Shell</vt:lpstr>
      <vt:lpstr>Executing Queries in the Impala Shell</vt:lpstr>
      <vt:lpstr>Interacting with the Operating System</vt:lpstr>
      <vt:lpstr>Running Impala Queries from the Command Line</vt:lpstr>
      <vt:lpstr>Chapter Topics</vt:lpstr>
      <vt:lpstr>Starting Beeline (Hive’s Shell)</vt:lpstr>
      <vt:lpstr>Executing Queries in Beeline</vt:lpstr>
      <vt:lpstr>Using Beeline</vt:lpstr>
      <vt:lpstr>Executing Hive Queries from the Command Line</vt:lpstr>
      <vt:lpstr>Chapter Topics</vt:lpstr>
      <vt:lpstr>Essential Points</vt:lpstr>
      <vt:lpstr>Bibliography</vt:lpstr>
      <vt:lpstr>Chapter Topics</vt:lpstr>
      <vt:lpstr>Hands-on Exercise: Running Queries from the Shell, Scripts, and Hue</vt:lpstr>
      <vt:lpstr>PowerPoint Presentation</vt:lpstr>
      <vt:lpstr>Data Management</vt:lpstr>
      <vt:lpstr>Chapter Topics</vt:lpstr>
      <vt:lpstr>Recap: How Hive and Impala Load and Store Data</vt:lpstr>
      <vt:lpstr>The Data Warehouse Directory</vt:lpstr>
      <vt:lpstr>Using the Hue Metastore Manager</vt:lpstr>
      <vt:lpstr>Chapter Topics</vt:lpstr>
      <vt:lpstr>Creating a Database</vt:lpstr>
      <vt:lpstr>Creating a Table (1)</vt:lpstr>
      <vt:lpstr>Creating a Table (2)</vt:lpstr>
      <vt:lpstr>Creating a Table (3)</vt:lpstr>
      <vt:lpstr>Creating a Table (4)</vt:lpstr>
      <vt:lpstr>Creating a Table (5)</vt:lpstr>
      <vt:lpstr>Example Table Definition</vt:lpstr>
      <vt:lpstr>Creating Tables Based On Existing Schema</vt:lpstr>
      <vt:lpstr>Controlling Table Data Location</vt:lpstr>
      <vt:lpstr>Externally Managed Tables</vt:lpstr>
      <vt:lpstr>Data formats</vt:lpstr>
      <vt:lpstr>Data formats</vt:lpstr>
      <vt:lpstr>Data formats</vt:lpstr>
      <vt:lpstr>Data formats</vt:lpstr>
      <vt:lpstr>Data formats</vt:lpstr>
      <vt:lpstr>Data formats</vt:lpstr>
      <vt:lpstr>Data formats</vt:lpstr>
      <vt:lpstr>Creating Tables Using the Metastore Manager</vt:lpstr>
      <vt:lpstr>Chapter Topics</vt:lpstr>
      <vt:lpstr>Data Validation</vt:lpstr>
      <vt:lpstr>Loading Data From HDFS Files</vt:lpstr>
      <vt:lpstr>Overwriting Data From Files</vt:lpstr>
      <vt:lpstr>Loading Data Using the Metastore Manager</vt:lpstr>
      <vt:lpstr>Loading Data From a Relational Database</vt:lpstr>
      <vt:lpstr>Chapter Topics</vt:lpstr>
      <vt:lpstr>Removing a Database</vt:lpstr>
      <vt:lpstr>Removing a Table</vt:lpstr>
      <vt:lpstr>Renaming Tables and Columns</vt:lpstr>
      <vt:lpstr>Modifyingand Adding Columns</vt:lpstr>
      <vt:lpstr>Reordering and Removing Columns</vt:lpstr>
      <vt:lpstr>Chapter Topics</vt:lpstr>
      <vt:lpstr>Simplifying Complex Queries</vt:lpstr>
      <vt:lpstr>Creating Views</vt:lpstr>
      <vt:lpstr>Inspecting and Removing Views</vt:lpstr>
      <vt:lpstr>Chapter Topics</vt:lpstr>
      <vt:lpstr>Saving Query Output to a Table</vt:lpstr>
      <vt:lpstr>Creating Tables Based On Existing Data</vt:lpstr>
      <vt:lpstr>Writing Output To HDFS in Hive</vt:lpstr>
      <vt:lpstr>Saving to Multiple Directories in Hive (1)</vt:lpstr>
      <vt:lpstr>Saving to Multiple Directories in Hive (2)</vt:lpstr>
      <vt:lpstr>Saving to Multiple Directories in Hive (3)</vt:lpstr>
      <vt:lpstr>Chapter Topics</vt:lpstr>
      <vt:lpstr>Essential Points</vt:lpstr>
      <vt:lpstr>Chapter Topics</vt:lpstr>
      <vt:lpstr>Hands-On Exercise: Data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Khvatov, Alex (Plymouth Meeting 2)</dc:creator>
  <cp:lastModifiedBy>Alex Khvatov</cp:lastModifiedBy>
  <cp:revision>14</cp:revision>
  <dcterms:created xsi:type="dcterms:W3CDTF">2016-06-29T06:55:55Z</dcterms:created>
  <dcterms:modified xsi:type="dcterms:W3CDTF">2016-10-31T16:00:16Z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2016-06-29T00:00:00Z</vt:filetime>
  </property>
  <property fmtid="{D5CDD505-2E9C-101B-9397-08002B2CF9AE}" pid="3" name="Creator">
    <vt:lpwstr>PowerPoint</vt:lpwstr>
  </property>
  <property fmtid="{D5CDD505-2E9C-101B-9397-08002B2CF9AE}" pid="4" name="LastSaved">
    <vt:filetime>2016-06-29T00:00:00Z</vt:filetime>
  </property>
</Properties>
</file>