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8B8"/>
    <a:srgbClr val="107FA7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48DB-0C78-4D4A-BD6B-88BD299E125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53FF-B20C-44B5-A8D6-B6D92CE5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53FF-B20C-44B5-A8D6-B6D92CE5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53FF-B20C-44B5-A8D6-B6D92CE56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53FF-B20C-44B5-A8D6-B6D92CE56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2BA1-353A-491B-A793-25D860C9326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7" y="296780"/>
            <a:ext cx="1623201" cy="1539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2" y="127011"/>
            <a:ext cx="2061976" cy="15714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BFBFB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C3BD-A80B-417F-8020-80AB000259E9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5CE-952A-4906-A13B-79E0C3B4F923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D963-D281-430C-8C1E-936CDC99048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1837-332F-4056-AD14-4ADBB2B0A3EE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419" y="2786005"/>
            <a:ext cx="80271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BFBFB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55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C6AE-F047-445E-B125-15F054592746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5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loudera.com/dac13b" TargetMode="External"/><Relationship Id="rId2" Type="http://schemas.openxmlformats.org/officeDocument/2006/relationships/hyperlink" Target="http://tiny.cloudera.com/dac13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loudera.com/dac13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loudera.com/dac14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mailto:,acme@example.com" TargetMode="External"/><Relationship Id="rId13" Type="http://schemas.openxmlformats.org/officeDocument/2006/relationships/hyperlink" Target="mailto:gigabux@example.com" TargetMode="External"/><Relationship Id="rId3" Type="http://schemas.openxmlformats.org/officeDocument/2006/relationships/image" Target="../media/image112.png"/><Relationship Id="rId7" Type="http://schemas.openxmlformats.org/officeDocument/2006/relationships/hyperlink" Target="mailto:1,Gigabux,gigabux@example.com" TargetMode="External"/><Relationship Id="rId12" Type="http://schemas.openxmlformats.org/officeDocument/2006/relationships/image" Target="../media/image11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5" Type="http://schemas.openxmlformats.org/officeDocument/2006/relationships/hyperlink" Target="mailto:bmi@example.com" TargetMode="Externa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hyperlink" Target="mailto:,bmi@example.com" TargetMode="External"/><Relationship Id="rId14" Type="http://schemas.openxmlformats.org/officeDocument/2006/relationships/hyperlink" Target="mailto:acme@example.co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@example.mx" TargetMode="External"/><Relationship Id="rId5" Type="http://schemas.openxmlformats.org/officeDocument/2006/relationships/hyperlink" Target="mailto:kai@example.de" TargetMode="External"/><Relationship Id="rId4" Type="http://schemas.openxmlformats.org/officeDocument/2006/relationships/hyperlink" Target="mailto:antoin@example.f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loudera.com/dac14b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loudera.com/dac14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jp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.png"/><Relationship Id="rId7" Type="http://schemas.openxmlformats.org/officeDocument/2006/relationships/image" Target="../media/image189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4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193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1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18" Type="http://schemas.openxmlformats.org/officeDocument/2006/relationships/image" Target="../media/image240.png"/><Relationship Id="rId3" Type="http://schemas.openxmlformats.org/officeDocument/2006/relationships/image" Target="../media/image11.png"/><Relationship Id="rId21" Type="http://schemas.openxmlformats.org/officeDocument/2006/relationships/image" Target="../media/image243.png"/><Relationship Id="rId7" Type="http://schemas.openxmlformats.org/officeDocument/2006/relationships/image" Target="../media/image219.png"/><Relationship Id="rId12" Type="http://schemas.openxmlformats.org/officeDocument/2006/relationships/image" Target="../media/image234.png"/><Relationship Id="rId17" Type="http://schemas.openxmlformats.org/officeDocument/2006/relationships/image" Target="../media/image239.png"/><Relationship Id="rId2" Type="http://schemas.openxmlformats.org/officeDocument/2006/relationships/image" Target="../media/image226.png"/><Relationship Id="rId16" Type="http://schemas.openxmlformats.org/officeDocument/2006/relationships/image" Target="../media/image238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3.png"/><Relationship Id="rId5" Type="http://schemas.openxmlformats.org/officeDocument/2006/relationships/image" Target="../media/image228.png"/><Relationship Id="rId15" Type="http://schemas.openxmlformats.org/officeDocument/2006/relationships/image" Target="../media/image237.png"/><Relationship Id="rId23" Type="http://schemas.openxmlformats.org/officeDocument/2006/relationships/image" Target="../media/image245.png"/><Relationship Id="rId10" Type="http://schemas.openxmlformats.org/officeDocument/2006/relationships/image" Target="../media/image232.png"/><Relationship Id="rId19" Type="http://schemas.openxmlformats.org/officeDocument/2006/relationships/image" Target="../media/image241.png"/><Relationship Id="rId4" Type="http://schemas.openxmlformats.org/officeDocument/2006/relationships/image" Target="../media/image227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Relationship Id="rId22" Type="http://schemas.openxmlformats.org/officeDocument/2006/relationships/image" Target="../media/image24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7.png"/><Relationship Id="rId7" Type="http://schemas.openxmlformats.org/officeDocument/2006/relationships/image" Target="../media/image158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8.png"/><Relationship Id="rId11" Type="http://schemas.openxmlformats.org/officeDocument/2006/relationships/image" Target="../media/image252.png"/><Relationship Id="rId5" Type="http://schemas.openxmlformats.org/officeDocument/2006/relationships/image" Target="../media/image180.png"/><Relationship Id="rId10" Type="http://schemas.openxmlformats.org/officeDocument/2006/relationships/image" Target="../media/image251.png"/><Relationship Id="rId4" Type="http://schemas.openxmlformats.org/officeDocument/2006/relationships/image" Target="../media/image179.png"/><Relationship Id="rId9" Type="http://schemas.openxmlformats.org/officeDocument/2006/relationships/image" Target="../media/image250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28035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17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z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043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8300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hu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10858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3768622"/>
            <a:ext cx="1675618" cy="2059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5084" y="3943427"/>
            <a:ext cx="1520812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5084" y="3505200"/>
            <a:ext cx="1520812" cy="665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5084" y="4434850"/>
            <a:ext cx="1520812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5084" y="4941351"/>
            <a:ext cx="1520812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5085" y="5447851"/>
            <a:ext cx="1520812" cy="546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3061" y="3641303"/>
            <a:ext cx="1520812" cy="1326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3061" y="4862972"/>
            <a:ext cx="1520812" cy="1078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63994" y="4223536"/>
            <a:ext cx="1581504" cy="7187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3994" y="4761236"/>
            <a:ext cx="1581504" cy="7187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5668" y="3722223"/>
            <a:ext cx="607695" cy="1021715"/>
          </a:xfrm>
          <a:custGeom>
            <a:avLst/>
            <a:gdLst/>
            <a:ahLst/>
            <a:cxnLst/>
            <a:rect l="l" t="t" r="r" b="b"/>
            <a:pathLst>
              <a:path w="607694" h="1021714">
                <a:moveTo>
                  <a:pt x="0" y="1021506"/>
                </a:moveTo>
                <a:lnTo>
                  <a:pt x="436121" y="368"/>
                </a:lnTo>
                <a:lnTo>
                  <a:pt x="607341" y="0"/>
                </a:lnTo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922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177" y="82936"/>
                </a:lnTo>
                <a:lnTo>
                  <a:pt x="110693" y="41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921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692" y="41229"/>
                </a:moveTo>
                <a:lnTo>
                  <a:pt x="0" y="0"/>
                </a:lnTo>
                <a:lnTo>
                  <a:pt x="178" y="82936"/>
                </a:lnTo>
                <a:lnTo>
                  <a:pt x="110692" y="41229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5668" y="4238046"/>
            <a:ext cx="637540" cy="506095"/>
          </a:xfrm>
          <a:custGeom>
            <a:avLst/>
            <a:gdLst/>
            <a:ahLst/>
            <a:cxnLst/>
            <a:rect l="l" t="t" r="r" b="b"/>
            <a:pathLst>
              <a:path w="637539" h="506095">
                <a:moveTo>
                  <a:pt x="0" y="505683"/>
                </a:moveTo>
                <a:lnTo>
                  <a:pt x="425288" y="7566"/>
                </a:lnTo>
                <a:lnTo>
                  <a:pt x="637122" y="0"/>
                </a:lnTo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1310" y="4196604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0" y="0"/>
                </a:moveTo>
                <a:lnTo>
                  <a:pt x="2962" y="82884"/>
                </a:lnTo>
                <a:lnTo>
                  <a:pt x="112014" y="37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1309" y="4196605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2014" y="37493"/>
                </a:moveTo>
                <a:lnTo>
                  <a:pt x="0" y="0"/>
                </a:lnTo>
                <a:lnTo>
                  <a:pt x="2962" y="82883"/>
                </a:lnTo>
                <a:lnTo>
                  <a:pt x="112014" y="37493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5668" y="4733478"/>
            <a:ext cx="637540" cy="10795"/>
          </a:xfrm>
          <a:custGeom>
            <a:avLst/>
            <a:gdLst/>
            <a:ahLst/>
            <a:cxnLst/>
            <a:rect l="l" t="t" r="r" b="b"/>
            <a:pathLst>
              <a:path w="637539" h="10795">
                <a:moveTo>
                  <a:pt x="0" y="10250"/>
                </a:moveTo>
                <a:lnTo>
                  <a:pt x="637052" y="0"/>
                </a:lnTo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2055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0" y="0"/>
                </a:moveTo>
                <a:lnTo>
                  <a:pt x="1334" y="82924"/>
                </a:lnTo>
                <a:lnTo>
                  <a:pt x="111258" y="396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2053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111258" y="39682"/>
                </a:moveTo>
                <a:lnTo>
                  <a:pt x="0" y="0"/>
                </a:lnTo>
                <a:lnTo>
                  <a:pt x="1335" y="82925"/>
                </a:lnTo>
                <a:lnTo>
                  <a:pt x="111258" y="39682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5668" y="4748109"/>
            <a:ext cx="637540" cy="1029335"/>
          </a:xfrm>
          <a:custGeom>
            <a:avLst/>
            <a:gdLst/>
            <a:ahLst/>
            <a:cxnLst/>
            <a:rect l="l" t="t" r="r" b="b"/>
            <a:pathLst>
              <a:path w="637539" h="1029335">
                <a:moveTo>
                  <a:pt x="0" y="0"/>
                </a:moveTo>
                <a:lnTo>
                  <a:pt x="425288" y="1029210"/>
                </a:lnTo>
                <a:lnTo>
                  <a:pt x="637036" y="1029210"/>
                </a:lnTo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2705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0" y="82936"/>
                </a:lnTo>
                <a:lnTo>
                  <a:pt x="110605" y="414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2704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604" y="41468"/>
                </a:moveTo>
                <a:lnTo>
                  <a:pt x="0" y="0"/>
                </a:lnTo>
                <a:lnTo>
                  <a:pt x="0" y="82936"/>
                </a:lnTo>
                <a:lnTo>
                  <a:pt x="110604" y="41468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1786" y="4781088"/>
            <a:ext cx="637540" cy="506095"/>
          </a:xfrm>
          <a:custGeom>
            <a:avLst/>
            <a:gdLst/>
            <a:ahLst/>
            <a:cxnLst/>
            <a:rect l="l" t="t" r="r" b="b"/>
            <a:pathLst>
              <a:path w="637539" h="506095">
                <a:moveTo>
                  <a:pt x="0" y="0"/>
                </a:moveTo>
                <a:lnTo>
                  <a:pt x="409170" y="498115"/>
                </a:lnTo>
                <a:lnTo>
                  <a:pt x="637115" y="505897"/>
                </a:lnTo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7486" y="5245541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2830" y="0"/>
                </a:moveTo>
                <a:lnTo>
                  <a:pt x="0" y="82889"/>
                </a:lnTo>
                <a:lnTo>
                  <a:pt x="111956" y="45218"/>
                </a:lnTo>
                <a:lnTo>
                  <a:pt x="2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7485" y="5245542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1956" y="45218"/>
                </a:moveTo>
                <a:lnTo>
                  <a:pt x="2831" y="0"/>
                </a:lnTo>
                <a:lnTo>
                  <a:pt x="0" y="82887"/>
                </a:lnTo>
                <a:lnTo>
                  <a:pt x="111956" y="45218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3903" y="3865380"/>
            <a:ext cx="1422400" cy="1745614"/>
          </a:xfrm>
          <a:custGeom>
            <a:avLst/>
            <a:gdLst/>
            <a:ahLst/>
            <a:cxnLst/>
            <a:rect l="l" t="t" r="r" b="b"/>
            <a:pathLst>
              <a:path w="1422400" h="1745614">
                <a:moveTo>
                  <a:pt x="0" y="0"/>
                </a:moveTo>
                <a:lnTo>
                  <a:pt x="1421915" y="0"/>
                </a:lnTo>
                <a:lnTo>
                  <a:pt x="1421915" y="1745150"/>
                </a:lnTo>
                <a:lnTo>
                  <a:pt x="0" y="174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3903" y="3865382"/>
            <a:ext cx="1422400" cy="1745614"/>
          </a:xfrm>
          <a:prstGeom prst="rect">
            <a:avLst/>
          </a:prstGeom>
          <a:ln w="138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 marR="196850">
              <a:lnSpc>
                <a:spcPts val="1200"/>
              </a:lnSpc>
              <a:tabLst>
                <a:tab pos="870585" algn="l"/>
              </a:tabLst>
            </a:pPr>
            <a:r>
              <a:rPr sz="1050" b="1" spc="20" dirty="0">
                <a:latin typeface="Courier New"/>
                <a:cs typeface="Courier New"/>
              </a:rPr>
              <a:t>0 </a:t>
            </a: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3625 1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r>
              <a:rPr sz="1050" b="1" dirty="0">
                <a:solidFill>
                  <a:srgbClr val="FF93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3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953769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290195" indent="-166370">
              <a:lnSpc>
                <a:spcPts val="119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87058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  <a:p>
            <a:pPr marL="290195" indent="-166370">
              <a:lnSpc>
                <a:spcPts val="119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870585" algn="l"/>
              </a:tabLst>
            </a:pP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Diana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3825" marR="196850">
              <a:lnSpc>
                <a:spcPts val="1200"/>
              </a:lnSpc>
              <a:spcBef>
                <a:spcPts val="55"/>
              </a:spcBef>
              <a:buClr>
                <a:srgbClr val="000000"/>
              </a:buClr>
              <a:buAutoNum type="arabicPlain" startAt="2"/>
              <a:tabLst>
                <a:tab pos="290830" algn="l"/>
                <a:tab pos="870585" algn="l"/>
              </a:tabLst>
            </a:pP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1050" b="1" spc="20" dirty="0">
                <a:latin typeface="Courier New"/>
                <a:cs typeface="Courier New"/>
              </a:rPr>
              <a:t>1039 6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r>
              <a:rPr sz="1050" b="1" dirty="0">
                <a:solidFill>
                  <a:srgbClr val="FF93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290195" indent="-166370">
              <a:lnSpc>
                <a:spcPts val="1135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87058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  <a:p>
            <a:pPr marL="290195" indent="-166370">
              <a:lnSpc>
                <a:spcPts val="1195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953769" algn="l"/>
              </a:tabLst>
            </a:pP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Carlos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  <a:p>
            <a:pPr marL="290195" indent="-166370">
              <a:lnSpc>
                <a:spcPts val="1230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870585" algn="l"/>
              </a:tabLst>
            </a:pP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Diana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14158" y="4469133"/>
            <a:ext cx="697865" cy="359410"/>
          </a:xfrm>
          <a:custGeom>
            <a:avLst/>
            <a:gdLst/>
            <a:ahLst/>
            <a:cxnLst/>
            <a:rect l="l" t="t" r="r" b="b"/>
            <a:pathLst>
              <a:path w="697864" h="359410">
                <a:moveTo>
                  <a:pt x="0" y="352388"/>
                </a:moveTo>
                <a:lnTo>
                  <a:pt x="524486" y="358811"/>
                </a:lnTo>
                <a:lnTo>
                  <a:pt x="524486" y="0"/>
                </a:lnTo>
                <a:lnTo>
                  <a:pt x="697404" y="2417"/>
                </a:lnTo>
              </a:path>
            </a:pathLst>
          </a:custGeom>
          <a:ln w="13823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1217" y="4446672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94" y="0"/>
                </a:moveTo>
                <a:lnTo>
                  <a:pt x="0" y="49756"/>
                </a:lnTo>
                <a:lnTo>
                  <a:pt x="66704" y="25806"/>
                </a:lnTo>
                <a:lnTo>
                  <a:pt x="694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1215" y="4446672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6704" y="25805"/>
                </a:moveTo>
                <a:lnTo>
                  <a:pt x="695" y="0"/>
                </a:lnTo>
                <a:lnTo>
                  <a:pt x="0" y="49756"/>
                </a:lnTo>
                <a:lnTo>
                  <a:pt x="66704" y="25805"/>
                </a:lnTo>
                <a:close/>
              </a:path>
            </a:pathLst>
          </a:custGeom>
          <a:ln w="13823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9214" y="3682012"/>
            <a:ext cx="683895" cy="183515"/>
          </a:xfrm>
          <a:custGeom>
            <a:avLst/>
            <a:gdLst/>
            <a:ahLst/>
            <a:cxnLst/>
            <a:rect l="l" t="t" r="r" b="b"/>
            <a:pathLst>
              <a:path w="683895" h="183514">
                <a:moveTo>
                  <a:pt x="0" y="0"/>
                </a:moveTo>
                <a:lnTo>
                  <a:pt x="452564" y="868"/>
                </a:lnTo>
                <a:lnTo>
                  <a:pt x="452564" y="183369"/>
                </a:lnTo>
                <a:lnTo>
                  <a:pt x="683299" y="180692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2228" y="383782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577" y="49758"/>
                </a:lnTo>
                <a:lnTo>
                  <a:pt x="66647" y="24109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2226" y="383782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47" y="24109"/>
                </a:moveTo>
                <a:lnTo>
                  <a:pt x="0" y="0"/>
                </a:lnTo>
                <a:lnTo>
                  <a:pt x="577" y="49758"/>
                </a:lnTo>
                <a:lnTo>
                  <a:pt x="66647" y="24109"/>
                </a:lnTo>
                <a:close/>
              </a:path>
            </a:pathLst>
          </a:custGeom>
          <a:ln w="1382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5114" y="3861629"/>
            <a:ext cx="683895" cy="1240790"/>
          </a:xfrm>
          <a:custGeom>
            <a:avLst/>
            <a:gdLst/>
            <a:ahLst/>
            <a:cxnLst/>
            <a:rect l="l" t="t" r="r" b="b"/>
            <a:pathLst>
              <a:path w="683895" h="1240789">
                <a:moveTo>
                  <a:pt x="0" y="0"/>
                </a:moveTo>
                <a:lnTo>
                  <a:pt x="279200" y="3752"/>
                </a:lnTo>
                <a:lnTo>
                  <a:pt x="287011" y="1233892"/>
                </a:lnTo>
                <a:lnTo>
                  <a:pt x="683307" y="1240222"/>
                </a:lnTo>
              </a:path>
            </a:pathLst>
          </a:custGeom>
          <a:ln w="13824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8025" y="5076973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795" y="0"/>
                </a:moveTo>
                <a:lnTo>
                  <a:pt x="0" y="49756"/>
                </a:lnTo>
                <a:lnTo>
                  <a:pt x="66751" y="25938"/>
                </a:lnTo>
                <a:lnTo>
                  <a:pt x="795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023" y="5076973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6751" y="25938"/>
                </a:moveTo>
                <a:lnTo>
                  <a:pt x="794" y="0"/>
                </a:lnTo>
                <a:lnTo>
                  <a:pt x="0" y="49756"/>
                </a:lnTo>
                <a:lnTo>
                  <a:pt x="66751" y="25938"/>
                </a:lnTo>
                <a:close/>
              </a:path>
            </a:pathLst>
          </a:custGeom>
          <a:ln w="13823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36071" y="5220624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483" y="0"/>
                </a:lnTo>
              </a:path>
            </a:pathLst>
          </a:custGeom>
          <a:ln w="13822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1556" y="519574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761"/>
                </a:lnTo>
                <a:lnTo>
                  <a:pt x="66362" y="24880"/>
                </a:lnTo>
                <a:lnTo>
                  <a:pt x="0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11554" y="5195743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62" y="24880"/>
                </a:moveTo>
                <a:lnTo>
                  <a:pt x="0" y="0"/>
                </a:lnTo>
                <a:lnTo>
                  <a:pt x="0" y="49761"/>
                </a:lnTo>
                <a:lnTo>
                  <a:pt x="66362" y="24880"/>
                </a:lnTo>
                <a:close/>
              </a:path>
            </a:pathLst>
          </a:custGeom>
          <a:ln w="13823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5114" y="4322386"/>
            <a:ext cx="695960" cy="987425"/>
          </a:xfrm>
          <a:custGeom>
            <a:avLst/>
            <a:gdLst/>
            <a:ahLst/>
            <a:cxnLst/>
            <a:rect l="l" t="t" r="r" b="b"/>
            <a:pathLst>
              <a:path w="695960" h="987425">
                <a:moveTo>
                  <a:pt x="0" y="984546"/>
                </a:moveTo>
                <a:lnTo>
                  <a:pt x="435420" y="987327"/>
                </a:lnTo>
                <a:lnTo>
                  <a:pt x="435420" y="0"/>
                </a:lnTo>
                <a:lnTo>
                  <a:pt x="695776" y="0"/>
                </a:lnTo>
              </a:path>
            </a:pathLst>
          </a:custGeom>
          <a:ln w="138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0892" y="429750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762"/>
                </a:lnTo>
                <a:lnTo>
                  <a:pt x="66362" y="24880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0891" y="429750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62" y="24880"/>
                </a:moveTo>
                <a:lnTo>
                  <a:pt x="0" y="0"/>
                </a:lnTo>
                <a:lnTo>
                  <a:pt x="0" y="49761"/>
                </a:lnTo>
                <a:lnTo>
                  <a:pt x="66362" y="24880"/>
                </a:lnTo>
                <a:close/>
              </a:path>
            </a:pathLst>
          </a:custGeom>
          <a:ln w="1382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5114" y="4029715"/>
            <a:ext cx="683895" cy="133350"/>
          </a:xfrm>
          <a:custGeom>
            <a:avLst/>
            <a:gdLst/>
            <a:ahLst/>
            <a:cxnLst/>
            <a:rect l="l" t="t" r="r" b="b"/>
            <a:pathLst>
              <a:path w="683895" h="133350">
                <a:moveTo>
                  <a:pt x="0" y="132760"/>
                </a:moveTo>
                <a:lnTo>
                  <a:pt x="497909" y="0"/>
                </a:lnTo>
                <a:lnTo>
                  <a:pt x="683298" y="1774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8176" y="4006610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477" y="0"/>
                </a:moveTo>
                <a:lnTo>
                  <a:pt x="0" y="49759"/>
                </a:lnTo>
                <a:lnTo>
                  <a:pt x="66597" y="25515"/>
                </a:lnTo>
                <a:lnTo>
                  <a:pt x="477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8174" y="4006610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597" y="25515"/>
                </a:moveTo>
                <a:lnTo>
                  <a:pt x="476" y="0"/>
                </a:lnTo>
                <a:lnTo>
                  <a:pt x="0" y="49759"/>
                </a:lnTo>
                <a:lnTo>
                  <a:pt x="66597" y="25515"/>
                </a:lnTo>
                <a:close/>
              </a:path>
            </a:pathLst>
          </a:custGeom>
          <a:ln w="1382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32925" y="4170353"/>
            <a:ext cx="675640" cy="125095"/>
          </a:xfrm>
          <a:custGeom>
            <a:avLst/>
            <a:gdLst/>
            <a:ahLst/>
            <a:cxnLst/>
            <a:rect l="l" t="t" r="r" b="b"/>
            <a:pathLst>
              <a:path w="675639" h="125095">
                <a:moveTo>
                  <a:pt x="0" y="124951"/>
                </a:moveTo>
                <a:lnTo>
                  <a:pt x="497911" y="0"/>
                </a:lnTo>
                <a:lnTo>
                  <a:pt x="675487" y="1749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08171" y="4147223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490" y="0"/>
                </a:moveTo>
                <a:lnTo>
                  <a:pt x="0" y="49758"/>
                </a:lnTo>
                <a:lnTo>
                  <a:pt x="66603" y="25532"/>
                </a:lnTo>
                <a:lnTo>
                  <a:pt x="49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8168" y="4147222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04" y="25533"/>
                </a:moveTo>
                <a:lnTo>
                  <a:pt x="490" y="0"/>
                </a:lnTo>
                <a:lnTo>
                  <a:pt x="0" y="49759"/>
                </a:lnTo>
                <a:lnTo>
                  <a:pt x="66604" y="25533"/>
                </a:lnTo>
                <a:close/>
              </a:path>
            </a:pathLst>
          </a:custGeom>
          <a:ln w="1382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32925" y="4620127"/>
            <a:ext cx="675640" cy="1047115"/>
          </a:xfrm>
          <a:custGeom>
            <a:avLst/>
            <a:gdLst/>
            <a:ahLst/>
            <a:cxnLst/>
            <a:rect l="l" t="t" r="r" b="b"/>
            <a:pathLst>
              <a:path w="675639" h="1047114">
                <a:moveTo>
                  <a:pt x="0" y="1041977"/>
                </a:moveTo>
                <a:lnTo>
                  <a:pt x="505719" y="1047007"/>
                </a:lnTo>
                <a:lnTo>
                  <a:pt x="505719" y="1798"/>
                </a:lnTo>
                <a:lnTo>
                  <a:pt x="675487" y="0"/>
                </a:lnTo>
              </a:path>
            </a:pathLst>
          </a:custGeom>
          <a:ln w="13824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8150" y="4595247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529" y="49759"/>
                </a:lnTo>
                <a:lnTo>
                  <a:pt x="66622" y="24175"/>
                </a:lnTo>
                <a:lnTo>
                  <a:pt x="0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8149" y="4595247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22" y="24175"/>
                </a:moveTo>
                <a:lnTo>
                  <a:pt x="0" y="0"/>
                </a:lnTo>
                <a:lnTo>
                  <a:pt x="528" y="49759"/>
                </a:lnTo>
                <a:lnTo>
                  <a:pt x="66622" y="24175"/>
                </a:lnTo>
                <a:close/>
              </a:path>
            </a:pathLst>
          </a:custGeom>
          <a:ln w="13823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32925" y="4658193"/>
            <a:ext cx="675640" cy="793115"/>
          </a:xfrm>
          <a:custGeom>
            <a:avLst/>
            <a:gdLst/>
            <a:ahLst/>
            <a:cxnLst/>
            <a:rect l="l" t="t" r="r" b="b"/>
            <a:pathLst>
              <a:path w="675639" h="793114">
                <a:moveTo>
                  <a:pt x="0" y="2254"/>
                </a:moveTo>
                <a:lnTo>
                  <a:pt x="169845" y="0"/>
                </a:lnTo>
                <a:lnTo>
                  <a:pt x="177655" y="792611"/>
                </a:lnTo>
                <a:lnTo>
                  <a:pt x="675485" y="789358"/>
                </a:lnTo>
              </a:path>
            </a:pathLst>
          </a:custGeom>
          <a:ln w="13824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8249" y="5422671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325" y="49761"/>
                </a:lnTo>
                <a:lnTo>
                  <a:pt x="66523" y="2444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8247" y="5422671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524" y="24446"/>
                </a:moveTo>
                <a:lnTo>
                  <a:pt x="0" y="0"/>
                </a:lnTo>
                <a:lnTo>
                  <a:pt x="324" y="49760"/>
                </a:lnTo>
                <a:lnTo>
                  <a:pt x="66524" y="24446"/>
                </a:lnTo>
                <a:close/>
              </a:path>
            </a:pathLst>
          </a:custGeom>
          <a:ln w="1382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2925" y="5573659"/>
            <a:ext cx="680720" cy="266700"/>
          </a:xfrm>
          <a:custGeom>
            <a:avLst/>
            <a:gdLst/>
            <a:ahLst/>
            <a:cxnLst/>
            <a:rect l="l" t="t" r="r" b="b"/>
            <a:pathLst>
              <a:path w="680720" h="266700">
                <a:moveTo>
                  <a:pt x="0" y="266224"/>
                </a:moveTo>
                <a:lnTo>
                  <a:pt x="349499" y="266224"/>
                </a:lnTo>
                <a:lnTo>
                  <a:pt x="349499" y="0"/>
                </a:lnTo>
                <a:lnTo>
                  <a:pt x="680154" y="76"/>
                </a:lnTo>
              </a:path>
            </a:pathLst>
          </a:custGeom>
          <a:ln w="1382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13075" y="554885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11" y="0"/>
                </a:moveTo>
                <a:lnTo>
                  <a:pt x="0" y="49761"/>
                </a:lnTo>
                <a:lnTo>
                  <a:pt x="66368" y="24895"/>
                </a:lnTo>
                <a:lnTo>
                  <a:pt x="1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13074" y="554885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68" y="24896"/>
                </a:moveTo>
                <a:lnTo>
                  <a:pt x="11" y="0"/>
                </a:lnTo>
                <a:lnTo>
                  <a:pt x="0" y="49761"/>
                </a:lnTo>
                <a:lnTo>
                  <a:pt x="66368" y="24896"/>
                </a:lnTo>
                <a:close/>
              </a:path>
            </a:pathLst>
          </a:custGeom>
          <a:ln w="1382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17165" y="4040186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8" y="0"/>
                </a:lnTo>
                <a:lnTo>
                  <a:pt x="1213468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217163" y="4040187"/>
            <a:ext cx="1213485" cy="412750"/>
          </a:xfrm>
          <a:prstGeom prst="rect">
            <a:avLst/>
          </a:prstGeom>
          <a:ln w="138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217165" y="3548763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8" y="0"/>
                </a:lnTo>
                <a:lnTo>
                  <a:pt x="1213468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17163" y="3548764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8" y="0"/>
                </a:lnTo>
                <a:lnTo>
                  <a:pt x="1213468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335808" y="3592446"/>
            <a:ext cx="440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Alice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16576" y="3592446"/>
            <a:ext cx="3575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3625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217165" y="4531609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9" y="0"/>
                </a:lnTo>
                <a:lnTo>
                  <a:pt x="1213469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17163" y="4531609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9" y="0"/>
                </a:lnTo>
                <a:lnTo>
                  <a:pt x="1213469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335808" y="4575291"/>
            <a:ext cx="938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  <a:tabLst>
                <a:tab pos="59309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 </a:t>
            </a:r>
            <a:r>
              <a:rPr sz="1050" b="1" spc="20" dirty="0">
                <a:latin typeface="Courier New"/>
                <a:cs typeface="Courier New"/>
              </a:rPr>
              <a:t>1039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217165" y="5038110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9" y="0"/>
                </a:lnTo>
                <a:lnTo>
                  <a:pt x="1213469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17163" y="50381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9" y="0"/>
                </a:lnTo>
                <a:lnTo>
                  <a:pt x="1213469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335808" y="5081792"/>
            <a:ext cx="440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 </a:t>
            </a: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16576" y="5081792"/>
            <a:ext cx="3575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217166" y="55446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8" y="0"/>
                </a:lnTo>
                <a:lnTo>
                  <a:pt x="1213468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17165" y="55446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3468" y="0"/>
                </a:lnTo>
                <a:lnTo>
                  <a:pt x="1213468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335808" y="5588293"/>
            <a:ext cx="938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  <a:tabLst>
                <a:tab pos="676275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  <a:tabLst>
                <a:tab pos="59309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15143" y="3738062"/>
            <a:ext cx="1213485" cy="1022350"/>
          </a:xfrm>
          <a:custGeom>
            <a:avLst/>
            <a:gdLst/>
            <a:ahLst/>
            <a:cxnLst/>
            <a:rect l="l" t="t" r="r" b="b"/>
            <a:pathLst>
              <a:path w="1213485" h="1022350">
                <a:moveTo>
                  <a:pt x="0" y="0"/>
                </a:moveTo>
                <a:lnTo>
                  <a:pt x="1213468" y="0"/>
                </a:lnTo>
                <a:lnTo>
                  <a:pt x="1213468" y="1021800"/>
                </a:lnTo>
                <a:lnTo>
                  <a:pt x="0" y="102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215141" y="3738061"/>
            <a:ext cx="1213485" cy="1022350"/>
          </a:xfrm>
          <a:prstGeom prst="rect">
            <a:avLst/>
          </a:prstGeom>
          <a:ln w="138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3625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 </a:t>
            </a:r>
            <a:r>
              <a:rPr sz="1050" b="1" spc="20" dirty="0">
                <a:latin typeface="Courier New"/>
                <a:cs typeface="Courier New"/>
              </a:rPr>
              <a:t>1039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15143" y="4959732"/>
            <a:ext cx="1213485" cy="762000"/>
          </a:xfrm>
          <a:custGeom>
            <a:avLst/>
            <a:gdLst/>
            <a:ahLst/>
            <a:cxnLst/>
            <a:rect l="l" t="t" r="r" b="b"/>
            <a:pathLst>
              <a:path w="1213485" h="762000">
                <a:moveTo>
                  <a:pt x="0" y="0"/>
                </a:moveTo>
                <a:lnTo>
                  <a:pt x="1213468" y="0"/>
                </a:lnTo>
                <a:lnTo>
                  <a:pt x="1213468" y="761380"/>
                </a:lnTo>
                <a:lnTo>
                  <a:pt x="0" y="761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215141" y="4959732"/>
            <a:ext cx="1213485" cy="762000"/>
          </a:xfrm>
          <a:prstGeom prst="rect">
            <a:avLst/>
          </a:prstGeom>
          <a:ln w="138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  <a:tabLst>
                <a:tab pos="704850" algn="l"/>
              </a:tabLst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442711" y="4233160"/>
            <a:ext cx="438150" cy="230504"/>
          </a:xfrm>
          <a:custGeom>
            <a:avLst/>
            <a:gdLst/>
            <a:ahLst/>
            <a:cxnLst/>
            <a:rect l="l" t="t" r="r" b="b"/>
            <a:pathLst>
              <a:path w="438150" h="230504">
                <a:moveTo>
                  <a:pt x="0" y="0"/>
                </a:moveTo>
                <a:lnTo>
                  <a:pt x="438075" y="229965"/>
                </a:lnTo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61509" y="4426409"/>
            <a:ext cx="117475" cy="88265"/>
          </a:xfrm>
          <a:custGeom>
            <a:avLst/>
            <a:gdLst/>
            <a:ahLst/>
            <a:cxnLst/>
            <a:rect l="l" t="t" r="r" b="b"/>
            <a:pathLst>
              <a:path w="117475" h="88264">
                <a:moveTo>
                  <a:pt x="38562" y="0"/>
                </a:moveTo>
                <a:lnTo>
                  <a:pt x="0" y="73430"/>
                </a:lnTo>
                <a:lnTo>
                  <a:pt x="117207" y="88121"/>
                </a:lnTo>
                <a:lnTo>
                  <a:pt x="38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1505" y="4426410"/>
            <a:ext cx="117475" cy="88265"/>
          </a:xfrm>
          <a:custGeom>
            <a:avLst/>
            <a:gdLst/>
            <a:ahLst/>
            <a:cxnLst/>
            <a:rect l="l" t="t" r="r" b="b"/>
            <a:pathLst>
              <a:path w="117475" h="88264">
                <a:moveTo>
                  <a:pt x="117207" y="88121"/>
                </a:moveTo>
                <a:lnTo>
                  <a:pt x="38562" y="0"/>
                </a:lnTo>
                <a:lnTo>
                  <a:pt x="0" y="73430"/>
                </a:lnTo>
                <a:lnTo>
                  <a:pt x="117207" y="88121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42711" y="5149324"/>
            <a:ext cx="436880" cy="217804"/>
          </a:xfrm>
          <a:custGeom>
            <a:avLst/>
            <a:gdLst/>
            <a:ahLst/>
            <a:cxnLst/>
            <a:rect l="l" t="t" r="r" b="b"/>
            <a:pathLst>
              <a:path w="436879" h="217804">
                <a:moveTo>
                  <a:pt x="0" y="217420"/>
                </a:moveTo>
                <a:lnTo>
                  <a:pt x="436735" y="0"/>
                </a:lnTo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60962" y="5100034"/>
            <a:ext cx="118110" cy="86995"/>
          </a:xfrm>
          <a:custGeom>
            <a:avLst/>
            <a:gdLst/>
            <a:ahLst/>
            <a:cxnLst/>
            <a:rect l="l" t="t" r="r" b="b"/>
            <a:pathLst>
              <a:path w="118109" h="86995">
                <a:moveTo>
                  <a:pt x="117496" y="0"/>
                </a:moveTo>
                <a:lnTo>
                  <a:pt x="0" y="12169"/>
                </a:lnTo>
                <a:lnTo>
                  <a:pt x="36974" y="86410"/>
                </a:lnTo>
                <a:lnTo>
                  <a:pt x="117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60959" y="5100034"/>
            <a:ext cx="118110" cy="86995"/>
          </a:xfrm>
          <a:custGeom>
            <a:avLst/>
            <a:gdLst/>
            <a:ahLst/>
            <a:cxnLst/>
            <a:rect l="l" t="t" r="r" b="b"/>
            <a:pathLst>
              <a:path w="118109" h="86995">
                <a:moveTo>
                  <a:pt x="117496" y="0"/>
                </a:moveTo>
                <a:lnTo>
                  <a:pt x="0" y="12169"/>
                </a:lnTo>
                <a:lnTo>
                  <a:pt x="36975" y="86411"/>
                </a:lnTo>
                <a:lnTo>
                  <a:pt x="117496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6075" y="4320295"/>
            <a:ext cx="1304925" cy="412750"/>
          </a:xfrm>
          <a:custGeom>
            <a:avLst/>
            <a:gdLst/>
            <a:ahLst/>
            <a:cxnLst/>
            <a:rect l="l" t="t" r="r" b="b"/>
            <a:pathLst>
              <a:path w="1304925" h="412750">
                <a:moveTo>
                  <a:pt x="0" y="0"/>
                </a:moveTo>
                <a:lnTo>
                  <a:pt x="1304434" y="0"/>
                </a:lnTo>
                <a:lnTo>
                  <a:pt x="1304434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016073" y="4320296"/>
            <a:ext cx="1304925" cy="412750"/>
          </a:xfrm>
          <a:prstGeom prst="rect">
            <a:avLst/>
          </a:prstGeom>
          <a:ln w="138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12491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1431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16075" y="4857994"/>
            <a:ext cx="1304925" cy="412750"/>
          </a:xfrm>
          <a:custGeom>
            <a:avLst/>
            <a:gdLst/>
            <a:ahLst/>
            <a:cxnLst/>
            <a:rect l="l" t="t" r="r" b="b"/>
            <a:pathLst>
              <a:path w="1304925" h="412750">
                <a:moveTo>
                  <a:pt x="0" y="0"/>
                </a:moveTo>
                <a:lnTo>
                  <a:pt x="1304434" y="0"/>
                </a:lnTo>
                <a:lnTo>
                  <a:pt x="1304434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016073" y="4857995"/>
            <a:ext cx="1304925" cy="412750"/>
          </a:xfrm>
          <a:prstGeom prst="rect">
            <a:avLst/>
          </a:prstGeom>
          <a:ln w="138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FF9300"/>
                </a:solidFill>
                <a:latin typeface="Courier New"/>
                <a:cs typeface="Courier New"/>
              </a:rPr>
              <a:t>Bo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</a:t>
            </a:r>
            <a:r>
              <a:rPr sz="1050" b="1" dirty="0">
                <a:solidFill>
                  <a:srgbClr val="FF93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9997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5385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79140" y="3271011"/>
            <a:ext cx="11569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4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spc="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2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221739" y="3575811"/>
            <a:ext cx="10064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84140" y="3423411"/>
            <a:ext cx="1308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1800" i="1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12940" y="4033011"/>
            <a:ext cx="1473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1800" i="1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2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59613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2644154"/>
            <a:ext cx="43370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42" y="4091954"/>
            <a:ext cx="46355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1028700" y="1638300"/>
            <a:ext cx="71247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0" y="1752600"/>
            <a:ext cx="30353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3150" y="1682750"/>
            <a:ext cx="6985000" cy="685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DESCRIB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8700" y="3086100"/>
            <a:ext cx="71247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500" y="3200400"/>
            <a:ext cx="37211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3150" y="3130550"/>
            <a:ext cx="6985000" cy="685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700" y="4533900"/>
            <a:ext cx="71247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9500" y="4648200"/>
            <a:ext cx="68199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3150" y="4578350"/>
            <a:ext cx="6985000" cy="685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94305;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43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126754"/>
            <a:ext cx="5867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1028700" y="1651000"/>
            <a:ext cx="77597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500" y="1778000"/>
            <a:ext cx="54610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150" y="1695450"/>
            <a:ext cx="7620000" cy="9779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9580" marR="2489200" indent="-279400">
              <a:lnSpc>
                <a:spcPct val="1065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COUNT(cust_i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customers 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=94305;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3543300"/>
            <a:ext cx="77597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500" y="3657600"/>
            <a:ext cx="7645400" cy="153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3150" y="3587750"/>
            <a:ext cx="7620000" cy="1600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3048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COUNT(cust_i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customers GROU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zipcode</a:t>
            </a:r>
            <a:endParaRPr sz="1800">
              <a:latin typeface="Courier New"/>
              <a:cs typeface="Courier New"/>
            </a:endParaRPr>
          </a:p>
          <a:p>
            <a:pPr marL="448945" marR="48260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DESC LIMI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92745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he 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930154"/>
            <a:ext cx="744220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495300" y="3390900"/>
            <a:ext cx="3492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0" y="3435350"/>
            <a:ext cx="3352800" cy="1066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EXPLAI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3600" y="3149600"/>
            <a:ext cx="38862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3200400"/>
            <a:ext cx="3733800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8050" y="3194050"/>
            <a:ext cx="3746500" cy="1587500"/>
          </a:xfrm>
          <a:custGeom>
            <a:avLst/>
            <a:gdLst/>
            <a:ahLst/>
            <a:cxnLst/>
            <a:rect l="l" t="t" r="r" b="b"/>
            <a:pathLst>
              <a:path w="3746500" h="1587500">
                <a:moveTo>
                  <a:pt x="0" y="0"/>
                </a:moveTo>
                <a:lnTo>
                  <a:pt x="3746500" y="0"/>
                </a:lnTo>
                <a:lnTo>
                  <a:pt x="3746500" y="1587500"/>
                </a:lnTo>
                <a:lnTo>
                  <a:pt x="0" y="158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4292600"/>
            <a:ext cx="838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43434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76201"/>
                </a:moveTo>
                <a:lnTo>
                  <a:pt x="11637" y="35708"/>
                </a:lnTo>
                <a:lnTo>
                  <a:pt x="41928" y="8123"/>
                </a:lnTo>
                <a:lnTo>
                  <a:pt x="609598" y="0"/>
                </a:lnTo>
                <a:lnTo>
                  <a:pt x="624102" y="1378"/>
                </a:lnTo>
                <a:lnTo>
                  <a:pt x="661063" y="20004"/>
                </a:lnTo>
                <a:lnTo>
                  <a:pt x="682803" y="54972"/>
                </a:lnTo>
                <a:lnTo>
                  <a:pt x="685800" y="380998"/>
                </a:lnTo>
                <a:lnTo>
                  <a:pt x="684421" y="395502"/>
                </a:lnTo>
                <a:lnTo>
                  <a:pt x="665795" y="432463"/>
                </a:lnTo>
                <a:lnTo>
                  <a:pt x="630827" y="454203"/>
                </a:lnTo>
                <a:lnTo>
                  <a:pt x="76201" y="457200"/>
                </a:lnTo>
                <a:lnTo>
                  <a:pt x="61697" y="455821"/>
                </a:lnTo>
                <a:lnTo>
                  <a:pt x="24736" y="437195"/>
                </a:lnTo>
                <a:lnTo>
                  <a:pt x="2996" y="402227"/>
                </a:lnTo>
                <a:lnTo>
                  <a:pt x="0" y="7620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0697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EXPLAI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952500" y="2247900"/>
            <a:ext cx="7835900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300" y="2362200"/>
            <a:ext cx="7366000" cy="386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6950" y="2292350"/>
            <a:ext cx="7696200" cy="3810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21717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EXPLAI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CREAT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TABL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cust_by_zi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AS 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COUNT(cust_i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num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4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ABSTRAC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SYNTA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X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TREE: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(TOK_CREATETAB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2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(TOK_TABNAM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cust_by_zi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800" b="1" spc="-3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DEPENDENCIES:</a:t>
            </a:r>
            <a:endParaRPr sz="1800">
              <a:latin typeface="Courier New"/>
              <a:cs typeface="Courier New"/>
            </a:endParaRPr>
          </a:p>
          <a:p>
            <a:pPr marL="169545" indent="546100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..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(excerp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show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nex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slide)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PLANS: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..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(excerp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show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upcomin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g</a:t>
            </a:r>
            <a:r>
              <a:rPr sz="1800" b="1" spc="-2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slid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EXPLAI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67100" y="1028700"/>
            <a:ext cx="54737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7900" y="1143000"/>
            <a:ext cx="5346700" cy="364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1550" y="1073150"/>
            <a:ext cx="5334000" cy="5118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ABSTRAC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SYNTA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TREE:</a:t>
            </a:r>
            <a:endParaRPr sz="1800">
              <a:latin typeface="Courier New"/>
              <a:cs typeface="Courier New"/>
            </a:endParaRPr>
          </a:p>
          <a:p>
            <a:pPr marL="169545" indent="139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..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show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previou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slide)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DEPENDENCIES:</a:t>
            </a:r>
            <a:endParaRPr sz="1800">
              <a:latin typeface="Courier New"/>
              <a:cs typeface="Courier New"/>
            </a:endParaRPr>
          </a:p>
          <a:p>
            <a:pPr marL="448945" algn="just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roo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stage</a:t>
            </a:r>
            <a:endParaRPr sz="1800">
              <a:latin typeface="Courier New"/>
              <a:cs typeface="Courier New"/>
            </a:endParaRPr>
          </a:p>
          <a:p>
            <a:pPr marL="448945" marR="205104" algn="just">
              <a:lnSpc>
                <a:spcPts val="2400"/>
              </a:lnSpc>
              <a:spcBef>
                <a:spcPts val="2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800" b="1" spc="-1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depend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stages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1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-1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depend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stages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0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-1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depend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stages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PLAN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..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show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nex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slide)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653554"/>
            <a:ext cx="289560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486409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740" y="2791460"/>
            <a:ext cx="1880870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107FA7"/>
              </a:buClr>
              <a:buAutoNum type="arabicPeriod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1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EXPLAI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67100" y="1028700"/>
            <a:ext cx="54737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7900" y="1143000"/>
            <a:ext cx="4927600" cy="505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5379" y="1284878"/>
            <a:ext cx="1687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PLAN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779" y="1589678"/>
            <a:ext cx="195389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404040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1800" b="1" spc="15" dirty="0">
                <a:solidFill>
                  <a:srgbClr val="404040"/>
                </a:solidFill>
                <a:latin typeface="Courier New"/>
                <a:cs typeface="Courier New"/>
              </a:rPr>
              <a:t>Ma</a:t>
            </a:r>
            <a:r>
              <a:rPr sz="1800" b="1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404040"/>
                </a:solidFill>
                <a:latin typeface="Courier New"/>
                <a:cs typeface="Courier New"/>
              </a:rPr>
              <a:t>Reduce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550" y="2368550"/>
            <a:ext cx="4191000" cy="167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9745" indent="-266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Alia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Tree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TableScan</a:t>
            </a:r>
            <a:endParaRPr sz="1800">
              <a:latin typeface="Courier New"/>
              <a:cs typeface="Courier New"/>
            </a:endParaRPr>
          </a:p>
          <a:p>
            <a:pPr marL="1045844" marR="1054100" indent="-26670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alias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customers Selec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  <a:p>
            <a:pPr marL="1591945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cust_id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550" y="4171950"/>
            <a:ext cx="4191000" cy="1905000"/>
          </a:xfrm>
          <a:prstGeom prst="rect">
            <a:avLst/>
          </a:prstGeom>
          <a:solidFill>
            <a:srgbClr val="F6FFC3"/>
          </a:solidFill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045" marR="1054100" algn="ctr">
              <a:lnSpc>
                <a:spcPct val="111100"/>
              </a:lnSpc>
            </a:pP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Reduc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Tree: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Operator aggregation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779145" marR="357505" indent="266700">
              <a:lnSpc>
                <a:spcPts val="2400"/>
              </a:lnSpc>
              <a:spcBef>
                <a:spcPts val="20"/>
              </a:spcBef>
            </a:pPr>
            <a:r>
              <a:rPr sz="1800" b="1" spc="15" dirty="0">
                <a:latin typeface="Courier New"/>
                <a:cs typeface="Courier New"/>
              </a:rPr>
              <a:t>expr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coun</a:t>
            </a:r>
            <a:r>
              <a:rPr sz="1800" b="1" spc="2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(cust_i</a:t>
            </a:r>
            <a:r>
              <a:rPr sz="1800" b="1" spc="-8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b="1" spc="15" dirty="0">
                <a:latin typeface="Courier New"/>
                <a:cs typeface="Courier New"/>
              </a:rPr>
              <a:t>keys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045844">
              <a:lnSpc>
                <a:spcPct val="100000"/>
              </a:lnSpc>
              <a:spcBef>
                <a:spcPts val="120"/>
              </a:spcBef>
            </a:pPr>
            <a:r>
              <a:rPr sz="1800" b="1" spc="15" dirty="0">
                <a:latin typeface="Courier New"/>
                <a:cs typeface="Courier New"/>
              </a:rPr>
              <a:t>expr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zipcode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577354"/>
            <a:ext cx="27527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542554"/>
            <a:ext cx="2902585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zipcod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ourier New"/>
                <a:cs typeface="Courier New"/>
              </a:rPr>
              <a:t>cust_i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358654"/>
            <a:ext cx="266700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zipcode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cust_id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3700" y="2324100"/>
            <a:ext cx="43307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3700" y="4127500"/>
            <a:ext cx="4330700" cy="204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2700" y="1524000"/>
            <a:ext cx="4864100" cy="474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2550" y="1568450"/>
            <a:ext cx="4724400" cy="4610100"/>
          </a:xfrm>
          <a:custGeom>
            <a:avLst/>
            <a:gdLst/>
            <a:ahLst/>
            <a:cxnLst/>
            <a:rect l="l" t="t" r="r" b="b"/>
            <a:pathLst>
              <a:path w="4724400" h="4610100">
                <a:moveTo>
                  <a:pt x="0" y="0"/>
                </a:moveTo>
                <a:lnTo>
                  <a:pt x="4724400" y="0"/>
                </a:lnTo>
                <a:lnTo>
                  <a:pt x="4724400" y="4610100"/>
                </a:lnTo>
                <a:lnTo>
                  <a:pt x="0" y="461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EXPLAI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67100" y="1028700"/>
            <a:ext cx="54737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7900" y="1143000"/>
            <a:ext cx="5346700" cy="267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1550" y="1073150"/>
            <a:ext cx="5334000" cy="5118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PLAN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  <a:spcBef>
                <a:spcPts val="3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1800" b="1" spc="-7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ed</a:t>
            </a:r>
            <a:r>
              <a:rPr sz="1800" spc="-5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7F7F7F"/>
                </a:solidFill>
                <a:latin typeface="Calibri"/>
                <a:cs typeface="Calibri"/>
              </a:rPr>
              <a:t>li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)…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8750" y="2063750"/>
            <a:ext cx="4724400" cy="167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8145" marR="2501900" indent="-27940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0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Mov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  <a:p>
            <a:pPr marL="6648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latin typeface="Courier New"/>
                <a:cs typeface="Courier New"/>
              </a:rPr>
              <a:t>file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944244" marR="50800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director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true destinatio</a:t>
            </a:r>
            <a:r>
              <a:rPr sz="1800" b="1" spc="20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000FF"/>
                </a:solidFill>
                <a:latin typeface="Courier New"/>
                <a:cs typeface="Courier New"/>
              </a:rPr>
              <a:t>(HDF</a:t>
            </a:r>
            <a:r>
              <a:rPr sz="1800" b="1" i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i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000FF"/>
                </a:solidFill>
                <a:latin typeface="Courier New"/>
                <a:cs typeface="Courier New"/>
              </a:rPr>
              <a:t>path...)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059954"/>
            <a:ext cx="290639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0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5080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8900" y="2019300"/>
            <a:ext cx="48641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EXPLAI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67100" y="1028700"/>
            <a:ext cx="54737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1550" y="1073150"/>
            <a:ext cx="5334000" cy="5118100"/>
          </a:xfrm>
          <a:custGeom>
            <a:avLst/>
            <a:gdLst/>
            <a:ahLst/>
            <a:cxnLst/>
            <a:rect l="l" t="t" r="r" b="b"/>
            <a:pathLst>
              <a:path w="5334000" h="5118100">
                <a:moveTo>
                  <a:pt x="0" y="0"/>
                </a:moveTo>
                <a:lnTo>
                  <a:pt x="5334000" y="0"/>
                </a:lnTo>
                <a:lnTo>
                  <a:pt x="5334000" y="5118100"/>
                </a:lnTo>
                <a:lnTo>
                  <a:pt x="0" y="5118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1550" y="1073150"/>
            <a:ext cx="5334000" cy="5118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PLAN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  <a:spcBef>
                <a:spcPts val="340"/>
              </a:spcBef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1800" b="1" spc="-7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ed</a:t>
            </a:r>
            <a:r>
              <a:rPr sz="1800" spc="-5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7F7F7F"/>
                </a:solidFill>
                <a:latin typeface="Calibri"/>
                <a:cs typeface="Calibri"/>
              </a:rPr>
              <a:t>li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 ..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</a:pP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7F7F7F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r>
              <a:rPr sz="1800" b="1" spc="-76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ed</a:t>
            </a:r>
            <a:r>
              <a:rPr sz="1800" spc="-5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7F7F7F"/>
                </a:solidFill>
                <a:latin typeface="Calibri"/>
                <a:cs typeface="Calibri"/>
              </a:rPr>
              <a:t>li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 ..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6350" y="2597150"/>
            <a:ext cx="4724400" cy="1930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6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956944" indent="-266700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Creat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Tabl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Operator:</a:t>
            </a:r>
            <a:endParaRPr sz="18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latin typeface="Courier New"/>
                <a:cs typeface="Courier New"/>
              </a:rPr>
              <a:t>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0966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latin typeface="Courier New"/>
                <a:cs typeface="Courier New"/>
              </a:rPr>
              <a:t>columns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zipcod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string,</a:t>
            </a:r>
            <a:endParaRPr sz="1800">
              <a:latin typeface="Courier New"/>
              <a:cs typeface="Courier New"/>
            </a:endParaRPr>
          </a:p>
          <a:p>
            <a:pPr marL="1096645" marR="990600" indent="1231900">
              <a:lnSpc>
                <a:spcPct val="111100"/>
              </a:lnSpc>
            </a:pP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nu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bigint name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cust_by_zip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6350" y="4654550"/>
            <a:ext cx="4724400" cy="787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 marR="1676400" indent="-13970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Stag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Stag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2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-Agg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885454"/>
            <a:ext cx="291782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3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396754"/>
            <a:ext cx="2806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500" y="2552700"/>
            <a:ext cx="4864100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6500" y="4610100"/>
            <a:ext cx="4864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578485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ORDE</a:t>
            </a:r>
            <a:r>
              <a:rPr sz="2000" b="1" dirty="0">
                <a:latin typeface="Courier New"/>
                <a:cs typeface="Courier New"/>
              </a:rPr>
              <a:t>R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1866900"/>
            <a:ext cx="73787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100" y="1981200"/>
            <a:ext cx="47752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50" y="1911350"/>
            <a:ext cx="72390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SUM(total)</a:t>
            </a:r>
            <a:endParaRPr sz="1800">
              <a:latin typeface="Courier New"/>
              <a:cs typeface="Courier New"/>
            </a:endParaRPr>
          </a:p>
          <a:p>
            <a:pPr marL="448945" marR="28067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order_inf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 ORDE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4100" y="3848100"/>
            <a:ext cx="1460500" cy="176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6100" y="4013200"/>
            <a:ext cx="12700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6100" y="3556000"/>
            <a:ext cx="12700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6100" y="4470400"/>
            <a:ext cx="12700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6100" y="4927600"/>
            <a:ext cx="12700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6100" y="5397500"/>
            <a:ext cx="12700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4900" y="3733800"/>
            <a:ext cx="1270000" cy="172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5900" y="4140200"/>
            <a:ext cx="13589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0676" y="4523792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199"/>
                </a:lnTo>
                <a:lnTo>
                  <a:pt x="1016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0676" y="4523792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599" y="38099"/>
                </a:moveTo>
                <a:lnTo>
                  <a:pt x="0" y="0"/>
                </a:lnTo>
                <a:lnTo>
                  <a:pt x="0" y="76199"/>
                </a:lnTo>
                <a:lnTo>
                  <a:pt x="101599" y="380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250" y="3384550"/>
            <a:ext cx="7188200" cy="0"/>
          </a:xfrm>
          <a:custGeom>
            <a:avLst/>
            <a:gdLst/>
            <a:ahLst/>
            <a:cxnLst/>
            <a:rect l="l" t="t" r="r" b="b"/>
            <a:pathLst>
              <a:path w="7188200">
                <a:moveTo>
                  <a:pt x="0" y="0"/>
                </a:moveTo>
                <a:lnTo>
                  <a:pt x="7188200" y="0"/>
                </a:lnTo>
              </a:path>
            </a:pathLst>
          </a:custGeom>
          <a:ln w="12700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250" y="6102350"/>
            <a:ext cx="7188200" cy="0"/>
          </a:xfrm>
          <a:custGeom>
            <a:avLst/>
            <a:gdLst/>
            <a:ahLst/>
            <a:cxnLst/>
            <a:rect l="l" t="t" r="r" b="b"/>
            <a:pathLst>
              <a:path w="7188200">
                <a:moveTo>
                  <a:pt x="0" y="0"/>
                </a:moveTo>
                <a:lnTo>
                  <a:pt x="7188200" y="0"/>
                </a:lnTo>
              </a:path>
            </a:pathLst>
          </a:custGeom>
          <a:ln w="12700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250" y="3384550"/>
            <a:ext cx="0" cy="2717800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800"/>
                </a:lnTo>
              </a:path>
            </a:pathLst>
          </a:custGeom>
          <a:ln w="12700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2450" y="3397250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100"/>
                </a:lnTo>
              </a:path>
            </a:pathLst>
          </a:custGeom>
          <a:ln w="12700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7450" y="3765550"/>
            <a:ext cx="558800" cy="939800"/>
          </a:xfrm>
          <a:custGeom>
            <a:avLst/>
            <a:gdLst/>
            <a:ahLst/>
            <a:cxnLst/>
            <a:rect l="l" t="t" r="r" b="b"/>
            <a:pathLst>
              <a:path w="558800" h="939800">
                <a:moveTo>
                  <a:pt x="0" y="939800"/>
                </a:moveTo>
                <a:lnTo>
                  <a:pt x="393700" y="0"/>
                </a:lnTo>
                <a:lnTo>
                  <a:pt x="558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59" y="3728774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5" h="76200">
                <a:moveTo>
                  <a:pt x="0" y="0"/>
                </a:moveTo>
                <a:lnTo>
                  <a:pt x="165" y="76200"/>
                </a:lnTo>
                <a:lnTo>
                  <a:pt x="101682" y="378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59" y="3728774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5" h="76200">
                <a:moveTo>
                  <a:pt x="101682" y="37881"/>
                </a:moveTo>
                <a:lnTo>
                  <a:pt x="0" y="0"/>
                </a:lnTo>
                <a:lnTo>
                  <a:pt x="165" y="76200"/>
                </a:lnTo>
                <a:lnTo>
                  <a:pt x="101682" y="378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57450" y="4248150"/>
            <a:ext cx="584200" cy="457200"/>
          </a:xfrm>
          <a:custGeom>
            <a:avLst/>
            <a:gdLst/>
            <a:ahLst/>
            <a:cxnLst/>
            <a:rect l="l" t="t" r="r" b="b"/>
            <a:pathLst>
              <a:path w="584200" h="457200">
                <a:moveTo>
                  <a:pt x="0" y="457200"/>
                </a:moveTo>
                <a:lnTo>
                  <a:pt x="393700" y="0"/>
                </a:ln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7537" y="4202726"/>
            <a:ext cx="103505" cy="76200"/>
          </a:xfrm>
          <a:custGeom>
            <a:avLst/>
            <a:gdLst/>
            <a:ahLst/>
            <a:cxnLst/>
            <a:rect l="l" t="t" r="r" b="b"/>
            <a:pathLst>
              <a:path w="103505" h="76200">
                <a:moveTo>
                  <a:pt x="0" y="0"/>
                </a:moveTo>
                <a:lnTo>
                  <a:pt x="2720" y="76151"/>
                </a:lnTo>
                <a:lnTo>
                  <a:pt x="102895" y="3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37537" y="4202726"/>
            <a:ext cx="103505" cy="76200"/>
          </a:xfrm>
          <a:custGeom>
            <a:avLst/>
            <a:gdLst/>
            <a:ahLst/>
            <a:cxnLst/>
            <a:rect l="l" t="t" r="r" b="b"/>
            <a:pathLst>
              <a:path w="103505" h="76200">
                <a:moveTo>
                  <a:pt x="102895" y="34448"/>
                </a:moveTo>
                <a:lnTo>
                  <a:pt x="0" y="0"/>
                </a:lnTo>
                <a:lnTo>
                  <a:pt x="2720" y="76151"/>
                </a:lnTo>
                <a:lnTo>
                  <a:pt x="102895" y="344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38220" y="4657899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5" h="76200">
                <a:moveTo>
                  <a:pt x="0" y="0"/>
                </a:moveTo>
                <a:lnTo>
                  <a:pt x="1225" y="76189"/>
                </a:lnTo>
                <a:lnTo>
                  <a:pt x="102199" y="364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38220" y="4657899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5" h="76200">
                <a:moveTo>
                  <a:pt x="102199" y="36459"/>
                </a:moveTo>
                <a:lnTo>
                  <a:pt x="0" y="0"/>
                </a:lnTo>
                <a:lnTo>
                  <a:pt x="1225" y="76189"/>
                </a:lnTo>
                <a:lnTo>
                  <a:pt x="102199" y="3645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7450" y="4718050"/>
            <a:ext cx="584200" cy="939800"/>
          </a:xfrm>
          <a:custGeom>
            <a:avLst/>
            <a:gdLst/>
            <a:ahLst/>
            <a:cxnLst/>
            <a:rect l="l" t="t" r="r" b="b"/>
            <a:pathLst>
              <a:path w="584200" h="939800">
                <a:moveTo>
                  <a:pt x="0" y="0"/>
                </a:moveTo>
                <a:lnTo>
                  <a:pt x="393700" y="939800"/>
                </a:lnTo>
                <a:lnTo>
                  <a:pt x="584200" y="939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8817" y="5616951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8817" y="561695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70150" y="4743450"/>
            <a:ext cx="584200" cy="469900"/>
          </a:xfrm>
          <a:custGeom>
            <a:avLst/>
            <a:gdLst/>
            <a:ahLst/>
            <a:cxnLst/>
            <a:rect l="l" t="t" r="r" b="b"/>
            <a:pathLst>
              <a:path w="584200" h="469900">
                <a:moveTo>
                  <a:pt x="0" y="0"/>
                </a:moveTo>
                <a:lnTo>
                  <a:pt x="381000" y="457200"/>
                </a:lnTo>
                <a:lnTo>
                  <a:pt x="58420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2396" y="5166466"/>
            <a:ext cx="102870" cy="76200"/>
          </a:xfrm>
          <a:custGeom>
            <a:avLst/>
            <a:gdLst/>
            <a:ahLst/>
            <a:cxnLst/>
            <a:rect l="l" t="t" r="r" b="b"/>
            <a:pathLst>
              <a:path w="102869" h="76200">
                <a:moveTo>
                  <a:pt x="2600" y="0"/>
                </a:moveTo>
                <a:lnTo>
                  <a:pt x="0" y="76155"/>
                </a:lnTo>
                <a:lnTo>
                  <a:pt x="102840" y="41545"/>
                </a:lnTo>
                <a:lnTo>
                  <a:pt x="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2396" y="5166466"/>
            <a:ext cx="102870" cy="76200"/>
          </a:xfrm>
          <a:custGeom>
            <a:avLst/>
            <a:gdLst/>
            <a:ahLst/>
            <a:cxnLst/>
            <a:rect l="l" t="t" r="r" b="b"/>
            <a:pathLst>
              <a:path w="102869" h="76200">
                <a:moveTo>
                  <a:pt x="102840" y="41545"/>
                </a:moveTo>
                <a:lnTo>
                  <a:pt x="2600" y="0"/>
                </a:lnTo>
                <a:lnTo>
                  <a:pt x="0" y="76155"/>
                </a:lnTo>
                <a:lnTo>
                  <a:pt x="102840" y="4154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8442" y="3898405"/>
            <a:ext cx="1306195" cy="1604010"/>
          </a:xfrm>
          <a:custGeom>
            <a:avLst/>
            <a:gdLst/>
            <a:ahLst/>
            <a:cxnLst/>
            <a:rect l="l" t="t" r="r" b="b"/>
            <a:pathLst>
              <a:path w="1306195" h="1604010">
                <a:moveTo>
                  <a:pt x="0" y="0"/>
                </a:moveTo>
                <a:lnTo>
                  <a:pt x="1306155" y="0"/>
                </a:lnTo>
                <a:lnTo>
                  <a:pt x="1306155" y="1603404"/>
                </a:lnTo>
                <a:lnTo>
                  <a:pt x="0" y="1603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6650" y="3905250"/>
            <a:ext cx="1308100" cy="1600200"/>
          </a:xfrm>
          <a:custGeom>
            <a:avLst/>
            <a:gdLst/>
            <a:ahLst/>
            <a:cxnLst/>
            <a:rect l="l" t="t" r="r" b="b"/>
            <a:pathLst>
              <a:path w="1308100" h="1600200">
                <a:moveTo>
                  <a:pt x="0" y="0"/>
                </a:moveTo>
                <a:lnTo>
                  <a:pt x="1308100" y="0"/>
                </a:lnTo>
                <a:lnTo>
                  <a:pt x="13081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52741" y="3997173"/>
            <a:ext cx="180213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9940">
              <a:lnSpc>
                <a:spcPts val="1100"/>
              </a:lnSpc>
              <a:tabLst>
                <a:tab pos="698500" algn="l"/>
              </a:tabLst>
            </a:pPr>
            <a:r>
              <a:rPr sz="1000" b="1" dirty="0">
                <a:latin typeface="Courier New"/>
                <a:cs typeface="Courier New"/>
              </a:rPr>
              <a:t>0 </a:t>
            </a: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3625 1 </a:t>
            </a: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5174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30"/>
              </a:lnSpc>
              <a:buClr>
                <a:srgbClr val="000000"/>
              </a:buClr>
              <a:buAutoNum type="arabicPlain" startAt="2"/>
              <a:tabLst>
                <a:tab pos="165735" algn="l"/>
                <a:tab pos="7747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893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lr>
                <a:srgbClr val="000000"/>
              </a:buClr>
              <a:buAutoNum type="arabicPlain" startAt="2"/>
              <a:tabLst>
                <a:tab pos="165735" algn="l"/>
                <a:tab pos="6985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2139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50"/>
              </a:lnSpc>
              <a:buClr>
                <a:srgbClr val="000000"/>
              </a:buClr>
              <a:buAutoNum type="arabicPlain" startAt="2"/>
              <a:tabLst>
                <a:tab pos="165735" algn="l"/>
                <a:tab pos="698500" algn="l"/>
                <a:tab pos="1204595" algn="l"/>
                <a:tab pos="1788795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3581	</a:t>
            </a:r>
            <a:r>
              <a:rPr sz="1000" b="1" u="sng" dirty="0">
                <a:latin typeface="Courier New"/>
                <a:cs typeface="Courier New"/>
              </a:rPr>
              <a:t> 	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2741" y="4695673"/>
            <a:ext cx="1016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5 </a:t>
            </a: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1000" b="1" dirty="0">
                <a:latin typeface="Courier New"/>
                <a:cs typeface="Courier New"/>
              </a:rPr>
              <a:t>1039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2741" y="4835373"/>
            <a:ext cx="101663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  <a:tabLst>
                <a:tab pos="698500" algn="l"/>
              </a:tabLst>
            </a:pPr>
            <a:r>
              <a:rPr sz="1000" b="1" dirty="0">
                <a:latin typeface="Courier New"/>
                <a:cs typeface="Courier New"/>
              </a:rPr>
              <a:t>6 </a:t>
            </a: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4823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lr>
                <a:srgbClr val="000000"/>
              </a:buClr>
              <a:buAutoNum type="arabicPlain" startAt="7"/>
              <a:tabLst>
                <a:tab pos="165735" algn="l"/>
                <a:tab pos="6985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5834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lr>
                <a:srgbClr val="000000"/>
              </a:buClr>
              <a:buAutoNum type="arabicPlain" startAt="7"/>
              <a:tabLst>
                <a:tab pos="165735" algn="l"/>
                <a:tab pos="774700" algn="l"/>
              </a:tabLst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	</a:t>
            </a:r>
            <a:r>
              <a:rPr sz="1000" b="1" dirty="0">
                <a:latin typeface="Courier New"/>
                <a:cs typeface="Courier New"/>
              </a:rPr>
              <a:t>392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50"/>
              </a:lnSpc>
              <a:buClr>
                <a:srgbClr val="000000"/>
              </a:buClr>
              <a:buAutoNum type="arabicPlain" startAt="7"/>
              <a:tabLst>
                <a:tab pos="165735" algn="l"/>
                <a:tab pos="69850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1804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60850" y="4781550"/>
            <a:ext cx="647700" cy="152400"/>
          </a:xfrm>
          <a:custGeom>
            <a:avLst/>
            <a:gdLst/>
            <a:ahLst/>
            <a:cxnLst/>
            <a:rect l="l" t="t" r="r" b="b"/>
            <a:pathLst>
              <a:path w="647700" h="152400">
                <a:moveTo>
                  <a:pt x="0" y="0"/>
                </a:moveTo>
                <a:lnTo>
                  <a:pt x="482600" y="0"/>
                </a:lnTo>
                <a:lnTo>
                  <a:pt x="482600" y="152400"/>
                </a:lnTo>
                <a:lnTo>
                  <a:pt x="647700" y="152400"/>
                </a:lnTo>
              </a:path>
            </a:pathLst>
          </a:custGeom>
          <a:ln w="12700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5015" y="4903584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220" y="0"/>
                </a:moveTo>
                <a:lnTo>
                  <a:pt x="0" y="45718"/>
                </a:lnTo>
                <a:lnTo>
                  <a:pt x="61069" y="23152"/>
                </a:lnTo>
                <a:lnTo>
                  <a:pt x="220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5015" y="4903584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069" y="23152"/>
                </a:moveTo>
                <a:lnTo>
                  <a:pt x="220" y="0"/>
                </a:lnTo>
                <a:lnTo>
                  <a:pt x="0" y="45718"/>
                </a:lnTo>
                <a:lnTo>
                  <a:pt x="61069" y="23152"/>
                </a:lnTo>
                <a:close/>
              </a:path>
            </a:pathLst>
          </a:custGeom>
          <a:ln w="12700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6250" y="3752850"/>
            <a:ext cx="635000" cy="165100"/>
          </a:xfrm>
          <a:custGeom>
            <a:avLst/>
            <a:gdLst/>
            <a:ahLst/>
            <a:cxnLst/>
            <a:rect l="l" t="t" r="r" b="b"/>
            <a:pathLst>
              <a:path w="635000" h="165100">
                <a:moveTo>
                  <a:pt x="0" y="0"/>
                </a:moveTo>
                <a:lnTo>
                  <a:pt x="419100" y="0"/>
                </a:lnTo>
                <a:lnTo>
                  <a:pt x="419100" y="165100"/>
                </a:lnTo>
                <a:lnTo>
                  <a:pt x="635000" y="165100"/>
                </a:lnTo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2300" y="3888697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0" y="0"/>
                </a:moveTo>
                <a:lnTo>
                  <a:pt x="530" y="45716"/>
                </a:lnTo>
                <a:lnTo>
                  <a:pt x="61221" y="22150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12300" y="3888697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221" y="22150"/>
                </a:moveTo>
                <a:lnTo>
                  <a:pt x="0" y="0"/>
                </a:lnTo>
                <a:lnTo>
                  <a:pt x="530" y="45716"/>
                </a:lnTo>
                <a:lnTo>
                  <a:pt x="61221" y="22150"/>
                </a:lnTo>
                <a:close/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3550" y="3892550"/>
            <a:ext cx="647700" cy="622300"/>
          </a:xfrm>
          <a:custGeom>
            <a:avLst/>
            <a:gdLst/>
            <a:ahLst/>
            <a:cxnLst/>
            <a:rect l="l" t="t" r="r" b="b"/>
            <a:pathLst>
              <a:path w="647700" h="622300">
                <a:moveTo>
                  <a:pt x="0" y="0"/>
                </a:moveTo>
                <a:lnTo>
                  <a:pt x="254000" y="12700"/>
                </a:lnTo>
                <a:lnTo>
                  <a:pt x="254000" y="622300"/>
                </a:lnTo>
                <a:lnTo>
                  <a:pt x="647700" y="622300"/>
                </a:lnTo>
              </a:path>
            </a:pathLst>
          </a:custGeom>
          <a:ln w="12700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2522" y="4487026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0" y="0"/>
                </a:moveTo>
                <a:lnTo>
                  <a:pt x="74" y="45719"/>
                </a:lnTo>
                <a:lnTo>
                  <a:pt x="60996" y="22758"/>
                </a:lnTo>
                <a:lnTo>
                  <a:pt x="0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12522" y="4487026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0996" y="22758"/>
                </a:moveTo>
                <a:lnTo>
                  <a:pt x="0" y="0"/>
                </a:lnTo>
                <a:lnTo>
                  <a:pt x="74" y="45719"/>
                </a:lnTo>
                <a:lnTo>
                  <a:pt x="60996" y="22758"/>
                </a:lnTo>
                <a:close/>
              </a:path>
            </a:pathLst>
          </a:custGeom>
          <a:ln w="12700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950" y="4641850"/>
            <a:ext cx="622300" cy="469900"/>
          </a:xfrm>
          <a:custGeom>
            <a:avLst/>
            <a:gdLst/>
            <a:ahLst/>
            <a:cxnLst/>
            <a:rect l="l" t="t" r="r" b="b"/>
            <a:pathLst>
              <a:path w="622300" h="469900">
                <a:moveTo>
                  <a:pt x="0" y="469900"/>
                </a:moveTo>
                <a:lnTo>
                  <a:pt x="279400" y="76200"/>
                </a:lnTo>
                <a:lnTo>
                  <a:pt x="622300" y="0"/>
                </a:lnTo>
              </a:path>
            </a:pathLst>
          </a:custGeom>
          <a:ln w="12700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15287" y="4612416"/>
            <a:ext cx="64769" cy="45085"/>
          </a:xfrm>
          <a:custGeom>
            <a:avLst/>
            <a:gdLst/>
            <a:ahLst/>
            <a:cxnLst/>
            <a:rect l="l" t="t" r="r" b="b"/>
            <a:pathLst>
              <a:path w="64770" h="45085">
                <a:moveTo>
                  <a:pt x="0" y="0"/>
                </a:moveTo>
                <a:lnTo>
                  <a:pt x="10270" y="44551"/>
                </a:lnTo>
                <a:lnTo>
                  <a:pt x="64537" y="8582"/>
                </a:lnTo>
                <a:lnTo>
                  <a:pt x="0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15287" y="4612416"/>
            <a:ext cx="64769" cy="45085"/>
          </a:xfrm>
          <a:custGeom>
            <a:avLst/>
            <a:gdLst/>
            <a:ahLst/>
            <a:cxnLst/>
            <a:rect l="l" t="t" r="r" b="b"/>
            <a:pathLst>
              <a:path w="64770" h="45085">
                <a:moveTo>
                  <a:pt x="64537" y="8582"/>
                </a:moveTo>
                <a:lnTo>
                  <a:pt x="0" y="0"/>
                </a:lnTo>
                <a:lnTo>
                  <a:pt x="10270" y="44551"/>
                </a:lnTo>
                <a:lnTo>
                  <a:pt x="64537" y="8582"/>
                </a:lnTo>
                <a:close/>
              </a:path>
            </a:pathLst>
          </a:custGeom>
          <a:ln w="12700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73550" y="4324350"/>
            <a:ext cx="635000" cy="901700"/>
          </a:xfrm>
          <a:custGeom>
            <a:avLst/>
            <a:gdLst/>
            <a:ahLst/>
            <a:cxnLst/>
            <a:rect l="l" t="t" r="r" b="b"/>
            <a:pathLst>
              <a:path w="635000" h="901700">
                <a:moveTo>
                  <a:pt x="0" y="901700"/>
                </a:moveTo>
                <a:lnTo>
                  <a:pt x="406400" y="901700"/>
                </a:lnTo>
                <a:lnTo>
                  <a:pt x="406400" y="0"/>
                </a:lnTo>
                <a:lnTo>
                  <a:pt x="635000" y="0"/>
                </a:lnTo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1072" y="4295431"/>
            <a:ext cx="60960" cy="45720"/>
          </a:xfrm>
          <a:custGeom>
            <a:avLst/>
            <a:gdLst/>
            <a:ahLst/>
            <a:cxnLst/>
            <a:rect l="l" t="t" r="r" b="b"/>
            <a:pathLst>
              <a:path w="60960" h="45720">
                <a:moveTo>
                  <a:pt x="0" y="0"/>
                </a:moveTo>
                <a:lnTo>
                  <a:pt x="0" y="45719"/>
                </a:lnTo>
                <a:lnTo>
                  <a:pt x="6096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11072" y="4295431"/>
            <a:ext cx="60960" cy="45720"/>
          </a:xfrm>
          <a:custGeom>
            <a:avLst/>
            <a:gdLst/>
            <a:ahLst/>
            <a:cxnLst/>
            <a:rect l="l" t="t" r="r" b="b"/>
            <a:pathLst>
              <a:path w="60960" h="45720">
                <a:moveTo>
                  <a:pt x="60960" y="22859"/>
                </a:moveTo>
                <a:lnTo>
                  <a:pt x="0" y="0"/>
                </a:lnTo>
                <a:lnTo>
                  <a:pt x="0" y="45719"/>
                </a:lnTo>
                <a:lnTo>
                  <a:pt x="60960" y="22859"/>
                </a:lnTo>
                <a:close/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73550" y="4057650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0" y="114300"/>
                </a:moveTo>
                <a:lnTo>
                  <a:pt x="457200" y="0"/>
                </a:lnTo>
                <a:lnTo>
                  <a:pt x="635000" y="0"/>
                </a:lnTo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99392" y="4028163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436" y="0"/>
                </a:moveTo>
                <a:lnTo>
                  <a:pt x="0" y="45718"/>
                </a:lnTo>
                <a:lnTo>
                  <a:pt x="61175" y="23442"/>
                </a:lnTo>
                <a:lnTo>
                  <a:pt x="43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99392" y="4028163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175" y="23442"/>
                </a:moveTo>
                <a:lnTo>
                  <a:pt x="436" y="0"/>
                </a:lnTo>
                <a:lnTo>
                  <a:pt x="0" y="45718"/>
                </a:lnTo>
                <a:lnTo>
                  <a:pt x="61175" y="23442"/>
                </a:lnTo>
                <a:close/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6250" y="4184650"/>
            <a:ext cx="622300" cy="114300"/>
          </a:xfrm>
          <a:custGeom>
            <a:avLst/>
            <a:gdLst/>
            <a:ahLst/>
            <a:cxnLst/>
            <a:rect l="l" t="t" r="r" b="b"/>
            <a:pathLst>
              <a:path w="622300" h="114300">
                <a:moveTo>
                  <a:pt x="0" y="114300"/>
                </a:moveTo>
                <a:lnTo>
                  <a:pt x="457200" y="0"/>
                </a:lnTo>
                <a:lnTo>
                  <a:pt x="622300" y="0"/>
                </a:lnTo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99386" y="4157355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449" y="0"/>
                </a:moveTo>
                <a:lnTo>
                  <a:pt x="0" y="45717"/>
                </a:lnTo>
                <a:lnTo>
                  <a:pt x="61182" y="23459"/>
                </a:lnTo>
                <a:lnTo>
                  <a:pt x="449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9386" y="4157355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182" y="23459"/>
                </a:moveTo>
                <a:lnTo>
                  <a:pt x="449" y="0"/>
                </a:lnTo>
                <a:lnTo>
                  <a:pt x="0" y="45717"/>
                </a:lnTo>
                <a:lnTo>
                  <a:pt x="61182" y="23459"/>
                </a:lnTo>
                <a:close/>
              </a:path>
            </a:pathLst>
          </a:custGeom>
          <a:ln w="1270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6250" y="4781550"/>
            <a:ext cx="635000" cy="774700"/>
          </a:xfrm>
          <a:custGeom>
            <a:avLst/>
            <a:gdLst/>
            <a:ahLst/>
            <a:cxnLst/>
            <a:rect l="l" t="t" r="r" b="b"/>
            <a:pathLst>
              <a:path w="635000" h="774700">
                <a:moveTo>
                  <a:pt x="0" y="774700"/>
                </a:moveTo>
                <a:lnTo>
                  <a:pt x="457200" y="774700"/>
                </a:lnTo>
                <a:lnTo>
                  <a:pt x="457200" y="0"/>
                </a:lnTo>
                <a:lnTo>
                  <a:pt x="635000" y="12700"/>
                </a:lnTo>
              </a:path>
            </a:pathLst>
          </a:custGeom>
          <a:ln w="12700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7671" y="4764780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1214" y="0"/>
                </a:moveTo>
                <a:lnTo>
                  <a:pt x="0" y="45703"/>
                </a:lnTo>
                <a:lnTo>
                  <a:pt x="61545" y="24470"/>
                </a:lnTo>
                <a:lnTo>
                  <a:pt x="1214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17671" y="4764780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545" y="24470"/>
                </a:moveTo>
                <a:lnTo>
                  <a:pt x="1214" y="0"/>
                </a:lnTo>
                <a:lnTo>
                  <a:pt x="0" y="45703"/>
                </a:lnTo>
                <a:lnTo>
                  <a:pt x="61545" y="24470"/>
                </a:lnTo>
                <a:close/>
              </a:path>
            </a:pathLst>
          </a:custGeom>
          <a:ln w="12700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6250" y="4629150"/>
            <a:ext cx="635000" cy="457200"/>
          </a:xfrm>
          <a:custGeom>
            <a:avLst/>
            <a:gdLst/>
            <a:ahLst/>
            <a:cxnLst/>
            <a:rect l="l" t="t" r="r" b="b"/>
            <a:pathLst>
              <a:path w="635000" h="457200">
                <a:moveTo>
                  <a:pt x="0" y="0"/>
                </a:moveTo>
                <a:lnTo>
                  <a:pt x="152400" y="0"/>
                </a:lnTo>
                <a:lnTo>
                  <a:pt x="152400" y="457200"/>
                </a:lnTo>
                <a:lnTo>
                  <a:pt x="635000" y="457200"/>
                </a:lnTo>
              </a:path>
            </a:pathLst>
          </a:custGeom>
          <a:ln w="12700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12532" y="5065958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0" y="0"/>
                </a:moveTo>
                <a:lnTo>
                  <a:pt x="54" y="45719"/>
                </a:lnTo>
                <a:lnTo>
                  <a:pt x="60986" y="22786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2532" y="5065958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0986" y="22786"/>
                </a:moveTo>
                <a:lnTo>
                  <a:pt x="0" y="0"/>
                </a:lnTo>
                <a:lnTo>
                  <a:pt x="54" y="45719"/>
                </a:lnTo>
                <a:lnTo>
                  <a:pt x="60986" y="22786"/>
                </a:lnTo>
                <a:close/>
              </a:path>
            </a:pathLst>
          </a:custGeom>
          <a:ln w="12700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1150" y="5200650"/>
            <a:ext cx="787400" cy="508000"/>
          </a:xfrm>
          <a:custGeom>
            <a:avLst/>
            <a:gdLst/>
            <a:ahLst/>
            <a:cxnLst/>
            <a:rect l="l" t="t" r="r" b="b"/>
            <a:pathLst>
              <a:path w="787400" h="508000">
                <a:moveTo>
                  <a:pt x="0" y="508000"/>
                </a:moveTo>
                <a:lnTo>
                  <a:pt x="330200" y="508000"/>
                </a:lnTo>
                <a:lnTo>
                  <a:pt x="317500" y="0"/>
                </a:lnTo>
                <a:lnTo>
                  <a:pt x="787400" y="12700"/>
                </a:lnTo>
              </a:path>
            </a:pathLst>
          </a:custGeom>
          <a:ln w="12700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9219" y="5182654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800" y="0"/>
                </a:moveTo>
                <a:lnTo>
                  <a:pt x="0" y="45712"/>
                </a:lnTo>
                <a:lnTo>
                  <a:pt x="61351" y="23922"/>
                </a:lnTo>
                <a:lnTo>
                  <a:pt x="80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9219" y="5182654"/>
            <a:ext cx="61594" cy="45720"/>
          </a:xfrm>
          <a:custGeom>
            <a:avLst/>
            <a:gdLst/>
            <a:ahLst/>
            <a:cxnLst/>
            <a:rect l="l" t="t" r="r" b="b"/>
            <a:pathLst>
              <a:path w="61595" h="45720">
                <a:moveTo>
                  <a:pt x="61351" y="23922"/>
                </a:moveTo>
                <a:lnTo>
                  <a:pt x="800" y="0"/>
                </a:lnTo>
                <a:lnTo>
                  <a:pt x="0" y="45712"/>
                </a:lnTo>
                <a:lnTo>
                  <a:pt x="61351" y="23922"/>
                </a:lnTo>
                <a:close/>
              </a:path>
            </a:pathLst>
          </a:custGeom>
          <a:ln w="12700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2330" y="4059012"/>
            <a:ext cx="1115060" cy="379730"/>
          </a:xfrm>
          <a:custGeom>
            <a:avLst/>
            <a:gdLst/>
            <a:ahLst/>
            <a:cxnLst/>
            <a:rect l="l" t="t" r="r" b="b"/>
            <a:pathLst>
              <a:path w="1115060" h="379729">
                <a:moveTo>
                  <a:pt x="0" y="0"/>
                </a:moveTo>
                <a:lnTo>
                  <a:pt x="1114679" y="0"/>
                </a:lnTo>
                <a:lnTo>
                  <a:pt x="1114679" y="379175"/>
                </a:lnTo>
                <a:lnTo>
                  <a:pt x="0" y="379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168650" y="4057650"/>
            <a:ext cx="11176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150"/>
              </a:lnSpc>
              <a:tabLst>
                <a:tab pos="7239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893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150"/>
              </a:lnSpc>
              <a:tabLst>
                <a:tab pos="6477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2139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62330" y="3607504"/>
            <a:ext cx="1115060" cy="379730"/>
          </a:xfrm>
          <a:custGeom>
            <a:avLst/>
            <a:gdLst/>
            <a:ahLst/>
            <a:cxnLst/>
            <a:rect l="l" t="t" r="r" b="b"/>
            <a:pathLst>
              <a:path w="1115060" h="379729">
                <a:moveTo>
                  <a:pt x="0" y="0"/>
                </a:moveTo>
                <a:lnTo>
                  <a:pt x="1114679" y="0"/>
                </a:lnTo>
                <a:lnTo>
                  <a:pt x="1114679" y="379175"/>
                </a:lnTo>
                <a:lnTo>
                  <a:pt x="0" y="379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68650" y="3613150"/>
            <a:ext cx="1117600" cy="381000"/>
          </a:xfrm>
          <a:custGeom>
            <a:avLst/>
            <a:gdLst/>
            <a:ahLst/>
            <a:cxnLst/>
            <a:rect l="l" t="t" r="r" b="b"/>
            <a:pathLst>
              <a:path w="1117600" h="381000">
                <a:moveTo>
                  <a:pt x="0" y="0"/>
                </a:moveTo>
                <a:lnTo>
                  <a:pt x="1117600" y="0"/>
                </a:lnTo>
                <a:lnTo>
                  <a:pt x="1117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276631" y="3652957"/>
            <a:ext cx="40640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00"/>
              </a:lnSpc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 </a:t>
            </a: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10117" y="3652957"/>
            <a:ext cx="33083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000" b="1" dirty="0">
                <a:latin typeface="Courier New"/>
                <a:cs typeface="Courier New"/>
              </a:rPr>
              <a:t>3625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</a:pPr>
            <a:r>
              <a:rPr sz="1000" b="1" dirty="0">
                <a:latin typeface="Courier New"/>
                <a:cs typeface="Courier New"/>
              </a:rPr>
              <a:t>5174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62331" y="4510520"/>
            <a:ext cx="1115060" cy="379730"/>
          </a:xfrm>
          <a:custGeom>
            <a:avLst/>
            <a:gdLst/>
            <a:ahLst/>
            <a:cxnLst/>
            <a:rect l="l" t="t" r="r" b="b"/>
            <a:pathLst>
              <a:path w="1115060" h="379729">
                <a:moveTo>
                  <a:pt x="0" y="0"/>
                </a:moveTo>
                <a:lnTo>
                  <a:pt x="1114677" y="0"/>
                </a:lnTo>
                <a:lnTo>
                  <a:pt x="1114677" y="379173"/>
                </a:lnTo>
                <a:lnTo>
                  <a:pt x="0" y="3791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68650" y="4514850"/>
            <a:ext cx="1117600" cy="381000"/>
          </a:xfrm>
          <a:custGeom>
            <a:avLst/>
            <a:gdLst/>
            <a:ahLst/>
            <a:cxnLst/>
            <a:rect l="l" t="t" r="r" b="b"/>
            <a:pathLst>
              <a:path w="1117600" h="381000">
                <a:moveTo>
                  <a:pt x="0" y="0"/>
                </a:moveTo>
                <a:lnTo>
                  <a:pt x="1117600" y="0"/>
                </a:lnTo>
                <a:lnTo>
                  <a:pt x="1117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276631" y="4555973"/>
            <a:ext cx="86423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3581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1000" b="1" dirty="0">
                <a:latin typeface="Courier New"/>
                <a:cs typeface="Courier New"/>
              </a:rPr>
              <a:t>1039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62331" y="4975882"/>
            <a:ext cx="1115060" cy="379730"/>
          </a:xfrm>
          <a:custGeom>
            <a:avLst/>
            <a:gdLst/>
            <a:ahLst/>
            <a:cxnLst/>
            <a:rect l="l" t="t" r="r" b="b"/>
            <a:pathLst>
              <a:path w="1115060" h="379729">
                <a:moveTo>
                  <a:pt x="0" y="0"/>
                </a:moveTo>
                <a:lnTo>
                  <a:pt x="1114677" y="0"/>
                </a:lnTo>
                <a:lnTo>
                  <a:pt x="1114677" y="379173"/>
                </a:lnTo>
                <a:lnTo>
                  <a:pt x="0" y="3791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68650" y="4984750"/>
            <a:ext cx="1117600" cy="368300"/>
          </a:xfrm>
          <a:custGeom>
            <a:avLst/>
            <a:gdLst/>
            <a:ahLst/>
            <a:cxnLst/>
            <a:rect l="l" t="t" r="r" b="b"/>
            <a:pathLst>
              <a:path w="1117600" h="368300">
                <a:moveTo>
                  <a:pt x="0" y="0"/>
                </a:moveTo>
                <a:lnTo>
                  <a:pt x="1117600" y="0"/>
                </a:lnTo>
                <a:lnTo>
                  <a:pt x="11176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276632" y="5021335"/>
            <a:ext cx="86423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4823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5834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62331" y="5441243"/>
            <a:ext cx="1115060" cy="379730"/>
          </a:xfrm>
          <a:custGeom>
            <a:avLst/>
            <a:gdLst/>
            <a:ahLst/>
            <a:cxnLst/>
            <a:rect l="l" t="t" r="r" b="b"/>
            <a:pathLst>
              <a:path w="1115060" h="379729">
                <a:moveTo>
                  <a:pt x="0" y="0"/>
                </a:moveTo>
                <a:lnTo>
                  <a:pt x="1114678" y="0"/>
                </a:lnTo>
                <a:lnTo>
                  <a:pt x="1114678" y="379174"/>
                </a:lnTo>
                <a:lnTo>
                  <a:pt x="0" y="37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168650" y="5441950"/>
            <a:ext cx="11176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150"/>
              </a:lnSpc>
              <a:tabLst>
                <a:tab pos="723900" algn="l"/>
              </a:tabLst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	</a:t>
            </a:r>
            <a:r>
              <a:rPr sz="1000" b="1" dirty="0">
                <a:latin typeface="Courier New"/>
                <a:cs typeface="Courier New"/>
              </a:rPr>
              <a:t>392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150"/>
              </a:lnSpc>
              <a:tabLst>
                <a:tab pos="64770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1804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997649" y="3781427"/>
            <a:ext cx="1115060" cy="1574165"/>
          </a:xfrm>
          <a:custGeom>
            <a:avLst/>
            <a:gdLst/>
            <a:ahLst/>
            <a:cxnLst/>
            <a:rect l="l" t="t" r="r" b="b"/>
            <a:pathLst>
              <a:path w="1115060" h="1574164">
                <a:moveTo>
                  <a:pt x="0" y="0"/>
                </a:moveTo>
                <a:lnTo>
                  <a:pt x="1114679" y="0"/>
                </a:lnTo>
                <a:lnTo>
                  <a:pt x="1114679" y="1573629"/>
                </a:lnTo>
                <a:lnTo>
                  <a:pt x="0" y="1573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97450" y="3790950"/>
            <a:ext cx="1117600" cy="1562100"/>
          </a:xfrm>
          <a:custGeom>
            <a:avLst/>
            <a:gdLst/>
            <a:ahLst/>
            <a:cxnLst/>
            <a:rect l="l" t="t" r="r" b="b"/>
            <a:pathLst>
              <a:path w="1117600" h="1562100">
                <a:moveTo>
                  <a:pt x="0" y="0"/>
                </a:moveTo>
                <a:lnTo>
                  <a:pt x="1117600" y="0"/>
                </a:lnTo>
                <a:lnTo>
                  <a:pt x="1117600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111949" y="3865307"/>
            <a:ext cx="142240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3625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tabLst>
                <a:tab pos="6223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893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tabLst>
                <a:tab pos="5461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2139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tabLst>
                <a:tab pos="54610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5834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tabLst>
                <a:tab pos="546100" algn="l"/>
                <a:tab pos="1015365" algn="l"/>
                <a:tab pos="1409065" algn="l"/>
              </a:tabLst>
            </a:pP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5174	</a:t>
            </a:r>
            <a:r>
              <a:rPr sz="1000" b="1" u="sng" dirty="0">
                <a:latin typeface="Courier New"/>
                <a:cs typeface="Courier New"/>
              </a:rPr>
              <a:t> 	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4823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11949" y="4703507"/>
            <a:ext cx="864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1000" b="1" dirty="0">
                <a:latin typeface="Courier New"/>
                <a:cs typeface="Courier New"/>
              </a:rPr>
              <a:t>1039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11949" y="4843207"/>
            <a:ext cx="864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  <a:tabLst>
                <a:tab pos="622300" algn="l"/>
              </a:tabLst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	</a:t>
            </a:r>
            <a:r>
              <a:rPr sz="1000" b="1" dirty="0">
                <a:latin typeface="Courier New"/>
                <a:cs typeface="Courier New"/>
              </a:rPr>
              <a:t>392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tabLst>
                <a:tab pos="54610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3581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tabLst>
                <a:tab pos="54610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1804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646406" y="4198618"/>
            <a:ext cx="1198245" cy="728345"/>
          </a:xfrm>
          <a:custGeom>
            <a:avLst/>
            <a:gdLst/>
            <a:ahLst/>
            <a:cxnLst/>
            <a:rect l="l" t="t" r="r" b="b"/>
            <a:pathLst>
              <a:path w="1198245" h="728345">
                <a:moveTo>
                  <a:pt x="0" y="0"/>
                </a:moveTo>
                <a:lnTo>
                  <a:pt x="1198237" y="0"/>
                </a:lnTo>
                <a:lnTo>
                  <a:pt x="1198237" y="728234"/>
                </a:lnTo>
                <a:lnTo>
                  <a:pt x="0" y="728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648450" y="4197350"/>
            <a:ext cx="1193800" cy="736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1150"/>
              </a:lnSpc>
              <a:tabLst>
                <a:tab pos="651510" algn="l"/>
              </a:tabLst>
            </a:pPr>
            <a:r>
              <a:rPr sz="1000" b="1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1000" b="1" dirty="0">
                <a:latin typeface="Courier New"/>
                <a:cs typeface="Courier New"/>
              </a:rPr>
              <a:t>12491</a:t>
            </a:r>
            <a:endParaRPr sz="1000">
              <a:latin typeface="Courier New"/>
              <a:cs typeface="Courier New"/>
            </a:endParaRPr>
          </a:p>
          <a:p>
            <a:pPr marL="118110">
              <a:lnSpc>
                <a:spcPts val="1100"/>
              </a:lnSpc>
              <a:tabLst>
                <a:tab pos="727710" algn="l"/>
              </a:tabLst>
            </a:pPr>
            <a:r>
              <a:rPr sz="1000" b="1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00" b="1" dirty="0">
                <a:latin typeface="Courier New"/>
                <a:cs typeface="Courier New"/>
              </a:rPr>
              <a:t>9997</a:t>
            </a:r>
            <a:endParaRPr sz="1000">
              <a:latin typeface="Courier New"/>
              <a:cs typeface="Courier New"/>
            </a:endParaRPr>
          </a:p>
          <a:p>
            <a:pPr marL="118110">
              <a:lnSpc>
                <a:spcPts val="1100"/>
              </a:lnSpc>
              <a:tabLst>
                <a:tab pos="727710" algn="l"/>
              </a:tabLst>
            </a:pPr>
            <a:r>
              <a:rPr sz="1000" b="1" dirty="0">
                <a:solidFill>
                  <a:srgbClr val="FF2600"/>
                </a:solidFill>
                <a:latin typeface="Courier New"/>
                <a:cs typeface="Courier New"/>
              </a:rPr>
              <a:t>Carlos	</a:t>
            </a:r>
            <a:r>
              <a:rPr sz="1000" b="1" dirty="0">
                <a:latin typeface="Courier New"/>
                <a:cs typeface="Courier New"/>
              </a:rPr>
              <a:t>1431</a:t>
            </a:r>
            <a:endParaRPr sz="1000">
              <a:latin typeface="Courier New"/>
              <a:cs typeface="Courier New"/>
            </a:endParaRPr>
          </a:p>
          <a:p>
            <a:pPr marL="118110">
              <a:lnSpc>
                <a:spcPts val="1150"/>
              </a:lnSpc>
              <a:tabLst>
                <a:tab pos="727710" algn="l"/>
              </a:tabLst>
            </a:pPr>
            <a:r>
              <a:rPr sz="1000" b="1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1000" b="1" dirty="0">
                <a:latin typeface="Courier New"/>
                <a:cs typeface="Courier New"/>
              </a:rPr>
              <a:t>5385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16720" y="3492509"/>
            <a:ext cx="14579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200"/>
              </a:lnSpc>
            </a:pP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Ma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er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 outpu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 i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s processed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by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011893"/>
                </a:solidFill>
                <a:latin typeface="Arial"/>
                <a:cs typeface="Arial"/>
              </a:rPr>
              <a:t>singl</a:t>
            </a:r>
            <a:r>
              <a:rPr sz="1400" b="1" dirty="0">
                <a:solidFill>
                  <a:srgbClr val="011893"/>
                </a:solidFill>
                <a:latin typeface="Arial"/>
                <a:cs typeface="Arial"/>
              </a:rPr>
              <a:t>e reducer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6794500" cy="269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z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1578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SOR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BY</a:t>
            </a:r>
            <a:endParaRPr sz="200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’t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SOR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20" dirty="0">
                <a:latin typeface="Courier New"/>
                <a:cs typeface="Courier New"/>
              </a:rPr>
              <a:t> </a:t>
            </a:r>
            <a:r>
              <a:rPr spc="-45" dirty="0">
                <a:latin typeface="Courier New"/>
                <a:cs typeface="Courier New"/>
              </a:rPr>
              <a:t>B</a:t>
            </a:r>
            <a:r>
              <a:rPr dirty="0">
                <a:latin typeface="Courier New"/>
                <a:cs typeface="Courier New"/>
              </a:rPr>
              <a:t>Y</a:t>
            </a:r>
            <a:r>
              <a:rPr spc="-785" dirty="0">
                <a:latin typeface="Courier New"/>
                <a:cs typeface="Courier New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1866900"/>
            <a:ext cx="73787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100" y="1981200"/>
            <a:ext cx="47752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792" y="3885669"/>
            <a:ext cx="1459872" cy="1741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6969" y="4033454"/>
            <a:ext cx="1284688" cy="60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6969" y="3617990"/>
            <a:ext cx="1284688" cy="60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969" y="4448916"/>
            <a:ext cx="1284688" cy="60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6971" y="4877127"/>
            <a:ext cx="1284688" cy="60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6971" y="5305338"/>
            <a:ext cx="1284688" cy="60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4738" y="3778028"/>
            <a:ext cx="1284688" cy="1121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4738" y="4810864"/>
            <a:ext cx="1284688" cy="911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6379" y="4272033"/>
            <a:ext cx="1366441" cy="9348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7138" y="4035505"/>
            <a:ext cx="1366441" cy="6076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7138" y="4981037"/>
            <a:ext cx="1366441" cy="560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20389" y="3695180"/>
            <a:ext cx="135191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5080" indent="-177165">
              <a:lnSpc>
                <a:spcPct val="104299"/>
              </a:lnSpc>
            </a:pPr>
            <a:r>
              <a:rPr sz="1250" b="1" spc="25" dirty="0">
                <a:solidFill>
                  <a:srgbClr val="011893"/>
                </a:solidFill>
                <a:latin typeface="Arial"/>
                <a:cs typeface="Arial"/>
              </a:rPr>
              <a:t>On</a:t>
            </a:r>
            <a:r>
              <a:rPr sz="1250" b="1" spc="10" dirty="0">
                <a:solidFill>
                  <a:srgbClr val="011893"/>
                </a:solidFill>
                <a:latin typeface="Arial"/>
                <a:cs typeface="Arial"/>
              </a:rPr>
              <a:t>l</a:t>
            </a:r>
            <a:r>
              <a:rPr sz="1250" b="1" spc="20" dirty="0">
                <a:solidFill>
                  <a:srgbClr val="011893"/>
                </a:solidFill>
                <a:latin typeface="Arial"/>
                <a:cs typeface="Arial"/>
              </a:rPr>
              <a:t>y</a:t>
            </a:r>
            <a:r>
              <a:rPr sz="1250" b="1" spc="10" dirty="0">
                <a:solidFill>
                  <a:srgbClr val="011893"/>
                </a:solidFill>
                <a:latin typeface="Arial"/>
                <a:cs typeface="Arial"/>
              </a:rPr>
              <a:t> </a:t>
            </a:r>
            <a:r>
              <a:rPr sz="1250" b="1" spc="20" dirty="0">
                <a:solidFill>
                  <a:srgbClr val="011893"/>
                </a:solidFill>
                <a:latin typeface="Arial"/>
                <a:cs typeface="Arial"/>
              </a:rPr>
              <a:t>ou</a:t>
            </a:r>
            <a:r>
              <a:rPr sz="1250" b="1" spc="15" dirty="0">
                <a:solidFill>
                  <a:srgbClr val="011893"/>
                </a:solidFill>
                <a:latin typeface="Arial"/>
                <a:cs typeface="Arial"/>
              </a:rPr>
              <a:t>tpu</a:t>
            </a:r>
            <a:r>
              <a:rPr sz="1250" b="1" spc="10" dirty="0">
                <a:solidFill>
                  <a:srgbClr val="011893"/>
                </a:solidFill>
                <a:latin typeface="Arial"/>
                <a:cs typeface="Arial"/>
              </a:rPr>
              <a:t>t fr</a:t>
            </a:r>
            <a:r>
              <a:rPr sz="1250" b="1" spc="20" dirty="0">
                <a:solidFill>
                  <a:srgbClr val="011893"/>
                </a:solidFill>
                <a:latin typeface="Arial"/>
                <a:cs typeface="Arial"/>
              </a:rPr>
              <a:t>o</a:t>
            </a:r>
            <a:r>
              <a:rPr sz="1250" b="1" spc="30" dirty="0">
                <a:solidFill>
                  <a:srgbClr val="011893"/>
                </a:solidFill>
                <a:latin typeface="Arial"/>
                <a:cs typeface="Arial"/>
              </a:rPr>
              <a:t>m</a:t>
            </a:r>
            <a:r>
              <a:rPr sz="1250" b="1" spc="10" dirty="0">
                <a:solidFill>
                  <a:srgbClr val="011893"/>
                </a:solidFill>
                <a:latin typeface="Arial"/>
                <a:cs typeface="Arial"/>
              </a:rPr>
              <a:t> </a:t>
            </a:r>
            <a:r>
              <a:rPr sz="1250" b="1" spc="20" dirty="0">
                <a:solidFill>
                  <a:srgbClr val="FF2600"/>
                </a:solidFill>
                <a:latin typeface="Arial"/>
                <a:cs typeface="Arial"/>
              </a:rPr>
              <a:t>each</a:t>
            </a:r>
            <a:r>
              <a:rPr sz="1250" b="1" spc="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250" b="1" spc="10" dirty="0">
                <a:solidFill>
                  <a:srgbClr val="011893"/>
                </a:solidFill>
                <a:latin typeface="Arial"/>
                <a:cs typeface="Arial"/>
              </a:rPr>
              <a:t>reducer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8272" y="4278402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13" y="0"/>
                </a:lnTo>
              </a:path>
            </a:pathLst>
          </a:custGeom>
          <a:ln w="11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9986" y="4243344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79" h="70485">
                <a:moveTo>
                  <a:pt x="0" y="0"/>
                </a:moveTo>
                <a:lnTo>
                  <a:pt x="0" y="70116"/>
                </a:lnTo>
                <a:lnTo>
                  <a:pt x="93431" y="350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9985" y="4243344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79" h="70485">
                <a:moveTo>
                  <a:pt x="93431" y="35058"/>
                </a:moveTo>
                <a:lnTo>
                  <a:pt x="0" y="0"/>
                </a:lnTo>
                <a:lnTo>
                  <a:pt x="0" y="70116"/>
                </a:lnTo>
                <a:lnTo>
                  <a:pt x="93431" y="35058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6063" y="5173612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79" h="70485">
                <a:moveTo>
                  <a:pt x="0" y="0"/>
                </a:moveTo>
                <a:lnTo>
                  <a:pt x="0" y="70116"/>
                </a:lnTo>
                <a:lnTo>
                  <a:pt x="93431" y="350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062" y="5173612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79" h="70485">
                <a:moveTo>
                  <a:pt x="93431" y="35058"/>
                </a:moveTo>
                <a:lnTo>
                  <a:pt x="0" y="0"/>
                </a:lnTo>
                <a:lnTo>
                  <a:pt x="0" y="70116"/>
                </a:lnTo>
                <a:lnTo>
                  <a:pt x="93431" y="35058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565" y="3493148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0892" y="0"/>
                </a:lnTo>
              </a:path>
            </a:pathLst>
          </a:custGeom>
          <a:ln w="11686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564" y="5992453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0893" y="0"/>
                </a:lnTo>
              </a:path>
            </a:pathLst>
          </a:custGeom>
          <a:ln w="11686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4565" y="3493148"/>
            <a:ext cx="0" cy="2499360"/>
          </a:xfrm>
          <a:custGeom>
            <a:avLst/>
            <a:gdLst/>
            <a:ahLst/>
            <a:cxnLst/>
            <a:rect l="l" t="t" r="r" b="b"/>
            <a:pathLst>
              <a:path h="2499360">
                <a:moveTo>
                  <a:pt x="0" y="0"/>
                </a:moveTo>
                <a:lnTo>
                  <a:pt x="0" y="2499303"/>
                </a:lnTo>
              </a:path>
            </a:pathLst>
          </a:custGeom>
          <a:ln w="11678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5458" y="3497960"/>
            <a:ext cx="0" cy="2491740"/>
          </a:xfrm>
          <a:custGeom>
            <a:avLst/>
            <a:gdLst/>
            <a:ahLst/>
            <a:cxnLst/>
            <a:rect l="l" t="t" r="r" b="b"/>
            <a:pathLst>
              <a:path h="2491740">
                <a:moveTo>
                  <a:pt x="0" y="0"/>
                </a:moveTo>
                <a:lnTo>
                  <a:pt x="0" y="2491370"/>
                </a:lnTo>
              </a:path>
            </a:pathLst>
          </a:custGeom>
          <a:ln w="11678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3727" y="3846440"/>
            <a:ext cx="513080" cy="863600"/>
          </a:xfrm>
          <a:custGeom>
            <a:avLst/>
            <a:gdLst/>
            <a:ahLst/>
            <a:cxnLst/>
            <a:rect l="l" t="t" r="r" b="b"/>
            <a:pathLst>
              <a:path w="513080" h="863600">
                <a:moveTo>
                  <a:pt x="0" y="863611"/>
                </a:moveTo>
                <a:lnTo>
                  <a:pt x="368408" y="310"/>
                </a:lnTo>
                <a:lnTo>
                  <a:pt x="513046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6696" y="3811382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0" y="0"/>
                </a:moveTo>
                <a:lnTo>
                  <a:pt x="151" y="70116"/>
                </a:lnTo>
                <a:lnTo>
                  <a:pt x="93508" y="348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6697" y="3811382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93507" y="34856"/>
                </a:moveTo>
                <a:lnTo>
                  <a:pt x="0" y="0"/>
                </a:lnTo>
                <a:lnTo>
                  <a:pt x="150" y="70116"/>
                </a:lnTo>
                <a:lnTo>
                  <a:pt x="93507" y="34856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63727" y="4282533"/>
            <a:ext cx="538480" cy="427990"/>
          </a:xfrm>
          <a:custGeom>
            <a:avLst/>
            <a:gdLst/>
            <a:ahLst/>
            <a:cxnLst/>
            <a:rect l="l" t="t" r="r" b="b"/>
            <a:pathLst>
              <a:path w="538480" h="427989">
                <a:moveTo>
                  <a:pt x="0" y="427518"/>
                </a:moveTo>
                <a:lnTo>
                  <a:pt x="359257" y="6396"/>
                </a:lnTo>
                <a:lnTo>
                  <a:pt x="538202" y="0"/>
                </a:lnTo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0679" y="4247497"/>
            <a:ext cx="94615" cy="70485"/>
          </a:xfrm>
          <a:custGeom>
            <a:avLst/>
            <a:gdLst/>
            <a:ahLst/>
            <a:cxnLst/>
            <a:rect l="l" t="t" r="r" b="b"/>
            <a:pathLst>
              <a:path w="94614" h="70485">
                <a:moveTo>
                  <a:pt x="0" y="0"/>
                </a:moveTo>
                <a:lnTo>
                  <a:pt x="2500" y="70070"/>
                </a:lnTo>
                <a:lnTo>
                  <a:pt x="94622" y="316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0679" y="4247497"/>
            <a:ext cx="94615" cy="70485"/>
          </a:xfrm>
          <a:custGeom>
            <a:avLst/>
            <a:gdLst/>
            <a:ahLst/>
            <a:cxnLst/>
            <a:rect l="l" t="t" r="r" b="b"/>
            <a:pathLst>
              <a:path w="94614" h="70485">
                <a:moveTo>
                  <a:pt x="94623" y="31697"/>
                </a:moveTo>
                <a:lnTo>
                  <a:pt x="0" y="0"/>
                </a:lnTo>
                <a:lnTo>
                  <a:pt x="2501" y="70071"/>
                </a:lnTo>
                <a:lnTo>
                  <a:pt x="94623" y="31697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63727" y="4701385"/>
            <a:ext cx="538480" cy="8890"/>
          </a:xfrm>
          <a:custGeom>
            <a:avLst/>
            <a:gdLst/>
            <a:ahLst/>
            <a:cxnLst/>
            <a:rect l="l" t="t" r="r" b="b"/>
            <a:pathLst>
              <a:path w="538480" h="8889">
                <a:moveTo>
                  <a:pt x="0" y="8666"/>
                </a:moveTo>
                <a:lnTo>
                  <a:pt x="538143" y="0"/>
                </a:lnTo>
              </a:path>
            </a:pathLst>
          </a:custGeom>
          <a:ln w="11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01308" y="4666331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0" y="0"/>
                </a:moveTo>
                <a:lnTo>
                  <a:pt x="1126" y="70107"/>
                </a:lnTo>
                <a:lnTo>
                  <a:pt x="93982" y="335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1307" y="4666331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93983" y="33549"/>
                </a:moveTo>
                <a:lnTo>
                  <a:pt x="0" y="0"/>
                </a:lnTo>
                <a:lnTo>
                  <a:pt x="1127" y="70107"/>
                </a:lnTo>
                <a:lnTo>
                  <a:pt x="93983" y="33549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63727" y="4713755"/>
            <a:ext cx="538480" cy="870585"/>
          </a:xfrm>
          <a:custGeom>
            <a:avLst/>
            <a:gdLst/>
            <a:ahLst/>
            <a:cxnLst/>
            <a:rect l="l" t="t" r="r" b="b"/>
            <a:pathLst>
              <a:path w="538480" h="870585">
                <a:moveTo>
                  <a:pt x="0" y="0"/>
                </a:moveTo>
                <a:lnTo>
                  <a:pt x="359257" y="870124"/>
                </a:lnTo>
                <a:lnTo>
                  <a:pt x="538129" y="870124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1856" y="5548821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0" y="0"/>
                </a:moveTo>
                <a:lnTo>
                  <a:pt x="0" y="70117"/>
                </a:lnTo>
                <a:lnTo>
                  <a:pt x="93431" y="350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01856" y="5548821"/>
            <a:ext cx="93980" cy="70485"/>
          </a:xfrm>
          <a:custGeom>
            <a:avLst/>
            <a:gdLst/>
            <a:ahLst/>
            <a:cxnLst/>
            <a:rect l="l" t="t" r="r" b="b"/>
            <a:pathLst>
              <a:path w="93980" h="70485">
                <a:moveTo>
                  <a:pt x="93431" y="35058"/>
                </a:moveTo>
                <a:lnTo>
                  <a:pt x="0" y="0"/>
                </a:lnTo>
                <a:lnTo>
                  <a:pt x="0" y="70116"/>
                </a:lnTo>
                <a:lnTo>
                  <a:pt x="93431" y="35058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7342" y="4741636"/>
            <a:ext cx="538480" cy="427990"/>
          </a:xfrm>
          <a:custGeom>
            <a:avLst/>
            <a:gdLst/>
            <a:ahLst/>
            <a:cxnLst/>
            <a:rect l="l" t="t" r="r" b="b"/>
            <a:pathLst>
              <a:path w="538480" h="427989">
                <a:moveTo>
                  <a:pt x="0" y="0"/>
                </a:moveTo>
                <a:lnTo>
                  <a:pt x="345641" y="421122"/>
                </a:lnTo>
                <a:lnTo>
                  <a:pt x="538196" y="427701"/>
                </a:lnTo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4343" y="5134300"/>
            <a:ext cx="94615" cy="70485"/>
          </a:xfrm>
          <a:custGeom>
            <a:avLst/>
            <a:gdLst/>
            <a:ahLst/>
            <a:cxnLst/>
            <a:rect l="l" t="t" r="r" b="b"/>
            <a:pathLst>
              <a:path w="94614" h="70485">
                <a:moveTo>
                  <a:pt x="2390" y="0"/>
                </a:moveTo>
                <a:lnTo>
                  <a:pt x="0" y="70076"/>
                </a:lnTo>
                <a:lnTo>
                  <a:pt x="94573" y="38228"/>
                </a:lnTo>
                <a:lnTo>
                  <a:pt x="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14343" y="5134299"/>
            <a:ext cx="94615" cy="70485"/>
          </a:xfrm>
          <a:custGeom>
            <a:avLst/>
            <a:gdLst/>
            <a:ahLst/>
            <a:cxnLst/>
            <a:rect l="l" t="t" r="r" b="b"/>
            <a:pathLst>
              <a:path w="94614" h="70485">
                <a:moveTo>
                  <a:pt x="94572" y="38228"/>
                </a:moveTo>
                <a:lnTo>
                  <a:pt x="2390" y="0"/>
                </a:lnTo>
                <a:lnTo>
                  <a:pt x="0" y="70075"/>
                </a:lnTo>
                <a:lnTo>
                  <a:pt x="94572" y="38228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261" y="3967472"/>
            <a:ext cx="1201420" cy="1475740"/>
          </a:xfrm>
          <a:custGeom>
            <a:avLst/>
            <a:gdLst/>
            <a:ahLst/>
            <a:cxnLst/>
            <a:rect l="l" t="t" r="r" b="b"/>
            <a:pathLst>
              <a:path w="1201420" h="1475739">
                <a:moveTo>
                  <a:pt x="0" y="0"/>
                </a:moveTo>
                <a:lnTo>
                  <a:pt x="1201146" y="0"/>
                </a:lnTo>
                <a:lnTo>
                  <a:pt x="1201146" y="1475399"/>
                </a:lnTo>
                <a:lnTo>
                  <a:pt x="0" y="1475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261" y="3967471"/>
            <a:ext cx="1201420" cy="1475740"/>
          </a:xfrm>
          <a:custGeom>
            <a:avLst/>
            <a:gdLst/>
            <a:ahLst/>
            <a:cxnLst/>
            <a:rect l="l" t="t" r="r" b="b"/>
            <a:pathLst>
              <a:path w="1201420" h="1475739">
                <a:moveTo>
                  <a:pt x="0" y="0"/>
                </a:moveTo>
                <a:lnTo>
                  <a:pt x="1201146" y="0"/>
                </a:lnTo>
                <a:lnTo>
                  <a:pt x="1201146" y="1475400"/>
                </a:lnTo>
                <a:lnTo>
                  <a:pt x="0" y="1475400"/>
                </a:lnTo>
                <a:lnTo>
                  <a:pt x="0" y="0"/>
                </a:lnTo>
                <a:close/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2511" y="4437140"/>
            <a:ext cx="93662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3255" algn="l"/>
              </a:tabLst>
            </a:pPr>
            <a:r>
              <a:rPr sz="900" b="1" spc="10" dirty="0">
                <a:latin typeface="Courier New"/>
                <a:cs typeface="Courier New"/>
              </a:rPr>
              <a:t>3 </a:t>
            </a:r>
            <a:r>
              <a:rPr sz="900" b="1" spc="10" dirty="0">
                <a:solidFill>
                  <a:srgbClr val="005493"/>
                </a:solidFill>
                <a:latin typeface="Courier New"/>
                <a:cs typeface="Courier New"/>
              </a:rPr>
              <a:t>Alice</a:t>
            </a:r>
            <a:r>
              <a:rPr sz="90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900" b="1" spc="10" dirty="0">
                <a:latin typeface="Courier New"/>
                <a:cs typeface="Courier New"/>
              </a:rPr>
              <a:t>2139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26587" y="4477901"/>
            <a:ext cx="589280" cy="303530"/>
          </a:xfrm>
          <a:custGeom>
            <a:avLst/>
            <a:gdLst/>
            <a:ahLst/>
            <a:cxnLst/>
            <a:rect l="l" t="t" r="r" b="b"/>
            <a:pathLst>
              <a:path w="589279" h="303529">
                <a:moveTo>
                  <a:pt x="0" y="297919"/>
                </a:moveTo>
                <a:lnTo>
                  <a:pt x="443055" y="303348"/>
                </a:lnTo>
                <a:lnTo>
                  <a:pt x="443055" y="0"/>
                </a:lnTo>
                <a:lnTo>
                  <a:pt x="589125" y="2042"/>
                </a:lnTo>
              </a:path>
            </a:pathLst>
          </a:custGeom>
          <a:ln w="11684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15418" y="4458911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86" y="0"/>
                </a:moveTo>
                <a:lnTo>
                  <a:pt x="0" y="42066"/>
                </a:lnTo>
                <a:lnTo>
                  <a:pt x="56347" y="21817"/>
                </a:lnTo>
                <a:lnTo>
                  <a:pt x="586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15417" y="4458911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347" y="21818"/>
                </a:moveTo>
                <a:lnTo>
                  <a:pt x="587" y="0"/>
                </a:lnTo>
                <a:lnTo>
                  <a:pt x="0" y="42066"/>
                </a:lnTo>
                <a:lnTo>
                  <a:pt x="56347" y="21818"/>
                </a:lnTo>
                <a:close/>
              </a:path>
            </a:pathLst>
          </a:custGeom>
          <a:ln w="11683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47752" y="3812444"/>
            <a:ext cx="577215" cy="155575"/>
          </a:xfrm>
          <a:custGeom>
            <a:avLst/>
            <a:gdLst/>
            <a:ahLst/>
            <a:cxnLst/>
            <a:rect l="l" t="t" r="r" b="b"/>
            <a:pathLst>
              <a:path w="577214" h="155575">
                <a:moveTo>
                  <a:pt x="0" y="0"/>
                </a:moveTo>
                <a:lnTo>
                  <a:pt x="382298" y="735"/>
                </a:lnTo>
                <a:lnTo>
                  <a:pt x="382298" y="155027"/>
                </a:lnTo>
                <a:lnTo>
                  <a:pt x="577211" y="152763"/>
                </a:lnTo>
              </a:path>
            </a:pathLst>
          </a:custGeom>
          <a:ln w="11685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4721" y="3944174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0" y="0"/>
                </a:moveTo>
                <a:lnTo>
                  <a:pt x="487" y="42066"/>
                </a:lnTo>
                <a:lnTo>
                  <a:pt x="56297" y="20382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24720" y="3944174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298" y="20381"/>
                </a:moveTo>
                <a:lnTo>
                  <a:pt x="0" y="0"/>
                </a:lnTo>
                <a:lnTo>
                  <a:pt x="488" y="42066"/>
                </a:lnTo>
                <a:lnTo>
                  <a:pt x="56298" y="20381"/>
                </a:lnTo>
                <a:close/>
              </a:path>
            </a:pathLst>
          </a:custGeom>
          <a:ln w="1168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5841" y="3964299"/>
            <a:ext cx="577215" cy="1049020"/>
          </a:xfrm>
          <a:custGeom>
            <a:avLst/>
            <a:gdLst/>
            <a:ahLst/>
            <a:cxnLst/>
            <a:rect l="l" t="t" r="r" b="b"/>
            <a:pathLst>
              <a:path w="577214" h="1049020">
                <a:moveTo>
                  <a:pt x="0" y="0"/>
                </a:moveTo>
                <a:lnTo>
                  <a:pt x="235851" y="3172"/>
                </a:lnTo>
                <a:lnTo>
                  <a:pt x="242449" y="1043168"/>
                </a:lnTo>
                <a:lnTo>
                  <a:pt x="577216" y="1048520"/>
                </a:lnTo>
              </a:path>
            </a:pathLst>
          </a:custGeom>
          <a:ln w="11680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2720" y="4991787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671" y="0"/>
                </a:moveTo>
                <a:lnTo>
                  <a:pt x="0" y="42064"/>
                </a:lnTo>
                <a:lnTo>
                  <a:pt x="56389" y="21929"/>
                </a:lnTo>
                <a:lnTo>
                  <a:pt x="671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2721" y="4991787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388" y="21927"/>
                </a:moveTo>
                <a:lnTo>
                  <a:pt x="671" y="0"/>
                </a:lnTo>
                <a:lnTo>
                  <a:pt x="0" y="42064"/>
                </a:lnTo>
                <a:lnTo>
                  <a:pt x="56388" y="21927"/>
                </a:lnTo>
                <a:close/>
              </a:path>
            </a:pathLst>
          </a:custGeom>
          <a:ln w="11683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45096" y="5113234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607" y="0"/>
                </a:lnTo>
              </a:path>
            </a:pathLst>
          </a:custGeom>
          <a:ln w="11686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5703" y="5092198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0" y="0"/>
                </a:moveTo>
                <a:lnTo>
                  <a:pt x="0" y="42070"/>
                </a:lnTo>
                <a:lnTo>
                  <a:pt x="56059" y="21035"/>
                </a:lnTo>
                <a:lnTo>
                  <a:pt x="0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15704" y="5092199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059" y="21035"/>
                </a:moveTo>
                <a:lnTo>
                  <a:pt x="0" y="0"/>
                </a:lnTo>
                <a:lnTo>
                  <a:pt x="0" y="42070"/>
                </a:lnTo>
                <a:lnTo>
                  <a:pt x="56059" y="21035"/>
                </a:lnTo>
                <a:close/>
              </a:path>
            </a:pathLst>
          </a:custGeom>
          <a:ln w="11683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35842" y="4353836"/>
            <a:ext cx="588010" cy="835025"/>
          </a:xfrm>
          <a:custGeom>
            <a:avLst/>
            <a:gdLst/>
            <a:ahLst/>
            <a:cxnLst/>
            <a:rect l="l" t="t" r="r" b="b"/>
            <a:pathLst>
              <a:path w="588010" h="835025">
                <a:moveTo>
                  <a:pt x="0" y="832364"/>
                </a:moveTo>
                <a:lnTo>
                  <a:pt x="367815" y="834717"/>
                </a:lnTo>
                <a:lnTo>
                  <a:pt x="367815" y="0"/>
                </a:lnTo>
                <a:lnTo>
                  <a:pt x="587748" y="0"/>
                </a:lnTo>
              </a:path>
            </a:pathLst>
          </a:custGeom>
          <a:ln w="1168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23590" y="4332801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0" y="0"/>
                </a:moveTo>
                <a:lnTo>
                  <a:pt x="0" y="42070"/>
                </a:lnTo>
                <a:lnTo>
                  <a:pt x="56059" y="21035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23591" y="4332801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059" y="21035"/>
                </a:moveTo>
                <a:lnTo>
                  <a:pt x="0" y="0"/>
                </a:lnTo>
                <a:lnTo>
                  <a:pt x="0" y="42070"/>
                </a:lnTo>
                <a:lnTo>
                  <a:pt x="56059" y="21035"/>
                </a:lnTo>
                <a:close/>
              </a:path>
            </a:pathLst>
          </a:custGeom>
          <a:ln w="1168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35841" y="4106403"/>
            <a:ext cx="577215" cy="112395"/>
          </a:xfrm>
          <a:custGeom>
            <a:avLst/>
            <a:gdLst/>
            <a:ahLst/>
            <a:cxnLst/>
            <a:rect l="l" t="t" r="r" b="b"/>
            <a:pathLst>
              <a:path w="577214" h="112395">
                <a:moveTo>
                  <a:pt x="0" y="112239"/>
                </a:moveTo>
                <a:lnTo>
                  <a:pt x="420603" y="0"/>
                </a:lnTo>
                <a:lnTo>
                  <a:pt x="577209" y="1500"/>
                </a:lnTo>
              </a:path>
            </a:pathLst>
          </a:custGeom>
          <a:ln w="11685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2847" y="408687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403" y="0"/>
                </a:moveTo>
                <a:lnTo>
                  <a:pt x="0" y="42067"/>
                </a:lnTo>
                <a:lnTo>
                  <a:pt x="56258" y="21572"/>
                </a:lnTo>
                <a:lnTo>
                  <a:pt x="403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12848" y="408687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257" y="21571"/>
                </a:moveTo>
                <a:lnTo>
                  <a:pt x="402" y="0"/>
                </a:lnTo>
                <a:lnTo>
                  <a:pt x="0" y="42067"/>
                </a:lnTo>
                <a:lnTo>
                  <a:pt x="56257" y="21571"/>
                </a:lnTo>
                <a:close/>
              </a:path>
            </a:pathLst>
          </a:custGeom>
          <a:ln w="1168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2440" y="4225302"/>
            <a:ext cx="570865" cy="106045"/>
          </a:xfrm>
          <a:custGeom>
            <a:avLst/>
            <a:gdLst/>
            <a:ahLst/>
            <a:cxnLst/>
            <a:rect l="l" t="t" r="r" b="b"/>
            <a:pathLst>
              <a:path w="570864" h="106045">
                <a:moveTo>
                  <a:pt x="0" y="105637"/>
                </a:moveTo>
                <a:lnTo>
                  <a:pt x="420604" y="0"/>
                </a:lnTo>
                <a:lnTo>
                  <a:pt x="570611" y="1479"/>
                </a:lnTo>
              </a:path>
            </a:pathLst>
          </a:custGeom>
          <a:ln w="11685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12844" y="4205748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415" y="0"/>
                </a:moveTo>
                <a:lnTo>
                  <a:pt x="0" y="42067"/>
                </a:lnTo>
                <a:lnTo>
                  <a:pt x="56263" y="21587"/>
                </a:lnTo>
                <a:lnTo>
                  <a:pt x="415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12844" y="4205748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263" y="21586"/>
                </a:moveTo>
                <a:lnTo>
                  <a:pt x="414" y="0"/>
                </a:lnTo>
                <a:lnTo>
                  <a:pt x="0" y="42067"/>
                </a:lnTo>
                <a:lnTo>
                  <a:pt x="56263" y="21586"/>
                </a:lnTo>
                <a:close/>
              </a:path>
            </a:pathLst>
          </a:custGeom>
          <a:ln w="1168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2441" y="4605554"/>
            <a:ext cx="570865" cy="885190"/>
          </a:xfrm>
          <a:custGeom>
            <a:avLst/>
            <a:gdLst/>
            <a:ahLst/>
            <a:cxnLst/>
            <a:rect l="l" t="t" r="r" b="b"/>
            <a:pathLst>
              <a:path w="570864" h="885189">
                <a:moveTo>
                  <a:pt x="0" y="880918"/>
                </a:moveTo>
                <a:lnTo>
                  <a:pt x="427200" y="885170"/>
                </a:lnTo>
                <a:lnTo>
                  <a:pt x="427200" y="1520"/>
                </a:lnTo>
                <a:lnTo>
                  <a:pt x="570609" y="0"/>
                </a:lnTo>
              </a:path>
            </a:pathLst>
          </a:custGeom>
          <a:ln w="11681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12828" y="458452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0" y="0"/>
                </a:moveTo>
                <a:lnTo>
                  <a:pt x="444" y="42067"/>
                </a:lnTo>
                <a:lnTo>
                  <a:pt x="56278" y="20440"/>
                </a:lnTo>
                <a:lnTo>
                  <a:pt x="0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12828" y="458452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278" y="20440"/>
                </a:moveTo>
                <a:lnTo>
                  <a:pt x="0" y="0"/>
                </a:lnTo>
                <a:lnTo>
                  <a:pt x="444" y="42067"/>
                </a:lnTo>
                <a:lnTo>
                  <a:pt x="56278" y="20440"/>
                </a:lnTo>
                <a:close/>
              </a:path>
            </a:pathLst>
          </a:custGeom>
          <a:ln w="11683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42441" y="4637737"/>
            <a:ext cx="570865" cy="670560"/>
          </a:xfrm>
          <a:custGeom>
            <a:avLst/>
            <a:gdLst/>
            <a:ahLst/>
            <a:cxnLst/>
            <a:rect l="l" t="t" r="r" b="b"/>
            <a:pathLst>
              <a:path w="570864" h="670560">
                <a:moveTo>
                  <a:pt x="0" y="1907"/>
                </a:moveTo>
                <a:lnTo>
                  <a:pt x="143473" y="0"/>
                </a:lnTo>
                <a:lnTo>
                  <a:pt x="150072" y="670096"/>
                </a:lnTo>
                <a:lnTo>
                  <a:pt x="570607" y="667347"/>
                </a:lnTo>
              </a:path>
            </a:pathLst>
          </a:custGeom>
          <a:ln w="11681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2909" y="5284049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0" y="0"/>
                </a:moveTo>
                <a:lnTo>
                  <a:pt x="275" y="42070"/>
                </a:lnTo>
                <a:lnTo>
                  <a:pt x="56196" y="20669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12910" y="528405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195" y="20668"/>
                </a:moveTo>
                <a:lnTo>
                  <a:pt x="0" y="0"/>
                </a:lnTo>
                <a:lnTo>
                  <a:pt x="275" y="42068"/>
                </a:lnTo>
                <a:lnTo>
                  <a:pt x="56195" y="20668"/>
                </a:lnTo>
                <a:close/>
              </a:path>
            </a:pathLst>
          </a:custGeom>
          <a:ln w="1168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42441" y="5411700"/>
            <a:ext cx="574675" cy="225425"/>
          </a:xfrm>
          <a:custGeom>
            <a:avLst/>
            <a:gdLst/>
            <a:ahLst/>
            <a:cxnLst/>
            <a:rect l="l" t="t" r="r" b="b"/>
            <a:pathLst>
              <a:path w="574675" h="225425">
                <a:moveTo>
                  <a:pt x="0" y="225072"/>
                </a:moveTo>
                <a:lnTo>
                  <a:pt x="295234" y="225072"/>
                </a:lnTo>
                <a:lnTo>
                  <a:pt x="295234" y="0"/>
                </a:lnTo>
                <a:lnTo>
                  <a:pt x="574552" y="63"/>
                </a:lnTo>
              </a:path>
            </a:pathLst>
          </a:custGeom>
          <a:ln w="11685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16989" y="5390728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8" y="0"/>
                </a:moveTo>
                <a:lnTo>
                  <a:pt x="0" y="42070"/>
                </a:lnTo>
                <a:lnTo>
                  <a:pt x="56062" y="21048"/>
                </a:lnTo>
                <a:lnTo>
                  <a:pt x="8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16988" y="5390728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4" h="42545">
                <a:moveTo>
                  <a:pt x="56063" y="21047"/>
                </a:moveTo>
                <a:lnTo>
                  <a:pt x="9" y="0"/>
                </a:lnTo>
                <a:lnTo>
                  <a:pt x="0" y="42070"/>
                </a:lnTo>
                <a:lnTo>
                  <a:pt x="56063" y="21047"/>
                </a:lnTo>
                <a:close/>
              </a:path>
            </a:pathLst>
          </a:custGeom>
          <a:ln w="1168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15439" y="4115257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3" y="0"/>
                </a:lnTo>
                <a:lnTo>
                  <a:pt x="1025063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5439" y="4115256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4" y="0"/>
                </a:lnTo>
                <a:lnTo>
                  <a:pt x="1025064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5439" y="3699794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3" y="0"/>
                </a:lnTo>
                <a:lnTo>
                  <a:pt x="1025063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15439" y="3699793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4" y="0"/>
                </a:lnTo>
                <a:lnTo>
                  <a:pt x="1025064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204287" y="3734760"/>
            <a:ext cx="30607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900" b="1" spc="10" dirty="0">
                <a:latin typeface="Courier New"/>
                <a:cs typeface="Courier New"/>
              </a:rPr>
              <a:t>3625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45"/>
              </a:lnSpc>
            </a:pPr>
            <a:r>
              <a:rPr sz="900" b="1" spc="10" dirty="0">
                <a:latin typeface="Courier New"/>
                <a:cs typeface="Courier New"/>
              </a:rPr>
              <a:t>5174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15439" y="4530719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3" y="0"/>
                </a:lnTo>
                <a:lnTo>
                  <a:pt x="1025063" y="348904"/>
                </a:lnTo>
                <a:lnTo>
                  <a:pt x="0" y="3489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15439" y="4530719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4" y="0"/>
                </a:lnTo>
                <a:lnTo>
                  <a:pt x="1025064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15440" y="4958931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2" y="0"/>
                </a:lnTo>
                <a:lnTo>
                  <a:pt x="1025062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15440" y="4958930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3" y="0"/>
                </a:lnTo>
                <a:lnTo>
                  <a:pt x="1025063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15440" y="5387141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2" y="0"/>
                </a:lnTo>
                <a:lnTo>
                  <a:pt x="1025062" y="348903"/>
                </a:lnTo>
                <a:lnTo>
                  <a:pt x="0" y="348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15440" y="5387140"/>
            <a:ext cx="1025525" cy="349250"/>
          </a:xfrm>
          <a:custGeom>
            <a:avLst/>
            <a:gdLst/>
            <a:ahLst/>
            <a:cxnLst/>
            <a:rect l="l" t="t" r="r" b="b"/>
            <a:pathLst>
              <a:path w="1025525" h="349250">
                <a:moveTo>
                  <a:pt x="0" y="0"/>
                </a:moveTo>
                <a:lnTo>
                  <a:pt x="1025063" y="0"/>
                </a:lnTo>
                <a:lnTo>
                  <a:pt x="1025063" y="348904"/>
                </a:lnTo>
                <a:lnTo>
                  <a:pt x="0" y="348904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713690" y="5422109"/>
            <a:ext cx="79692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  <a:tabLst>
                <a:tab pos="572770" algn="l"/>
              </a:tabLst>
            </a:pPr>
            <a:r>
              <a:rPr sz="900" b="1" spc="10" dirty="0">
                <a:solidFill>
                  <a:srgbClr val="FF2600"/>
                </a:solidFill>
                <a:latin typeface="Courier New"/>
                <a:cs typeface="Courier New"/>
              </a:rPr>
              <a:t>Carlos	</a:t>
            </a:r>
            <a:r>
              <a:rPr sz="900" b="1" spc="10" dirty="0">
                <a:latin typeface="Courier New"/>
                <a:cs typeface="Courier New"/>
              </a:rPr>
              <a:t>392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45"/>
              </a:lnSpc>
              <a:tabLst>
                <a:tab pos="502920" algn="l"/>
              </a:tabLst>
            </a:pPr>
            <a:r>
              <a:rPr sz="900" b="1" spc="10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900" b="1" spc="10" dirty="0">
                <a:latin typeface="Courier New"/>
                <a:cs typeface="Courier New"/>
              </a:rPr>
              <a:t>1804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303207" y="3859831"/>
            <a:ext cx="1025525" cy="864235"/>
          </a:xfrm>
          <a:custGeom>
            <a:avLst/>
            <a:gdLst/>
            <a:ahLst/>
            <a:cxnLst/>
            <a:rect l="l" t="t" r="r" b="b"/>
            <a:pathLst>
              <a:path w="1025525" h="864235">
                <a:moveTo>
                  <a:pt x="0" y="0"/>
                </a:moveTo>
                <a:lnTo>
                  <a:pt x="1025065" y="0"/>
                </a:lnTo>
                <a:lnTo>
                  <a:pt x="1025065" y="863861"/>
                </a:lnTo>
                <a:lnTo>
                  <a:pt x="0" y="8638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3207" y="3859831"/>
            <a:ext cx="1025525" cy="864235"/>
          </a:xfrm>
          <a:custGeom>
            <a:avLst/>
            <a:gdLst/>
            <a:ahLst/>
            <a:cxnLst/>
            <a:rect l="l" t="t" r="r" b="b"/>
            <a:pathLst>
              <a:path w="1025525" h="864235">
                <a:moveTo>
                  <a:pt x="0" y="0"/>
                </a:moveTo>
                <a:lnTo>
                  <a:pt x="1025064" y="0"/>
                </a:lnTo>
                <a:lnTo>
                  <a:pt x="1025064" y="863861"/>
                </a:lnTo>
                <a:lnTo>
                  <a:pt x="0" y="863861"/>
                </a:lnTo>
                <a:lnTo>
                  <a:pt x="0" y="0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401458" y="3895183"/>
            <a:ext cx="79692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  <a:tabLst>
                <a:tab pos="502920" algn="l"/>
              </a:tabLst>
            </a:pPr>
            <a:r>
              <a:rPr sz="900" b="1" spc="10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900" b="1" spc="10" dirty="0">
                <a:latin typeface="Courier New"/>
                <a:cs typeface="Courier New"/>
              </a:rPr>
              <a:t>3625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45"/>
              </a:lnSpc>
              <a:tabLst>
                <a:tab pos="572770" algn="l"/>
              </a:tabLst>
            </a:pPr>
            <a:r>
              <a:rPr sz="900" b="1" spc="10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900" b="1" spc="10" dirty="0">
                <a:latin typeface="Courier New"/>
                <a:cs typeface="Courier New"/>
              </a:rPr>
              <a:t>893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01458" y="4409373"/>
            <a:ext cx="79692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0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900" b="1" spc="10" dirty="0">
                <a:latin typeface="Courier New"/>
                <a:cs typeface="Courier New"/>
              </a:rPr>
              <a:t>1039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303207" y="4892667"/>
            <a:ext cx="1025525" cy="643890"/>
          </a:xfrm>
          <a:custGeom>
            <a:avLst/>
            <a:gdLst/>
            <a:ahLst/>
            <a:cxnLst/>
            <a:rect l="l" t="t" r="r" b="b"/>
            <a:pathLst>
              <a:path w="1025525" h="643889">
                <a:moveTo>
                  <a:pt x="0" y="0"/>
                </a:moveTo>
                <a:lnTo>
                  <a:pt x="1025065" y="0"/>
                </a:lnTo>
                <a:lnTo>
                  <a:pt x="1025065" y="643694"/>
                </a:lnTo>
                <a:lnTo>
                  <a:pt x="0" y="643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03207" y="4892667"/>
            <a:ext cx="1025525" cy="643890"/>
          </a:xfrm>
          <a:custGeom>
            <a:avLst/>
            <a:gdLst/>
            <a:ahLst/>
            <a:cxnLst/>
            <a:rect l="l" t="t" r="r" b="b"/>
            <a:pathLst>
              <a:path w="1025525" h="643889">
                <a:moveTo>
                  <a:pt x="0" y="0"/>
                </a:moveTo>
                <a:lnTo>
                  <a:pt x="1025064" y="0"/>
                </a:lnTo>
                <a:lnTo>
                  <a:pt x="1025064" y="643693"/>
                </a:lnTo>
                <a:lnTo>
                  <a:pt x="0" y="643693"/>
                </a:lnTo>
                <a:lnTo>
                  <a:pt x="0" y="0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401458" y="5332124"/>
            <a:ext cx="79692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</a:tabLst>
            </a:pPr>
            <a:r>
              <a:rPr sz="900" b="1" spc="10" dirty="0">
                <a:solidFill>
                  <a:srgbClr val="4F8F00"/>
                </a:solidFill>
                <a:latin typeface="Courier New"/>
                <a:cs typeface="Courier New"/>
              </a:rPr>
              <a:t>Diana	</a:t>
            </a:r>
            <a:r>
              <a:rPr sz="900" b="1" spc="10" dirty="0">
                <a:latin typeface="Courier New"/>
                <a:cs typeface="Courier New"/>
              </a:rPr>
              <a:t>1804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264848" y="4353836"/>
            <a:ext cx="1102360" cy="670560"/>
          </a:xfrm>
          <a:custGeom>
            <a:avLst/>
            <a:gdLst/>
            <a:ahLst/>
            <a:cxnLst/>
            <a:rect l="l" t="t" r="r" b="b"/>
            <a:pathLst>
              <a:path w="1102359" h="670560">
                <a:moveTo>
                  <a:pt x="0" y="0"/>
                </a:moveTo>
                <a:lnTo>
                  <a:pt x="1101905" y="0"/>
                </a:lnTo>
                <a:lnTo>
                  <a:pt x="1101905" y="670097"/>
                </a:lnTo>
                <a:lnTo>
                  <a:pt x="0" y="6700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64848" y="4353836"/>
            <a:ext cx="1102360" cy="670560"/>
          </a:xfrm>
          <a:custGeom>
            <a:avLst/>
            <a:gdLst/>
            <a:ahLst/>
            <a:cxnLst/>
            <a:rect l="l" t="t" r="r" b="b"/>
            <a:pathLst>
              <a:path w="1102359" h="670560">
                <a:moveTo>
                  <a:pt x="0" y="0"/>
                </a:moveTo>
                <a:lnTo>
                  <a:pt x="1101905" y="0"/>
                </a:lnTo>
                <a:lnTo>
                  <a:pt x="1101905" y="670096"/>
                </a:lnTo>
                <a:lnTo>
                  <a:pt x="0" y="670096"/>
                </a:lnTo>
                <a:lnTo>
                  <a:pt x="0" y="0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363098" y="4420853"/>
            <a:ext cx="86677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</a:tabLst>
            </a:pPr>
            <a:r>
              <a:rPr sz="900" b="1" spc="10" dirty="0">
                <a:solidFill>
                  <a:srgbClr val="005493"/>
                </a:solidFill>
                <a:latin typeface="Courier New"/>
                <a:cs typeface="Courier New"/>
              </a:rPr>
              <a:t>Alice	</a:t>
            </a:r>
            <a:r>
              <a:rPr sz="900" b="1" spc="10" dirty="0">
                <a:latin typeface="Courier New"/>
                <a:cs typeface="Courier New"/>
              </a:rPr>
              <a:t>12491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745486" y="4272090"/>
            <a:ext cx="376555" cy="234315"/>
          </a:xfrm>
          <a:custGeom>
            <a:avLst/>
            <a:gdLst/>
            <a:ahLst/>
            <a:cxnLst/>
            <a:rect l="l" t="t" r="r" b="b"/>
            <a:pathLst>
              <a:path w="376554" h="234314">
                <a:moveTo>
                  <a:pt x="0" y="0"/>
                </a:moveTo>
                <a:lnTo>
                  <a:pt x="375958" y="234093"/>
                </a:lnTo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02933" y="4476418"/>
            <a:ext cx="98425" cy="79375"/>
          </a:xfrm>
          <a:custGeom>
            <a:avLst/>
            <a:gdLst/>
            <a:ahLst/>
            <a:cxnLst/>
            <a:rect l="l" t="t" r="r" b="b"/>
            <a:pathLst>
              <a:path w="98425" h="79375">
                <a:moveTo>
                  <a:pt x="37024" y="0"/>
                </a:moveTo>
                <a:lnTo>
                  <a:pt x="0" y="59531"/>
                </a:lnTo>
                <a:lnTo>
                  <a:pt x="97838" y="79159"/>
                </a:lnTo>
                <a:lnTo>
                  <a:pt x="37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02933" y="4476418"/>
            <a:ext cx="98425" cy="79375"/>
          </a:xfrm>
          <a:custGeom>
            <a:avLst/>
            <a:gdLst/>
            <a:ahLst/>
            <a:cxnLst/>
            <a:rect l="l" t="t" r="r" b="b"/>
            <a:pathLst>
              <a:path w="98425" h="79375">
                <a:moveTo>
                  <a:pt x="97838" y="79159"/>
                </a:moveTo>
                <a:lnTo>
                  <a:pt x="37023" y="0"/>
                </a:lnTo>
                <a:lnTo>
                  <a:pt x="0" y="59531"/>
                </a:lnTo>
                <a:lnTo>
                  <a:pt x="97838" y="79159"/>
                </a:lnTo>
                <a:close/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60238" y="4920709"/>
            <a:ext cx="374650" cy="346075"/>
          </a:xfrm>
          <a:custGeom>
            <a:avLst/>
            <a:gdLst/>
            <a:ahLst/>
            <a:cxnLst/>
            <a:rect l="l" t="t" r="r" b="b"/>
            <a:pathLst>
              <a:path w="374650" h="346075">
                <a:moveTo>
                  <a:pt x="0" y="345475"/>
                </a:moveTo>
                <a:lnTo>
                  <a:pt x="374379" y="0"/>
                </a:lnTo>
              </a:path>
            </a:pathLst>
          </a:custGeom>
          <a:ln w="1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10864" y="4857329"/>
            <a:ext cx="92710" cy="89535"/>
          </a:xfrm>
          <a:custGeom>
            <a:avLst/>
            <a:gdLst/>
            <a:ahLst/>
            <a:cxnLst/>
            <a:rect l="l" t="t" r="r" b="b"/>
            <a:pathLst>
              <a:path w="92709" h="89535">
                <a:moveTo>
                  <a:pt x="92435" y="0"/>
                </a:moveTo>
                <a:lnTo>
                  <a:pt x="0" y="37608"/>
                </a:lnTo>
                <a:lnTo>
                  <a:pt x="47505" y="89151"/>
                </a:lnTo>
                <a:lnTo>
                  <a:pt x="92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10865" y="4857328"/>
            <a:ext cx="92710" cy="89535"/>
          </a:xfrm>
          <a:custGeom>
            <a:avLst/>
            <a:gdLst/>
            <a:ahLst/>
            <a:cxnLst/>
            <a:rect l="l" t="t" r="r" b="b"/>
            <a:pathLst>
              <a:path w="92709" h="89535">
                <a:moveTo>
                  <a:pt x="92435" y="0"/>
                </a:moveTo>
                <a:lnTo>
                  <a:pt x="0" y="37609"/>
                </a:lnTo>
                <a:lnTo>
                  <a:pt x="47505" y="89152"/>
                </a:lnTo>
                <a:lnTo>
                  <a:pt x="92435" y="0"/>
                </a:lnTo>
                <a:close/>
              </a:path>
            </a:pathLst>
          </a:custGeom>
          <a:ln w="1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45608" y="4117309"/>
            <a:ext cx="1102360" cy="349250"/>
          </a:xfrm>
          <a:custGeom>
            <a:avLst/>
            <a:gdLst/>
            <a:ahLst/>
            <a:cxnLst/>
            <a:rect l="l" t="t" r="r" b="b"/>
            <a:pathLst>
              <a:path w="1102359" h="349250">
                <a:moveTo>
                  <a:pt x="0" y="0"/>
                </a:moveTo>
                <a:lnTo>
                  <a:pt x="1101905" y="0"/>
                </a:lnTo>
                <a:lnTo>
                  <a:pt x="1101905" y="348904"/>
                </a:lnTo>
                <a:lnTo>
                  <a:pt x="0" y="3489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45607" y="4117309"/>
            <a:ext cx="1102360" cy="349250"/>
          </a:xfrm>
          <a:custGeom>
            <a:avLst/>
            <a:gdLst/>
            <a:ahLst/>
            <a:cxnLst/>
            <a:rect l="l" t="t" r="r" b="b"/>
            <a:pathLst>
              <a:path w="1102359" h="349250">
                <a:moveTo>
                  <a:pt x="0" y="0"/>
                </a:moveTo>
                <a:lnTo>
                  <a:pt x="1101905" y="0"/>
                </a:lnTo>
                <a:lnTo>
                  <a:pt x="1101905" y="348904"/>
                </a:lnTo>
                <a:lnTo>
                  <a:pt x="0" y="348904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5608" y="5062839"/>
            <a:ext cx="1102360" cy="303530"/>
          </a:xfrm>
          <a:custGeom>
            <a:avLst/>
            <a:gdLst/>
            <a:ahLst/>
            <a:cxnLst/>
            <a:rect l="l" t="t" r="r" b="b"/>
            <a:pathLst>
              <a:path w="1102359" h="303529">
                <a:moveTo>
                  <a:pt x="0" y="0"/>
                </a:moveTo>
                <a:lnTo>
                  <a:pt x="1101905" y="0"/>
                </a:lnTo>
                <a:lnTo>
                  <a:pt x="1101905" y="303349"/>
                </a:lnTo>
                <a:lnTo>
                  <a:pt x="0" y="3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713690" y="3734760"/>
            <a:ext cx="37592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900" b="1" spc="10" dirty="0">
                <a:solidFill>
                  <a:srgbClr val="005493"/>
                </a:solidFill>
                <a:latin typeface="Courier New"/>
                <a:cs typeface="Courier New"/>
              </a:rPr>
              <a:t>Alice </a:t>
            </a:r>
            <a:r>
              <a:rPr sz="900" b="1" spc="1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745607" y="5062840"/>
            <a:ext cx="1102360" cy="303530"/>
          </a:xfrm>
          <a:custGeom>
            <a:avLst/>
            <a:gdLst/>
            <a:ahLst/>
            <a:cxnLst/>
            <a:rect l="l" t="t" r="r" b="b"/>
            <a:pathLst>
              <a:path w="1102359" h="303529">
                <a:moveTo>
                  <a:pt x="0" y="0"/>
                </a:moveTo>
                <a:lnTo>
                  <a:pt x="1101905" y="0"/>
                </a:lnTo>
                <a:lnTo>
                  <a:pt x="1101905" y="303348"/>
                </a:lnTo>
                <a:lnTo>
                  <a:pt x="0" y="303348"/>
                </a:lnTo>
                <a:lnTo>
                  <a:pt x="0" y="0"/>
                </a:lnTo>
                <a:close/>
              </a:path>
            </a:pathLst>
          </a:custGeom>
          <a:ln w="11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1911350"/>
          <a:ext cx="7238998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30"/>
                <a:gridCol w="2330325"/>
                <a:gridCol w="3836843"/>
              </a:tblGrid>
              <a:tr h="491128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6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SUM(total)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F6FF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order_inf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1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GROUP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solidFill>
                      <a:srgbClr val="F6FFC3"/>
                    </a:solidFill>
                  </a:tcPr>
                </a:tc>
              </a:tr>
              <a:tr h="423271"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SORT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name;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6FFC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6FF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830286" y="4117309"/>
          <a:ext cx="7421456" cy="419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52"/>
                <a:gridCol w="490598"/>
                <a:gridCol w="1154501"/>
                <a:gridCol w="566472"/>
                <a:gridCol w="458592"/>
                <a:gridCol w="662704"/>
                <a:gridCol w="566471"/>
                <a:gridCol w="458592"/>
                <a:gridCol w="417335"/>
                <a:gridCol w="566470"/>
                <a:gridCol w="952770"/>
                <a:gridCol w="601513"/>
                <a:gridCol w="385386"/>
              </a:tblGrid>
              <a:tr h="183230">
                <a:tc>
                  <a:txBody>
                    <a:bodyPr/>
                    <a:lstStyle/>
                    <a:p>
                      <a:pPr marL="34925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4925">
                        <a:lnSpc>
                          <a:spcPts val="104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97155">
                        <a:lnSpc>
                          <a:spcPts val="101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 </a:t>
                      </a:r>
                      <a:r>
                        <a:rPr sz="90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3625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4925">
                        <a:lnSpc>
                          <a:spcPts val="104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5174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893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2139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12491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250" b="1" dirty="0">
                          <a:solidFill>
                            <a:srgbClr val="01189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50" b="1" spc="10" dirty="0">
                          <a:solidFill>
                            <a:srgbClr val="01189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b="1" dirty="0">
                          <a:solidFill>
                            <a:srgbClr val="011893"/>
                          </a:solidFill>
                          <a:latin typeface="Arial"/>
                          <a:cs typeface="Arial"/>
                        </a:rPr>
                        <a:t>sorted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567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893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2139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5834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1431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830286" y="4964029"/>
          <a:ext cx="5902218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52"/>
                <a:gridCol w="490598"/>
                <a:gridCol w="350309"/>
                <a:gridCol w="3023395"/>
                <a:gridCol w="493630"/>
                <a:gridCol w="277790"/>
                <a:gridCol w="706021"/>
                <a:gridCol w="420423"/>
              </a:tblGrid>
              <a:tr h="1227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7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5834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5035">
                        <a:lnSpc>
                          <a:spcPts val="855"/>
                        </a:lnSpc>
                        <a:tabLst>
                          <a:tab pos="1405255" algn="l"/>
                          <a:tab pos="2602230" algn="l"/>
                        </a:tabLst>
                      </a:pPr>
                      <a:r>
                        <a:rPr sz="90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	</a:t>
                      </a:r>
                      <a:r>
                        <a:rPr sz="900" b="1" dirty="0">
                          <a:latin typeface="Courier New"/>
                          <a:cs typeface="Courier New"/>
                        </a:rPr>
                        <a:t>4823	</a:t>
                      </a:r>
                      <a:r>
                        <a:rPr sz="1350" b="1" baseline="21604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350" baseline="21604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5174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27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392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5035">
                        <a:lnSpc>
                          <a:spcPts val="810"/>
                        </a:lnSpc>
                        <a:tabLst>
                          <a:tab pos="1405255" algn="l"/>
                          <a:tab pos="2602230" algn="l"/>
                        </a:tabLst>
                      </a:pPr>
                      <a:r>
                        <a:rPr sz="900" b="1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	</a:t>
                      </a:r>
                      <a:r>
                        <a:rPr sz="900" b="1" dirty="0">
                          <a:latin typeface="Courier New"/>
                          <a:cs typeface="Courier New"/>
                        </a:rPr>
                        <a:t>5834	</a:t>
                      </a:r>
                      <a:r>
                        <a:rPr sz="1350" b="1" baseline="21604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350" baseline="21604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4823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9997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85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1804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3581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5385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830286" y="4530719"/>
          <a:ext cx="7421456" cy="474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52"/>
                <a:gridCol w="490598"/>
                <a:gridCol w="494469"/>
                <a:gridCol w="660031"/>
                <a:gridCol w="566472"/>
                <a:gridCol w="458592"/>
                <a:gridCol w="389547"/>
                <a:gridCol w="839627"/>
                <a:gridCol w="2395169"/>
                <a:gridCol w="601513"/>
                <a:gridCol w="385386"/>
              </a:tblGrid>
              <a:tr h="16222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3581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3581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392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1431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85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1039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1039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9997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752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4823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5385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4" name="Slide Number Placeholder 1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20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477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 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30200" y="1625600"/>
            <a:ext cx="83693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676400"/>
            <a:ext cx="8216900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50" y="1670050"/>
            <a:ext cx="8229600" cy="3213100"/>
          </a:xfrm>
          <a:custGeom>
            <a:avLst/>
            <a:gdLst/>
            <a:ahLst/>
            <a:cxnLst/>
            <a:rect l="l" t="t" r="r" b="b"/>
            <a:pathLst>
              <a:path w="8229600" h="3213100">
                <a:moveTo>
                  <a:pt x="0" y="0"/>
                </a:moveTo>
                <a:lnTo>
                  <a:pt x="8229599" y="0"/>
                </a:lnTo>
                <a:lnTo>
                  <a:pt x="8229599" y="3213100"/>
                </a:lnTo>
                <a:lnTo>
                  <a:pt x="0" y="3213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1549400"/>
            <a:ext cx="12192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6002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63501"/>
                </a:moveTo>
                <a:lnTo>
                  <a:pt x="13687" y="24114"/>
                </a:lnTo>
                <a:lnTo>
                  <a:pt x="48095" y="1881"/>
                </a:lnTo>
                <a:lnTo>
                  <a:pt x="1003298" y="0"/>
                </a:lnTo>
                <a:lnTo>
                  <a:pt x="1017716" y="1644"/>
                </a:lnTo>
                <a:lnTo>
                  <a:pt x="1052495" y="23347"/>
                </a:lnTo>
                <a:lnTo>
                  <a:pt x="1066791" y="62443"/>
                </a:lnTo>
                <a:lnTo>
                  <a:pt x="1066800" y="317498"/>
                </a:lnTo>
                <a:lnTo>
                  <a:pt x="1065155" y="331917"/>
                </a:lnTo>
                <a:lnTo>
                  <a:pt x="1043452" y="366695"/>
                </a:lnTo>
                <a:lnTo>
                  <a:pt x="1004356" y="380991"/>
                </a:lnTo>
                <a:lnTo>
                  <a:pt x="63501" y="381000"/>
                </a:lnTo>
                <a:lnTo>
                  <a:pt x="49082" y="379355"/>
                </a:lnTo>
                <a:lnTo>
                  <a:pt x="14304" y="357652"/>
                </a:lnTo>
                <a:lnTo>
                  <a:pt x="8" y="318556"/>
                </a:lnTo>
                <a:lnTo>
                  <a:pt x="0" y="6350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028700"/>
            <a:ext cx="3594100" cy="382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066800"/>
            <a:ext cx="3467100" cy="369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1028700"/>
            <a:ext cx="3352800" cy="382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1066800"/>
            <a:ext cx="3225800" cy="369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5600" y="2463800"/>
            <a:ext cx="3581400" cy="364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2514600"/>
            <a:ext cx="3429000" cy="349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0050" y="2508250"/>
            <a:ext cx="3441700" cy="3505200"/>
          </a:xfrm>
          <a:custGeom>
            <a:avLst/>
            <a:gdLst/>
            <a:ahLst/>
            <a:cxnLst/>
            <a:rect l="l" t="t" r="r" b="b"/>
            <a:pathLst>
              <a:path w="3441700" h="3505200">
                <a:moveTo>
                  <a:pt x="0" y="0"/>
                </a:moveTo>
                <a:lnTo>
                  <a:pt x="3441700" y="0"/>
                </a:lnTo>
                <a:lnTo>
                  <a:pt x="3441700" y="3505200"/>
                </a:lnTo>
                <a:lnTo>
                  <a:pt x="0" y="3505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85508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ery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69200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hive.exec.paralle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ll</a:t>
            </a:r>
            <a:r>
              <a:rPr dirty="0">
                <a:latin typeface="Calibri"/>
                <a:cs typeface="Calibri"/>
              </a:rPr>
              <a:t>el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67295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5"/>
            <a:ext cx="48990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hiv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od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2095500"/>
            <a:ext cx="76073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100" y="2171700"/>
            <a:ext cx="72771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50" y="2139950"/>
            <a:ext cx="7467600" cy="2209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hive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69545">
              <a:lnSpc>
                <a:spcPts val="2080"/>
              </a:lnSpc>
            </a:pPr>
            <a:r>
              <a:rPr sz="1800" b="1" spc="15" dirty="0">
                <a:solidFill>
                  <a:srgbClr val="595959"/>
                </a:solidFill>
                <a:latin typeface="Courier New"/>
                <a:cs typeface="Courier New"/>
              </a:rPr>
              <a:t>hive</a:t>
            </a:r>
            <a:r>
              <a:rPr sz="1800" b="1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r>
              <a:rPr sz="1800" b="1" spc="-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mapred.job.t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ack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=l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ca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ts val="2080"/>
              </a:lnSpc>
            </a:pPr>
            <a:r>
              <a:rPr sz="1800" b="1" spc="15" dirty="0">
                <a:solidFill>
                  <a:srgbClr val="595959"/>
                </a:solidFill>
                <a:latin typeface="Courier New"/>
                <a:cs typeface="Courier New"/>
              </a:rPr>
              <a:t>hive</a:t>
            </a:r>
            <a:r>
              <a:rPr sz="1800" b="1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r>
              <a:rPr sz="1800" b="1" spc="-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mapred.local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/ho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e/t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ain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ng</a:t>
            </a:r>
            <a:r>
              <a:rPr sz="1800" b="1" spc="5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mpd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995044" marR="1397000" indent="-825500">
              <a:lnSpc>
                <a:spcPct val="111100"/>
              </a:lnSpc>
            </a:pPr>
            <a:r>
              <a:rPr sz="1800" b="1" spc="15" dirty="0">
                <a:solidFill>
                  <a:srgbClr val="595959"/>
                </a:solidFill>
                <a:latin typeface="Courier New"/>
                <a:cs typeface="Courier New"/>
              </a:rPr>
              <a:t>hive</a:t>
            </a:r>
            <a:r>
              <a:rPr sz="1800" b="1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r>
              <a:rPr sz="1800" b="1" spc="-6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COUNT(cust_i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num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85508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ery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ll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44384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5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28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88884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order_i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5</a:t>
            </a:r>
            <a:r>
              <a:rPr sz="2000" spc="-5" dirty="0">
                <a:latin typeface="Calibri"/>
                <a:cs typeface="Calibri"/>
              </a:rPr>
              <a:t>%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295154"/>
            <a:ext cx="71882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952500" y="2247900"/>
            <a:ext cx="71247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300" y="2362200"/>
            <a:ext cx="6172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2292350"/>
            <a:ext cx="6985000" cy="1905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5945" marR="2936240" indent="-406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CREAT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TABL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orders_bucket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(order_i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INT,</a:t>
            </a:r>
            <a:endParaRPr sz="1800">
              <a:latin typeface="Courier New"/>
              <a:cs typeface="Courier New"/>
            </a:endParaRPr>
          </a:p>
          <a:p>
            <a:pPr marL="715645" marR="3354704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INT, order_dat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TIMESTAM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CLUSTERE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(order_i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BUCKET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920490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ll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12100" cy="141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hive.enforce.bucketin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583565" marR="5080" indent="-165100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2705100"/>
            <a:ext cx="74549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100" y="2819400"/>
            <a:ext cx="56388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50" y="2749550"/>
            <a:ext cx="7315200" cy="1295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189230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SE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hive.enforce.b</a:t>
            </a:r>
            <a:r>
              <a:rPr sz="1800" b="1" spc="-80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cke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in</a:t>
            </a:r>
            <a:r>
              <a:rPr sz="1800" b="1" spc="20" dirty="0">
                <a:latin typeface="Courier New"/>
                <a:cs typeface="Courier New"/>
              </a:rPr>
              <a:t>g</a:t>
            </a:r>
            <a:r>
              <a:rPr sz="1800" b="1" spc="-80" dirty="0">
                <a:latin typeface="Courier New"/>
                <a:cs typeface="Courier New"/>
              </a:rPr>
              <a:t>=</a:t>
            </a:r>
            <a:r>
              <a:rPr sz="1800" b="1" spc="20" dirty="0">
                <a:latin typeface="Courier New"/>
                <a:cs typeface="Courier New"/>
              </a:rPr>
              <a:t>tru</a:t>
            </a:r>
            <a:r>
              <a:rPr sz="1800" b="1" spc="-80" dirty="0">
                <a:latin typeface="Courier New"/>
                <a:cs typeface="Courier New"/>
              </a:rPr>
              <a:t>e; </a:t>
            </a:r>
            <a:r>
              <a:rPr sz="1800" b="1" spc="15" dirty="0">
                <a:latin typeface="Courier New"/>
                <a:cs typeface="Courier New"/>
              </a:rPr>
              <a:t>INSER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OVERWRIT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orders_bucketed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85101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10</a:t>
            </a:r>
            <a:r>
              <a:rPr sz="2000" spc="-35" dirty="0">
                <a:latin typeface="Calibri"/>
                <a:cs typeface="Calibri"/>
              </a:rPr>
              <a:t>%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037854"/>
            <a:ext cx="655447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TABLESAMPL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45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10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7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673100" y="1866900"/>
            <a:ext cx="77978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200" y="1981200"/>
            <a:ext cx="6858000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550" y="1911350"/>
            <a:ext cx="7658100" cy="1041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orders_bucke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ed</a:t>
            </a:r>
            <a:endParaRPr sz="1800">
              <a:latin typeface="Courier New"/>
              <a:cs typeface="Courier New"/>
            </a:endParaRPr>
          </a:p>
          <a:p>
            <a:pPr marL="44767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TABLESAMPL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(BUCKE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1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F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0</a:t>
            </a:r>
            <a:r>
              <a:rPr sz="1800" b="1" spc="4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85508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ery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ll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007100" cy="207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Sy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5400054"/>
            <a:ext cx="784161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s: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1600" spc="210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1600" spc="1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org.apach</a:t>
            </a:r>
            <a:r>
              <a:rPr sz="1600" spc="-6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.h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op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.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hi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v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.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ql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.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in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.c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mp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.C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mp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In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ex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spc="35" dirty="0">
                <a:solidFill>
                  <a:srgbClr val="010000"/>
                </a:solidFill>
                <a:latin typeface="Courier New"/>
                <a:cs typeface="Courier New"/>
              </a:rPr>
              <a:t>dl</a:t>
            </a:r>
            <a:r>
              <a:rPr sz="1600" spc="-6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1028700" y="3467100"/>
            <a:ext cx="72263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500" y="3581400"/>
            <a:ext cx="46736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150" y="3511550"/>
            <a:ext cx="7086600" cy="1600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26162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CREAT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idx_orders_cu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t_id 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TABL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orders(cust_i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48945" marR="35941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'</a:t>
            </a:r>
            <a:r>
              <a:rPr sz="1800" b="1" i="1" spc="15" dirty="0">
                <a:solidFill>
                  <a:srgbClr val="0000FF"/>
                </a:solidFill>
                <a:latin typeface="Courier New"/>
                <a:cs typeface="Courier New"/>
              </a:rPr>
              <a:t>handler_clas</a:t>
            </a:r>
            <a:r>
              <a:rPr sz="1800" b="1" i="1" spc="-8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'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WIT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DEFERRE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REBUILD;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138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order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2644154"/>
            <a:ext cx="658939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ALTE</a:t>
            </a:r>
            <a:r>
              <a:rPr sz="2000" dirty="0">
                <a:latin typeface="Courier New"/>
                <a:cs typeface="Courier New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INDE</a:t>
            </a:r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il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723900" y="4152900"/>
            <a:ext cx="8064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" y="4197350"/>
            <a:ext cx="7924800" cy="762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ALTE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idx_orders_cus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3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4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REBUILD;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" y="1638300"/>
            <a:ext cx="8064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350" y="1682750"/>
            <a:ext cx="7924800" cy="762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SHO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W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FORMATTE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85508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ery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ll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44384" cy="375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X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8699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s</a:t>
            </a:r>
            <a:r>
              <a:rPr sz="2000" b="1" spc="20" dirty="0">
                <a:latin typeface="Calibri"/>
                <a:cs typeface="Calibri"/>
              </a:rPr>
              <a:t>ubd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0920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http://tiny.cloudera.com/dac13a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3"/>
              </a:rPr>
              <a:t>http://tiny.cloudera.com/dac13b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4"/>
              </a:rPr>
              <a:t>http://tiny.cloudera.com/dac13c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ph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2335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x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nd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19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35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921375" cy="269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TRANSFOR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150360" cy="233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4795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ne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5448300" y="2400300"/>
            <a:ext cx="32131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3700" y="2463800"/>
            <a:ext cx="23114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750" y="24447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2947498" y="0"/>
                </a:moveTo>
                <a:lnTo>
                  <a:pt x="125607" y="0"/>
                </a:lnTo>
                <a:lnTo>
                  <a:pt x="83234" y="7413"/>
                </a:lnTo>
                <a:lnTo>
                  <a:pt x="47034" y="27756"/>
                </a:lnTo>
                <a:lnTo>
                  <a:pt x="19548" y="58488"/>
                </a:lnTo>
                <a:lnTo>
                  <a:pt x="3315" y="97071"/>
                </a:lnTo>
                <a:lnTo>
                  <a:pt x="0" y="1169792"/>
                </a:lnTo>
                <a:lnTo>
                  <a:pt x="877" y="1184445"/>
                </a:lnTo>
                <a:lnTo>
                  <a:pt x="12882" y="1225043"/>
                </a:lnTo>
                <a:lnTo>
                  <a:pt x="36970" y="1258620"/>
                </a:lnTo>
                <a:lnTo>
                  <a:pt x="70602" y="1282637"/>
                </a:lnTo>
                <a:lnTo>
                  <a:pt x="111237" y="1294555"/>
                </a:lnTo>
                <a:lnTo>
                  <a:pt x="125899" y="1295400"/>
                </a:lnTo>
                <a:lnTo>
                  <a:pt x="2947791" y="1295399"/>
                </a:lnTo>
                <a:lnTo>
                  <a:pt x="2990165" y="1287986"/>
                </a:lnTo>
                <a:lnTo>
                  <a:pt x="3026364" y="1267643"/>
                </a:lnTo>
                <a:lnTo>
                  <a:pt x="3053850" y="1236910"/>
                </a:lnTo>
                <a:lnTo>
                  <a:pt x="3070083" y="1198328"/>
                </a:lnTo>
                <a:lnTo>
                  <a:pt x="3073399" y="125606"/>
                </a:lnTo>
                <a:lnTo>
                  <a:pt x="3072521" y="110953"/>
                </a:lnTo>
                <a:lnTo>
                  <a:pt x="3060516" y="70356"/>
                </a:lnTo>
                <a:lnTo>
                  <a:pt x="3036427" y="36779"/>
                </a:lnTo>
                <a:lnTo>
                  <a:pt x="3002796" y="12762"/>
                </a:lnTo>
                <a:lnTo>
                  <a:pt x="2962160" y="844"/>
                </a:lnTo>
                <a:lnTo>
                  <a:pt x="294749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2750" y="24447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0" y="125900"/>
                </a:moveTo>
                <a:lnTo>
                  <a:pt x="7319" y="83495"/>
                </a:lnTo>
                <a:lnTo>
                  <a:pt x="27585" y="47247"/>
                </a:lnTo>
                <a:lnTo>
                  <a:pt x="58258" y="19695"/>
                </a:lnTo>
                <a:lnTo>
                  <a:pt x="96798" y="3380"/>
                </a:lnTo>
                <a:lnTo>
                  <a:pt x="2947499" y="0"/>
                </a:lnTo>
                <a:lnTo>
                  <a:pt x="2962161" y="844"/>
                </a:lnTo>
                <a:lnTo>
                  <a:pt x="3002796" y="12762"/>
                </a:lnTo>
                <a:lnTo>
                  <a:pt x="3036428" y="36779"/>
                </a:lnTo>
                <a:lnTo>
                  <a:pt x="3060516" y="70356"/>
                </a:lnTo>
                <a:lnTo>
                  <a:pt x="3072522" y="110953"/>
                </a:lnTo>
                <a:lnTo>
                  <a:pt x="3073400" y="1169499"/>
                </a:lnTo>
                <a:lnTo>
                  <a:pt x="3072555" y="1184161"/>
                </a:lnTo>
                <a:lnTo>
                  <a:pt x="3060638" y="1224796"/>
                </a:lnTo>
                <a:lnTo>
                  <a:pt x="3036621" y="1258428"/>
                </a:lnTo>
                <a:lnTo>
                  <a:pt x="3003043" y="1282516"/>
                </a:lnTo>
                <a:lnTo>
                  <a:pt x="2962446" y="1294521"/>
                </a:lnTo>
                <a:lnTo>
                  <a:pt x="125900" y="1295400"/>
                </a:lnTo>
                <a:lnTo>
                  <a:pt x="111238" y="1294555"/>
                </a:lnTo>
                <a:lnTo>
                  <a:pt x="70603" y="1282637"/>
                </a:lnTo>
                <a:lnTo>
                  <a:pt x="36971" y="1258620"/>
                </a:lnTo>
                <a:lnTo>
                  <a:pt x="12883" y="1225043"/>
                </a:lnTo>
                <a:lnTo>
                  <a:pt x="877" y="1184445"/>
                </a:lnTo>
                <a:lnTo>
                  <a:pt x="0" y="12590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2014" y="2561026"/>
            <a:ext cx="1992630" cy="105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Q</a:t>
            </a:r>
            <a:r>
              <a:rPr sz="1400" dirty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op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imi</a:t>
            </a:r>
            <a:r>
              <a:rPr sz="1400" spc="45" dirty="0">
                <a:latin typeface="Calibri"/>
                <a:cs typeface="Calibri"/>
              </a:rPr>
              <a:t>z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-25" dirty="0">
                <a:latin typeface="Calibri"/>
                <a:cs typeface="Calibri"/>
              </a:rPr>
              <a:t>Pl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ts val="1639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5" dirty="0">
                <a:latin typeface="Calibri"/>
                <a:cs typeface="Calibri"/>
              </a:rPr>
              <a:t>mi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j</a:t>
            </a:r>
            <a:r>
              <a:rPr sz="1400" spc="-40" dirty="0">
                <a:latin typeface="Calibri"/>
                <a:cs typeface="Calibri"/>
              </a:rPr>
              <a:t>ob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ts val="1639"/>
              </a:lnSpc>
              <a:buFont typeface="Arial"/>
              <a:buChar char="•"/>
              <a:tabLst>
                <a:tab pos="304800" algn="l"/>
              </a:tabLst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48300" y="3924300"/>
            <a:ext cx="32639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7900" y="3987800"/>
            <a:ext cx="20193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2750" y="39687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70496" y="0"/>
                </a:moveTo>
                <a:lnTo>
                  <a:pt x="39653" y="1856"/>
                </a:lnTo>
                <a:lnTo>
                  <a:pt x="7378" y="26518"/>
                </a:lnTo>
                <a:lnTo>
                  <a:pt x="0" y="53703"/>
                </a:lnTo>
                <a:lnTo>
                  <a:pt x="1856" y="417546"/>
                </a:lnTo>
                <a:lnTo>
                  <a:pt x="26518" y="449821"/>
                </a:lnTo>
                <a:lnTo>
                  <a:pt x="53703" y="457200"/>
                </a:lnTo>
                <a:lnTo>
                  <a:pt x="3084546" y="455343"/>
                </a:lnTo>
                <a:lnTo>
                  <a:pt x="3116821" y="430681"/>
                </a:lnTo>
                <a:lnTo>
                  <a:pt x="3124200" y="403496"/>
                </a:lnTo>
                <a:lnTo>
                  <a:pt x="3122343" y="39653"/>
                </a:lnTo>
                <a:lnTo>
                  <a:pt x="3097681" y="7378"/>
                </a:lnTo>
                <a:lnTo>
                  <a:pt x="307049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2750" y="39687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0" y="53703"/>
                </a:moveTo>
                <a:lnTo>
                  <a:pt x="15826" y="15632"/>
                </a:lnTo>
                <a:lnTo>
                  <a:pt x="3070497" y="0"/>
                </a:lnTo>
                <a:lnTo>
                  <a:pt x="3084818" y="1930"/>
                </a:lnTo>
                <a:lnTo>
                  <a:pt x="3116960" y="26756"/>
                </a:lnTo>
                <a:lnTo>
                  <a:pt x="3124200" y="403496"/>
                </a:lnTo>
                <a:lnTo>
                  <a:pt x="3122269" y="417818"/>
                </a:lnTo>
                <a:lnTo>
                  <a:pt x="3097443" y="449960"/>
                </a:lnTo>
                <a:lnTo>
                  <a:pt x="53703" y="457200"/>
                </a:lnTo>
                <a:lnTo>
                  <a:pt x="39381" y="455269"/>
                </a:lnTo>
                <a:lnTo>
                  <a:pt x="7239" y="430443"/>
                </a:lnTo>
                <a:lnTo>
                  <a:pt x="0" y="53703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91281" y="4098035"/>
            <a:ext cx="16973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30" dirty="0">
                <a:latin typeface="Calibri"/>
                <a:cs typeface="Calibri"/>
              </a:rPr>
              <a:t>P</a:t>
            </a:r>
            <a:r>
              <a:rPr sz="1400" i="1" spc="5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5" dirty="0">
                <a:latin typeface="Calibri"/>
                <a:cs typeface="Calibri"/>
              </a:rPr>
              <a:t>c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0" dirty="0">
                <a:latin typeface="Calibri"/>
                <a:cs typeface="Calibri"/>
              </a:rPr>
              <a:t>ss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g</a:t>
            </a:r>
            <a:r>
              <a:rPr sz="1400" i="1" spc="60" dirty="0">
                <a:latin typeface="Calibri"/>
                <a:cs typeface="Calibri"/>
              </a:rPr>
              <a:t> </a:t>
            </a:r>
            <a:r>
              <a:rPr sz="1400" i="1" spc="15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ng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2823" y="4578803"/>
            <a:ext cx="605923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8900" y="4572810"/>
            <a:ext cx="330200" cy="761365"/>
          </a:xfrm>
          <a:custGeom>
            <a:avLst/>
            <a:gdLst/>
            <a:ahLst/>
            <a:cxnLst/>
            <a:rect l="l" t="t" r="r" b="b"/>
            <a:pathLst>
              <a:path w="330200" h="761364">
                <a:moveTo>
                  <a:pt x="0" y="761189"/>
                </a:moveTo>
                <a:lnTo>
                  <a:pt x="330200" y="761189"/>
                </a:lnTo>
                <a:lnTo>
                  <a:pt x="3302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5723" y="4578803"/>
            <a:ext cx="605923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9100" y="45728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6063" y="4578803"/>
            <a:ext cx="618289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2000" y="45728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8823" y="4578803"/>
            <a:ext cx="605923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4900" y="4572810"/>
            <a:ext cx="617220" cy="761365"/>
          </a:xfrm>
          <a:custGeom>
            <a:avLst/>
            <a:gdLst/>
            <a:ahLst/>
            <a:cxnLst/>
            <a:rect l="l" t="t" r="r" b="b"/>
            <a:pathLst>
              <a:path w="617220" h="761364">
                <a:moveTo>
                  <a:pt x="0" y="761189"/>
                </a:moveTo>
                <a:lnTo>
                  <a:pt x="616830" y="761189"/>
                </a:lnTo>
                <a:lnTo>
                  <a:pt x="61683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1723" y="4578803"/>
            <a:ext cx="605923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36540" y="4783835"/>
            <a:ext cx="5867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-20" dirty="0">
                <a:latin typeface="Calibri"/>
                <a:cs typeface="Calibri"/>
              </a:rPr>
              <a:t>adoo</a:t>
            </a:r>
            <a:r>
              <a:rPr sz="1400" i="1" dirty="0">
                <a:latin typeface="Calibri"/>
                <a:cs typeface="Calibri"/>
              </a:rPr>
              <a:t>p </a:t>
            </a:r>
            <a:r>
              <a:rPr sz="1400" i="1" spc="-35" dirty="0">
                <a:latin typeface="Calibri"/>
                <a:cs typeface="Calibri"/>
              </a:rPr>
              <a:t>C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spc="-4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56400" y="2171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5246" y="2209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0" y="3695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51446" y="3733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8600" y="2743200"/>
            <a:ext cx="6350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8300" y="5372100"/>
            <a:ext cx="32639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05600" y="5435600"/>
            <a:ext cx="7239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2750" y="54165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70496" y="0"/>
                </a:moveTo>
                <a:lnTo>
                  <a:pt x="39653" y="1856"/>
                </a:lnTo>
                <a:lnTo>
                  <a:pt x="7378" y="26518"/>
                </a:lnTo>
                <a:lnTo>
                  <a:pt x="0" y="53703"/>
                </a:lnTo>
                <a:lnTo>
                  <a:pt x="1856" y="417546"/>
                </a:lnTo>
                <a:lnTo>
                  <a:pt x="26518" y="449821"/>
                </a:lnTo>
                <a:lnTo>
                  <a:pt x="53703" y="457200"/>
                </a:lnTo>
                <a:lnTo>
                  <a:pt x="3084546" y="455343"/>
                </a:lnTo>
                <a:lnTo>
                  <a:pt x="3116821" y="430680"/>
                </a:lnTo>
                <a:lnTo>
                  <a:pt x="3124200" y="403496"/>
                </a:lnTo>
                <a:lnTo>
                  <a:pt x="3122343" y="39653"/>
                </a:lnTo>
                <a:lnTo>
                  <a:pt x="3097681" y="7378"/>
                </a:lnTo>
                <a:lnTo>
                  <a:pt x="307049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2750" y="54165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0" y="53703"/>
                </a:moveTo>
                <a:lnTo>
                  <a:pt x="15826" y="15632"/>
                </a:lnTo>
                <a:lnTo>
                  <a:pt x="3070497" y="0"/>
                </a:lnTo>
                <a:lnTo>
                  <a:pt x="3084818" y="1930"/>
                </a:lnTo>
                <a:lnTo>
                  <a:pt x="3116960" y="26756"/>
                </a:lnTo>
                <a:lnTo>
                  <a:pt x="3124200" y="403496"/>
                </a:lnTo>
                <a:lnTo>
                  <a:pt x="3122269" y="417818"/>
                </a:lnTo>
                <a:lnTo>
                  <a:pt x="3097443" y="449960"/>
                </a:lnTo>
                <a:lnTo>
                  <a:pt x="53703" y="457200"/>
                </a:lnTo>
                <a:lnTo>
                  <a:pt x="39381" y="455269"/>
                </a:lnTo>
                <a:lnTo>
                  <a:pt x="7239" y="430443"/>
                </a:lnTo>
                <a:lnTo>
                  <a:pt x="0" y="53703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38981" y="5545836"/>
            <a:ext cx="4108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23000" y="43815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41846" y="44196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7800" y="43815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6646" y="44196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8800" y="43815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27646" y="44196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3600" y="43815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32446" y="44196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4600" y="43815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3446" y="44196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23000" y="5219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1846" y="5257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7800" y="5219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6646" y="5257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800" y="5219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7646" y="5257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3600" y="5219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2446" y="5257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94600" y="5219700"/>
            <a:ext cx="355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13446" y="52578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3100" y="1409700"/>
            <a:ext cx="2273300" cy="901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7400" y="1549400"/>
            <a:ext cx="1765300" cy="673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797550" y="1454150"/>
            <a:ext cx="2133600" cy="762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567055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COUNT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cust_i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9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=9430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5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42988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11568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9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637" y="3298512"/>
          <a:ext cx="6781800" cy="210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4495800"/>
              </a:tblGrid>
              <a:tr h="42138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42138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LazySimpleSerDe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(d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2138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RegexSerDe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upp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 </a:t>
                      </a:r>
                      <a:r>
                        <a:rPr sz="1800" spc="-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2138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ColumnarSerDe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2138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HBaseSerDe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7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ex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5041900"/>
            <a:ext cx="86741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700" y="48006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0900" y="4800600"/>
            <a:ext cx="18034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1550" y="4845050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0" y="0"/>
                </a:moveTo>
                <a:lnTo>
                  <a:pt x="1600200" y="0"/>
                </a:lnTo>
                <a:lnTo>
                  <a:pt x="16002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9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48387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428956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6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3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55740" y="4934526"/>
            <a:ext cx="22606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1535">
              <a:lnSpc>
                <a:spcPts val="1945"/>
              </a:lnSpc>
            </a:pPr>
            <a:r>
              <a:rPr sz="1800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es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05"/>
              </a:lnSpc>
            </a:pP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ail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" y="1104900"/>
            <a:ext cx="8674100" cy="977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200" y="1231900"/>
            <a:ext cx="7988300" cy="78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980" y="1341645"/>
            <a:ext cx="6016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19:45:1</a:t>
            </a:r>
            <a:r>
              <a:rPr sz="1600" b="1" dirty="0">
                <a:latin typeface="Courier New"/>
                <a:cs typeface="Courier New"/>
              </a:rPr>
              <a:t>9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CALL_REC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IV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980" y="1582945"/>
            <a:ext cx="76428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19:48:3</a:t>
            </a:r>
            <a:r>
              <a:rPr sz="1600" b="1" dirty="0">
                <a:latin typeface="Courier New"/>
                <a:cs typeface="Courier New"/>
              </a:rPr>
              <a:t>7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COMPLAIN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"Ite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no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received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" y="2095500"/>
            <a:ext cx="8674100" cy="273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200" y="2222500"/>
            <a:ext cx="7124700" cy="274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980" y="2332245"/>
            <a:ext cx="6790055" cy="242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call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event_dat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381000" marR="4165600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latin typeface="Courier New"/>
                <a:cs typeface="Courier New"/>
              </a:rPr>
              <a:t>event_tim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event_typ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</a:t>
            </a:r>
            <a:r>
              <a:rPr sz="1600" b="1" dirty="0">
                <a:latin typeface="Courier New"/>
                <a:cs typeface="Courier New"/>
              </a:rPr>
              <a:t>, </a:t>
            </a:r>
            <a:r>
              <a:rPr sz="1600" b="1" spc="35" dirty="0">
                <a:latin typeface="Courier New"/>
                <a:cs typeface="Courier New"/>
              </a:rPr>
              <a:t>phone_nu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detail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FORMA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SERDE</a:t>
            </a:r>
            <a:endParaRPr sz="1600">
              <a:latin typeface="Courier New"/>
              <a:cs typeface="Courier New"/>
            </a:endParaRPr>
          </a:p>
          <a:p>
            <a:pPr marL="12700" marR="610870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'org.apac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.h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rd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De' WIT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SERDEPROP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3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("input.r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ge</a:t>
            </a:r>
            <a:r>
              <a:rPr sz="1600" b="1" spc="-60" dirty="0">
                <a:latin typeface="Courier New"/>
                <a:cs typeface="Courier New"/>
              </a:rPr>
              <a:t>x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863600">
              <a:lnSpc>
                <a:spcPts val="1839"/>
              </a:lnSpc>
            </a:pPr>
            <a:r>
              <a:rPr sz="1600" b="1" spc="35" dirty="0">
                <a:latin typeface="Courier New"/>
                <a:cs typeface="Courier New"/>
              </a:rPr>
              <a:t>"([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\"([^\"]*</a:t>
            </a:r>
            <a:r>
              <a:rPr sz="1600" b="1" spc="-60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\"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1700" y="20574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3300" y="2057400"/>
            <a:ext cx="152400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200" y="20955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7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2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21550" y="2101850"/>
            <a:ext cx="1600200" cy="419100"/>
          </a:xfrm>
          <a:prstGeom prst="rect">
            <a:avLst/>
          </a:prstGeom>
          <a:solidFill>
            <a:srgbClr val="E9F2F6"/>
          </a:solidFill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ct val="100000"/>
              </a:lnSpc>
            </a:pP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51700" y="10287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6800" y="1028700"/>
            <a:ext cx="1397000" cy="622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200" y="10668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7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2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1550" y="1073150"/>
            <a:ext cx="16002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npu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spc="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5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5077713"/>
          <a:ext cx="8534400" cy="1031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19200"/>
                <a:gridCol w="1676400"/>
                <a:gridCol w="1828800"/>
                <a:gridCol w="2362200"/>
              </a:tblGrid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05/23/2013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19:45:19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312-555-7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CALL_RECE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VED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05/23/2013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19:45:37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312-555-7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COMPLAINT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Ite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received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02500" cy="213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77800" marR="1223010" indent="-165100" algn="ctr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http://tiny.cloudera.com/dac14a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0452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2987054"/>
            <a:ext cx="61690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571500" y="1943100"/>
            <a:ext cx="75311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" y="1987550"/>
            <a:ext cx="7391400" cy="762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AD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hdfs:/dualcore</a:t>
            </a:r>
            <a:r>
              <a:rPr sz="1800" b="1" spc="-8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scr</a:t>
            </a:r>
            <a:r>
              <a:rPr sz="1800" b="1" spc="-85" dirty="0">
                <a:latin typeface="Courier New"/>
                <a:cs typeface="Courier New"/>
              </a:rPr>
              <a:t>i</a:t>
            </a:r>
            <a:r>
              <a:rPr sz="1800" b="1" spc="15" dirty="0">
                <a:latin typeface="Courier New"/>
                <a:cs typeface="Courier New"/>
              </a:rPr>
              <a:t>pts</a:t>
            </a:r>
            <a:r>
              <a:rPr sz="1800" b="1" spc="-8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csv</a:t>
            </a:r>
            <a:r>
              <a:rPr sz="1800" b="1" spc="-85" dirty="0">
                <a:latin typeface="Courier New"/>
                <a:cs typeface="Courier New"/>
              </a:rPr>
              <a:t>-</a:t>
            </a:r>
            <a:r>
              <a:rPr sz="1800" b="1" spc="15" dirty="0">
                <a:latin typeface="Courier New"/>
                <a:cs typeface="Courier New"/>
              </a:rPr>
              <a:t>ser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-1</a:t>
            </a:r>
            <a:r>
              <a:rPr sz="1800" b="1" spc="-85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0.j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" y="4508500"/>
            <a:ext cx="7759700" cy="153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1078" y="4621508"/>
            <a:ext cx="4946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b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6900" y="43815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6100" y="4381500"/>
            <a:ext cx="18034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6750" y="4425950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0" y="0"/>
                </a:moveTo>
                <a:lnTo>
                  <a:pt x="1600200" y="0"/>
                </a:lnTo>
                <a:lnTo>
                  <a:pt x="16002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9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44196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428956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6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3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9834" y="4518337"/>
            <a:ext cx="1421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es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3900" y="1104900"/>
            <a:ext cx="7759700" cy="120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400" y="1231900"/>
            <a:ext cx="55372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350" y="1149350"/>
            <a:ext cx="7620000" cy="1066800"/>
          </a:xfrm>
          <a:custGeom>
            <a:avLst/>
            <a:gdLst/>
            <a:ahLst/>
            <a:cxnLst/>
            <a:rect l="l" t="t" r="r" b="b"/>
            <a:pathLst>
              <a:path w="7620000" h="1066800">
                <a:moveTo>
                  <a:pt x="0" y="0"/>
                </a:moveTo>
                <a:lnTo>
                  <a:pt x="7620000" y="0"/>
                </a:lnTo>
                <a:lnTo>
                  <a:pt x="7620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350" y="1149350"/>
            <a:ext cx="7620000" cy="1066800"/>
          </a:xfrm>
          <a:custGeom>
            <a:avLst/>
            <a:gdLst/>
            <a:ahLst/>
            <a:cxnLst/>
            <a:rect l="l" t="t" r="r" b="b"/>
            <a:pathLst>
              <a:path w="7620000" h="1066800">
                <a:moveTo>
                  <a:pt x="0" y="0"/>
                </a:moveTo>
                <a:lnTo>
                  <a:pt x="7620000" y="0"/>
                </a:lnTo>
                <a:lnTo>
                  <a:pt x="7620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180" y="1341645"/>
            <a:ext cx="52070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  <a:hlinkClick r:id="rId7"/>
              </a:rPr>
              <a:t>1,Gigabux</a:t>
            </a:r>
            <a:r>
              <a:rPr sz="1600" b="1" spc="-60" dirty="0">
                <a:latin typeface="Courier New"/>
                <a:cs typeface="Courier New"/>
                <a:hlinkClick r:id="rId7"/>
              </a:rPr>
              <a:t>,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gi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g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a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b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ux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@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ex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a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m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p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le</a:t>
            </a:r>
            <a:r>
              <a:rPr sz="1600" b="1" spc="-65" dirty="0">
                <a:latin typeface="Courier New"/>
                <a:cs typeface="Courier New"/>
                <a:hlinkClick r:id="rId7"/>
              </a:rPr>
              <a:t>.</a:t>
            </a:r>
            <a:r>
              <a:rPr sz="1600" b="1" spc="35" dirty="0">
                <a:latin typeface="Courier New"/>
                <a:cs typeface="Courier New"/>
                <a:hlinkClick r:id="rId7"/>
              </a:rPr>
              <a:t>com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2,"ACM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Distribut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  <a:hlinkClick r:id="rId8"/>
              </a:rPr>
              <a:t>Co."</a:t>
            </a:r>
            <a:r>
              <a:rPr sz="1600" b="1" spc="40" dirty="0">
                <a:latin typeface="Courier New"/>
                <a:cs typeface="Courier New"/>
                <a:hlinkClick r:id="rId8"/>
              </a:rPr>
              <a:t>,</a:t>
            </a:r>
            <a:r>
              <a:rPr sz="1600" b="1" spc="35" dirty="0">
                <a:latin typeface="Courier New"/>
                <a:cs typeface="Courier New"/>
              </a:rPr>
              <a:t>acme</a:t>
            </a:r>
            <a:r>
              <a:rPr sz="1600" b="1" spc="-65" dirty="0">
                <a:latin typeface="Courier New"/>
                <a:cs typeface="Courier New"/>
                <a:hlinkClick r:id="rId8"/>
              </a:rPr>
              <a:t>@</a:t>
            </a:r>
            <a:r>
              <a:rPr sz="1600" b="1" spc="35" dirty="0">
                <a:latin typeface="Courier New"/>
                <a:cs typeface="Courier New"/>
                <a:hlinkClick r:id="rId8"/>
              </a:rPr>
              <a:t>ex</a:t>
            </a:r>
            <a:r>
              <a:rPr sz="1600" b="1" spc="-65" dirty="0">
                <a:latin typeface="Courier New"/>
                <a:cs typeface="Courier New"/>
                <a:hlinkClick r:id="rId8"/>
              </a:rPr>
              <a:t>a</a:t>
            </a:r>
            <a:r>
              <a:rPr sz="1600" b="1" spc="35" dirty="0">
                <a:latin typeface="Courier New"/>
                <a:cs typeface="Courier New"/>
                <a:hlinkClick r:id="rId8"/>
              </a:rPr>
              <a:t>mp</a:t>
            </a:r>
            <a:r>
              <a:rPr sz="1600" b="1" spc="-65" dirty="0">
                <a:latin typeface="Courier New"/>
                <a:cs typeface="Courier New"/>
                <a:hlinkClick r:id="rId8"/>
              </a:rPr>
              <a:t>l</a:t>
            </a:r>
            <a:r>
              <a:rPr sz="1600" b="1" spc="35" dirty="0">
                <a:latin typeface="Courier New"/>
                <a:cs typeface="Courier New"/>
                <a:hlinkClick r:id="rId8"/>
              </a:rPr>
              <a:t>e</a:t>
            </a:r>
            <a:r>
              <a:rPr sz="1600" b="1" spc="-65" dirty="0">
                <a:latin typeface="Courier New"/>
                <a:cs typeface="Courier New"/>
                <a:hlinkClick r:id="rId8"/>
              </a:rPr>
              <a:t>.</a:t>
            </a:r>
            <a:r>
              <a:rPr sz="1600" b="1" spc="35" dirty="0">
                <a:latin typeface="Courier New"/>
                <a:cs typeface="Courier New"/>
                <a:hlinkClick r:id="rId8"/>
              </a:rPr>
              <a:t>com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3,"Bitmon</a:t>
            </a:r>
            <a:r>
              <a:rPr sz="1600" b="1" spc="-60" dirty="0">
                <a:latin typeface="Courier New"/>
                <a:cs typeface="Courier New"/>
              </a:rPr>
              <a:t>k</a:t>
            </a:r>
            <a:r>
              <a:rPr sz="1600" b="1" spc="35" dirty="0">
                <a:latin typeface="Courier New"/>
                <a:cs typeface="Courier New"/>
              </a:rPr>
              <a:t>ey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  <a:hlinkClick r:id="rId9"/>
              </a:rPr>
              <a:t>Inc.",</a:t>
            </a:r>
            <a:r>
              <a:rPr sz="1600" b="1" spc="35" dirty="0">
                <a:latin typeface="Courier New"/>
                <a:cs typeface="Courier New"/>
              </a:rPr>
              <a:t>bm</a:t>
            </a:r>
            <a:r>
              <a:rPr sz="1600" b="1" spc="-65" dirty="0">
                <a:latin typeface="Courier New"/>
                <a:cs typeface="Courier New"/>
                <a:hlinkClick r:id="rId9"/>
              </a:rPr>
              <a:t>i</a:t>
            </a:r>
            <a:r>
              <a:rPr sz="1600" b="1" spc="35" dirty="0">
                <a:latin typeface="Courier New"/>
                <a:cs typeface="Courier New"/>
                <a:hlinkClick r:id="rId9"/>
              </a:rPr>
              <a:t>@e</a:t>
            </a:r>
            <a:r>
              <a:rPr sz="1600" b="1" spc="-65" dirty="0">
                <a:latin typeface="Courier New"/>
                <a:cs typeface="Courier New"/>
                <a:hlinkClick r:id="rId9"/>
              </a:rPr>
              <a:t>x</a:t>
            </a:r>
            <a:r>
              <a:rPr sz="1600" b="1" spc="35" dirty="0">
                <a:latin typeface="Courier New"/>
                <a:cs typeface="Courier New"/>
                <a:hlinkClick r:id="rId9"/>
              </a:rPr>
              <a:t>am</a:t>
            </a:r>
            <a:r>
              <a:rPr sz="1600" b="1" spc="-65" dirty="0">
                <a:latin typeface="Courier New"/>
                <a:cs typeface="Courier New"/>
                <a:hlinkClick r:id="rId9"/>
              </a:rPr>
              <a:t>p</a:t>
            </a:r>
            <a:r>
              <a:rPr sz="1600" b="1" spc="35" dirty="0">
                <a:latin typeface="Courier New"/>
                <a:cs typeface="Courier New"/>
                <a:hlinkClick r:id="rId9"/>
              </a:rPr>
              <a:t>l</a:t>
            </a:r>
            <a:r>
              <a:rPr sz="1600" b="1" spc="-65" dirty="0">
                <a:latin typeface="Courier New"/>
                <a:cs typeface="Courier New"/>
                <a:hlinkClick r:id="rId9"/>
              </a:rPr>
              <a:t>e</a:t>
            </a:r>
            <a:r>
              <a:rPr sz="1600" b="1" spc="35" dirty="0">
                <a:latin typeface="Courier New"/>
                <a:cs typeface="Courier New"/>
                <a:hlinkClick r:id="rId9"/>
              </a:rPr>
              <a:t>.c</a:t>
            </a:r>
            <a:r>
              <a:rPr sz="1600" b="1" spc="-65" dirty="0">
                <a:latin typeface="Courier New"/>
                <a:cs typeface="Courier New"/>
                <a:hlinkClick r:id="rId9"/>
              </a:rPr>
              <a:t>o</a:t>
            </a:r>
            <a:r>
              <a:rPr sz="1600" b="1" dirty="0">
                <a:latin typeface="Courier New"/>
                <a:cs typeface="Courier New"/>
                <a:hlinkClick r:id="rId9"/>
              </a:rPr>
              <a:t>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900" y="2476500"/>
            <a:ext cx="7759700" cy="181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350" y="2520950"/>
            <a:ext cx="7620000" cy="1676400"/>
          </a:xfrm>
          <a:custGeom>
            <a:avLst/>
            <a:gdLst/>
            <a:ahLst/>
            <a:cxnLst/>
            <a:rect l="l" t="t" r="r" b="b"/>
            <a:pathLst>
              <a:path w="7620000" h="1676400">
                <a:moveTo>
                  <a:pt x="0" y="0"/>
                </a:moveTo>
                <a:lnTo>
                  <a:pt x="7620000" y="0"/>
                </a:lnTo>
                <a:lnTo>
                  <a:pt x="76200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350" y="2520950"/>
            <a:ext cx="7620000" cy="1676400"/>
          </a:xfrm>
          <a:custGeom>
            <a:avLst/>
            <a:gdLst/>
            <a:ahLst/>
            <a:cxnLst/>
            <a:rect l="l" t="t" r="r" b="b"/>
            <a:pathLst>
              <a:path w="7620000" h="1676400">
                <a:moveTo>
                  <a:pt x="0" y="0"/>
                </a:moveTo>
                <a:lnTo>
                  <a:pt x="7620000" y="0"/>
                </a:lnTo>
                <a:lnTo>
                  <a:pt x="76200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2180" y="2713245"/>
            <a:ext cx="25019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vendors (i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INT,</a:t>
            </a:r>
            <a:endParaRPr sz="1600">
              <a:latin typeface="Courier New"/>
              <a:cs typeface="Courier New"/>
            </a:endParaRPr>
          </a:p>
          <a:p>
            <a:pPr marL="508000" marR="373380">
              <a:lnSpc>
                <a:spcPts val="1900"/>
              </a:lnSpc>
              <a:spcBef>
                <a:spcPts val="100"/>
              </a:spcBef>
            </a:pPr>
            <a:r>
              <a:rPr sz="1600" b="1" spc="35" dirty="0">
                <a:latin typeface="Courier New"/>
                <a:cs typeface="Courier New"/>
              </a:rPr>
              <a:t>nam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emai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3480" y="3691145"/>
            <a:ext cx="64135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FORMA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SERD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com.bizo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ve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v.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4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6900" y="24003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72300" y="2400300"/>
            <a:ext cx="1663700" cy="622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0400" y="24384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7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2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16750" y="2444750"/>
            <a:ext cx="1600200" cy="419100"/>
          </a:xfrm>
          <a:prstGeom prst="rect">
            <a:avLst/>
          </a:prstGeom>
          <a:solidFill>
            <a:srgbClr val="E9F2F6"/>
          </a:solidFill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6900" y="1028700"/>
            <a:ext cx="17399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2000" y="1028700"/>
            <a:ext cx="1397000" cy="62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1066800"/>
            <a:ext cx="1612900" cy="431800"/>
          </a:xfrm>
          <a:custGeom>
            <a:avLst/>
            <a:gdLst/>
            <a:ahLst/>
            <a:cxnLst/>
            <a:rect l="l" t="t" r="r" b="b"/>
            <a:pathLst>
              <a:path w="1612900" h="431800">
                <a:moveTo>
                  <a:pt x="16100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610056" y="431800"/>
                </a:lnTo>
                <a:lnTo>
                  <a:pt x="1612900" y="428957"/>
                </a:lnTo>
                <a:lnTo>
                  <a:pt x="16129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612900" y="12700"/>
                </a:lnTo>
                <a:lnTo>
                  <a:pt x="1612900" y="2842"/>
                </a:lnTo>
                <a:lnTo>
                  <a:pt x="1610056" y="0"/>
                </a:lnTo>
                <a:close/>
              </a:path>
              <a:path w="1612900" h="431800">
                <a:moveTo>
                  <a:pt x="1612900" y="12700"/>
                </a:moveTo>
                <a:lnTo>
                  <a:pt x="1600200" y="12700"/>
                </a:lnTo>
                <a:lnTo>
                  <a:pt x="1600200" y="419100"/>
                </a:lnTo>
                <a:lnTo>
                  <a:pt x="1612900" y="419100"/>
                </a:lnTo>
                <a:lnTo>
                  <a:pt x="16129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6750" y="1073150"/>
            <a:ext cx="16002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npu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spc="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8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4550134"/>
          <a:ext cx="7620000" cy="1380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/>
                <a:gridCol w="3091589"/>
                <a:gridCol w="3099661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Gigabux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  <a:hlinkClick r:id="rId13"/>
                        </a:rPr>
                        <a:t>gigabux@e</a:t>
                      </a:r>
                      <a:r>
                        <a:rPr sz="1600" spc="-60" dirty="0">
                          <a:latin typeface="Courier New"/>
                          <a:cs typeface="Courier New"/>
                          <a:hlinkClick r:id="rId13"/>
                        </a:rPr>
                        <a:t>x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3"/>
                        </a:rPr>
                        <a:t>am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3"/>
                        </a:rPr>
                        <a:t>p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3"/>
                        </a:rPr>
                        <a:t>l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3"/>
                        </a:rPr>
                        <a:t>e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3"/>
                        </a:rPr>
                        <a:t>.c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3"/>
                        </a:rPr>
                        <a:t>o</a:t>
                      </a:r>
                      <a:r>
                        <a:rPr sz="1600" dirty="0">
                          <a:latin typeface="Courier New"/>
                          <a:cs typeface="Courier New"/>
                          <a:hlinkClick r:id="rId13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ACM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Distribut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Co.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  <a:hlinkClick r:id="rId14"/>
                        </a:rPr>
                        <a:t>acme@exam</a:t>
                      </a:r>
                      <a:r>
                        <a:rPr sz="1600" spc="-60" dirty="0">
                          <a:latin typeface="Courier New"/>
                          <a:cs typeface="Courier New"/>
                          <a:hlinkClick r:id="rId14"/>
                        </a:rPr>
                        <a:t>p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4"/>
                        </a:rPr>
                        <a:t>le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4"/>
                        </a:rPr>
                        <a:t>.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4"/>
                        </a:rPr>
                        <a:t>c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4"/>
                        </a:rPr>
                        <a:t>o</a:t>
                      </a:r>
                      <a:r>
                        <a:rPr sz="1600" dirty="0">
                          <a:latin typeface="Courier New"/>
                          <a:cs typeface="Courier New"/>
                          <a:hlinkClick r:id="rId14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Bitmonkey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40" dirty="0">
                          <a:latin typeface="Courier New"/>
                          <a:cs typeface="Courier New"/>
                        </a:rPr>
                        <a:t>Inc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  <a:hlinkClick r:id="rId15"/>
                        </a:rPr>
                        <a:t>bmi@examp</a:t>
                      </a:r>
                      <a:r>
                        <a:rPr sz="1600" spc="-60" dirty="0">
                          <a:latin typeface="Courier New"/>
                          <a:cs typeface="Courier New"/>
                          <a:hlinkClick r:id="rId15"/>
                        </a:rPr>
                        <a:t>l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5"/>
                        </a:rPr>
                        <a:t>e.</a:t>
                      </a:r>
                      <a:r>
                        <a:rPr sz="1600" spc="-65" dirty="0">
                          <a:latin typeface="Courier New"/>
                          <a:cs typeface="Courier New"/>
                          <a:hlinkClick r:id="rId15"/>
                        </a:rPr>
                        <a:t>c</a:t>
                      </a:r>
                      <a:r>
                        <a:rPr sz="1600" spc="35" dirty="0">
                          <a:latin typeface="Courier New"/>
                          <a:cs typeface="Courier New"/>
                          <a:hlinkClick r:id="rId15"/>
                        </a:rPr>
                        <a:t>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42988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18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22895" cy="248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155" dirty="0">
                <a:latin typeface="Calibri"/>
                <a:cs typeface="Calibri"/>
              </a:rPr>
              <a:t>L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TRANSFOR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</a:t>
            </a:r>
            <a:r>
              <a:rPr sz="2000" b="1" dirty="0">
                <a:latin typeface="Courier New"/>
                <a:cs typeface="Courier New"/>
              </a:rPr>
              <a:t>.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USIN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TRANSFORM()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USING</a:t>
            </a:r>
            <a:endParaRPr sz="2000">
              <a:latin typeface="Courier New"/>
              <a:cs typeface="Courier New"/>
            </a:endParaRPr>
          </a:p>
          <a:p>
            <a:pPr marL="875665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 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ts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3924300"/>
            <a:ext cx="73025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0750" y="3968750"/>
            <a:ext cx="7162800" cy="1447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TRANSFORM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produ</a:t>
            </a:r>
            <a:r>
              <a:rPr sz="1800" b="1" spc="-85" dirty="0">
                <a:latin typeface="Courier New"/>
                <a:cs typeface="Courier New"/>
              </a:rPr>
              <a:t>c</a:t>
            </a:r>
            <a:r>
              <a:rPr sz="1800" b="1" spc="15" dirty="0">
                <a:latin typeface="Courier New"/>
                <a:cs typeface="Courier New"/>
              </a:rPr>
              <a:t>t_n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price)</a:t>
            </a:r>
            <a:endParaRPr sz="1800">
              <a:latin typeface="Courier New"/>
              <a:cs typeface="Courier New"/>
            </a:endParaRPr>
          </a:p>
          <a:p>
            <a:pPr marL="448945" marR="1056005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hdfs: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myscrip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x_c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lcu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ato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.p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products;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79409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</a:rPr>
              <a:t>NUL</a:t>
            </a:r>
            <a:r>
              <a:rPr sz="2000" dirty="0">
                <a:latin typeface="Courier New"/>
                <a:cs typeface="Courier New"/>
              </a:rPr>
              <a:t>L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\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TRANSFORM</a:t>
            </a:r>
          </a:p>
        </p:txBody>
      </p:sp>
      <p:sp>
        <p:nvSpPr>
          <p:cNvPr id="4" name="object 4"/>
          <p:cNvSpPr/>
          <p:nvPr/>
        </p:nvSpPr>
        <p:spPr>
          <a:xfrm>
            <a:off x="1054100" y="4000500"/>
            <a:ext cx="73152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8550" y="4044950"/>
            <a:ext cx="7175500" cy="1752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TRANSFOR</a:t>
            </a:r>
            <a:r>
              <a:rPr sz="1800" b="1" spc="20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(produ</a:t>
            </a:r>
            <a:r>
              <a:rPr sz="1800" b="1" spc="-85" dirty="0">
                <a:latin typeface="Courier New"/>
                <a:cs typeface="Courier New"/>
              </a:rPr>
              <a:t>c</a:t>
            </a:r>
            <a:r>
              <a:rPr sz="1800" b="1" spc="15" dirty="0">
                <a:latin typeface="Courier New"/>
                <a:cs typeface="Courier New"/>
              </a:rPr>
              <a:t>t_n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price)</a:t>
            </a:r>
            <a:endParaRPr sz="1800">
              <a:latin typeface="Courier New"/>
              <a:cs typeface="Courier New"/>
            </a:endParaRPr>
          </a:p>
          <a:p>
            <a:pPr marL="454025" marR="106426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hdfs: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myscrip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x_c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lcu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ato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.p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item_nam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1800">
              <a:latin typeface="Courier New"/>
              <a:cs typeface="Courier New"/>
            </a:endParaRPr>
          </a:p>
          <a:p>
            <a:pPr marL="454025">
              <a:lnSpc>
                <a:spcPts val="2120"/>
              </a:lnSpc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products;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642" y="4330472"/>
            <a:ext cx="41402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4686300"/>
            <a:ext cx="73025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500" y="4787900"/>
            <a:ext cx="6553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242" y="1183654"/>
            <a:ext cx="7984490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TRANSFOR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64055">
              <a:lnSpc>
                <a:spcPct val="100000"/>
              </a:lnSpc>
              <a:spcBef>
                <a:spcPts val="455"/>
              </a:spcBef>
            </a:pP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30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30" dirty="0">
                <a:latin typeface="Calibri"/>
                <a:cs typeface="Calibri"/>
              </a:rPr>
              <a:t>oy</a:t>
            </a:r>
            <a:r>
              <a:rPr sz="1600" b="1" spc="-10" dirty="0">
                <a:latin typeface="Calibri"/>
                <a:cs typeface="Calibri"/>
              </a:rPr>
              <a:t>ee</a:t>
            </a:r>
            <a:r>
              <a:rPr sz="1600" b="1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3150" y="4730750"/>
            <a:ext cx="7162800" cy="1409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TRANSFOR</a:t>
            </a:r>
            <a:r>
              <a:rPr sz="1800" b="1" spc="20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(fnam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email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48945" marR="929005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'hdfs:/dualcor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/sc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ipt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gr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eti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g.p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greeting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ts val="2120"/>
              </a:lnSpc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60450" y="2813050"/>
          <a:ext cx="4953000" cy="141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3352800"/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fn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Antoine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  <a:hlinkClick r:id="rId4"/>
                        </a:rPr>
                        <a:t>antoin@ex</a:t>
                      </a:r>
                      <a:r>
                        <a:rPr sz="1600" b="1" spc="-60" dirty="0">
                          <a:latin typeface="Courier New"/>
                          <a:cs typeface="Courier New"/>
                          <a:hlinkClick r:id="rId4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4"/>
                        </a:rPr>
                        <a:t>mp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4"/>
                        </a:rPr>
                        <a:t>l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4"/>
                        </a:rPr>
                        <a:t>e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4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4"/>
                        </a:rPr>
                        <a:t>fr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Kai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  <a:hlinkClick r:id="rId5"/>
                        </a:rPr>
                        <a:t>kai@examp</a:t>
                      </a:r>
                      <a:r>
                        <a:rPr sz="1600" b="1" spc="-60" dirty="0">
                          <a:latin typeface="Courier New"/>
                          <a:cs typeface="Courier New"/>
                          <a:hlinkClick r:id="rId5"/>
                        </a:rPr>
                        <a:t>l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5"/>
                        </a:rPr>
                        <a:t>e.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5"/>
                        </a:rPr>
                        <a:t>d</a:t>
                      </a:r>
                      <a:r>
                        <a:rPr sz="1600" b="1" dirty="0">
                          <a:latin typeface="Courier New"/>
                          <a:cs typeface="Courier New"/>
                          <a:hlinkClick r:id="rId5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Pedro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  <a:hlinkClick r:id="rId6"/>
                        </a:rPr>
                        <a:t>pedro@exa</a:t>
                      </a:r>
                      <a:r>
                        <a:rPr sz="1600" b="1" spc="-60" dirty="0">
                          <a:latin typeface="Courier New"/>
                          <a:cs typeface="Courier New"/>
                          <a:hlinkClick r:id="rId6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6"/>
                        </a:rPr>
                        <a:t>pl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6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6"/>
                        </a:rPr>
                        <a:t>.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6"/>
                        </a:rPr>
                        <a:t>m</a:t>
                      </a:r>
                      <a:r>
                        <a:rPr sz="1600" b="1" dirty="0">
                          <a:latin typeface="Courier New"/>
                          <a:cs typeface="Courier New"/>
                          <a:hlinkClick r:id="rId6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20193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159000"/>
            <a:ext cx="1765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550" y="2063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550" y="2063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8380" y="2229685"/>
            <a:ext cx="140208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COUNT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cust_i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=9430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5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700" y="30861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500" y="3111500"/>
            <a:ext cx="21590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550" y="3130550"/>
            <a:ext cx="21336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550" y="31305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1106" y="3221735"/>
            <a:ext cx="18478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Q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700" y="37719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800" y="3797300"/>
            <a:ext cx="21844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550" y="3816350"/>
            <a:ext cx="21336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4550" y="38163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8406" y="3907535"/>
            <a:ext cx="18738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ta</a:t>
            </a:r>
            <a:r>
              <a:rPr sz="1400" spc="-35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4700" y="44577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600" y="4483100"/>
            <a:ext cx="20828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4550" y="4502150"/>
            <a:ext cx="21336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4550" y="45021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9206" y="4593335"/>
            <a:ext cx="177101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35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il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3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35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27700" y="15621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8200" y="1587500"/>
            <a:ext cx="18923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550" y="1606550"/>
            <a:ext cx="21336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7550" y="16065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73775" y="1697735"/>
            <a:ext cx="15811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J</a:t>
            </a:r>
            <a:r>
              <a:rPr sz="1400" spc="-40" dirty="0">
                <a:latin typeface="Calibri"/>
                <a:cs typeface="Calibri"/>
              </a:rPr>
              <a:t>ob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27700" y="22098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8500" y="2235200"/>
            <a:ext cx="21590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7550" y="2254250"/>
            <a:ext cx="21336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7550" y="22542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34106" y="2345435"/>
            <a:ext cx="184721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bu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27700" y="28575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3100" y="2882900"/>
            <a:ext cx="22098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7550" y="2901950"/>
            <a:ext cx="21336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7550" y="29019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08706" y="2993135"/>
            <a:ext cx="1896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J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27700" y="35052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6000" y="3530600"/>
            <a:ext cx="1524000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50" y="3549650"/>
            <a:ext cx="21336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7550" y="35496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51606" y="3640835"/>
            <a:ext cx="1203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npu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27700" y="41529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9200" y="4178300"/>
            <a:ext cx="1130300" cy="508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550" y="4197350"/>
            <a:ext cx="21336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50" y="41973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54806" y="4288535"/>
            <a:ext cx="812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27700" y="48006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7600" y="4826000"/>
            <a:ext cx="1333500" cy="5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97550" y="4845050"/>
            <a:ext cx="21336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7550" y="48450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3175" y="4936235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du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35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27700" y="5448300"/>
            <a:ext cx="22733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7100" y="5473700"/>
            <a:ext cx="1701800" cy="508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7550" y="5492750"/>
            <a:ext cx="21336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7550" y="54927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162706" y="5583936"/>
            <a:ext cx="1381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680200" y="19431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9046" y="19812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80200" y="25908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9046" y="26289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0200" y="32385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9046" y="32766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80200" y="38862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99046" y="39243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0200" y="45339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99046" y="45720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80200" y="5181600"/>
            <a:ext cx="3556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9046" y="52197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100" y="3581400"/>
            <a:ext cx="469900" cy="21971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2600" y="3674845"/>
            <a:ext cx="241300" cy="2014855"/>
          </a:xfrm>
          <a:custGeom>
            <a:avLst/>
            <a:gdLst/>
            <a:ahLst/>
            <a:cxnLst/>
            <a:rect l="l" t="t" r="r" b="b"/>
            <a:pathLst>
              <a:path w="241300" h="2014854">
                <a:moveTo>
                  <a:pt x="76200" y="46254"/>
                </a:moveTo>
                <a:lnTo>
                  <a:pt x="5685" y="46254"/>
                </a:lnTo>
                <a:lnTo>
                  <a:pt x="0" y="51940"/>
                </a:lnTo>
                <a:lnTo>
                  <a:pt x="0" y="97054"/>
                </a:lnTo>
                <a:lnTo>
                  <a:pt x="25400" y="97054"/>
                </a:lnTo>
                <a:lnTo>
                  <a:pt x="25400" y="71654"/>
                </a:lnTo>
                <a:lnTo>
                  <a:pt x="76200" y="71654"/>
                </a:lnTo>
                <a:lnTo>
                  <a:pt x="76200" y="46254"/>
                </a:lnTo>
                <a:close/>
              </a:path>
              <a:path w="241300" h="2014854">
                <a:moveTo>
                  <a:pt x="127594" y="0"/>
                </a:moveTo>
                <a:lnTo>
                  <a:pt x="119818" y="2047"/>
                </a:lnTo>
                <a:lnTo>
                  <a:pt x="112749" y="14164"/>
                </a:lnTo>
                <a:lnTo>
                  <a:pt x="114796" y="21940"/>
                </a:lnTo>
                <a:lnTo>
                  <a:pt x="156477" y="46254"/>
                </a:lnTo>
                <a:lnTo>
                  <a:pt x="152400" y="46254"/>
                </a:lnTo>
                <a:lnTo>
                  <a:pt x="152400" y="71654"/>
                </a:lnTo>
                <a:lnTo>
                  <a:pt x="156477" y="71654"/>
                </a:lnTo>
                <a:lnTo>
                  <a:pt x="114796" y="95968"/>
                </a:lnTo>
                <a:lnTo>
                  <a:pt x="112749" y="103745"/>
                </a:lnTo>
                <a:lnTo>
                  <a:pt x="118050" y="112833"/>
                </a:lnTo>
                <a:lnTo>
                  <a:pt x="120878" y="114858"/>
                </a:lnTo>
                <a:lnTo>
                  <a:pt x="127165" y="116513"/>
                </a:lnTo>
                <a:lnTo>
                  <a:pt x="130623" y="116141"/>
                </a:lnTo>
                <a:lnTo>
                  <a:pt x="228658" y="58954"/>
                </a:lnTo>
                <a:lnTo>
                  <a:pt x="127594" y="0"/>
                </a:lnTo>
                <a:close/>
              </a:path>
              <a:path w="241300" h="2014854">
                <a:moveTo>
                  <a:pt x="25400" y="173254"/>
                </a:moveTo>
                <a:lnTo>
                  <a:pt x="0" y="173254"/>
                </a:lnTo>
                <a:lnTo>
                  <a:pt x="0" y="274854"/>
                </a:lnTo>
                <a:lnTo>
                  <a:pt x="25400" y="274854"/>
                </a:lnTo>
                <a:lnTo>
                  <a:pt x="25400" y="173254"/>
                </a:lnTo>
                <a:close/>
              </a:path>
              <a:path w="241300" h="2014854">
                <a:moveTo>
                  <a:pt x="25400" y="351054"/>
                </a:moveTo>
                <a:lnTo>
                  <a:pt x="0" y="351054"/>
                </a:lnTo>
                <a:lnTo>
                  <a:pt x="0" y="452654"/>
                </a:lnTo>
                <a:lnTo>
                  <a:pt x="25400" y="452654"/>
                </a:lnTo>
                <a:lnTo>
                  <a:pt x="25400" y="351054"/>
                </a:lnTo>
                <a:close/>
              </a:path>
              <a:path w="241300" h="2014854">
                <a:moveTo>
                  <a:pt x="25400" y="528854"/>
                </a:moveTo>
                <a:lnTo>
                  <a:pt x="0" y="528854"/>
                </a:lnTo>
                <a:lnTo>
                  <a:pt x="0" y="630454"/>
                </a:lnTo>
                <a:lnTo>
                  <a:pt x="25400" y="630454"/>
                </a:lnTo>
                <a:lnTo>
                  <a:pt x="25400" y="528854"/>
                </a:lnTo>
                <a:close/>
              </a:path>
              <a:path w="241300" h="2014854">
                <a:moveTo>
                  <a:pt x="25400" y="706654"/>
                </a:moveTo>
                <a:lnTo>
                  <a:pt x="0" y="706654"/>
                </a:lnTo>
                <a:lnTo>
                  <a:pt x="0" y="808254"/>
                </a:lnTo>
                <a:lnTo>
                  <a:pt x="25400" y="808254"/>
                </a:lnTo>
                <a:lnTo>
                  <a:pt x="25400" y="706654"/>
                </a:lnTo>
                <a:close/>
              </a:path>
              <a:path w="241300" h="2014854">
                <a:moveTo>
                  <a:pt x="25400" y="884454"/>
                </a:moveTo>
                <a:lnTo>
                  <a:pt x="0" y="884454"/>
                </a:lnTo>
                <a:lnTo>
                  <a:pt x="0" y="986054"/>
                </a:lnTo>
                <a:lnTo>
                  <a:pt x="25400" y="986054"/>
                </a:lnTo>
                <a:lnTo>
                  <a:pt x="25400" y="884454"/>
                </a:lnTo>
                <a:close/>
              </a:path>
              <a:path w="241300" h="2014854">
                <a:moveTo>
                  <a:pt x="25400" y="1062254"/>
                </a:moveTo>
                <a:lnTo>
                  <a:pt x="0" y="1062254"/>
                </a:lnTo>
                <a:lnTo>
                  <a:pt x="0" y="1163854"/>
                </a:lnTo>
                <a:lnTo>
                  <a:pt x="25400" y="1163854"/>
                </a:lnTo>
                <a:lnTo>
                  <a:pt x="25400" y="1062254"/>
                </a:lnTo>
                <a:close/>
              </a:path>
              <a:path w="241300" h="2014854">
                <a:moveTo>
                  <a:pt x="25400" y="1240054"/>
                </a:moveTo>
                <a:lnTo>
                  <a:pt x="0" y="1240054"/>
                </a:lnTo>
                <a:lnTo>
                  <a:pt x="0" y="1341654"/>
                </a:lnTo>
                <a:lnTo>
                  <a:pt x="25400" y="1341654"/>
                </a:lnTo>
                <a:lnTo>
                  <a:pt x="25400" y="1240054"/>
                </a:lnTo>
                <a:close/>
              </a:path>
              <a:path w="241300" h="2014854">
                <a:moveTo>
                  <a:pt x="25400" y="1417854"/>
                </a:moveTo>
                <a:lnTo>
                  <a:pt x="0" y="1417854"/>
                </a:lnTo>
                <a:lnTo>
                  <a:pt x="0" y="1519454"/>
                </a:lnTo>
                <a:lnTo>
                  <a:pt x="25400" y="1519454"/>
                </a:lnTo>
                <a:lnTo>
                  <a:pt x="25400" y="1417854"/>
                </a:lnTo>
                <a:close/>
              </a:path>
              <a:path w="241300" h="2014854">
                <a:moveTo>
                  <a:pt x="25400" y="1595654"/>
                </a:moveTo>
                <a:lnTo>
                  <a:pt x="0" y="1595654"/>
                </a:lnTo>
                <a:lnTo>
                  <a:pt x="0" y="1697254"/>
                </a:lnTo>
                <a:lnTo>
                  <a:pt x="25400" y="1697254"/>
                </a:lnTo>
                <a:lnTo>
                  <a:pt x="25400" y="1595654"/>
                </a:lnTo>
                <a:close/>
              </a:path>
              <a:path w="241300" h="2014854">
                <a:moveTo>
                  <a:pt x="25400" y="1773454"/>
                </a:moveTo>
                <a:lnTo>
                  <a:pt x="0" y="1773454"/>
                </a:lnTo>
                <a:lnTo>
                  <a:pt x="0" y="1875054"/>
                </a:lnTo>
                <a:lnTo>
                  <a:pt x="25400" y="1875054"/>
                </a:lnTo>
                <a:lnTo>
                  <a:pt x="25400" y="1773454"/>
                </a:lnTo>
                <a:close/>
              </a:path>
              <a:path w="241300" h="2014854">
                <a:moveTo>
                  <a:pt x="25400" y="1951254"/>
                </a:moveTo>
                <a:lnTo>
                  <a:pt x="0" y="1951254"/>
                </a:lnTo>
                <a:lnTo>
                  <a:pt x="0" y="2009068"/>
                </a:lnTo>
                <a:lnTo>
                  <a:pt x="5685" y="2014754"/>
                </a:lnTo>
                <a:lnTo>
                  <a:pt x="63500" y="2014754"/>
                </a:lnTo>
                <a:lnTo>
                  <a:pt x="63500" y="1989354"/>
                </a:lnTo>
                <a:lnTo>
                  <a:pt x="25400" y="1989354"/>
                </a:lnTo>
                <a:lnTo>
                  <a:pt x="25400" y="1951254"/>
                </a:lnTo>
                <a:close/>
              </a:path>
              <a:path w="241300" h="2014854">
                <a:moveTo>
                  <a:pt x="241300" y="1989354"/>
                </a:moveTo>
                <a:lnTo>
                  <a:pt x="139700" y="1989354"/>
                </a:lnTo>
                <a:lnTo>
                  <a:pt x="139700" y="2014754"/>
                </a:lnTo>
                <a:lnTo>
                  <a:pt x="241300" y="2014754"/>
                </a:lnTo>
                <a:lnTo>
                  <a:pt x="241300" y="1989354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40739" y="1594611"/>
            <a:ext cx="2251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ru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i="1" spc="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41340" y="1137411"/>
            <a:ext cx="2646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ru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i="1" spc="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i="1" spc="-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Hadoo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spc="1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727200" y="3467100"/>
            <a:ext cx="355600" cy="533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46046" y="3505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27200" y="4152900"/>
            <a:ext cx="355600" cy="533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6046" y="4191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95600" y="1638300"/>
            <a:ext cx="3073400" cy="3136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62700" y="1790658"/>
            <a:ext cx="2828925" cy="2904490"/>
          </a:xfrm>
          <a:custGeom>
            <a:avLst/>
            <a:gdLst/>
            <a:ahLst/>
            <a:cxnLst/>
            <a:rect l="l" t="t" r="r" b="b"/>
            <a:pathLst>
              <a:path w="2828925" h="2904490">
                <a:moveTo>
                  <a:pt x="2817871" y="42856"/>
                </a:moveTo>
                <a:lnTo>
                  <a:pt x="2769086" y="42856"/>
                </a:lnTo>
                <a:lnTo>
                  <a:pt x="0" y="2886782"/>
                </a:lnTo>
                <a:lnTo>
                  <a:pt x="18199" y="2904501"/>
                </a:lnTo>
                <a:lnTo>
                  <a:pt x="2787285" y="60575"/>
                </a:lnTo>
                <a:lnTo>
                  <a:pt x="2813459" y="60575"/>
                </a:lnTo>
                <a:lnTo>
                  <a:pt x="2817871" y="42856"/>
                </a:lnTo>
                <a:close/>
              </a:path>
              <a:path w="2828925" h="2904490">
                <a:moveTo>
                  <a:pt x="2813459" y="60575"/>
                </a:moveTo>
                <a:lnTo>
                  <a:pt x="2787285" y="60575"/>
                </a:lnTo>
                <a:lnTo>
                  <a:pt x="2775628" y="107400"/>
                </a:lnTo>
                <a:lnTo>
                  <a:pt x="2779772" y="114292"/>
                </a:lnTo>
                <a:lnTo>
                  <a:pt x="2793384" y="117680"/>
                </a:lnTo>
                <a:lnTo>
                  <a:pt x="2800275" y="113536"/>
                </a:lnTo>
                <a:lnTo>
                  <a:pt x="2813459" y="60575"/>
                </a:lnTo>
                <a:close/>
              </a:path>
              <a:path w="2828925" h="2904490">
                <a:moveTo>
                  <a:pt x="2828540" y="0"/>
                </a:moveTo>
                <a:lnTo>
                  <a:pt x="2715797" y="31281"/>
                </a:lnTo>
                <a:lnTo>
                  <a:pt x="2711838" y="38281"/>
                </a:lnTo>
                <a:lnTo>
                  <a:pt x="2715590" y="51798"/>
                </a:lnTo>
                <a:lnTo>
                  <a:pt x="2722589" y="55758"/>
                </a:lnTo>
                <a:lnTo>
                  <a:pt x="2769086" y="42856"/>
                </a:lnTo>
                <a:lnTo>
                  <a:pt x="2817871" y="42856"/>
                </a:lnTo>
                <a:lnTo>
                  <a:pt x="282854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17900" y="2857500"/>
            <a:ext cx="1892300" cy="6731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33800" y="2857500"/>
            <a:ext cx="1460500" cy="711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750" y="2901950"/>
            <a:ext cx="1752600" cy="533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587750" y="2901950"/>
            <a:ext cx="17526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 marR="320675" indent="25400">
              <a:lnSpc>
                <a:spcPct val="101200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5" dirty="0">
                <a:latin typeface="Calibri"/>
                <a:cs typeface="Calibri"/>
              </a:rPr>
              <a:t>mi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J</a:t>
            </a:r>
            <a:r>
              <a:rPr sz="1400" spc="-40" dirty="0">
                <a:latin typeface="Calibri"/>
                <a:cs typeface="Calibri"/>
              </a:rPr>
              <a:t>ob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25" dirty="0">
                <a:latin typeface="Calibri"/>
                <a:cs typeface="Calibri"/>
              </a:rPr>
              <a:t>Ha</a:t>
            </a:r>
            <a:r>
              <a:rPr sz="1400" spc="-40" dirty="0">
                <a:latin typeface="Calibri"/>
                <a:cs typeface="Calibri"/>
              </a:rPr>
              <a:t>doo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676400" y="2781300"/>
            <a:ext cx="469900" cy="444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58950" y="2825750"/>
            <a:ext cx="304800" cy="304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58950" y="28257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52400"/>
                </a:lnTo>
                <a:lnTo>
                  <a:pt x="304800" y="1524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384540" y="3652011"/>
            <a:ext cx="51180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37500" y="5511800"/>
            <a:ext cx="444500" cy="381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07350" y="5568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07350" y="5568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37500" y="3606800"/>
            <a:ext cx="444500" cy="381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07350" y="3663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07350" y="3663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57150"/>
                </a:moveTo>
                <a:lnTo>
                  <a:pt x="114300" y="57150"/>
                </a:lnTo>
                <a:lnTo>
                  <a:pt x="114300" y="0"/>
                </a:ln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384540" y="5557011"/>
            <a:ext cx="51180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20193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500" y="2120900"/>
            <a:ext cx="71374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850" y="20637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20637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242" y="1196354"/>
            <a:ext cx="749109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7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#!/usr/bin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en</a:t>
            </a:r>
            <a:r>
              <a:rPr sz="1800" b="1" dirty="0">
                <a:latin typeface="Courier New"/>
                <a:cs typeface="Courier New"/>
              </a:rPr>
              <a:t>v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perl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910" y="3896275"/>
            <a:ext cx="27539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whil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(&lt;STDIN&gt;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15" dirty="0">
                <a:latin typeface="Courier New"/>
                <a:cs typeface="Courier New"/>
              </a:rPr>
              <a:t>($name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$emai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6109" y="4175675"/>
            <a:ext cx="1536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spli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/\t/;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910" y="5267875"/>
            <a:ext cx="40112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prin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"$greetin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$nam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\n"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685" y="2753275"/>
          <a:ext cx="4476699" cy="90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27"/>
                <a:gridCol w="406431"/>
                <a:gridCol w="1501741"/>
              </a:tblGrid>
              <a:tr h="5905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%greeting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('de'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'fr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7305" indent="-635">
                        <a:lnSpc>
                          <a:spcPct val="101899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'Hall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', 'Bonjou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'mx'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'Hola');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50085" y="4442375"/>
          <a:ext cx="6394443" cy="82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64"/>
                <a:gridCol w="259058"/>
                <a:gridCol w="4786021"/>
              </a:tblGrid>
              <a:tr h="546100">
                <a:tc>
                  <a:txBody>
                    <a:bodyPr/>
                    <a:lstStyle/>
                    <a:p>
                      <a:pPr marL="34925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($suffi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4925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$greeting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715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30"/>
                        </a:lnSpc>
                      </a:pPr>
                      <a:r>
                        <a:rPr sz="1800" b="1" spc="2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emai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~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\.([a-z]+)/;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4135">
                        <a:lnSpc>
                          <a:spcPts val="2130"/>
                        </a:lnSpc>
                      </a:pPr>
                      <a:r>
                        <a:rPr sz="1800" b="1" spc="2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greeting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{$suf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$greeting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b="1" spc="2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Hell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unles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define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($gre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tin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14351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1536700"/>
            <a:ext cx="7137400" cy="391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910" y="1681105"/>
            <a:ext cx="2628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#!/usr/bin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en</a:t>
            </a:r>
            <a:r>
              <a:rPr sz="1800" b="1" dirty="0">
                <a:latin typeface="Courier New"/>
                <a:cs typeface="Courier New"/>
              </a:rPr>
              <a:t>v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perl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910" y="2227205"/>
            <a:ext cx="28956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%greeting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('de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=&gt;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'fr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=&gt;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'mx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807" y="2227205"/>
            <a:ext cx="14224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800" b="1" spc="15" dirty="0">
                <a:latin typeface="Courier New"/>
                <a:cs typeface="Courier New"/>
              </a:rPr>
              <a:t>'Hall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', 'Bonjou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', 'Hola');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910" y="3319405"/>
            <a:ext cx="990600" cy="135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whil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419100" marR="5080">
              <a:lnSpc>
                <a:spcPct val="101899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($na ($su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ts val="21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$gre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$gre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3668" y="3187700"/>
            <a:ext cx="6678295" cy="251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&lt;STDIN&gt;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me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$emai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spli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/\t/;</a:t>
            </a:r>
            <a:endParaRPr sz="1800">
              <a:latin typeface="Courier New"/>
              <a:cs typeface="Courier New"/>
            </a:endParaRPr>
          </a:p>
          <a:p>
            <a:pPr marR="2402840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ffi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$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emai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l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~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\.([a-z]+)/; 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$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greeting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{$suf</a:t>
            </a:r>
            <a:r>
              <a:rPr sz="1800" b="1" spc="-85" dirty="0">
                <a:solidFill>
                  <a:srgbClr val="BFBFBF"/>
                </a:solidFill>
                <a:latin typeface="Courier New"/>
                <a:cs typeface="Courier New"/>
              </a:rPr>
              <a:t>f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x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266700" marR="904240" indent="-267335">
              <a:lnSpc>
                <a:spcPts val="21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Hell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unles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define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($gre</a:t>
            </a:r>
            <a:r>
              <a:rPr sz="1800" b="1" spc="-85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tin</a:t>
            </a:r>
            <a:r>
              <a:rPr sz="1800" b="1" spc="-80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); "$greetin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$nam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\n"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10" y="4691005"/>
            <a:ext cx="723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print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910" y="4970405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5000" y="3175000"/>
            <a:ext cx="675640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5800" y="3302000"/>
            <a:ext cx="66294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7700" y="3187700"/>
            <a:ext cx="6604000" cy="2514600"/>
          </a:xfrm>
          <a:custGeom>
            <a:avLst/>
            <a:gdLst/>
            <a:ahLst/>
            <a:cxnLst/>
            <a:rect l="l" t="t" r="r" b="b"/>
            <a:pathLst>
              <a:path w="6604000" h="2514600">
                <a:moveTo>
                  <a:pt x="0" y="0"/>
                </a:moveTo>
                <a:lnTo>
                  <a:pt x="6604000" y="0"/>
                </a:lnTo>
                <a:lnTo>
                  <a:pt x="66040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7700" y="3187700"/>
            <a:ext cx="6604000" cy="2514600"/>
          </a:xfrm>
          <a:custGeom>
            <a:avLst/>
            <a:gdLst/>
            <a:ahLst/>
            <a:cxnLst/>
            <a:rect l="l" t="t" r="r" b="b"/>
            <a:pathLst>
              <a:path w="6604000" h="2514600">
                <a:moveTo>
                  <a:pt x="0" y="0"/>
                </a:moveTo>
                <a:lnTo>
                  <a:pt x="6604000" y="0"/>
                </a:lnTo>
                <a:lnTo>
                  <a:pt x="66040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93756" y="3417317"/>
            <a:ext cx="616648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er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r</a:t>
            </a:r>
            <a:r>
              <a:rPr sz="2000" spc="-15" dirty="0">
                <a:latin typeface="Arial"/>
                <a:cs typeface="Arial"/>
              </a:rPr>
              <a:t>unn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93756" y="4484117"/>
            <a:ext cx="5504815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</a:pPr>
            <a:r>
              <a:rPr sz="2000" spc="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ee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ng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ne</a:t>
            </a:r>
            <a:r>
              <a:rPr sz="2000" spc="-5" dirty="0">
                <a:latin typeface="Arial"/>
                <a:cs typeface="Arial"/>
              </a:rPr>
              <a:t>xt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rr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oun</a:t>
            </a:r>
            <a:r>
              <a:rPr sz="2000" spc="3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’l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spc="30" dirty="0">
                <a:latin typeface="Arial"/>
                <a:cs typeface="Arial"/>
              </a:rPr>
              <a:t>tr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-m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add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14351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1536700"/>
            <a:ext cx="7137400" cy="391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910" y="1681105"/>
            <a:ext cx="2628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#!/usr/bin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v</a:t>
            </a:r>
            <a:r>
              <a:rPr sz="1800" b="1" spc="-3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perl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910" y="2227205"/>
            <a:ext cx="863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%greet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685" y="2057400"/>
            <a:ext cx="695769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ing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('de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&gt;</a:t>
            </a:r>
            <a:r>
              <a:rPr sz="1800" b="1" spc="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'Hall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1079500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'fr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&gt;</a:t>
            </a:r>
            <a:r>
              <a:rPr sz="1800" b="1" spc="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'Bonjou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1079500">
              <a:lnSpc>
                <a:spcPts val="213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'mx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&gt;</a:t>
            </a:r>
            <a:r>
              <a:rPr sz="1800" b="1" spc="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'Hola');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6900" y="2044700"/>
            <a:ext cx="6946900" cy="123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2171700"/>
            <a:ext cx="6883400" cy="101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9600" y="2057400"/>
            <a:ext cx="6794500" cy="1079500"/>
          </a:xfrm>
          <a:custGeom>
            <a:avLst/>
            <a:gdLst/>
            <a:ahLst/>
            <a:cxnLst/>
            <a:rect l="l" t="t" r="r" b="b"/>
            <a:pathLst>
              <a:path w="6794500" h="1079500">
                <a:moveTo>
                  <a:pt x="0" y="0"/>
                </a:moveTo>
                <a:lnTo>
                  <a:pt x="6794500" y="0"/>
                </a:lnTo>
                <a:lnTo>
                  <a:pt x="67945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9600" y="2057400"/>
            <a:ext cx="6794500" cy="1079500"/>
          </a:xfrm>
          <a:custGeom>
            <a:avLst/>
            <a:gdLst/>
            <a:ahLst/>
            <a:cxnLst/>
            <a:rect l="l" t="t" r="r" b="b"/>
            <a:pathLst>
              <a:path w="6794500" h="1079500">
                <a:moveTo>
                  <a:pt x="0" y="0"/>
                </a:moveTo>
                <a:lnTo>
                  <a:pt x="6794500" y="0"/>
                </a:lnTo>
                <a:lnTo>
                  <a:pt x="67945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910" y="2644319"/>
            <a:ext cx="7360920" cy="258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1811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45" dirty="0">
                <a:latin typeface="Arial"/>
                <a:cs typeface="Arial"/>
              </a:rPr>
              <a:t>li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 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whil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(&lt;STDIN&gt;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19100" marR="1970405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($name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$emai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spli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/\t/;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($suffi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$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emai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l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~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\.([a-z]+)$/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ts val="21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$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greeting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{$suf</a:t>
            </a:r>
            <a:r>
              <a:rPr sz="1800" b="1" spc="-85" dirty="0">
                <a:solidFill>
                  <a:srgbClr val="BFBFBF"/>
                </a:solidFill>
                <a:latin typeface="Courier New"/>
                <a:cs typeface="Courier New"/>
              </a:rPr>
              <a:t>f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x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419100" marR="608965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Hell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unles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define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($gre</a:t>
            </a:r>
            <a:r>
              <a:rPr sz="1800" b="1" spc="-85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tin</a:t>
            </a:r>
            <a:r>
              <a:rPr sz="1800" b="1" spc="-80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); prin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"$greetin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$nam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\n"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47068" y="2288719"/>
            <a:ext cx="63957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30" dirty="0">
                <a:latin typeface="Arial"/>
                <a:cs typeface="Arial"/>
              </a:rPr>
              <a:t> 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anda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npu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wi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oop</a:t>
            </a:r>
            <a:r>
              <a:rPr sz="2000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14351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500" y="1536700"/>
            <a:ext cx="7137400" cy="391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910" y="1681105"/>
            <a:ext cx="2628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#!/usr/bin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v</a:t>
            </a:r>
            <a:r>
              <a:rPr sz="1800" b="1" spc="-3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perl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910" y="3319405"/>
            <a:ext cx="6756400" cy="135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whil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(&lt;STDIN&gt;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19100" marR="1365885">
              <a:lnSpc>
                <a:spcPct val="101899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($name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$emai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spli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/\t/; </a:t>
            </a:r>
            <a:r>
              <a:rPr sz="1800" b="1" spc="15" dirty="0">
                <a:latin typeface="Courier New"/>
                <a:cs typeface="Courier New"/>
              </a:rPr>
              <a:t>($suffi</a:t>
            </a:r>
            <a:r>
              <a:rPr sz="1800" b="1" spc="20" dirty="0"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$</a:t>
            </a:r>
            <a:r>
              <a:rPr sz="1800" b="1" spc="15" dirty="0">
                <a:latin typeface="Courier New"/>
                <a:cs typeface="Courier New"/>
              </a:rPr>
              <a:t>emai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~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\.([a-z]+)$/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$greetin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$</a:t>
            </a:r>
            <a:r>
              <a:rPr sz="1800" b="1" spc="15" dirty="0">
                <a:latin typeface="Courier New"/>
                <a:cs typeface="Courier New"/>
              </a:rPr>
              <a:t>greeting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{$suf</a:t>
            </a:r>
            <a:r>
              <a:rPr sz="1800" b="1" spc="-85" dirty="0">
                <a:latin typeface="Courier New"/>
                <a:cs typeface="Courier New"/>
              </a:rPr>
              <a:t>f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x</a:t>
            </a:r>
            <a:r>
              <a:rPr sz="1800" b="1" spc="1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$greetin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Hell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unles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define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($gre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tin</a:t>
            </a:r>
            <a:r>
              <a:rPr sz="1800" b="1" spc="-80" dirty="0">
                <a:latin typeface="Courier New"/>
                <a:cs typeface="Courier New"/>
              </a:rPr>
              <a:t>g</a:t>
            </a:r>
            <a:r>
              <a:rPr sz="1800" b="1" spc="1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500" y="4703705"/>
            <a:ext cx="7505700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prin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"$greetin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$nam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\n"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910" y="4970405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2" name="object 12"/>
          <p:cNvSpPr/>
          <p:nvPr/>
        </p:nvSpPr>
        <p:spPr>
          <a:xfrm>
            <a:off x="1066800" y="4737100"/>
            <a:ext cx="76581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00" y="4864100"/>
            <a:ext cx="75692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9500" y="4749800"/>
            <a:ext cx="7505700" cy="1435100"/>
          </a:xfrm>
          <a:custGeom>
            <a:avLst/>
            <a:gdLst/>
            <a:ahLst/>
            <a:cxnLst/>
            <a:rect l="l" t="t" r="r" b="b"/>
            <a:pathLst>
              <a:path w="7505700" h="1435100">
                <a:moveTo>
                  <a:pt x="0" y="0"/>
                </a:moveTo>
                <a:lnTo>
                  <a:pt x="7505698" y="0"/>
                </a:lnTo>
                <a:lnTo>
                  <a:pt x="7505698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9500" y="4749800"/>
            <a:ext cx="7505700" cy="1435100"/>
          </a:xfrm>
          <a:custGeom>
            <a:avLst/>
            <a:gdLst/>
            <a:ahLst/>
            <a:cxnLst/>
            <a:rect l="l" t="t" r="r" b="b"/>
            <a:pathLst>
              <a:path w="7505700" h="1435100">
                <a:moveTo>
                  <a:pt x="0" y="0"/>
                </a:moveTo>
                <a:lnTo>
                  <a:pt x="7505699" y="0"/>
                </a:lnTo>
                <a:lnTo>
                  <a:pt x="7505699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4022" y="4977941"/>
            <a:ext cx="71069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000" spc="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spc="30" dirty="0">
                <a:latin typeface="Arial"/>
                <a:cs typeface="Arial"/>
              </a:rPr>
              <a:t>tr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oun</a:t>
            </a:r>
            <a:r>
              <a:rPr sz="2000" spc="3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fr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-m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add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(t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15" dirty="0">
                <a:latin typeface="Arial"/>
                <a:cs typeface="Arial"/>
              </a:rPr>
              <a:t>pa</a:t>
            </a:r>
            <a:r>
              <a:rPr sz="2000" spc="30" dirty="0">
                <a:latin typeface="Arial"/>
                <a:cs typeface="Arial"/>
              </a:rPr>
              <a:t>tt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tt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45" dirty="0">
                <a:latin typeface="Arial"/>
                <a:cs typeface="Arial"/>
              </a:rPr>
              <a:t>ll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45" dirty="0">
                <a:latin typeface="Arial"/>
                <a:cs typeface="Arial"/>
              </a:rPr>
              <a:t>wi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do</a:t>
            </a:r>
            <a:r>
              <a:rPr sz="2000" spc="30" dirty="0">
                <a:latin typeface="Arial"/>
                <a:cs typeface="Arial"/>
              </a:rPr>
              <a:t>t)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44022" y="5689141"/>
            <a:ext cx="69926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oo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ee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ng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bu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de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au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‘H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dn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one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43685" y="2176405"/>
          <a:ext cx="4476699" cy="90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27"/>
                <a:gridCol w="406431"/>
                <a:gridCol w="1501741"/>
              </a:tblGrid>
              <a:tr h="5905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%greeting</a:t>
                      </a:r>
                      <a:r>
                        <a:rPr sz="1800" b="1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260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3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('de'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'fr</a:t>
                      </a:r>
                      <a:r>
                        <a:rPr sz="1800" b="1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7305" indent="-635">
                        <a:lnSpc>
                          <a:spcPct val="101899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'Hall</a:t>
                      </a:r>
                      <a:r>
                        <a:rPr sz="1800" b="1" spc="20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', 'Bonjou</a:t>
                      </a:r>
                      <a:r>
                        <a:rPr sz="1800" b="1" spc="20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'mx'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solidFill>
                            <a:srgbClr val="BFBFBF"/>
                          </a:solidFill>
                          <a:latin typeface="Courier New"/>
                          <a:cs typeface="Courier New"/>
                        </a:rPr>
                        <a:t>'Hola');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14351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500" y="1536700"/>
            <a:ext cx="7137400" cy="391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479550"/>
            <a:ext cx="7670800" cy="3987800"/>
          </a:xfrm>
          <a:custGeom>
            <a:avLst/>
            <a:gdLst/>
            <a:ahLst/>
            <a:cxnLst/>
            <a:rect l="l" t="t" r="r" b="b"/>
            <a:pathLst>
              <a:path w="7670800" h="3987800">
                <a:moveTo>
                  <a:pt x="0" y="0"/>
                </a:moveTo>
                <a:lnTo>
                  <a:pt x="7670801" y="0"/>
                </a:lnTo>
                <a:lnTo>
                  <a:pt x="7670801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910" y="1681105"/>
            <a:ext cx="443230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#!/usr/bin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en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v</a:t>
            </a:r>
            <a:r>
              <a:rPr sz="1800" b="1" spc="-3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perl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%greeting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('de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&gt;</a:t>
            </a:r>
            <a:r>
              <a:rPr sz="1800" b="1" spc="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'Hall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19304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'fr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&gt;</a:t>
            </a:r>
            <a:r>
              <a:rPr sz="1800" b="1" spc="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'Bonjou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740" indent="1778000">
              <a:lnSpc>
                <a:spcPct val="100000"/>
              </a:lnSpc>
            </a:pPr>
            <a:r>
              <a:rPr spc="15" dirty="0"/>
              <a:t>'mx</a:t>
            </a:r>
            <a:r>
              <a:rPr dirty="0"/>
              <a:t>'</a:t>
            </a:r>
            <a:r>
              <a:rPr spc="-160" dirty="0"/>
              <a:t> </a:t>
            </a:r>
            <a:r>
              <a:rPr spc="15" dirty="0"/>
              <a:t>=</a:t>
            </a:r>
            <a:r>
              <a:rPr dirty="0"/>
              <a:t>&gt;</a:t>
            </a:r>
            <a:r>
              <a:rPr spc="40" dirty="0"/>
              <a:t> </a:t>
            </a:r>
            <a:r>
              <a:rPr spc="15" dirty="0"/>
              <a:t>'Hola');</a:t>
            </a:r>
          </a:p>
          <a:p>
            <a:pPr marL="459740"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</a:pPr>
            <a:r>
              <a:rPr spc="15" dirty="0"/>
              <a:t>hil</a:t>
            </a:r>
            <a:r>
              <a:rPr dirty="0"/>
              <a:t>e</a:t>
            </a:r>
            <a:r>
              <a:rPr spc="-60" dirty="0"/>
              <a:t> </a:t>
            </a:r>
            <a:r>
              <a:rPr spc="15" dirty="0"/>
              <a:t>(&lt;STDIN&gt;</a:t>
            </a:r>
            <a:r>
              <a:rPr dirty="0"/>
              <a:t>)</a:t>
            </a:r>
            <a:r>
              <a:rPr spc="-260" dirty="0"/>
              <a:t> </a:t>
            </a:r>
            <a:r>
              <a:rPr dirty="0"/>
              <a:t>{</a:t>
            </a:r>
          </a:p>
          <a:p>
            <a:pPr marL="726440" marR="2329180">
              <a:lnSpc>
                <a:spcPct val="101899"/>
              </a:lnSpc>
            </a:pPr>
            <a:r>
              <a:rPr spc="15" dirty="0"/>
              <a:t>($name</a:t>
            </a:r>
            <a:r>
              <a:rPr dirty="0"/>
              <a:t>,</a:t>
            </a:r>
            <a:r>
              <a:rPr spc="-160" dirty="0"/>
              <a:t> </a:t>
            </a:r>
            <a:r>
              <a:rPr spc="15" dirty="0"/>
              <a:t>$emai</a:t>
            </a:r>
            <a:r>
              <a:rPr spc="20" dirty="0"/>
              <a:t>l</a:t>
            </a:r>
            <a:r>
              <a:rPr dirty="0"/>
              <a:t>)</a:t>
            </a:r>
            <a:r>
              <a:rPr spc="-160" dirty="0"/>
              <a:t> </a:t>
            </a:r>
            <a:r>
              <a:rPr dirty="0"/>
              <a:t>=</a:t>
            </a:r>
            <a:r>
              <a:rPr spc="35" dirty="0"/>
              <a:t> </a:t>
            </a:r>
            <a:r>
              <a:rPr spc="15" dirty="0"/>
              <a:t>spli</a:t>
            </a:r>
            <a:r>
              <a:rPr dirty="0"/>
              <a:t>t</a:t>
            </a:r>
            <a:r>
              <a:rPr spc="-160" dirty="0"/>
              <a:t> </a:t>
            </a:r>
            <a:r>
              <a:rPr spc="15" dirty="0"/>
              <a:t>/\t/; ($suffi</a:t>
            </a:r>
            <a:r>
              <a:rPr spc="20" dirty="0"/>
              <a:t>x</a:t>
            </a:r>
            <a:r>
              <a:rPr dirty="0"/>
              <a:t>)</a:t>
            </a:r>
            <a:r>
              <a:rPr spc="-160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20" dirty="0"/>
              <a:t>$</a:t>
            </a:r>
            <a:r>
              <a:rPr spc="15" dirty="0"/>
              <a:t>emai</a:t>
            </a:r>
            <a:r>
              <a:rPr dirty="0"/>
              <a:t>l</a:t>
            </a:r>
            <a:r>
              <a:rPr spc="-60" dirty="0"/>
              <a:t> </a:t>
            </a:r>
            <a:r>
              <a:rPr spc="15" dirty="0"/>
              <a:t>=</a:t>
            </a:r>
            <a:r>
              <a:rPr dirty="0"/>
              <a:t>~</a:t>
            </a:r>
            <a:r>
              <a:rPr spc="-65" dirty="0"/>
              <a:t> </a:t>
            </a:r>
            <a:r>
              <a:rPr spc="20" dirty="0"/>
              <a:t>/</a:t>
            </a:r>
            <a:r>
              <a:rPr spc="15" dirty="0"/>
              <a:t>\.([a-z]+)$/</a:t>
            </a:r>
            <a:r>
              <a:rPr dirty="0"/>
              <a:t>;</a:t>
            </a:r>
          </a:p>
          <a:p>
            <a:pPr marL="726440">
              <a:lnSpc>
                <a:spcPts val="2100"/>
              </a:lnSpc>
            </a:pPr>
            <a:r>
              <a:rPr spc="15" dirty="0"/>
              <a:t>$greetin</a:t>
            </a:r>
            <a:r>
              <a:rPr dirty="0"/>
              <a:t>g</a:t>
            </a:r>
            <a:r>
              <a:rPr spc="-160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20" dirty="0"/>
              <a:t>$</a:t>
            </a:r>
            <a:r>
              <a:rPr spc="15" dirty="0"/>
              <a:t>greeting</a:t>
            </a:r>
            <a:r>
              <a:rPr spc="20" dirty="0"/>
              <a:t>s</a:t>
            </a:r>
            <a:r>
              <a:rPr spc="15" dirty="0"/>
              <a:t>{$suf</a:t>
            </a:r>
            <a:r>
              <a:rPr spc="-85" dirty="0"/>
              <a:t>f</a:t>
            </a:r>
            <a:r>
              <a:rPr spc="15" dirty="0"/>
              <a:t>i</a:t>
            </a:r>
            <a:r>
              <a:rPr spc="20" dirty="0"/>
              <a:t>x</a:t>
            </a:r>
            <a:r>
              <a:rPr spc="15" dirty="0"/>
              <a:t>};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5910" y="3319405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910" y="4424305"/>
            <a:ext cx="67564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>
              <a:lnSpc>
                <a:spcPts val="2100"/>
              </a:lnSpc>
            </a:pP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$greetin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-1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Hell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'</a:t>
            </a:r>
            <a:r>
              <a:rPr sz="1800" b="1" spc="-16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unles</a:t>
            </a: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define</a:t>
            </a:r>
            <a:r>
              <a:rPr sz="1800" b="1" spc="20" dirty="0">
                <a:solidFill>
                  <a:srgbClr val="BFBFBF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($gre</a:t>
            </a:r>
            <a:r>
              <a:rPr sz="1800" b="1" spc="-85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tin</a:t>
            </a:r>
            <a:r>
              <a:rPr sz="1800" b="1" spc="-80" dirty="0">
                <a:solidFill>
                  <a:srgbClr val="BFBFBF"/>
                </a:solidFill>
                <a:latin typeface="Courier New"/>
                <a:cs typeface="Courier New"/>
              </a:rPr>
              <a:t>g</a:t>
            </a:r>
            <a:r>
              <a:rPr sz="1800" b="1" spc="15" dirty="0">
                <a:solidFill>
                  <a:srgbClr val="BFBFBF"/>
                </a:solidFill>
                <a:latin typeface="Courier New"/>
                <a:cs typeface="Courier New"/>
              </a:rPr>
              <a:t>); </a:t>
            </a:r>
            <a:r>
              <a:rPr sz="1800" b="1" spc="15" dirty="0">
                <a:latin typeface="Courier New"/>
                <a:cs typeface="Courier New"/>
              </a:rPr>
              <a:t>prin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"$greetin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$nam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\n"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BFBFB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6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1066800" y="2832100"/>
            <a:ext cx="76581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00" y="2959100"/>
            <a:ext cx="74549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9500" y="2844800"/>
            <a:ext cx="7505700" cy="1435100"/>
          </a:xfrm>
          <a:custGeom>
            <a:avLst/>
            <a:gdLst/>
            <a:ahLst/>
            <a:cxnLst/>
            <a:rect l="l" t="t" r="r" b="b"/>
            <a:pathLst>
              <a:path w="7505700" h="1435100">
                <a:moveTo>
                  <a:pt x="0" y="0"/>
                </a:moveTo>
                <a:lnTo>
                  <a:pt x="7505698" y="0"/>
                </a:lnTo>
                <a:lnTo>
                  <a:pt x="7505698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9500" y="2844800"/>
            <a:ext cx="7505700" cy="1435100"/>
          </a:xfrm>
          <a:custGeom>
            <a:avLst/>
            <a:gdLst/>
            <a:ahLst/>
            <a:cxnLst/>
            <a:rect l="l" t="t" r="r" b="b"/>
            <a:pathLst>
              <a:path w="7505700" h="1435100">
                <a:moveTo>
                  <a:pt x="0" y="0"/>
                </a:moveTo>
                <a:lnTo>
                  <a:pt x="7505699" y="0"/>
                </a:lnTo>
                <a:lnTo>
                  <a:pt x="7505699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4022" y="3075973"/>
            <a:ext cx="69723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na</a:t>
            </a:r>
            <a:r>
              <a:rPr sz="2000" spc="-45" dirty="0">
                <a:latin typeface="Arial"/>
                <a:cs typeface="Arial"/>
              </a:rPr>
              <a:t>ll</a:t>
            </a:r>
            <a:r>
              <a:rPr sz="2000" spc="-1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ee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ng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anda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ou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pu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m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f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s,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s</a:t>
            </a:r>
            <a:r>
              <a:rPr sz="2000" spc="-15" dirty="0">
                <a:latin typeface="Arial"/>
                <a:cs typeface="Arial"/>
              </a:rPr>
              <a:t>epa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 t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0514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TRANSFOR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73100" y="1676400"/>
            <a:ext cx="73025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200" y="1778000"/>
            <a:ext cx="65532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550" y="1720850"/>
            <a:ext cx="7162800" cy="2552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TRANSFOR</a:t>
            </a:r>
            <a:r>
              <a:rPr sz="1800" b="1" spc="20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(fnam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email)</a:t>
            </a:r>
            <a:endParaRPr sz="1800">
              <a:latin typeface="Courier New"/>
              <a:cs typeface="Courier New"/>
            </a:endParaRPr>
          </a:p>
          <a:p>
            <a:pPr marL="443230" marR="935355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'hdfs:/dualcor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/sc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ipt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gr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eti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g.p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greeting</a:t>
            </a:r>
            <a:endParaRPr sz="1800">
              <a:latin typeface="Courier New"/>
              <a:cs typeface="Courier New"/>
            </a:endParaRPr>
          </a:p>
          <a:p>
            <a:pPr marL="163830" indent="279400">
              <a:lnSpc>
                <a:spcPts val="2120"/>
              </a:lnSpc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950">
              <a:latin typeface="Times New Roman"/>
              <a:cs typeface="Times New Roman"/>
            </a:endParaRPr>
          </a:p>
          <a:p>
            <a:pPr marL="163830" marR="4907915">
              <a:lnSpc>
                <a:spcPts val="21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Bonjou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Antoine Hall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Kai</a:t>
            </a:r>
            <a:endParaRPr sz="1800">
              <a:latin typeface="Courier New"/>
              <a:cs typeface="Courier New"/>
            </a:endParaRPr>
          </a:p>
          <a:p>
            <a:pPr marL="163830">
              <a:lnSpc>
                <a:spcPts val="214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Hol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Pedro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33384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SF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42988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76389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393454"/>
            <a:ext cx="5017770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647700" y="2019300"/>
            <a:ext cx="79883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0" y="2146300"/>
            <a:ext cx="69977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150" y="2063750"/>
            <a:ext cx="7848600" cy="990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CALC_SHIPPING_C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rde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_i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'OVERNIGHT'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WHER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order_i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574235</a:t>
            </a:r>
            <a:r>
              <a:rPr sz="1800" b="1" spc="20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449695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TRANSFOR</a:t>
            </a:r>
            <a:r>
              <a:rPr sz="2000" dirty="0">
                <a:latin typeface="Courier New"/>
                <a:cs typeface="Courier New"/>
              </a:rPr>
              <a:t>M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8763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8763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8763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737100" y="4305300"/>
            <a:ext cx="4254500" cy="181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00" y="4406900"/>
            <a:ext cx="42164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6950" y="4349750"/>
            <a:ext cx="4114800" cy="16764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567690">
              <a:lnSpc>
                <a:spcPct val="99500"/>
              </a:lnSpc>
            </a:pPr>
            <a:r>
              <a:rPr sz="1800" b="1" spc="-10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tt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-50" dirty="0">
                <a:latin typeface="Calibri"/>
                <a:cs typeface="Calibri"/>
              </a:rPr>
              <a:t>i</a:t>
            </a:r>
            <a:r>
              <a:rPr sz="1800" b="1" spc="25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45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4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l</a:t>
            </a:r>
            <a:r>
              <a:rPr sz="1800" b="1" spc="25" dirty="0">
                <a:latin typeface="Calibri"/>
                <a:cs typeface="Calibri"/>
              </a:rPr>
              <a:t>op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   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oud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off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ee 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4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g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odu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“</a:t>
            </a:r>
            <a:r>
              <a:rPr sz="1800" spc="-110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fo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600" spc="35" dirty="0">
                <a:latin typeface="Courier New"/>
                <a:cs typeface="Courier New"/>
                <a:hlinkClick r:id="rId4"/>
              </a:rPr>
              <a:t>http://ti</a:t>
            </a:r>
            <a:r>
              <a:rPr sz="1600" spc="-65" dirty="0">
                <a:latin typeface="Courier New"/>
                <a:cs typeface="Courier New"/>
                <a:hlinkClick r:id="rId4"/>
              </a:rPr>
              <a:t>n</a:t>
            </a:r>
            <a:r>
              <a:rPr sz="1600" spc="35" dirty="0">
                <a:latin typeface="Courier New"/>
                <a:cs typeface="Courier New"/>
                <a:hlinkClick r:id="rId4"/>
              </a:rPr>
              <a:t>y.</a:t>
            </a:r>
            <a:r>
              <a:rPr sz="1600" spc="-65" dirty="0">
                <a:latin typeface="Courier New"/>
                <a:cs typeface="Courier New"/>
                <a:hlinkClick r:id="rId4"/>
              </a:rPr>
              <a:t>c</a:t>
            </a:r>
            <a:r>
              <a:rPr sz="1600" spc="35" dirty="0">
                <a:latin typeface="Courier New"/>
                <a:cs typeface="Courier New"/>
                <a:hlinkClick r:id="rId4"/>
              </a:rPr>
              <a:t>l</a:t>
            </a:r>
            <a:r>
              <a:rPr sz="1600" spc="-65" dirty="0">
                <a:latin typeface="Courier New"/>
                <a:cs typeface="Courier New"/>
                <a:hlinkClick r:id="rId4"/>
              </a:rPr>
              <a:t>o</a:t>
            </a:r>
            <a:r>
              <a:rPr sz="1600" spc="35" dirty="0">
                <a:latin typeface="Courier New"/>
                <a:cs typeface="Courier New"/>
                <a:hlinkClick r:id="rId4"/>
              </a:rPr>
              <a:t>ud</a:t>
            </a:r>
            <a:r>
              <a:rPr sz="1600" spc="-65" dirty="0">
                <a:latin typeface="Courier New"/>
                <a:cs typeface="Courier New"/>
                <a:hlinkClick r:id="rId4"/>
              </a:rPr>
              <a:t>e</a:t>
            </a:r>
            <a:r>
              <a:rPr sz="1600" spc="35" dirty="0">
                <a:latin typeface="Courier New"/>
                <a:cs typeface="Courier New"/>
                <a:hlinkClick r:id="rId4"/>
              </a:rPr>
              <a:t>ra</a:t>
            </a:r>
            <a:r>
              <a:rPr sz="1600" spc="-65" dirty="0">
                <a:latin typeface="Courier New"/>
                <a:cs typeface="Courier New"/>
                <a:hlinkClick r:id="rId4"/>
              </a:rPr>
              <a:t>.</a:t>
            </a:r>
            <a:r>
              <a:rPr sz="1600" spc="35" dirty="0">
                <a:latin typeface="Courier New"/>
                <a:cs typeface="Courier New"/>
                <a:hlinkClick r:id="rId4"/>
              </a:rPr>
              <a:t>c</a:t>
            </a:r>
            <a:r>
              <a:rPr sz="1600" spc="-65" dirty="0">
                <a:latin typeface="Courier New"/>
                <a:cs typeface="Courier New"/>
                <a:hlinkClick r:id="rId4"/>
              </a:rPr>
              <a:t>o</a:t>
            </a:r>
            <a:r>
              <a:rPr sz="1600" spc="40" dirty="0">
                <a:latin typeface="Courier New"/>
                <a:cs typeface="Courier New"/>
                <a:hlinkClick r:id="rId4"/>
              </a:rPr>
              <a:t>m</a:t>
            </a:r>
            <a:r>
              <a:rPr sz="1600" spc="35" dirty="0">
                <a:latin typeface="Courier New"/>
                <a:cs typeface="Courier New"/>
                <a:hlinkClick r:id="rId4"/>
              </a:rPr>
              <a:t>/</a:t>
            </a:r>
            <a:r>
              <a:rPr sz="1600" spc="-65" dirty="0">
                <a:latin typeface="Courier New"/>
                <a:cs typeface="Courier New"/>
                <a:hlinkClick r:id="rId4"/>
              </a:rPr>
              <a:t>d</a:t>
            </a:r>
            <a:r>
              <a:rPr sz="1600" spc="35" dirty="0">
                <a:latin typeface="Courier New"/>
                <a:cs typeface="Courier New"/>
                <a:hlinkClick r:id="rId4"/>
              </a:rPr>
              <a:t>ac</a:t>
            </a:r>
            <a:r>
              <a:rPr sz="1600" spc="-65" dirty="0">
                <a:latin typeface="Courier New"/>
                <a:cs typeface="Courier New"/>
                <a:hlinkClick r:id="rId4"/>
              </a:rPr>
              <a:t>1</a:t>
            </a:r>
            <a:r>
              <a:rPr sz="1600" spc="35" dirty="0">
                <a:latin typeface="Courier New"/>
                <a:cs typeface="Courier New"/>
                <a:hlinkClick r:id="rId4"/>
              </a:rPr>
              <a:t>4b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534025" cy="39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marR="438784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8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U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489700" y="2247900"/>
            <a:ext cx="22733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2273300"/>
            <a:ext cx="1524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550" y="2292350"/>
            <a:ext cx="2133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550" y="22923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606" y="2383535"/>
            <a:ext cx="1203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npu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9700" y="2895600"/>
            <a:ext cx="22733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2921000"/>
            <a:ext cx="11303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550" y="2940050"/>
            <a:ext cx="2133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550" y="29400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6806" y="3031235"/>
            <a:ext cx="812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89700" y="3543300"/>
            <a:ext cx="22733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9600" y="3568700"/>
            <a:ext cx="13335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9550" y="3587750"/>
            <a:ext cx="2133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9550" y="35877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15173" y="3678935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du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35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89700" y="4191000"/>
            <a:ext cx="22733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9100" y="4216400"/>
            <a:ext cx="17018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9550" y="4235450"/>
            <a:ext cx="2133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9550" y="423545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24706" y="4326635"/>
            <a:ext cx="1381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42200" y="2628900"/>
            <a:ext cx="3556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1046" y="26670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2200" y="3276600"/>
            <a:ext cx="3556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1046" y="33147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2200" y="3924300"/>
            <a:ext cx="3556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61046" y="3962400"/>
            <a:ext cx="118110" cy="267335"/>
          </a:xfrm>
          <a:custGeom>
            <a:avLst/>
            <a:gdLst/>
            <a:ahLst/>
            <a:cxnLst/>
            <a:rect l="l" t="t" r="r" b="b"/>
            <a:pathLst>
              <a:path w="118109" h="267335">
                <a:moveTo>
                  <a:pt x="14163" y="150850"/>
                </a:moveTo>
                <a:lnTo>
                  <a:pt x="2045" y="157918"/>
                </a:lnTo>
                <a:lnTo>
                  <a:pt x="0" y="165694"/>
                </a:lnTo>
                <a:lnTo>
                  <a:pt x="58954" y="266758"/>
                </a:lnTo>
                <a:lnTo>
                  <a:pt x="101059" y="194577"/>
                </a:lnTo>
                <a:lnTo>
                  <a:pt x="46254" y="194577"/>
                </a:lnTo>
                <a:lnTo>
                  <a:pt x="21940" y="152896"/>
                </a:lnTo>
                <a:lnTo>
                  <a:pt x="14163" y="150850"/>
                </a:lnTo>
                <a:close/>
              </a:path>
              <a:path w="118109" h="267335">
                <a:moveTo>
                  <a:pt x="71653" y="0"/>
                </a:moveTo>
                <a:lnTo>
                  <a:pt x="46253" y="0"/>
                </a:lnTo>
                <a:lnTo>
                  <a:pt x="46254" y="194577"/>
                </a:lnTo>
                <a:lnTo>
                  <a:pt x="71654" y="194577"/>
                </a:lnTo>
                <a:lnTo>
                  <a:pt x="71653" y="0"/>
                </a:lnTo>
                <a:close/>
              </a:path>
              <a:path w="118109" h="267335">
                <a:moveTo>
                  <a:pt x="103745" y="150849"/>
                </a:moveTo>
                <a:lnTo>
                  <a:pt x="95968" y="152896"/>
                </a:lnTo>
                <a:lnTo>
                  <a:pt x="71654" y="194577"/>
                </a:lnTo>
                <a:lnTo>
                  <a:pt x="101059" y="194577"/>
                </a:lnTo>
                <a:lnTo>
                  <a:pt x="117908" y="165694"/>
                </a:lnTo>
                <a:lnTo>
                  <a:pt x="115862" y="157918"/>
                </a:lnTo>
                <a:lnTo>
                  <a:pt x="103745" y="15084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71830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ub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5" dirty="0">
                <a:latin typeface="Calibri"/>
                <a:cs typeface="Calibri"/>
              </a:rPr>
              <a:t>opu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http://tiny.cloudera.com/dac14e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DATE_FORMA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15" y="1342405"/>
            <a:ext cx="41275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15" y="3133105"/>
            <a:ext cx="677164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723900" y="2108200"/>
            <a:ext cx="80010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" y="2152650"/>
            <a:ext cx="7861300" cy="6731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hdf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df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-pu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dat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-forma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-ud</a:t>
            </a:r>
            <a:r>
              <a:rPr sz="1800" b="1" spc="-85" dirty="0">
                <a:latin typeface="Courier New"/>
                <a:cs typeface="Courier New"/>
              </a:rPr>
              <a:t>f</a:t>
            </a:r>
            <a:r>
              <a:rPr sz="1800" b="1" spc="15" dirty="0">
                <a:latin typeface="Courier New"/>
                <a:cs typeface="Courier New"/>
              </a:rPr>
              <a:t>.ja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/myscripts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" y="4000500"/>
            <a:ext cx="80010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350" y="4044950"/>
            <a:ext cx="7861300" cy="1295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TEMPORAR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FUNCTIO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DATE_FORMAT</a:t>
            </a:r>
            <a:endParaRPr sz="1800">
              <a:latin typeface="Courier New"/>
              <a:cs typeface="Courier New"/>
            </a:endParaRPr>
          </a:p>
          <a:p>
            <a:pPr marL="448945" marR="80010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'com.nexr.pla</a:t>
            </a:r>
            <a:r>
              <a:rPr sz="1800" b="1" spc="-8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for</a:t>
            </a:r>
            <a:r>
              <a:rPr sz="1800" b="1" spc="-85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.hi</a:t>
            </a:r>
            <a:r>
              <a:rPr sz="1800" b="1" spc="-85" dirty="0">
                <a:latin typeface="Courier New"/>
                <a:cs typeface="Courier New"/>
              </a:rPr>
              <a:t>v</a:t>
            </a:r>
            <a:r>
              <a:rPr sz="1800" b="1" spc="15" dirty="0">
                <a:latin typeface="Courier New"/>
                <a:cs typeface="Courier New"/>
              </a:rPr>
              <a:t>e.u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f.U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FDa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eFo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ma</a:t>
            </a:r>
            <a:r>
              <a:rPr sz="1800" b="1" spc="2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'hdf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:/myscrip</a:t>
            </a:r>
            <a:r>
              <a:rPr sz="1800" b="1" spc="-80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/d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</a:t>
            </a:r>
            <a:r>
              <a:rPr sz="1800" b="1" spc="-80" dirty="0">
                <a:latin typeface="Courier New"/>
                <a:cs typeface="Courier New"/>
              </a:rPr>
              <a:t>f</a:t>
            </a:r>
            <a:r>
              <a:rPr sz="1800" b="1" spc="20" dirty="0">
                <a:latin typeface="Courier New"/>
                <a:cs typeface="Courier New"/>
              </a:rPr>
              <a:t>orm</a:t>
            </a:r>
            <a:r>
              <a:rPr sz="1800" b="1" spc="-80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t-u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f.j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8704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" y="1562100"/>
            <a:ext cx="8369300" cy="433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900" y="1663700"/>
            <a:ext cx="77851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550" y="1606550"/>
            <a:ext cx="8229600" cy="4191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28448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order_dat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1;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2011-12-0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800" b="1" spc="-2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10:0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:35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>
              <a:latin typeface="Times New Roman"/>
              <a:cs typeface="Times New Roman"/>
            </a:endParaRPr>
          </a:p>
          <a:p>
            <a:pPr marL="448945" marR="1854200" indent="-279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DATE_FORMA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(ord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r_d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dd-MMM-yyyy</a:t>
            </a:r>
            <a:r>
              <a:rPr sz="1800" b="1" spc="15" dirty="0">
                <a:latin typeface="Courier New"/>
                <a:cs typeface="Courier New"/>
              </a:rPr>
              <a:t>') 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ts val="214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06-Dec-2011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800">
              <a:latin typeface="Times New Roman"/>
              <a:cs typeface="Times New Roman"/>
            </a:endParaRPr>
          </a:p>
          <a:p>
            <a:pPr marL="448945" marR="2275205" indent="-279400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DATE_FORMA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(ord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r_d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dd/mm/yy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ts val="21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06/12/11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800">
              <a:latin typeface="Times New Roman"/>
              <a:cs typeface="Times New Roman"/>
            </a:endParaRPr>
          </a:p>
          <a:p>
            <a:pPr marL="448945" marR="1054100" indent="-279400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DATE_FORMA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(ord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r_d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EEEE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yyyy</a:t>
            </a:r>
            <a:r>
              <a:rPr sz="1800" b="1" spc="15" dirty="0">
                <a:latin typeface="Courier New"/>
                <a:cs typeface="Courier New"/>
              </a:rPr>
              <a:t>') 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Tuesday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2011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42988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088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812554"/>
            <a:ext cx="49345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1028700" y="2781300"/>
            <a:ext cx="73025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895600"/>
            <a:ext cx="26162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150" y="2825750"/>
            <a:ext cx="7162800" cy="635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v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=CA;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4229100"/>
            <a:ext cx="73025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500" y="4343400"/>
            <a:ext cx="5219700" cy="927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3150" y="4273550"/>
            <a:ext cx="7162800" cy="990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STAT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${hivevar:sta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'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760857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R="476250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state.hql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876055"/>
            <a:ext cx="46932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V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876300" y="4305300"/>
            <a:ext cx="7835900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50" y="4349750"/>
            <a:ext cx="7696200" cy="1143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beelin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–</a:t>
            </a:r>
            <a:r>
              <a:rPr sz="1800" b="1" dirty="0">
                <a:latin typeface="Courier New"/>
                <a:cs typeface="Courier New"/>
              </a:rPr>
              <a:t>u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…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-hiveva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state=C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state.hql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beelin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–</a:t>
            </a:r>
            <a:r>
              <a:rPr sz="1800" b="1" dirty="0">
                <a:latin typeface="Courier New"/>
                <a:cs typeface="Courier New"/>
              </a:rPr>
              <a:t>u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…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–hiveva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state=N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state.hql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300" y="2476500"/>
            <a:ext cx="78359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100" y="2603500"/>
            <a:ext cx="65532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750" y="2520950"/>
            <a:ext cx="7696200" cy="965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1473200" indent="-279400">
              <a:lnSpc>
                <a:spcPct val="1065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COUNT(DISTINC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emp_i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employees WHER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'$</a:t>
            </a:r>
            <a:r>
              <a:rPr sz="1800" b="1" spc="20" dirty="0">
                <a:latin typeface="Courier New"/>
                <a:cs typeface="Courier New"/>
              </a:rPr>
              <a:t>{</a:t>
            </a:r>
            <a:r>
              <a:rPr sz="1800" b="1" spc="15" dirty="0">
                <a:latin typeface="Courier New"/>
                <a:cs typeface="Courier New"/>
              </a:rPr>
              <a:t>hivevar:sta</a:t>
            </a:r>
            <a:r>
              <a:rPr sz="1800" b="1" spc="-80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}';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9178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61225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TRANSFOR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0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67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5460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31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742" y="1196354"/>
            <a:ext cx="8074025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F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10</a:t>
            </a:r>
            <a:r>
              <a:rPr spc="30" dirty="0"/>
              <a:t>-</a:t>
            </a:r>
            <a:r>
              <a:rPr spc="-5" dirty="0"/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581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800100" y="1866900"/>
            <a:ext cx="67691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00" y="1981200"/>
            <a:ext cx="58928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550" y="1911350"/>
            <a:ext cx="6629400" cy="914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9525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sales_re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SUM(total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orders GROU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sales_re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768622"/>
            <a:ext cx="1536700" cy="2059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1489" y="4721166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0" y="22563"/>
                </a:moveTo>
                <a:lnTo>
                  <a:pt x="9610" y="0"/>
                </a:lnTo>
              </a:path>
            </a:pathLst>
          </a:custGeom>
          <a:ln w="13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89" y="4732442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0" y="11287"/>
                </a:moveTo>
                <a:lnTo>
                  <a:pt x="9610" y="0"/>
                </a:lnTo>
              </a:path>
            </a:pathLst>
          </a:custGeom>
          <a:ln w="13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1489" y="4743574"/>
            <a:ext cx="10160" cy="635"/>
          </a:xfrm>
          <a:custGeom>
            <a:avLst/>
            <a:gdLst/>
            <a:ahLst/>
            <a:cxnLst/>
            <a:rect l="l" t="t" r="r" b="b"/>
            <a:pathLst>
              <a:path w="10160" h="635">
                <a:moveTo>
                  <a:pt x="0" y="155"/>
                </a:moveTo>
                <a:lnTo>
                  <a:pt x="9610" y="0"/>
                </a:lnTo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1489" y="4748109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60" h="23495">
                <a:moveTo>
                  <a:pt x="0" y="0"/>
                </a:moveTo>
                <a:lnTo>
                  <a:pt x="9610" y="23321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3632" y="3865380"/>
            <a:ext cx="1418590" cy="1745614"/>
          </a:xfrm>
          <a:custGeom>
            <a:avLst/>
            <a:gdLst/>
            <a:ahLst/>
            <a:cxnLst/>
            <a:rect l="l" t="t" r="r" b="b"/>
            <a:pathLst>
              <a:path w="1418589" h="1745614">
                <a:moveTo>
                  <a:pt x="0" y="0"/>
                </a:moveTo>
                <a:lnTo>
                  <a:pt x="1418035" y="0"/>
                </a:lnTo>
                <a:lnTo>
                  <a:pt x="1418035" y="1745150"/>
                </a:lnTo>
                <a:lnTo>
                  <a:pt x="0" y="174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1739" y="3575811"/>
            <a:ext cx="10064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06731" y="3865382"/>
          <a:ext cx="1418034" cy="180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095"/>
                <a:gridCol w="579184"/>
                <a:gridCol w="583755"/>
              </a:tblGrid>
              <a:tr h="259548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  <a:lnT w="1380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380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3625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  <a:lnT w="1380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5174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893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2139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3581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1039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4823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5834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204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392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02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3801">
                      <a:solidFill>
                        <a:srgbClr val="000000"/>
                      </a:solidFill>
                      <a:prstDash val="solid"/>
                    </a:lnL>
                    <a:lnB w="138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38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1804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3801">
                      <a:solidFill>
                        <a:srgbClr val="000000"/>
                      </a:solidFill>
                      <a:prstDash val="solid"/>
                    </a:lnR>
                    <a:lnB w="1380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33127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duc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254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4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14375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35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35" dirty="0"/>
              <a:t>odu</a:t>
            </a:r>
            <a:r>
              <a:rPr spc="-20" dirty="0"/>
              <a:t>c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7205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68615" cy="422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6223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200</a:t>
            </a: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ound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1040765" marR="574040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215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130" dirty="0">
                <a:latin typeface="Calibri"/>
                <a:cs typeface="Calibri"/>
              </a:rPr>
              <a:t>t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60" dirty="0">
                <a:latin typeface="Calibri"/>
                <a:cs typeface="Calibri"/>
              </a:rPr>
              <a:t>!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on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bu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1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35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35" dirty="0"/>
              <a:t>odu</a:t>
            </a:r>
            <a:r>
              <a:rPr spc="-20" dirty="0"/>
              <a:t>c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0" dirty="0"/>
              <a:t>A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955540" cy="282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</a:t>
            </a:r>
            <a:r>
              <a:rPr spc="35" dirty="0"/>
              <a:t>b</a:t>
            </a:r>
            <a:r>
              <a:rPr spc="30" dirty="0"/>
              <a:t>o</a:t>
            </a:r>
            <a:r>
              <a:rPr spc="35" dirty="0"/>
              <a:t>u</a:t>
            </a:r>
            <a:r>
              <a:rPr dirty="0"/>
              <a:t>t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6743700" y="990600"/>
            <a:ext cx="1930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80314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2300" y="1993900"/>
            <a:ext cx="26670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300" y="2032000"/>
            <a:ext cx="13716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2150" y="2038350"/>
            <a:ext cx="252730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2150" y="2038350"/>
            <a:ext cx="2527300" cy="1562100"/>
          </a:xfrm>
          <a:custGeom>
            <a:avLst/>
            <a:gdLst/>
            <a:ahLst/>
            <a:cxnLst/>
            <a:rect l="l" t="t" r="r" b="b"/>
            <a:pathLst>
              <a:path w="2527300" h="1562100">
                <a:moveTo>
                  <a:pt x="0" y="260355"/>
                </a:moveTo>
                <a:lnTo>
                  <a:pt x="3407" y="218124"/>
                </a:lnTo>
                <a:lnTo>
                  <a:pt x="13273" y="178063"/>
                </a:lnTo>
                <a:lnTo>
                  <a:pt x="29060" y="140707"/>
                </a:lnTo>
                <a:lnTo>
                  <a:pt x="50233" y="106593"/>
                </a:lnTo>
                <a:lnTo>
                  <a:pt x="76256" y="76256"/>
                </a:lnTo>
                <a:lnTo>
                  <a:pt x="106592" y="50233"/>
                </a:lnTo>
                <a:lnTo>
                  <a:pt x="140707" y="29060"/>
                </a:lnTo>
                <a:lnTo>
                  <a:pt x="178062" y="13273"/>
                </a:lnTo>
                <a:lnTo>
                  <a:pt x="218124" y="3407"/>
                </a:lnTo>
                <a:lnTo>
                  <a:pt x="260355" y="0"/>
                </a:lnTo>
                <a:lnTo>
                  <a:pt x="2266944" y="0"/>
                </a:lnTo>
                <a:lnTo>
                  <a:pt x="2309175" y="3407"/>
                </a:lnTo>
                <a:lnTo>
                  <a:pt x="2349236" y="13273"/>
                </a:lnTo>
                <a:lnTo>
                  <a:pt x="2386592" y="29060"/>
                </a:lnTo>
                <a:lnTo>
                  <a:pt x="2420707" y="50233"/>
                </a:lnTo>
                <a:lnTo>
                  <a:pt x="2451043" y="76256"/>
                </a:lnTo>
                <a:lnTo>
                  <a:pt x="2477066" y="106593"/>
                </a:lnTo>
                <a:lnTo>
                  <a:pt x="2498239" y="140707"/>
                </a:lnTo>
                <a:lnTo>
                  <a:pt x="2514026" y="178063"/>
                </a:lnTo>
                <a:lnTo>
                  <a:pt x="2523892" y="218124"/>
                </a:lnTo>
                <a:lnTo>
                  <a:pt x="2527300" y="260355"/>
                </a:lnTo>
                <a:lnTo>
                  <a:pt x="2527300" y="1301744"/>
                </a:lnTo>
                <a:lnTo>
                  <a:pt x="2523892" y="1343975"/>
                </a:lnTo>
                <a:lnTo>
                  <a:pt x="2514026" y="1384036"/>
                </a:lnTo>
                <a:lnTo>
                  <a:pt x="2498239" y="1421392"/>
                </a:lnTo>
                <a:lnTo>
                  <a:pt x="2477066" y="1455507"/>
                </a:lnTo>
                <a:lnTo>
                  <a:pt x="2451043" y="1485843"/>
                </a:lnTo>
                <a:lnTo>
                  <a:pt x="2420707" y="1511866"/>
                </a:lnTo>
                <a:lnTo>
                  <a:pt x="2386592" y="1533039"/>
                </a:lnTo>
                <a:lnTo>
                  <a:pt x="2349236" y="1548826"/>
                </a:lnTo>
                <a:lnTo>
                  <a:pt x="2309175" y="1558692"/>
                </a:lnTo>
                <a:lnTo>
                  <a:pt x="2266944" y="1562100"/>
                </a:lnTo>
                <a:lnTo>
                  <a:pt x="260355" y="1562100"/>
                </a:lnTo>
                <a:lnTo>
                  <a:pt x="218124" y="1558692"/>
                </a:lnTo>
                <a:lnTo>
                  <a:pt x="178062" y="1548826"/>
                </a:lnTo>
                <a:lnTo>
                  <a:pt x="140707" y="1533039"/>
                </a:lnTo>
                <a:lnTo>
                  <a:pt x="106592" y="1511866"/>
                </a:lnTo>
                <a:lnTo>
                  <a:pt x="76256" y="1485843"/>
                </a:lnTo>
                <a:lnTo>
                  <a:pt x="50233" y="1455507"/>
                </a:lnTo>
                <a:lnTo>
                  <a:pt x="29060" y="1421392"/>
                </a:lnTo>
                <a:lnTo>
                  <a:pt x="13273" y="1384036"/>
                </a:lnTo>
                <a:lnTo>
                  <a:pt x="3407" y="1343975"/>
                </a:lnTo>
                <a:lnTo>
                  <a:pt x="0" y="1301744"/>
                </a:lnTo>
                <a:lnTo>
                  <a:pt x="0" y="26035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700" y="4419600"/>
            <a:ext cx="26670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7500" y="4457700"/>
            <a:ext cx="25400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550" y="4464050"/>
            <a:ext cx="2527300" cy="156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6550" y="4464050"/>
            <a:ext cx="2527300" cy="1562100"/>
          </a:xfrm>
          <a:custGeom>
            <a:avLst/>
            <a:gdLst/>
            <a:ahLst/>
            <a:cxnLst/>
            <a:rect l="l" t="t" r="r" b="b"/>
            <a:pathLst>
              <a:path w="2527300" h="1562100">
                <a:moveTo>
                  <a:pt x="0" y="260356"/>
                </a:moveTo>
                <a:lnTo>
                  <a:pt x="3407" y="218124"/>
                </a:lnTo>
                <a:lnTo>
                  <a:pt x="13273" y="178063"/>
                </a:lnTo>
                <a:lnTo>
                  <a:pt x="29060" y="140707"/>
                </a:lnTo>
                <a:lnTo>
                  <a:pt x="50233" y="106593"/>
                </a:lnTo>
                <a:lnTo>
                  <a:pt x="76256" y="76256"/>
                </a:lnTo>
                <a:lnTo>
                  <a:pt x="106592" y="50233"/>
                </a:lnTo>
                <a:lnTo>
                  <a:pt x="140707" y="29060"/>
                </a:lnTo>
                <a:lnTo>
                  <a:pt x="178063" y="13273"/>
                </a:lnTo>
                <a:lnTo>
                  <a:pt x="218124" y="3407"/>
                </a:lnTo>
                <a:lnTo>
                  <a:pt x="260355" y="0"/>
                </a:lnTo>
                <a:lnTo>
                  <a:pt x="2266944" y="0"/>
                </a:lnTo>
                <a:lnTo>
                  <a:pt x="2309175" y="3407"/>
                </a:lnTo>
                <a:lnTo>
                  <a:pt x="2349236" y="13273"/>
                </a:lnTo>
                <a:lnTo>
                  <a:pt x="2386592" y="29060"/>
                </a:lnTo>
                <a:lnTo>
                  <a:pt x="2420707" y="50233"/>
                </a:lnTo>
                <a:lnTo>
                  <a:pt x="2451043" y="76256"/>
                </a:lnTo>
                <a:lnTo>
                  <a:pt x="2477066" y="106593"/>
                </a:lnTo>
                <a:lnTo>
                  <a:pt x="2498239" y="140707"/>
                </a:lnTo>
                <a:lnTo>
                  <a:pt x="2514026" y="178063"/>
                </a:lnTo>
                <a:lnTo>
                  <a:pt x="2523892" y="218124"/>
                </a:lnTo>
                <a:lnTo>
                  <a:pt x="2527300" y="260356"/>
                </a:lnTo>
                <a:lnTo>
                  <a:pt x="2527300" y="1301744"/>
                </a:lnTo>
                <a:lnTo>
                  <a:pt x="2523892" y="1343975"/>
                </a:lnTo>
                <a:lnTo>
                  <a:pt x="2514026" y="1384036"/>
                </a:lnTo>
                <a:lnTo>
                  <a:pt x="2498239" y="1421392"/>
                </a:lnTo>
                <a:lnTo>
                  <a:pt x="2477066" y="1455507"/>
                </a:lnTo>
                <a:lnTo>
                  <a:pt x="2451043" y="1485843"/>
                </a:lnTo>
                <a:lnTo>
                  <a:pt x="2420707" y="1511866"/>
                </a:lnTo>
                <a:lnTo>
                  <a:pt x="2386592" y="1533039"/>
                </a:lnTo>
                <a:lnTo>
                  <a:pt x="2349236" y="1548826"/>
                </a:lnTo>
                <a:lnTo>
                  <a:pt x="2309175" y="1558692"/>
                </a:lnTo>
                <a:lnTo>
                  <a:pt x="2266944" y="1562100"/>
                </a:lnTo>
                <a:lnTo>
                  <a:pt x="260355" y="1562100"/>
                </a:lnTo>
                <a:lnTo>
                  <a:pt x="218124" y="1558692"/>
                </a:lnTo>
                <a:lnTo>
                  <a:pt x="178063" y="1548826"/>
                </a:lnTo>
                <a:lnTo>
                  <a:pt x="140707" y="1533039"/>
                </a:lnTo>
                <a:lnTo>
                  <a:pt x="106592" y="1511866"/>
                </a:lnTo>
                <a:lnTo>
                  <a:pt x="76256" y="1485843"/>
                </a:lnTo>
                <a:lnTo>
                  <a:pt x="50233" y="1455507"/>
                </a:lnTo>
                <a:lnTo>
                  <a:pt x="29060" y="1421392"/>
                </a:lnTo>
                <a:lnTo>
                  <a:pt x="13273" y="1384036"/>
                </a:lnTo>
                <a:lnTo>
                  <a:pt x="3407" y="1343975"/>
                </a:lnTo>
                <a:lnTo>
                  <a:pt x="0" y="1301744"/>
                </a:lnTo>
                <a:lnTo>
                  <a:pt x="0" y="2603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100" y="4419600"/>
            <a:ext cx="2679700" cy="170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8500" y="4457700"/>
            <a:ext cx="1104900" cy="622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0950" y="4464050"/>
            <a:ext cx="2540000" cy="156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0950" y="4464050"/>
            <a:ext cx="2540000" cy="1562100"/>
          </a:xfrm>
          <a:custGeom>
            <a:avLst/>
            <a:gdLst/>
            <a:ahLst/>
            <a:cxnLst/>
            <a:rect l="l" t="t" r="r" b="b"/>
            <a:pathLst>
              <a:path w="2540000" h="1562100">
                <a:moveTo>
                  <a:pt x="0" y="260355"/>
                </a:moveTo>
                <a:lnTo>
                  <a:pt x="3407" y="218124"/>
                </a:lnTo>
                <a:lnTo>
                  <a:pt x="13273" y="178063"/>
                </a:lnTo>
                <a:lnTo>
                  <a:pt x="29060" y="140707"/>
                </a:lnTo>
                <a:lnTo>
                  <a:pt x="50233" y="106592"/>
                </a:lnTo>
                <a:lnTo>
                  <a:pt x="76256" y="76256"/>
                </a:lnTo>
                <a:lnTo>
                  <a:pt x="106592" y="50233"/>
                </a:lnTo>
                <a:lnTo>
                  <a:pt x="140707" y="29060"/>
                </a:lnTo>
                <a:lnTo>
                  <a:pt x="178062" y="13273"/>
                </a:lnTo>
                <a:lnTo>
                  <a:pt x="218124" y="3407"/>
                </a:lnTo>
                <a:lnTo>
                  <a:pt x="260355" y="0"/>
                </a:lnTo>
                <a:lnTo>
                  <a:pt x="2279644" y="0"/>
                </a:lnTo>
                <a:lnTo>
                  <a:pt x="2321875" y="3407"/>
                </a:lnTo>
                <a:lnTo>
                  <a:pt x="2361936" y="13273"/>
                </a:lnTo>
                <a:lnTo>
                  <a:pt x="2399292" y="29060"/>
                </a:lnTo>
                <a:lnTo>
                  <a:pt x="2433407" y="50233"/>
                </a:lnTo>
                <a:lnTo>
                  <a:pt x="2463743" y="76256"/>
                </a:lnTo>
                <a:lnTo>
                  <a:pt x="2489766" y="106592"/>
                </a:lnTo>
                <a:lnTo>
                  <a:pt x="2510939" y="140707"/>
                </a:lnTo>
                <a:lnTo>
                  <a:pt x="2526726" y="178063"/>
                </a:lnTo>
                <a:lnTo>
                  <a:pt x="2536592" y="218124"/>
                </a:lnTo>
                <a:lnTo>
                  <a:pt x="2540000" y="260355"/>
                </a:lnTo>
                <a:lnTo>
                  <a:pt x="2540000" y="1301744"/>
                </a:lnTo>
                <a:lnTo>
                  <a:pt x="2536592" y="1343975"/>
                </a:lnTo>
                <a:lnTo>
                  <a:pt x="2526726" y="1384036"/>
                </a:lnTo>
                <a:lnTo>
                  <a:pt x="2510939" y="1421392"/>
                </a:lnTo>
                <a:lnTo>
                  <a:pt x="2489766" y="1455507"/>
                </a:lnTo>
                <a:lnTo>
                  <a:pt x="2463743" y="1485843"/>
                </a:lnTo>
                <a:lnTo>
                  <a:pt x="2433407" y="1511866"/>
                </a:lnTo>
                <a:lnTo>
                  <a:pt x="2399292" y="1533039"/>
                </a:lnTo>
                <a:lnTo>
                  <a:pt x="2361936" y="1548826"/>
                </a:lnTo>
                <a:lnTo>
                  <a:pt x="2321875" y="1558692"/>
                </a:lnTo>
                <a:lnTo>
                  <a:pt x="2279644" y="1562100"/>
                </a:lnTo>
                <a:lnTo>
                  <a:pt x="260355" y="1562100"/>
                </a:lnTo>
                <a:lnTo>
                  <a:pt x="218124" y="1558692"/>
                </a:lnTo>
                <a:lnTo>
                  <a:pt x="178062" y="1548826"/>
                </a:lnTo>
                <a:lnTo>
                  <a:pt x="140707" y="1533039"/>
                </a:lnTo>
                <a:lnTo>
                  <a:pt x="106592" y="1511866"/>
                </a:lnTo>
                <a:lnTo>
                  <a:pt x="76256" y="1485843"/>
                </a:lnTo>
                <a:lnTo>
                  <a:pt x="50233" y="1455507"/>
                </a:lnTo>
                <a:lnTo>
                  <a:pt x="29060" y="1421392"/>
                </a:lnTo>
                <a:lnTo>
                  <a:pt x="13273" y="1384036"/>
                </a:lnTo>
                <a:lnTo>
                  <a:pt x="3407" y="1343975"/>
                </a:lnTo>
                <a:lnTo>
                  <a:pt x="0" y="1301744"/>
                </a:lnTo>
                <a:lnTo>
                  <a:pt x="0" y="260355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2085" y="3600389"/>
            <a:ext cx="910590" cy="858519"/>
          </a:xfrm>
          <a:custGeom>
            <a:avLst/>
            <a:gdLst/>
            <a:ahLst/>
            <a:cxnLst/>
            <a:rect l="l" t="t" r="r" b="b"/>
            <a:pathLst>
              <a:path w="910589" h="858520">
                <a:moveTo>
                  <a:pt x="60669" y="687867"/>
                </a:moveTo>
                <a:lnTo>
                  <a:pt x="50736" y="693035"/>
                </a:lnTo>
                <a:lnTo>
                  <a:pt x="0" y="858492"/>
                </a:lnTo>
                <a:lnTo>
                  <a:pt x="160712" y="821192"/>
                </a:lnTo>
                <a:lnTo>
                  <a:pt x="171345" y="814454"/>
                </a:lnTo>
                <a:lnTo>
                  <a:pt x="175458" y="802783"/>
                </a:lnTo>
                <a:lnTo>
                  <a:pt x="173265" y="798064"/>
                </a:lnTo>
                <a:lnTo>
                  <a:pt x="91838" y="798064"/>
                </a:lnTo>
                <a:lnTo>
                  <a:pt x="121227" y="770347"/>
                </a:lnTo>
                <a:lnTo>
                  <a:pt x="65697" y="770347"/>
                </a:lnTo>
                <a:lnTo>
                  <a:pt x="83184" y="711009"/>
                </a:lnTo>
                <a:lnTo>
                  <a:pt x="82633" y="698631"/>
                </a:lnTo>
                <a:lnTo>
                  <a:pt x="74793" y="689331"/>
                </a:lnTo>
                <a:lnTo>
                  <a:pt x="60669" y="687867"/>
                </a:lnTo>
                <a:close/>
              </a:path>
              <a:path w="910589" h="858520">
                <a:moveTo>
                  <a:pt x="159161" y="783836"/>
                </a:moveTo>
                <a:lnTo>
                  <a:pt x="91838" y="798064"/>
                </a:lnTo>
                <a:lnTo>
                  <a:pt x="173265" y="798064"/>
                </a:lnTo>
                <a:lnTo>
                  <a:pt x="169315" y="789562"/>
                </a:lnTo>
                <a:lnTo>
                  <a:pt x="159161" y="783836"/>
                </a:lnTo>
                <a:close/>
              </a:path>
              <a:path w="910589" h="858520">
                <a:moveTo>
                  <a:pt x="891745" y="60427"/>
                </a:moveTo>
                <a:lnTo>
                  <a:pt x="818437" y="60427"/>
                </a:lnTo>
                <a:lnTo>
                  <a:pt x="65697" y="770347"/>
                </a:lnTo>
                <a:lnTo>
                  <a:pt x="121227" y="770347"/>
                </a:lnTo>
                <a:lnTo>
                  <a:pt x="844577" y="88145"/>
                </a:lnTo>
                <a:lnTo>
                  <a:pt x="883245" y="88145"/>
                </a:lnTo>
                <a:lnTo>
                  <a:pt x="891745" y="60427"/>
                </a:lnTo>
                <a:close/>
              </a:path>
              <a:path w="910589" h="858520">
                <a:moveTo>
                  <a:pt x="883245" y="88145"/>
                </a:moveTo>
                <a:lnTo>
                  <a:pt x="844577" y="88145"/>
                </a:lnTo>
                <a:lnTo>
                  <a:pt x="827091" y="147483"/>
                </a:lnTo>
                <a:lnTo>
                  <a:pt x="827643" y="159861"/>
                </a:lnTo>
                <a:lnTo>
                  <a:pt x="835482" y="169161"/>
                </a:lnTo>
                <a:lnTo>
                  <a:pt x="849606" y="170625"/>
                </a:lnTo>
                <a:lnTo>
                  <a:pt x="859538" y="165456"/>
                </a:lnTo>
                <a:lnTo>
                  <a:pt x="883245" y="88145"/>
                </a:lnTo>
                <a:close/>
              </a:path>
              <a:path w="910589" h="858520">
                <a:moveTo>
                  <a:pt x="910275" y="0"/>
                </a:moveTo>
                <a:lnTo>
                  <a:pt x="749564" y="37299"/>
                </a:lnTo>
                <a:lnTo>
                  <a:pt x="738929" y="44038"/>
                </a:lnTo>
                <a:lnTo>
                  <a:pt x="734816" y="55709"/>
                </a:lnTo>
                <a:lnTo>
                  <a:pt x="740961" y="68930"/>
                </a:lnTo>
                <a:lnTo>
                  <a:pt x="751114" y="74656"/>
                </a:lnTo>
                <a:lnTo>
                  <a:pt x="818437" y="60427"/>
                </a:lnTo>
                <a:lnTo>
                  <a:pt x="891745" y="60427"/>
                </a:lnTo>
                <a:lnTo>
                  <a:pt x="910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1181" y="3600394"/>
            <a:ext cx="1054100" cy="858519"/>
          </a:xfrm>
          <a:custGeom>
            <a:avLst/>
            <a:gdLst/>
            <a:ahLst/>
            <a:cxnLst/>
            <a:rect l="l" t="t" r="r" b="b"/>
            <a:pathLst>
              <a:path w="1054100" h="858520">
                <a:moveTo>
                  <a:pt x="890505" y="795337"/>
                </a:moveTo>
                <a:lnTo>
                  <a:pt x="880174" y="801431"/>
                </a:lnTo>
                <a:lnTo>
                  <a:pt x="874637" y="814955"/>
                </a:lnTo>
                <a:lnTo>
                  <a:pt x="879408" y="826727"/>
                </a:lnTo>
                <a:lnTo>
                  <a:pt x="890719" y="832918"/>
                </a:lnTo>
                <a:lnTo>
                  <a:pt x="1053710" y="858483"/>
                </a:lnTo>
                <a:lnTo>
                  <a:pt x="1032808" y="804863"/>
                </a:lnTo>
                <a:lnTo>
                  <a:pt x="957737" y="804863"/>
                </a:lnTo>
                <a:lnTo>
                  <a:pt x="890505" y="795337"/>
                </a:lnTo>
                <a:close/>
              </a:path>
              <a:path w="1054100" h="858520">
                <a:moveTo>
                  <a:pt x="132227" y="83157"/>
                </a:moveTo>
                <a:lnTo>
                  <a:pt x="71907" y="83157"/>
                </a:lnTo>
                <a:lnTo>
                  <a:pt x="957737" y="804863"/>
                </a:lnTo>
                <a:lnTo>
                  <a:pt x="1032808" y="804863"/>
                </a:lnTo>
                <a:lnTo>
                  <a:pt x="1021294" y="775326"/>
                </a:lnTo>
                <a:lnTo>
                  <a:pt x="981802" y="775326"/>
                </a:lnTo>
                <a:lnTo>
                  <a:pt x="132227" y="83157"/>
                </a:lnTo>
                <a:close/>
              </a:path>
              <a:path w="1054100" h="858520">
                <a:moveTo>
                  <a:pt x="980409" y="692732"/>
                </a:moveTo>
                <a:lnTo>
                  <a:pt x="966529" y="695425"/>
                </a:lnTo>
                <a:lnTo>
                  <a:pt x="959660" y="705217"/>
                </a:lnTo>
                <a:lnTo>
                  <a:pt x="960065" y="717410"/>
                </a:lnTo>
                <a:lnTo>
                  <a:pt x="981802" y="775326"/>
                </a:lnTo>
                <a:lnTo>
                  <a:pt x="1021294" y="775326"/>
                </a:lnTo>
                <a:lnTo>
                  <a:pt x="990661" y="696741"/>
                </a:lnTo>
                <a:lnTo>
                  <a:pt x="980409" y="692732"/>
                </a:lnTo>
                <a:close/>
              </a:path>
              <a:path w="1054100" h="858520">
                <a:moveTo>
                  <a:pt x="0" y="0"/>
                </a:moveTo>
                <a:lnTo>
                  <a:pt x="63048" y="161741"/>
                </a:lnTo>
                <a:lnTo>
                  <a:pt x="73300" y="165750"/>
                </a:lnTo>
                <a:lnTo>
                  <a:pt x="87180" y="163057"/>
                </a:lnTo>
                <a:lnTo>
                  <a:pt x="94050" y="153265"/>
                </a:lnTo>
                <a:lnTo>
                  <a:pt x="93645" y="141072"/>
                </a:lnTo>
                <a:lnTo>
                  <a:pt x="71907" y="83157"/>
                </a:lnTo>
                <a:lnTo>
                  <a:pt x="132227" y="83157"/>
                </a:lnTo>
                <a:lnTo>
                  <a:pt x="95972" y="53619"/>
                </a:lnTo>
                <a:lnTo>
                  <a:pt x="174941" y="53619"/>
                </a:lnTo>
                <a:lnTo>
                  <a:pt x="179072" y="43526"/>
                </a:lnTo>
                <a:lnTo>
                  <a:pt x="174301" y="31755"/>
                </a:lnTo>
                <a:lnTo>
                  <a:pt x="162990" y="25565"/>
                </a:lnTo>
                <a:lnTo>
                  <a:pt x="0" y="0"/>
                </a:lnTo>
                <a:close/>
              </a:path>
              <a:path w="1054100" h="858520">
                <a:moveTo>
                  <a:pt x="174941" y="53619"/>
                </a:moveTo>
                <a:lnTo>
                  <a:pt x="95972" y="53619"/>
                </a:lnTo>
                <a:lnTo>
                  <a:pt x="163204" y="63144"/>
                </a:lnTo>
                <a:lnTo>
                  <a:pt x="173536" y="57051"/>
                </a:lnTo>
                <a:lnTo>
                  <a:pt x="174941" y="53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7951470" cy="205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Clr>
                <a:srgbClr val="2DA6C9"/>
              </a:buClr>
              <a:buFont typeface="Malgun Gothic"/>
              <a:buChar char="▪"/>
            </a:pPr>
            <a:endParaRPr sz="2500">
              <a:latin typeface="Times New Roman"/>
              <a:cs typeface="Times New Roman"/>
            </a:endParaRPr>
          </a:p>
          <a:p>
            <a:pPr marR="27305" algn="ctr">
              <a:lnSpc>
                <a:spcPct val="100000"/>
              </a:lnSpc>
            </a:pPr>
            <a:r>
              <a:rPr sz="1800" spc="-35" dirty="0">
                <a:solidFill>
                  <a:srgbClr val="0B5A79"/>
                </a:solidFill>
                <a:latin typeface="Calibri"/>
                <a:cs typeface="Calibri"/>
              </a:rPr>
              <a:t>Pr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ess</a:t>
            </a:r>
            <a:r>
              <a:rPr sz="1800" spc="-15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900">
              <a:latin typeface="Times New Roman"/>
              <a:cs typeface="Times New Roman"/>
            </a:endParaRPr>
          </a:p>
          <a:p>
            <a:pPr marL="3154680" lvl="1" indent="-292100">
              <a:lnSpc>
                <a:spcPts val="2130"/>
              </a:lnSpc>
              <a:buFont typeface="Arial"/>
              <a:buChar char="•"/>
              <a:tabLst>
                <a:tab pos="3155315" algn="l"/>
              </a:tabLst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doo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du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154680" lvl="1" indent="-292100">
              <a:lnSpc>
                <a:spcPts val="2130"/>
              </a:lnSpc>
              <a:buFont typeface="Arial"/>
              <a:buChar char="•"/>
              <a:tabLst>
                <a:tab pos="3155315" algn="l"/>
              </a:tabLst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D</a:t>
            </a:r>
            <a:r>
              <a:rPr spc="45" dirty="0"/>
              <a:t>i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bu</a:t>
            </a:r>
            <a:r>
              <a:rPr spc="-5" dirty="0"/>
              <a:t>t</a:t>
            </a:r>
            <a:r>
              <a:rPr dirty="0"/>
              <a:t>ed</a:t>
            </a:r>
            <a:r>
              <a:rPr spc="-204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45" dirty="0"/>
              <a:t>Pr</a:t>
            </a:r>
            <a:r>
              <a:rPr spc="35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5" dirty="0"/>
              <a:t>F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25" dirty="0"/>
              <a:t>m</a:t>
            </a:r>
            <a:r>
              <a:rPr dirty="0"/>
              <a:t>e</a:t>
            </a:r>
            <a:r>
              <a:rPr spc="-2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18" name="object 18"/>
          <p:cNvSpPr/>
          <p:nvPr/>
        </p:nvSpPr>
        <p:spPr>
          <a:xfrm>
            <a:off x="4133761" y="5152411"/>
            <a:ext cx="927735" cy="172085"/>
          </a:xfrm>
          <a:custGeom>
            <a:avLst/>
            <a:gdLst/>
            <a:ahLst/>
            <a:cxnLst/>
            <a:rect l="l" t="t" r="r" b="b"/>
            <a:pathLst>
              <a:path w="927735" h="172085">
                <a:moveTo>
                  <a:pt x="894650" y="105388"/>
                </a:moveTo>
                <a:lnTo>
                  <a:pt x="108272" y="105388"/>
                </a:lnTo>
                <a:lnTo>
                  <a:pt x="819034" y="105389"/>
                </a:lnTo>
                <a:lnTo>
                  <a:pt x="758973" y="143359"/>
                </a:lnTo>
                <a:lnTo>
                  <a:pt x="757189" y="154033"/>
                </a:lnTo>
                <a:lnTo>
                  <a:pt x="762396" y="167128"/>
                </a:lnTo>
                <a:lnTo>
                  <a:pt x="773083" y="171948"/>
                </a:lnTo>
                <a:lnTo>
                  <a:pt x="784797" y="169468"/>
                </a:lnTo>
                <a:lnTo>
                  <a:pt x="894650" y="105388"/>
                </a:lnTo>
                <a:close/>
              </a:path>
              <a:path w="927735" h="172085">
                <a:moveTo>
                  <a:pt x="152241" y="0"/>
                </a:moveTo>
                <a:lnTo>
                  <a:pt x="147053" y="557"/>
                </a:lnTo>
                <a:lnTo>
                  <a:pt x="0" y="86338"/>
                </a:lnTo>
                <a:lnTo>
                  <a:pt x="151203" y="171897"/>
                </a:lnTo>
                <a:lnTo>
                  <a:pt x="161628" y="168357"/>
                </a:lnTo>
                <a:lnTo>
                  <a:pt x="170695" y="157210"/>
                </a:lnTo>
                <a:lnTo>
                  <a:pt x="169630" y="145535"/>
                </a:lnTo>
                <a:lnTo>
                  <a:pt x="161706" y="136558"/>
                </a:lnTo>
                <a:lnTo>
                  <a:pt x="108272" y="105388"/>
                </a:lnTo>
                <a:lnTo>
                  <a:pt x="894650" y="105388"/>
                </a:lnTo>
                <a:lnTo>
                  <a:pt x="927305" y="86339"/>
                </a:lnTo>
                <a:lnTo>
                  <a:pt x="893640" y="67289"/>
                </a:lnTo>
                <a:lnTo>
                  <a:pt x="108272" y="67288"/>
                </a:lnTo>
                <a:lnTo>
                  <a:pt x="166221" y="32466"/>
                </a:lnTo>
                <a:lnTo>
                  <a:pt x="171041" y="21779"/>
                </a:lnTo>
                <a:lnTo>
                  <a:pt x="168563" y="10064"/>
                </a:lnTo>
                <a:lnTo>
                  <a:pt x="165912" y="5520"/>
                </a:lnTo>
                <a:lnTo>
                  <a:pt x="161671" y="2481"/>
                </a:lnTo>
                <a:lnTo>
                  <a:pt x="152241" y="0"/>
                </a:lnTo>
                <a:close/>
              </a:path>
              <a:path w="927735" h="172085">
                <a:moveTo>
                  <a:pt x="776104" y="780"/>
                </a:moveTo>
                <a:lnTo>
                  <a:pt x="765679" y="4320"/>
                </a:lnTo>
                <a:lnTo>
                  <a:pt x="756611" y="15466"/>
                </a:lnTo>
                <a:lnTo>
                  <a:pt x="757676" y="27141"/>
                </a:lnTo>
                <a:lnTo>
                  <a:pt x="765600" y="36118"/>
                </a:lnTo>
                <a:lnTo>
                  <a:pt x="819034" y="67289"/>
                </a:lnTo>
                <a:lnTo>
                  <a:pt x="893640" y="67289"/>
                </a:lnTo>
                <a:lnTo>
                  <a:pt x="776104" y="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81081" y="4599410"/>
            <a:ext cx="215900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es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ou</a:t>
            </a:r>
            <a:r>
              <a:rPr sz="1800" spc="-3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 </a:t>
            </a:r>
            <a:r>
              <a:rPr sz="1800" spc="-40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800" spc="3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50">
              <a:latin typeface="Times New Roman"/>
              <a:cs typeface="Times New Roman"/>
            </a:endParaRPr>
          </a:p>
          <a:p>
            <a:pPr marL="978535" indent="-292100">
              <a:lnSpc>
                <a:spcPct val="100000"/>
              </a:lnSpc>
              <a:buFont typeface="Arial"/>
              <a:buChar char="•"/>
              <a:tabLst>
                <a:tab pos="979169" algn="l"/>
              </a:tabLst>
            </a:pPr>
            <a:r>
              <a:rPr sz="1800" spc="-80" dirty="0">
                <a:latin typeface="Calibri"/>
                <a:cs typeface="Calibri"/>
              </a:rPr>
              <a:t>Y</a:t>
            </a: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0322" y="4599410"/>
            <a:ext cx="80391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00" spc="-3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150485" cy="248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</a:t>
            </a:r>
            <a:r>
              <a:rPr spc="45" dirty="0"/>
              <a:t>i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50" dirty="0"/>
              <a:t>P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20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2832100" y="4152900"/>
            <a:ext cx="24257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1950" y="4197350"/>
            <a:ext cx="2286000" cy="1752600"/>
          </a:xfrm>
          <a:custGeom>
            <a:avLst/>
            <a:gdLst/>
            <a:ahLst/>
            <a:cxnLst/>
            <a:rect l="l" t="t" r="r" b="b"/>
            <a:pathLst>
              <a:path w="2286000" h="1752600">
                <a:moveTo>
                  <a:pt x="1993894" y="0"/>
                </a:moveTo>
                <a:lnTo>
                  <a:pt x="292105" y="0"/>
                </a:lnTo>
                <a:lnTo>
                  <a:pt x="268147" y="968"/>
                </a:lnTo>
                <a:lnTo>
                  <a:pt x="221908" y="8489"/>
                </a:lnTo>
                <a:lnTo>
                  <a:pt x="178404" y="22955"/>
                </a:lnTo>
                <a:lnTo>
                  <a:pt x="138236" y="43763"/>
                </a:lnTo>
                <a:lnTo>
                  <a:pt x="102006" y="70314"/>
                </a:lnTo>
                <a:lnTo>
                  <a:pt x="70314" y="102006"/>
                </a:lnTo>
                <a:lnTo>
                  <a:pt x="43763" y="138236"/>
                </a:lnTo>
                <a:lnTo>
                  <a:pt x="22955" y="178404"/>
                </a:lnTo>
                <a:lnTo>
                  <a:pt x="8489" y="221908"/>
                </a:lnTo>
                <a:lnTo>
                  <a:pt x="968" y="268147"/>
                </a:lnTo>
                <a:lnTo>
                  <a:pt x="0" y="292105"/>
                </a:lnTo>
                <a:lnTo>
                  <a:pt x="0" y="1460495"/>
                </a:lnTo>
                <a:lnTo>
                  <a:pt x="3823" y="1507876"/>
                </a:lnTo>
                <a:lnTo>
                  <a:pt x="14891" y="1552822"/>
                </a:lnTo>
                <a:lnTo>
                  <a:pt x="32604" y="1594734"/>
                </a:lnTo>
                <a:lnTo>
                  <a:pt x="56359" y="1633008"/>
                </a:lnTo>
                <a:lnTo>
                  <a:pt x="85555" y="1667044"/>
                </a:lnTo>
                <a:lnTo>
                  <a:pt x="119591" y="1696240"/>
                </a:lnTo>
                <a:lnTo>
                  <a:pt x="157865" y="1719995"/>
                </a:lnTo>
                <a:lnTo>
                  <a:pt x="199777" y="1737708"/>
                </a:lnTo>
                <a:lnTo>
                  <a:pt x="244724" y="1748776"/>
                </a:lnTo>
                <a:lnTo>
                  <a:pt x="292105" y="1752600"/>
                </a:lnTo>
                <a:lnTo>
                  <a:pt x="1993894" y="1752600"/>
                </a:lnTo>
                <a:lnTo>
                  <a:pt x="2041275" y="1748776"/>
                </a:lnTo>
                <a:lnTo>
                  <a:pt x="2086222" y="1737708"/>
                </a:lnTo>
                <a:lnTo>
                  <a:pt x="2128134" y="1719995"/>
                </a:lnTo>
                <a:lnTo>
                  <a:pt x="2166408" y="1696240"/>
                </a:lnTo>
                <a:lnTo>
                  <a:pt x="2200444" y="1667044"/>
                </a:lnTo>
                <a:lnTo>
                  <a:pt x="2229640" y="1633008"/>
                </a:lnTo>
                <a:lnTo>
                  <a:pt x="2253395" y="1594734"/>
                </a:lnTo>
                <a:lnTo>
                  <a:pt x="2271108" y="1552822"/>
                </a:lnTo>
                <a:lnTo>
                  <a:pt x="2282176" y="1507876"/>
                </a:lnTo>
                <a:lnTo>
                  <a:pt x="2286000" y="1460495"/>
                </a:lnTo>
                <a:lnTo>
                  <a:pt x="2286000" y="292105"/>
                </a:lnTo>
                <a:lnTo>
                  <a:pt x="2282176" y="244724"/>
                </a:lnTo>
                <a:lnTo>
                  <a:pt x="2271108" y="199777"/>
                </a:lnTo>
                <a:lnTo>
                  <a:pt x="2253395" y="157865"/>
                </a:lnTo>
                <a:lnTo>
                  <a:pt x="2229640" y="119591"/>
                </a:lnTo>
                <a:lnTo>
                  <a:pt x="2200444" y="85555"/>
                </a:lnTo>
                <a:lnTo>
                  <a:pt x="2166408" y="56359"/>
                </a:lnTo>
                <a:lnTo>
                  <a:pt x="2128134" y="32604"/>
                </a:lnTo>
                <a:lnTo>
                  <a:pt x="2086222" y="14891"/>
                </a:lnTo>
                <a:lnTo>
                  <a:pt x="2041275" y="3823"/>
                </a:lnTo>
                <a:lnTo>
                  <a:pt x="1993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950" y="4197350"/>
            <a:ext cx="2286000" cy="1752600"/>
          </a:xfrm>
          <a:custGeom>
            <a:avLst/>
            <a:gdLst/>
            <a:ahLst/>
            <a:cxnLst/>
            <a:rect l="l" t="t" r="r" b="b"/>
            <a:pathLst>
              <a:path w="2286000" h="1752600">
                <a:moveTo>
                  <a:pt x="0" y="292105"/>
                </a:moveTo>
                <a:lnTo>
                  <a:pt x="3823" y="244724"/>
                </a:lnTo>
                <a:lnTo>
                  <a:pt x="14891" y="199777"/>
                </a:lnTo>
                <a:lnTo>
                  <a:pt x="32604" y="157865"/>
                </a:lnTo>
                <a:lnTo>
                  <a:pt x="56359" y="119591"/>
                </a:lnTo>
                <a:lnTo>
                  <a:pt x="85555" y="85555"/>
                </a:lnTo>
                <a:lnTo>
                  <a:pt x="119591" y="56359"/>
                </a:lnTo>
                <a:lnTo>
                  <a:pt x="157865" y="32604"/>
                </a:lnTo>
                <a:lnTo>
                  <a:pt x="199777" y="14891"/>
                </a:lnTo>
                <a:lnTo>
                  <a:pt x="244724" y="3823"/>
                </a:lnTo>
                <a:lnTo>
                  <a:pt x="292105" y="0"/>
                </a:lnTo>
                <a:lnTo>
                  <a:pt x="1993895" y="0"/>
                </a:lnTo>
                <a:lnTo>
                  <a:pt x="2041275" y="3823"/>
                </a:lnTo>
                <a:lnTo>
                  <a:pt x="2086222" y="14891"/>
                </a:lnTo>
                <a:lnTo>
                  <a:pt x="2128134" y="32604"/>
                </a:lnTo>
                <a:lnTo>
                  <a:pt x="2166408" y="56359"/>
                </a:lnTo>
                <a:lnTo>
                  <a:pt x="2200444" y="85555"/>
                </a:lnTo>
                <a:lnTo>
                  <a:pt x="2229640" y="119591"/>
                </a:lnTo>
                <a:lnTo>
                  <a:pt x="2253395" y="157865"/>
                </a:lnTo>
                <a:lnTo>
                  <a:pt x="2271108" y="199777"/>
                </a:lnTo>
                <a:lnTo>
                  <a:pt x="2282176" y="244724"/>
                </a:lnTo>
                <a:lnTo>
                  <a:pt x="2286000" y="292105"/>
                </a:lnTo>
                <a:lnTo>
                  <a:pt x="2286000" y="1460495"/>
                </a:lnTo>
                <a:lnTo>
                  <a:pt x="2282176" y="1507875"/>
                </a:lnTo>
                <a:lnTo>
                  <a:pt x="2271108" y="1552822"/>
                </a:lnTo>
                <a:lnTo>
                  <a:pt x="2253395" y="1594734"/>
                </a:lnTo>
                <a:lnTo>
                  <a:pt x="2229640" y="1633008"/>
                </a:lnTo>
                <a:lnTo>
                  <a:pt x="2200444" y="1667044"/>
                </a:lnTo>
                <a:lnTo>
                  <a:pt x="2166408" y="1696240"/>
                </a:lnTo>
                <a:lnTo>
                  <a:pt x="2128134" y="1719995"/>
                </a:lnTo>
                <a:lnTo>
                  <a:pt x="2086222" y="1737708"/>
                </a:lnTo>
                <a:lnTo>
                  <a:pt x="2041275" y="1748776"/>
                </a:lnTo>
                <a:lnTo>
                  <a:pt x="1993895" y="1752600"/>
                </a:lnTo>
                <a:lnTo>
                  <a:pt x="292105" y="1752600"/>
                </a:lnTo>
                <a:lnTo>
                  <a:pt x="244724" y="1748776"/>
                </a:lnTo>
                <a:lnTo>
                  <a:pt x="199777" y="1737708"/>
                </a:lnTo>
                <a:lnTo>
                  <a:pt x="157865" y="1719995"/>
                </a:lnTo>
                <a:lnTo>
                  <a:pt x="119591" y="1696240"/>
                </a:lnTo>
                <a:lnTo>
                  <a:pt x="85555" y="1667044"/>
                </a:lnTo>
                <a:lnTo>
                  <a:pt x="56359" y="1633008"/>
                </a:lnTo>
                <a:lnTo>
                  <a:pt x="32604" y="1594734"/>
                </a:lnTo>
                <a:lnTo>
                  <a:pt x="14891" y="1552822"/>
                </a:lnTo>
                <a:lnTo>
                  <a:pt x="3823" y="1507875"/>
                </a:lnTo>
                <a:lnTo>
                  <a:pt x="0" y="1460495"/>
                </a:lnTo>
                <a:lnTo>
                  <a:pt x="0" y="292105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4851400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2650" y="48962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66006" y="0"/>
                </a:moveTo>
                <a:lnTo>
                  <a:pt x="123759" y="7976"/>
                </a:lnTo>
                <a:lnTo>
                  <a:pt x="85686" y="25306"/>
                </a:lnTo>
                <a:lnTo>
                  <a:pt x="53060" y="50715"/>
                </a:lnTo>
                <a:lnTo>
                  <a:pt x="27155" y="82930"/>
                </a:lnTo>
                <a:lnTo>
                  <a:pt x="9244" y="120678"/>
                </a:lnTo>
                <a:lnTo>
                  <a:pt x="595" y="162832"/>
                </a:lnTo>
                <a:lnTo>
                  <a:pt x="0" y="177415"/>
                </a:lnTo>
                <a:lnTo>
                  <a:pt x="608" y="192143"/>
                </a:lnTo>
                <a:lnTo>
                  <a:pt x="9158" y="233610"/>
                </a:lnTo>
                <a:lnTo>
                  <a:pt x="27144" y="271056"/>
                </a:lnTo>
                <a:lnTo>
                  <a:pt x="53550" y="303090"/>
                </a:lnTo>
                <a:lnTo>
                  <a:pt x="87381" y="328470"/>
                </a:lnTo>
                <a:lnTo>
                  <a:pt x="127639" y="345953"/>
                </a:lnTo>
                <a:lnTo>
                  <a:pt x="173328" y="354295"/>
                </a:lnTo>
                <a:lnTo>
                  <a:pt x="189593" y="354830"/>
                </a:lnTo>
                <a:lnTo>
                  <a:pt x="204060" y="353289"/>
                </a:lnTo>
                <a:lnTo>
                  <a:pt x="245058" y="342053"/>
                </a:lnTo>
                <a:lnTo>
                  <a:pt x="281457" y="321889"/>
                </a:lnTo>
                <a:lnTo>
                  <a:pt x="311984" y="294069"/>
                </a:lnTo>
                <a:lnTo>
                  <a:pt x="335366" y="259868"/>
                </a:lnTo>
                <a:lnTo>
                  <a:pt x="350329" y="220559"/>
                </a:lnTo>
                <a:lnTo>
                  <a:pt x="355600" y="177415"/>
                </a:lnTo>
                <a:lnTo>
                  <a:pt x="354991" y="162686"/>
                </a:lnTo>
                <a:lnTo>
                  <a:pt x="346441" y="121219"/>
                </a:lnTo>
                <a:lnTo>
                  <a:pt x="328455" y="83774"/>
                </a:lnTo>
                <a:lnTo>
                  <a:pt x="302049" y="51739"/>
                </a:lnTo>
                <a:lnTo>
                  <a:pt x="268218" y="26359"/>
                </a:lnTo>
                <a:lnTo>
                  <a:pt x="227960" y="8876"/>
                </a:lnTo>
                <a:lnTo>
                  <a:pt x="182271" y="534"/>
                </a:lnTo>
                <a:lnTo>
                  <a:pt x="166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2650" y="48962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0" y="177415"/>
                </a:moveTo>
                <a:lnTo>
                  <a:pt x="5270" y="134271"/>
                </a:lnTo>
                <a:lnTo>
                  <a:pt x="20233" y="94961"/>
                </a:lnTo>
                <a:lnTo>
                  <a:pt x="43615" y="60760"/>
                </a:lnTo>
                <a:lnTo>
                  <a:pt x="74142" y="32940"/>
                </a:lnTo>
                <a:lnTo>
                  <a:pt x="110541" y="12776"/>
                </a:lnTo>
                <a:lnTo>
                  <a:pt x="151539" y="1540"/>
                </a:lnTo>
                <a:lnTo>
                  <a:pt x="166006" y="0"/>
                </a:lnTo>
                <a:lnTo>
                  <a:pt x="182271" y="534"/>
                </a:lnTo>
                <a:lnTo>
                  <a:pt x="227960" y="8876"/>
                </a:lnTo>
                <a:lnTo>
                  <a:pt x="268218" y="26359"/>
                </a:lnTo>
                <a:lnTo>
                  <a:pt x="302049" y="51739"/>
                </a:lnTo>
                <a:lnTo>
                  <a:pt x="328455" y="83774"/>
                </a:lnTo>
                <a:lnTo>
                  <a:pt x="346441" y="121219"/>
                </a:lnTo>
                <a:lnTo>
                  <a:pt x="355009" y="162832"/>
                </a:lnTo>
                <a:lnTo>
                  <a:pt x="355600" y="177415"/>
                </a:lnTo>
                <a:lnTo>
                  <a:pt x="354998" y="192143"/>
                </a:lnTo>
                <a:lnTo>
                  <a:pt x="346355" y="234151"/>
                </a:lnTo>
                <a:lnTo>
                  <a:pt x="328444" y="271899"/>
                </a:lnTo>
                <a:lnTo>
                  <a:pt x="302539" y="304114"/>
                </a:lnTo>
                <a:lnTo>
                  <a:pt x="269913" y="329524"/>
                </a:lnTo>
                <a:lnTo>
                  <a:pt x="231840" y="346853"/>
                </a:lnTo>
                <a:lnTo>
                  <a:pt x="189593" y="354830"/>
                </a:lnTo>
                <a:lnTo>
                  <a:pt x="173328" y="354295"/>
                </a:lnTo>
                <a:lnTo>
                  <a:pt x="127639" y="345953"/>
                </a:lnTo>
                <a:lnTo>
                  <a:pt x="87381" y="328470"/>
                </a:lnTo>
                <a:lnTo>
                  <a:pt x="53550" y="303090"/>
                </a:lnTo>
                <a:lnTo>
                  <a:pt x="27144" y="271055"/>
                </a:lnTo>
                <a:lnTo>
                  <a:pt x="9158" y="233610"/>
                </a:lnTo>
                <a:lnTo>
                  <a:pt x="590" y="191997"/>
                </a:lnTo>
                <a:lnTo>
                  <a:pt x="0" y="1774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9700" y="4356100"/>
            <a:ext cx="4826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9550" y="4400676"/>
            <a:ext cx="342900" cy="355600"/>
          </a:xfrm>
          <a:custGeom>
            <a:avLst/>
            <a:gdLst/>
            <a:ahLst/>
            <a:cxnLst/>
            <a:rect l="l" t="t" r="r" b="b"/>
            <a:pathLst>
              <a:path w="342900" h="355600">
                <a:moveTo>
                  <a:pt x="164926" y="0"/>
                </a:moveTo>
                <a:lnTo>
                  <a:pt x="123098" y="7042"/>
                </a:lnTo>
                <a:lnTo>
                  <a:pt x="85318" y="23904"/>
                </a:lnTo>
                <a:lnTo>
                  <a:pt x="52883" y="49243"/>
                </a:lnTo>
                <a:lnTo>
                  <a:pt x="27088" y="81714"/>
                </a:lnTo>
                <a:lnTo>
                  <a:pt x="9229" y="119975"/>
                </a:lnTo>
                <a:lnTo>
                  <a:pt x="600" y="162682"/>
                </a:lnTo>
                <a:lnTo>
                  <a:pt x="0" y="177673"/>
                </a:lnTo>
                <a:lnTo>
                  <a:pt x="121" y="184438"/>
                </a:lnTo>
                <a:lnTo>
                  <a:pt x="6912" y="227816"/>
                </a:lnTo>
                <a:lnTo>
                  <a:pt x="23172" y="266995"/>
                </a:lnTo>
                <a:lnTo>
                  <a:pt x="47606" y="300631"/>
                </a:lnTo>
                <a:lnTo>
                  <a:pt x="78918" y="327381"/>
                </a:lnTo>
                <a:lnTo>
                  <a:pt x="115813" y="345902"/>
                </a:lnTo>
                <a:lnTo>
                  <a:pt x="156994" y="354850"/>
                </a:lnTo>
                <a:lnTo>
                  <a:pt x="171450" y="355473"/>
                </a:lnTo>
                <a:lnTo>
                  <a:pt x="185511" y="354882"/>
                </a:lnTo>
                <a:lnTo>
                  <a:pt x="225638" y="346313"/>
                </a:lnTo>
                <a:lnTo>
                  <a:pt x="261745" y="328319"/>
                </a:lnTo>
                <a:lnTo>
                  <a:pt x="292634" y="301893"/>
                </a:lnTo>
                <a:lnTo>
                  <a:pt x="317106" y="268028"/>
                </a:lnTo>
                <a:lnTo>
                  <a:pt x="333961" y="227714"/>
                </a:lnTo>
                <a:lnTo>
                  <a:pt x="342000" y="181943"/>
                </a:lnTo>
                <a:lnTo>
                  <a:pt x="342513" y="165646"/>
                </a:lnTo>
                <a:lnTo>
                  <a:pt x="341006" y="151196"/>
                </a:lnTo>
                <a:lnTo>
                  <a:pt x="330050" y="110253"/>
                </a:lnTo>
                <a:lnTo>
                  <a:pt x="310285" y="73910"/>
                </a:lnTo>
                <a:lnTo>
                  <a:pt x="282801" y="43440"/>
                </a:lnTo>
                <a:lnTo>
                  <a:pt x="248687" y="20117"/>
                </a:lnTo>
                <a:lnTo>
                  <a:pt x="209032" y="5212"/>
                </a:lnTo>
                <a:lnTo>
                  <a:pt x="164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9550" y="4400676"/>
            <a:ext cx="342900" cy="355600"/>
          </a:xfrm>
          <a:custGeom>
            <a:avLst/>
            <a:gdLst/>
            <a:ahLst/>
            <a:cxnLst/>
            <a:rect l="l" t="t" r="r" b="b"/>
            <a:pathLst>
              <a:path w="342900" h="355600">
                <a:moveTo>
                  <a:pt x="0" y="177673"/>
                </a:moveTo>
                <a:lnTo>
                  <a:pt x="5263" y="133783"/>
                </a:lnTo>
                <a:lnTo>
                  <a:pt x="20189" y="93891"/>
                </a:lnTo>
                <a:lnTo>
                  <a:pt x="43483" y="59341"/>
                </a:lnTo>
                <a:lnTo>
                  <a:pt x="73849" y="31475"/>
                </a:lnTo>
                <a:lnTo>
                  <a:pt x="109991" y="11638"/>
                </a:lnTo>
                <a:lnTo>
                  <a:pt x="150613" y="1173"/>
                </a:lnTo>
                <a:lnTo>
                  <a:pt x="164926" y="0"/>
                </a:lnTo>
                <a:lnTo>
                  <a:pt x="180055" y="582"/>
                </a:lnTo>
                <a:lnTo>
                  <a:pt x="222799" y="9167"/>
                </a:lnTo>
                <a:lnTo>
                  <a:pt x="260728" y="27019"/>
                </a:lnTo>
                <a:lnTo>
                  <a:pt x="292753" y="52866"/>
                </a:lnTo>
                <a:lnTo>
                  <a:pt x="317785" y="85435"/>
                </a:lnTo>
                <a:lnTo>
                  <a:pt x="334734" y="123452"/>
                </a:lnTo>
                <a:lnTo>
                  <a:pt x="342513" y="165646"/>
                </a:lnTo>
                <a:lnTo>
                  <a:pt x="342000" y="181943"/>
                </a:lnTo>
                <a:lnTo>
                  <a:pt x="333961" y="227714"/>
                </a:lnTo>
                <a:lnTo>
                  <a:pt x="317106" y="268027"/>
                </a:lnTo>
                <a:lnTo>
                  <a:pt x="292635" y="301893"/>
                </a:lnTo>
                <a:lnTo>
                  <a:pt x="261745" y="328319"/>
                </a:lnTo>
                <a:lnTo>
                  <a:pt x="225638" y="346313"/>
                </a:lnTo>
                <a:lnTo>
                  <a:pt x="185511" y="354882"/>
                </a:lnTo>
                <a:lnTo>
                  <a:pt x="171450" y="355473"/>
                </a:lnTo>
                <a:lnTo>
                  <a:pt x="156994" y="354850"/>
                </a:lnTo>
                <a:lnTo>
                  <a:pt x="115812" y="345902"/>
                </a:lnTo>
                <a:lnTo>
                  <a:pt x="78918" y="327381"/>
                </a:lnTo>
                <a:lnTo>
                  <a:pt x="47606" y="300631"/>
                </a:lnTo>
                <a:lnTo>
                  <a:pt x="23172" y="266995"/>
                </a:lnTo>
                <a:lnTo>
                  <a:pt x="6912" y="227816"/>
                </a:lnTo>
                <a:lnTo>
                  <a:pt x="121" y="184438"/>
                </a:lnTo>
                <a:lnTo>
                  <a:pt x="0" y="1776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200" y="4876800"/>
            <a:ext cx="4953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0050" y="4921371"/>
            <a:ext cx="355600" cy="342900"/>
          </a:xfrm>
          <a:custGeom>
            <a:avLst/>
            <a:gdLst/>
            <a:ahLst/>
            <a:cxnLst/>
            <a:rect l="l" t="t" r="r" b="b"/>
            <a:pathLst>
              <a:path w="355600" h="342900">
                <a:moveTo>
                  <a:pt x="171034" y="0"/>
                </a:moveTo>
                <a:lnTo>
                  <a:pt x="127657" y="6790"/>
                </a:lnTo>
                <a:lnTo>
                  <a:pt x="88478" y="23051"/>
                </a:lnTo>
                <a:lnTo>
                  <a:pt x="54842" y="47484"/>
                </a:lnTo>
                <a:lnTo>
                  <a:pt x="28091" y="78796"/>
                </a:lnTo>
                <a:lnTo>
                  <a:pt x="9570" y="115691"/>
                </a:lnTo>
                <a:lnTo>
                  <a:pt x="623" y="156872"/>
                </a:lnTo>
                <a:lnTo>
                  <a:pt x="0" y="171328"/>
                </a:lnTo>
                <a:lnTo>
                  <a:pt x="126" y="177851"/>
                </a:lnTo>
                <a:lnTo>
                  <a:pt x="7168" y="219679"/>
                </a:lnTo>
                <a:lnTo>
                  <a:pt x="24030" y="257459"/>
                </a:lnTo>
                <a:lnTo>
                  <a:pt x="49369" y="289894"/>
                </a:lnTo>
                <a:lnTo>
                  <a:pt x="81841" y="315689"/>
                </a:lnTo>
                <a:lnTo>
                  <a:pt x="120102" y="333548"/>
                </a:lnTo>
                <a:lnTo>
                  <a:pt x="162808" y="342177"/>
                </a:lnTo>
                <a:lnTo>
                  <a:pt x="177800" y="342778"/>
                </a:lnTo>
                <a:lnTo>
                  <a:pt x="192382" y="342208"/>
                </a:lnTo>
                <a:lnTo>
                  <a:pt x="233995" y="333941"/>
                </a:lnTo>
                <a:lnTo>
                  <a:pt x="271439" y="316578"/>
                </a:lnTo>
                <a:lnTo>
                  <a:pt x="303470" y="291067"/>
                </a:lnTo>
                <a:lnTo>
                  <a:pt x="328844" y="258357"/>
                </a:lnTo>
                <a:lnTo>
                  <a:pt x="346317" y="219398"/>
                </a:lnTo>
                <a:lnTo>
                  <a:pt x="354645" y="175140"/>
                </a:lnTo>
                <a:lnTo>
                  <a:pt x="355174" y="159373"/>
                </a:lnTo>
                <a:lnTo>
                  <a:pt x="353585" y="145466"/>
                </a:lnTo>
                <a:lnTo>
                  <a:pt x="342166" y="106066"/>
                </a:lnTo>
                <a:lnTo>
                  <a:pt x="321645" y="71098"/>
                </a:lnTo>
                <a:lnTo>
                  <a:pt x="293147" y="41785"/>
                </a:lnTo>
                <a:lnTo>
                  <a:pt x="257796" y="19349"/>
                </a:lnTo>
                <a:lnTo>
                  <a:pt x="216716" y="5013"/>
                </a:lnTo>
                <a:lnTo>
                  <a:pt x="171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0050" y="4921371"/>
            <a:ext cx="355600" cy="342900"/>
          </a:xfrm>
          <a:custGeom>
            <a:avLst/>
            <a:gdLst/>
            <a:ahLst/>
            <a:cxnLst/>
            <a:rect l="l" t="t" r="r" b="b"/>
            <a:pathLst>
              <a:path w="355600" h="342900">
                <a:moveTo>
                  <a:pt x="0" y="171328"/>
                </a:moveTo>
                <a:lnTo>
                  <a:pt x="5458" y="129005"/>
                </a:lnTo>
                <a:lnTo>
                  <a:pt x="20937" y="90538"/>
                </a:lnTo>
                <a:lnTo>
                  <a:pt x="45093" y="57221"/>
                </a:lnTo>
                <a:lnTo>
                  <a:pt x="76584" y="30351"/>
                </a:lnTo>
                <a:lnTo>
                  <a:pt x="114064" y="11222"/>
                </a:lnTo>
                <a:lnTo>
                  <a:pt x="156191" y="1131"/>
                </a:lnTo>
                <a:lnTo>
                  <a:pt x="171034" y="0"/>
                </a:lnTo>
                <a:lnTo>
                  <a:pt x="186704" y="559"/>
                </a:lnTo>
                <a:lnTo>
                  <a:pt x="230976" y="8816"/>
                </a:lnTo>
                <a:lnTo>
                  <a:pt x="270271" y="25988"/>
                </a:lnTo>
                <a:lnTo>
                  <a:pt x="303463" y="50852"/>
                </a:lnTo>
                <a:lnTo>
                  <a:pt x="329428" y="82186"/>
                </a:lnTo>
                <a:lnTo>
                  <a:pt x="347039" y="118767"/>
                </a:lnTo>
                <a:lnTo>
                  <a:pt x="355174" y="159373"/>
                </a:lnTo>
                <a:lnTo>
                  <a:pt x="354645" y="175140"/>
                </a:lnTo>
                <a:lnTo>
                  <a:pt x="346317" y="219399"/>
                </a:lnTo>
                <a:lnTo>
                  <a:pt x="328844" y="258357"/>
                </a:lnTo>
                <a:lnTo>
                  <a:pt x="303470" y="291067"/>
                </a:lnTo>
                <a:lnTo>
                  <a:pt x="271439" y="316578"/>
                </a:lnTo>
                <a:lnTo>
                  <a:pt x="233995" y="333941"/>
                </a:lnTo>
                <a:lnTo>
                  <a:pt x="192382" y="342208"/>
                </a:lnTo>
                <a:lnTo>
                  <a:pt x="177800" y="342778"/>
                </a:lnTo>
                <a:lnTo>
                  <a:pt x="162808" y="342177"/>
                </a:lnTo>
                <a:lnTo>
                  <a:pt x="120102" y="333549"/>
                </a:lnTo>
                <a:lnTo>
                  <a:pt x="81841" y="315689"/>
                </a:lnTo>
                <a:lnTo>
                  <a:pt x="49369" y="289894"/>
                </a:lnTo>
                <a:lnTo>
                  <a:pt x="24031" y="257459"/>
                </a:lnTo>
                <a:lnTo>
                  <a:pt x="7168" y="219680"/>
                </a:lnTo>
                <a:lnTo>
                  <a:pt x="126" y="177851"/>
                </a:lnTo>
                <a:lnTo>
                  <a:pt x="0" y="1713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6100" y="4356100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5950" y="44009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66006" y="0"/>
                </a:moveTo>
                <a:lnTo>
                  <a:pt x="123759" y="7976"/>
                </a:lnTo>
                <a:lnTo>
                  <a:pt x="85686" y="25306"/>
                </a:lnTo>
                <a:lnTo>
                  <a:pt x="53060" y="50715"/>
                </a:lnTo>
                <a:lnTo>
                  <a:pt x="27155" y="82930"/>
                </a:lnTo>
                <a:lnTo>
                  <a:pt x="9244" y="120678"/>
                </a:lnTo>
                <a:lnTo>
                  <a:pt x="595" y="162832"/>
                </a:lnTo>
                <a:lnTo>
                  <a:pt x="0" y="177415"/>
                </a:lnTo>
                <a:lnTo>
                  <a:pt x="608" y="192143"/>
                </a:lnTo>
                <a:lnTo>
                  <a:pt x="9158" y="233610"/>
                </a:lnTo>
                <a:lnTo>
                  <a:pt x="27144" y="271056"/>
                </a:lnTo>
                <a:lnTo>
                  <a:pt x="53550" y="303090"/>
                </a:lnTo>
                <a:lnTo>
                  <a:pt x="87381" y="328470"/>
                </a:lnTo>
                <a:lnTo>
                  <a:pt x="127639" y="345953"/>
                </a:lnTo>
                <a:lnTo>
                  <a:pt x="173328" y="354295"/>
                </a:lnTo>
                <a:lnTo>
                  <a:pt x="189593" y="354830"/>
                </a:lnTo>
                <a:lnTo>
                  <a:pt x="204060" y="353289"/>
                </a:lnTo>
                <a:lnTo>
                  <a:pt x="245058" y="342053"/>
                </a:lnTo>
                <a:lnTo>
                  <a:pt x="281457" y="321889"/>
                </a:lnTo>
                <a:lnTo>
                  <a:pt x="311984" y="294069"/>
                </a:lnTo>
                <a:lnTo>
                  <a:pt x="335366" y="259868"/>
                </a:lnTo>
                <a:lnTo>
                  <a:pt x="350329" y="220559"/>
                </a:lnTo>
                <a:lnTo>
                  <a:pt x="355600" y="177415"/>
                </a:lnTo>
                <a:lnTo>
                  <a:pt x="354991" y="162686"/>
                </a:lnTo>
                <a:lnTo>
                  <a:pt x="346441" y="121219"/>
                </a:lnTo>
                <a:lnTo>
                  <a:pt x="328455" y="83774"/>
                </a:lnTo>
                <a:lnTo>
                  <a:pt x="302049" y="51739"/>
                </a:lnTo>
                <a:lnTo>
                  <a:pt x="268218" y="26359"/>
                </a:lnTo>
                <a:lnTo>
                  <a:pt x="227960" y="8876"/>
                </a:lnTo>
                <a:lnTo>
                  <a:pt x="182271" y="534"/>
                </a:lnTo>
                <a:lnTo>
                  <a:pt x="166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950" y="44009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0" y="177415"/>
                </a:moveTo>
                <a:lnTo>
                  <a:pt x="5270" y="134271"/>
                </a:lnTo>
                <a:lnTo>
                  <a:pt x="20233" y="94961"/>
                </a:lnTo>
                <a:lnTo>
                  <a:pt x="43615" y="60760"/>
                </a:lnTo>
                <a:lnTo>
                  <a:pt x="74142" y="32940"/>
                </a:lnTo>
                <a:lnTo>
                  <a:pt x="110541" y="12776"/>
                </a:lnTo>
                <a:lnTo>
                  <a:pt x="151539" y="1540"/>
                </a:lnTo>
                <a:lnTo>
                  <a:pt x="166006" y="0"/>
                </a:lnTo>
                <a:lnTo>
                  <a:pt x="182271" y="534"/>
                </a:lnTo>
                <a:lnTo>
                  <a:pt x="227960" y="8876"/>
                </a:lnTo>
                <a:lnTo>
                  <a:pt x="268218" y="26359"/>
                </a:lnTo>
                <a:lnTo>
                  <a:pt x="302049" y="51739"/>
                </a:lnTo>
                <a:lnTo>
                  <a:pt x="328455" y="83774"/>
                </a:lnTo>
                <a:lnTo>
                  <a:pt x="346441" y="121219"/>
                </a:lnTo>
                <a:lnTo>
                  <a:pt x="355009" y="162832"/>
                </a:lnTo>
                <a:lnTo>
                  <a:pt x="355600" y="177415"/>
                </a:lnTo>
                <a:lnTo>
                  <a:pt x="354998" y="192143"/>
                </a:lnTo>
                <a:lnTo>
                  <a:pt x="346355" y="234151"/>
                </a:lnTo>
                <a:lnTo>
                  <a:pt x="328444" y="271899"/>
                </a:lnTo>
                <a:lnTo>
                  <a:pt x="302539" y="304114"/>
                </a:lnTo>
                <a:lnTo>
                  <a:pt x="269913" y="329524"/>
                </a:lnTo>
                <a:lnTo>
                  <a:pt x="231840" y="346853"/>
                </a:lnTo>
                <a:lnTo>
                  <a:pt x="189593" y="354830"/>
                </a:lnTo>
                <a:lnTo>
                  <a:pt x="173328" y="354295"/>
                </a:lnTo>
                <a:lnTo>
                  <a:pt x="127639" y="345953"/>
                </a:lnTo>
                <a:lnTo>
                  <a:pt x="87381" y="328470"/>
                </a:lnTo>
                <a:lnTo>
                  <a:pt x="53550" y="303090"/>
                </a:lnTo>
                <a:lnTo>
                  <a:pt x="27144" y="271055"/>
                </a:lnTo>
                <a:lnTo>
                  <a:pt x="9158" y="233610"/>
                </a:lnTo>
                <a:lnTo>
                  <a:pt x="590" y="191997"/>
                </a:lnTo>
                <a:lnTo>
                  <a:pt x="0" y="1774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2700" y="5245100"/>
            <a:ext cx="4953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2550" y="5289671"/>
            <a:ext cx="355600" cy="342900"/>
          </a:xfrm>
          <a:custGeom>
            <a:avLst/>
            <a:gdLst/>
            <a:ahLst/>
            <a:cxnLst/>
            <a:rect l="l" t="t" r="r" b="b"/>
            <a:pathLst>
              <a:path w="355600" h="342900">
                <a:moveTo>
                  <a:pt x="171034" y="0"/>
                </a:moveTo>
                <a:lnTo>
                  <a:pt x="127657" y="6790"/>
                </a:lnTo>
                <a:lnTo>
                  <a:pt x="88478" y="23051"/>
                </a:lnTo>
                <a:lnTo>
                  <a:pt x="54842" y="47484"/>
                </a:lnTo>
                <a:lnTo>
                  <a:pt x="28091" y="78796"/>
                </a:lnTo>
                <a:lnTo>
                  <a:pt x="9570" y="115691"/>
                </a:lnTo>
                <a:lnTo>
                  <a:pt x="623" y="156872"/>
                </a:lnTo>
                <a:lnTo>
                  <a:pt x="0" y="171328"/>
                </a:lnTo>
                <a:lnTo>
                  <a:pt x="126" y="177851"/>
                </a:lnTo>
                <a:lnTo>
                  <a:pt x="7168" y="219679"/>
                </a:lnTo>
                <a:lnTo>
                  <a:pt x="24030" y="257459"/>
                </a:lnTo>
                <a:lnTo>
                  <a:pt x="49369" y="289894"/>
                </a:lnTo>
                <a:lnTo>
                  <a:pt x="81841" y="315689"/>
                </a:lnTo>
                <a:lnTo>
                  <a:pt x="120102" y="333548"/>
                </a:lnTo>
                <a:lnTo>
                  <a:pt x="162808" y="342177"/>
                </a:lnTo>
                <a:lnTo>
                  <a:pt x="177800" y="342778"/>
                </a:lnTo>
                <a:lnTo>
                  <a:pt x="192382" y="342208"/>
                </a:lnTo>
                <a:lnTo>
                  <a:pt x="233995" y="333941"/>
                </a:lnTo>
                <a:lnTo>
                  <a:pt x="271439" y="316578"/>
                </a:lnTo>
                <a:lnTo>
                  <a:pt x="303470" y="291067"/>
                </a:lnTo>
                <a:lnTo>
                  <a:pt x="328844" y="258357"/>
                </a:lnTo>
                <a:lnTo>
                  <a:pt x="346317" y="219398"/>
                </a:lnTo>
                <a:lnTo>
                  <a:pt x="354645" y="175140"/>
                </a:lnTo>
                <a:lnTo>
                  <a:pt x="355174" y="159373"/>
                </a:lnTo>
                <a:lnTo>
                  <a:pt x="353585" y="145466"/>
                </a:lnTo>
                <a:lnTo>
                  <a:pt x="342166" y="106066"/>
                </a:lnTo>
                <a:lnTo>
                  <a:pt x="321645" y="71098"/>
                </a:lnTo>
                <a:lnTo>
                  <a:pt x="293147" y="41785"/>
                </a:lnTo>
                <a:lnTo>
                  <a:pt x="257796" y="19349"/>
                </a:lnTo>
                <a:lnTo>
                  <a:pt x="216716" y="5013"/>
                </a:lnTo>
                <a:lnTo>
                  <a:pt x="171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2550" y="5289671"/>
            <a:ext cx="355600" cy="342900"/>
          </a:xfrm>
          <a:custGeom>
            <a:avLst/>
            <a:gdLst/>
            <a:ahLst/>
            <a:cxnLst/>
            <a:rect l="l" t="t" r="r" b="b"/>
            <a:pathLst>
              <a:path w="355600" h="342900">
                <a:moveTo>
                  <a:pt x="0" y="171328"/>
                </a:moveTo>
                <a:lnTo>
                  <a:pt x="5458" y="129005"/>
                </a:lnTo>
                <a:lnTo>
                  <a:pt x="20937" y="90538"/>
                </a:lnTo>
                <a:lnTo>
                  <a:pt x="45093" y="57221"/>
                </a:lnTo>
                <a:lnTo>
                  <a:pt x="76584" y="30351"/>
                </a:lnTo>
                <a:lnTo>
                  <a:pt x="114064" y="11222"/>
                </a:lnTo>
                <a:lnTo>
                  <a:pt x="156191" y="1131"/>
                </a:lnTo>
                <a:lnTo>
                  <a:pt x="171034" y="0"/>
                </a:lnTo>
                <a:lnTo>
                  <a:pt x="186704" y="559"/>
                </a:lnTo>
                <a:lnTo>
                  <a:pt x="230976" y="8816"/>
                </a:lnTo>
                <a:lnTo>
                  <a:pt x="270271" y="25988"/>
                </a:lnTo>
                <a:lnTo>
                  <a:pt x="303463" y="50852"/>
                </a:lnTo>
                <a:lnTo>
                  <a:pt x="329428" y="82186"/>
                </a:lnTo>
                <a:lnTo>
                  <a:pt x="347039" y="118767"/>
                </a:lnTo>
                <a:lnTo>
                  <a:pt x="355174" y="159373"/>
                </a:lnTo>
                <a:lnTo>
                  <a:pt x="354645" y="175140"/>
                </a:lnTo>
                <a:lnTo>
                  <a:pt x="346317" y="219399"/>
                </a:lnTo>
                <a:lnTo>
                  <a:pt x="328844" y="258357"/>
                </a:lnTo>
                <a:lnTo>
                  <a:pt x="303470" y="291067"/>
                </a:lnTo>
                <a:lnTo>
                  <a:pt x="271439" y="316578"/>
                </a:lnTo>
                <a:lnTo>
                  <a:pt x="233995" y="333941"/>
                </a:lnTo>
                <a:lnTo>
                  <a:pt x="192382" y="342208"/>
                </a:lnTo>
                <a:lnTo>
                  <a:pt x="177800" y="342778"/>
                </a:lnTo>
                <a:lnTo>
                  <a:pt x="162808" y="342177"/>
                </a:lnTo>
                <a:lnTo>
                  <a:pt x="120102" y="333549"/>
                </a:lnTo>
                <a:lnTo>
                  <a:pt x="81841" y="315689"/>
                </a:lnTo>
                <a:lnTo>
                  <a:pt x="49369" y="289894"/>
                </a:lnTo>
                <a:lnTo>
                  <a:pt x="24031" y="257459"/>
                </a:lnTo>
                <a:lnTo>
                  <a:pt x="7168" y="219680"/>
                </a:lnTo>
                <a:lnTo>
                  <a:pt x="126" y="177851"/>
                </a:lnTo>
                <a:lnTo>
                  <a:pt x="0" y="1713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0400" y="5359400"/>
            <a:ext cx="4826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0250" y="5403976"/>
            <a:ext cx="342900" cy="355600"/>
          </a:xfrm>
          <a:custGeom>
            <a:avLst/>
            <a:gdLst/>
            <a:ahLst/>
            <a:cxnLst/>
            <a:rect l="l" t="t" r="r" b="b"/>
            <a:pathLst>
              <a:path w="342900" h="355600">
                <a:moveTo>
                  <a:pt x="164926" y="0"/>
                </a:moveTo>
                <a:lnTo>
                  <a:pt x="123098" y="7042"/>
                </a:lnTo>
                <a:lnTo>
                  <a:pt x="85318" y="23904"/>
                </a:lnTo>
                <a:lnTo>
                  <a:pt x="52883" y="49243"/>
                </a:lnTo>
                <a:lnTo>
                  <a:pt x="27088" y="81714"/>
                </a:lnTo>
                <a:lnTo>
                  <a:pt x="9229" y="119975"/>
                </a:lnTo>
                <a:lnTo>
                  <a:pt x="600" y="162682"/>
                </a:lnTo>
                <a:lnTo>
                  <a:pt x="0" y="177673"/>
                </a:lnTo>
                <a:lnTo>
                  <a:pt x="121" y="184438"/>
                </a:lnTo>
                <a:lnTo>
                  <a:pt x="6912" y="227816"/>
                </a:lnTo>
                <a:lnTo>
                  <a:pt x="23172" y="266995"/>
                </a:lnTo>
                <a:lnTo>
                  <a:pt x="47606" y="300631"/>
                </a:lnTo>
                <a:lnTo>
                  <a:pt x="78918" y="327381"/>
                </a:lnTo>
                <a:lnTo>
                  <a:pt x="115813" y="345902"/>
                </a:lnTo>
                <a:lnTo>
                  <a:pt x="156994" y="354850"/>
                </a:lnTo>
                <a:lnTo>
                  <a:pt x="171450" y="355473"/>
                </a:lnTo>
                <a:lnTo>
                  <a:pt x="185511" y="354882"/>
                </a:lnTo>
                <a:lnTo>
                  <a:pt x="225638" y="346313"/>
                </a:lnTo>
                <a:lnTo>
                  <a:pt x="261745" y="328319"/>
                </a:lnTo>
                <a:lnTo>
                  <a:pt x="292634" y="301893"/>
                </a:lnTo>
                <a:lnTo>
                  <a:pt x="317106" y="268028"/>
                </a:lnTo>
                <a:lnTo>
                  <a:pt x="333961" y="227714"/>
                </a:lnTo>
                <a:lnTo>
                  <a:pt x="342000" y="181943"/>
                </a:lnTo>
                <a:lnTo>
                  <a:pt x="342513" y="165646"/>
                </a:lnTo>
                <a:lnTo>
                  <a:pt x="341006" y="151196"/>
                </a:lnTo>
                <a:lnTo>
                  <a:pt x="330050" y="110253"/>
                </a:lnTo>
                <a:lnTo>
                  <a:pt x="310285" y="73910"/>
                </a:lnTo>
                <a:lnTo>
                  <a:pt x="282801" y="43440"/>
                </a:lnTo>
                <a:lnTo>
                  <a:pt x="248687" y="20117"/>
                </a:lnTo>
                <a:lnTo>
                  <a:pt x="209032" y="5212"/>
                </a:lnTo>
                <a:lnTo>
                  <a:pt x="164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0250" y="5403976"/>
            <a:ext cx="342900" cy="355600"/>
          </a:xfrm>
          <a:custGeom>
            <a:avLst/>
            <a:gdLst/>
            <a:ahLst/>
            <a:cxnLst/>
            <a:rect l="l" t="t" r="r" b="b"/>
            <a:pathLst>
              <a:path w="342900" h="355600">
                <a:moveTo>
                  <a:pt x="0" y="177673"/>
                </a:moveTo>
                <a:lnTo>
                  <a:pt x="5263" y="133783"/>
                </a:lnTo>
                <a:lnTo>
                  <a:pt x="20189" y="93891"/>
                </a:lnTo>
                <a:lnTo>
                  <a:pt x="43483" y="59341"/>
                </a:lnTo>
                <a:lnTo>
                  <a:pt x="73849" y="31475"/>
                </a:lnTo>
                <a:lnTo>
                  <a:pt x="109991" y="11638"/>
                </a:lnTo>
                <a:lnTo>
                  <a:pt x="150613" y="1173"/>
                </a:lnTo>
                <a:lnTo>
                  <a:pt x="164926" y="0"/>
                </a:lnTo>
                <a:lnTo>
                  <a:pt x="180055" y="582"/>
                </a:lnTo>
                <a:lnTo>
                  <a:pt x="222799" y="9167"/>
                </a:lnTo>
                <a:lnTo>
                  <a:pt x="260728" y="27019"/>
                </a:lnTo>
                <a:lnTo>
                  <a:pt x="292753" y="52866"/>
                </a:lnTo>
                <a:lnTo>
                  <a:pt x="317785" y="85435"/>
                </a:lnTo>
                <a:lnTo>
                  <a:pt x="334734" y="123452"/>
                </a:lnTo>
                <a:lnTo>
                  <a:pt x="342513" y="165645"/>
                </a:lnTo>
                <a:lnTo>
                  <a:pt x="342000" y="181943"/>
                </a:lnTo>
                <a:lnTo>
                  <a:pt x="333961" y="227714"/>
                </a:lnTo>
                <a:lnTo>
                  <a:pt x="317106" y="268028"/>
                </a:lnTo>
                <a:lnTo>
                  <a:pt x="292635" y="301893"/>
                </a:lnTo>
                <a:lnTo>
                  <a:pt x="261745" y="328319"/>
                </a:lnTo>
                <a:lnTo>
                  <a:pt x="225638" y="346313"/>
                </a:lnTo>
                <a:lnTo>
                  <a:pt x="185511" y="354882"/>
                </a:lnTo>
                <a:lnTo>
                  <a:pt x="171450" y="355473"/>
                </a:lnTo>
                <a:lnTo>
                  <a:pt x="156994" y="354850"/>
                </a:lnTo>
                <a:lnTo>
                  <a:pt x="115812" y="345902"/>
                </a:lnTo>
                <a:lnTo>
                  <a:pt x="78918" y="327381"/>
                </a:lnTo>
                <a:lnTo>
                  <a:pt x="47606" y="300631"/>
                </a:lnTo>
                <a:lnTo>
                  <a:pt x="23172" y="266995"/>
                </a:lnTo>
                <a:lnTo>
                  <a:pt x="6912" y="227816"/>
                </a:lnTo>
                <a:lnTo>
                  <a:pt x="121" y="184438"/>
                </a:lnTo>
                <a:lnTo>
                  <a:pt x="0" y="1776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0400" y="4483100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0250" y="45279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66006" y="0"/>
                </a:moveTo>
                <a:lnTo>
                  <a:pt x="123759" y="7976"/>
                </a:lnTo>
                <a:lnTo>
                  <a:pt x="85686" y="25306"/>
                </a:lnTo>
                <a:lnTo>
                  <a:pt x="53060" y="50715"/>
                </a:lnTo>
                <a:lnTo>
                  <a:pt x="27155" y="82930"/>
                </a:lnTo>
                <a:lnTo>
                  <a:pt x="9244" y="120678"/>
                </a:lnTo>
                <a:lnTo>
                  <a:pt x="595" y="162832"/>
                </a:lnTo>
                <a:lnTo>
                  <a:pt x="0" y="177415"/>
                </a:lnTo>
                <a:lnTo>
                  <a:pt x="608" y="192143"/>
                </a:lnTo>
                <a:lnTo>
                  <a:pt x="9158" y="233610"/>
                </a:lnTo>
                <a:lnTo>
                  <a:pt x="27144" y="271056"/>
                </a:lnTo>
                <a:lnTo>
                  <a:pt x="53550" y="303090"/>
                </a:lnTo>
                <a:lnTo>
                  <a:pt x="87381" y="328470"/>
                </a:lnTo>
                <a:lnTo>
                  <a:pt x="127639" y="345953"/>
                </a:lnTo>
                <a:lnTo>
                  <a:pt x="173328" y="354295"/>
                </a:lnTo>
                <a:lnTo>
                  <a:pt x="189593" y="354830"/>
                </a:lnTo>
                <a:lnTo>
                  <a:pt x="204060" y="353289"/>
                </a:lnTo>
                <a:lnTo>
                  <a:pt x="245058" y="342053"/>
                </a:lnTo>
                <a:lnTo>
                  <a:pt x="281457" y="321889"/>
                </a:lnTo>
                <a:lnTo>
                  <a:pt x="311984" y="294069"/>
                </a:lnTo>
                <a:lnTo>
                  <a:pt x="335366" y="259868"/>
                </a:lnTo>
                <a:lnTo>
                  <a:pt x="350329" y="220559"/>
                </a:lnTo>
                <a:lnTo>
                  <a:pt x="355600" y="177415"/>
                </a:lnTo>
                <a:lnTo>
                  <a:pt x="354991" y="162686"/>
                </a:lnTo>
                <a:lnTo>
                  <a:pt x="346441" y="121219"/>
                </a:lnTo>
                <a:lnTo>
                  <a:pt x="328455" y="83774"/>
                </a:lnTo>
                <a:lnTo>
                  <a:pt x="302049" y="51739"/>
                </a:lnTo>
                <a:lnTo>
                  <a:pt x="268218" y="26359"/>
                </a:lnTo>
                <a:lnTo>
                  <a:pt x="227960" y="8876"/>
                </a:lnTo>
                <a:lnTo>
                  <a:pt x="182271" y="534"/>
                </a:lnTo>
                <a:lnTo>
                  <a:pt x="166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0250" y="4527934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0" y="177415"/>
                </a:moveTo>
                <a:lnTo>
                  <a:pt x="5270" y="134271"/>
                </a:lnTo>
                <a:lnTo>
                  <a:pt x="20233" y="94961"/>
                </a:lnTo>
                <a:lnTo>
                  <a:pt x="43615" y="60760"/>
                </a:lnTo>
                <a:lnTo>
                  <a:pt x="74142" y="32940"/>
                </a:lnTo>
                <a:lnTo>
                  <a:pt x="110541" y="12776"/>
                </a:lnTo>
                <a:lnTo>
                  <a:pt x="151539" y="1540"/>
                </a:lnTo>
                <a:lnTo>
                  <a:pt x="166006" y="0"/>
                </a:lnTo>
                <a:lnTo>
                  <a:pt x="182271" y="534"/>
                </a:lnTo>
                <a:lnTo>
                  <a:pt x="227960" y="8876"/>
                </a:lnTo>
                <a:lnTo>
                  <a:pt x="268218" y="26359"/>
                </a:lnTo>
                <a:lnTo>
                  <a:pt x="302049" y="51739"/>
                </a:lnTo>
                <a:lnTo>
                  <a:pt x="328455" y="83774"/>
                </a:lnTo>
                <a:lnTo>
                  <a:pt x="346441" y="121219"/>
                </a:lnTo>
                <a:lnTo>
                  <a:pt x="355009" y="162832"/>
                </a:lnTo>
                <a:lnTo>
                  <a:pt x="355600" y="177415"/>
                </a:lnTo>
                <a:lnTo>
                  <a:pt x="354998" y="192143"/>
                </a:lnTo>
                <a:lnTo>
                  <a:pt x="346355" y="234151"/>
                </a:lnTo>
                <a:lnTo>
                  <a:pt x="328444" y="271899"/>
                </a:lnTo>
                <a:lnTo>
                  <a:pt x="302539" y="304114"/>
                </a:lnTo>
                <a:lnTo>
                  <a:pt x="269913" y="329524"/>
                </a:lnTo>
                <a:lnTo>
                  <a:pt x="231840" y="346853"/>
                </a:lnTo>
                <a:lnTo>
                  <a:pt x="189593" y="354830"/>
                </a:lnTo>
                <a:lnTo>
                  <a:pt x="173328" y="354295"/>
                </a:lnTo>
                <a:lnTo>
                  <a:pt x="127639" y="345953"/>
                </a:lnTo>
                <a:lnTo>
                  <a:pt x="87381" y="328470"/>
                </a:lnTo>
                <a:lnTo>
                  <a:pt x="53550" y="303090"/>
                </a:lnTo>
                <a:lnTo>
                  <a:pt x="27144" y="271055"/>
                </a:lnTo>
                <a:lnTo>
                  <a:pt x="9158" y="233610"/>
                </a:lnTo>
                <a:lnTo>
                  <a:pt x="590" y="191997"/>
                </a:lnTo>
                <a:lnTo>
                  <a:pt x="0" y="1774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1700" y="4457700"/>
            <a:ext cx="7239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1550" y="4526648"/>
            <a:ext cx="508000" cy="103505"/>
          </a:xfrm>
          <a:custGeom>
            <a:avLst/>
            <a:gdLst/>
            <a:ahLst/>
            <a:cxnLst/>
            <a:rect l="l" t="t" r="r" b="b"/>
            <a:pathLst>
              <a:path w="508000" h="103504">
                <a:moveTo>
                  <a:pt x="0" y="45351"/>
                </a:moveTo>
                <a:lnTo>
                  <a:pt x="0" y="58051"/>
                </a:lnTo>
                <a:lnTo>
                  <a:pt x="471349" y="58052"/>
                </a:lnTo>
                <a:lnTo>
                  <a:pt x="412408" y="92434"/>
                </a:lnTo>
                <a:lnTo>
                  <a:pt x="411384" y="96323"/>
                </a:lnTo>
                <a:lnTo>
                  <a:pt x="414919" y="102381"/>
                </a:lnTo>
                <a:lnTo>
                  <a:pt x="418807" y="103404"/>
                </a:lnTo>
                <a:lnTo>
                  <a:pt x="507439" y="51702"/>
                </a:lnTo>
                <a:lnTo>
                  <a:pt x="496554" y="45352"/>
                </a:lnTo>
                <a:lnTo>
                  <a:pt x="0" y="45351"/>
                </a:lnTo>
                <a:close/>
              </a:path>
              <a:path w="508000" h="103504">
                <a:moveTo>
                  <a:pt x="418807" y="0"/>
                </a:moveTo>
                <a:lnTo>
                  <a:pt x="414919" y="1023"/>
                </a:lnTo>
                <a:lnTo>
                  <a:pt x="411384" y="7081"/>
                </a:lnTo>
                <a:lnTo>
                  <a:pt x="412408" y="10970"/>
                </a:lnTo>
                <a:lnTo>
                  <a:pt x="471349" y="45352"/>
                </a:lnTo>
                <a:lnTo>
                  <a:pt x="496554" y="45352"/>
                </a:lnTo>
                <a:lnTo>
                  <a:pt x="41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100" y="4660900"/>
            <a:ext cx="2794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3645" y="4704768"/>
            <a:ext cx="103505" cy="245110"/>
          </a:xfrm>
          <a:custGeom>
            <a:avLst/>
            <a:gdLst/>
            <a:ahLst/>
            <a:cxnLst/>
            <a:rect l="l" t="t" r="r" b="b"/>
            <a:pathLst>
              <a:path w="103504" h="245110">
                <a:moveTo>
                  <a:pt x="6371" y="153525"/>
                </a:moveTo>
                <a:lnTo>
                  <a:pt x="662" y="157599"/>
                </a:lnTo>
                <a:lnTo>
                  <a:pt x="0" y="161565"/>
                </a:lnTo>
                <a:lnTo>
                  <a:pt x="59607" y="245085"/>
                </a:lnTo>
                <a:lnTo>
                  <a:pt x="76093" y="209729"/>
                </a:lnTo>
                <a:lnTo>
                  <a:pt x="49977" y="209729"/>
                </a:lnTo>
                <a:lnTo>
                  <a:pt x="10337" y="154188"/>
                </a:lnTo>
                <a:lnTo>
                  <a:pt x="6371" y="153525"/>
                </a:lnTo>
                <a:close/>
              </a:path>
              <a:path w="103504" h="245110">
                <a:moveTo>
                  <a:pt x="43427" y="0"/>
                </a:moveTo>
                <a:lnTo>
                  <a:pt x="30780" y="1163"/>
                </a:lnTo>
                <a:lnTo>
                  <a:pt x="49977" y="209729"/>
                </a:lnTo>
                <a:lnTo>
                  <a:pt x="76093" y="209729"/>
                </a:lnTo>
                <a:lnTo>
                  <a:pt x="76635" y="208565"/>
                </a:lnTo>
                <a:lnTo>
                  <a:pt x="62623" y="208565"/>
                </a:lnTo>
                <a:lnTo>
                  <a:pt x="43427" y="0"/>
                </a:lnTo>
                <a:close/>
              </a:path>
              <a:path w="103504" h="245110">
                <a:moveTo>
                  <a:pt x="95237" y="145346"/>
                </a:moveTo>
                <a:lnTo>
                  <a:pt x="91459" y="146721"/>
                </a:lnTo>
                <a:lnTo>
                  <a:pt x="62623" y="208565"/>
                </a:lnTo>
                <a:lnTo>
                  <a:pt x="76635" y="208565"/>
                </a:lnTo>
                <a:lnTo>
                  <a:pt x="102969" y="152088"/>
                </a:lnTo>
                <a:lnTo>
                  <a:pt x="101593" y="148310"/>
                </a:lnTo>
                <a:lnTo>
                  <a:pt x="95237" y="145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4902200"/>
            <a:ext cx="6985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5607" y="4940573"/>
            <a:ext cx="489584" cy="177800"/>
          </a:xfrm>
          <a:custGeom>
            <a:avLst/>
            <a:gdLst/>
            <a:ahLst/>
            <a:cxnLst/>
            <a:rect l="l" t="t" r="r" b="b"/>
            <a:pathLst>
              <a:path w="489585" h="177800">
                <a:moveTo>
                  <a:pt x="3685" y="0"/>
                </a:moveTo>
                <a:lnTo>
                  <a:pt x="0" y="12153"/>
                </a:lnTo>
                <a:lnTo>
                  <a:pt x="452638" y="149418"/>
                </a:lnTo>
                <a:lnTo>
                  <a:pt x="386255" y="165215"/>
                </a:lnTo>
                <a:lnTo>
                  <a:pt x="384148" y="168639"/>
                </a:lnTo>
                <a:lnTo>
                  <a:pt x="385772" y="175461"/>
                </a:lnTo>
                <a:lnTo>
                  <a:pt x="389195" y="177570"/>
                </a:lnTo>
                <a:lnTo>
                  <a:pt x="489018" y="153814"/>
                </a:lnTo>
                <a:lnTo>
                  <a:pt x="473653" y="137264"/>
                </a:lnTo>
                <a:lnTo>
                  <a:pt x="456323" y="137264"/>
                </a:lnTo>
                <a:lnTo>
                  <a:pt x="3685" y="0"/>
                </a:lnTo>
                <a:close/>
              </a:path>
              <a:path w="489585" h="177800">
                <a:moveTo>
                  <a:pt x="415187" y="78466"/>
                </a:moveTo>
                <a:lnTo>
                  <a:pt x="410046" y="83239"/>
                </a:lnTo>
                <a:lnTo>
                  <a:pt x="409896" y="87256"/>
                </a:lnTo>
                <a:lnTo>
                  <a:pt x="456323" y="137264"/>
                </a:lnTo>
                <a:lnTo>
                  <a:pt x="473653" y="137264"/>
                </a:lnTo>
                <a:lnTo>
                  <a:pt x="419204" y="78615"/>
                </a:lnTo>
                <a:lnTo>
                  <a:pt x="415187" y="78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2100" y="5168900"/>
            <a:ext cx="292100" cy="444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2687" y="5212912"/>
            <a:ext cx="103505" cy="243204"/>
          </a:xfrm>
          <a:custGeom>
            <a:avLst/>
            <a:gdLst/>
            <a:ahLst/>
            <a:cxnLst/>
            <a:rect l="l" t="t" r="r" b="b"/>
            <a:pathLst>
              <a:path w="103504" h="243204">
                <a:moveTo>
                  <a:pt x="7578" y="143875"/>
                </a:moveTo>
                <a:lnTo>
                  <a:pt x="1290" y="146983"/>
                </a:lnTo>
                <a:lnTo>
                  <a:pt x="0" y="150790"/>
                </a:lnTo>
                <a:lnTo>
                  <a:pt x="45459" y="242782"/>
                </a:lnTo>
                <a:lnTo>
                  <a:pt x="69644" y="207215"/>
                </a:lnTo>
                <a:lnTo>
                  <a:pt x="54287" y="207215"/>
                </a:lnTo>
                <a:lnTo>
                  <a:pt x="54348" y="206338"/>
                </a:lnTo>
                <a:lnTo>
                  <a:pt x="41616" y="206338"/>
                </a:lnTo>
                <a:lnTo>
                  <a:pt x="11386" y="145164"/>
                </a:lnTo>
                <a:lnTo>
                  <a:pt x="7578" y="143875"/>
                </a:lnTo>
                <a:close/>
              </a:path>
              <a:path w="103504" h="243204">
                <a:moveTo>
                  <a:pt x="96605" y="150036"/>
                </a:moveTo>
                <a:lnTo>
                  <a:pt x="92655" y="150790"/>
                </a:lnTo>
                <a:lnTo>
                  <a:pt x="54287" y="207215"/>
                </a:lnTo>
                <a:lnTo>
                  <a:pt x="69644" y="207215"/>
                </a:lnTo>
                <a:lnTo>
                  <a:pt x="103158" y="157930"/>
                </a:lnTo>
                <a:lnTo>
                  <a:pt x="102406" y="153981"/>
                </a:lnTo>
                <a:lnTo>
                  <a:pt x="96605" y="150036"/>
                </a:lnTo>
                <a:close/>
              </a:path>
              <a:path w="103504" h="243204">
                <a:moveTo>
                  <a:pt x="55897" y="0"/>
                </a:moveTo>
                <a:lnTo>
                  <a:pt x="41616" y="206338"/>
                </a:lnTo>
                <a:lnTo>
                  <a:pt x="54348" y="206338"/>
                </a:lnTo>
                <a:lnTo>
                  <a:pt x="68567" y="876"/>
                </a:lnTo>
                <a:lnTo>
                  <a:pt x="55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4699000"/>
            <a:ext cx="495300" cy="482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61265" y="4819629"/>
            <a:ext cx="287020" cy="274320"/>
          </a:xfrm>
          <a:custGeom>
            <a:avLst/>
            <a:gdLst/>
            <a:ahLst/>
            <a:cxnLst/>
            <a:rect l="l" t="t" r="r" b="b"/>
            <a:pathLst>
              <a:path w="287020" h="274320">
                <a:moveTo>
                  <a:pt x="280580" y="20326"/>
                </a:moveTo>
                <a:lnTo>
                  <a:pt x="255948" y="20326"/>
                </a:lnTo>
                <a:lnTo>
                  <a:pt x="0" y="264646"/>
                </a:lnTo>
                <a:lnTo>
                  <a:pt x="8768" y="273832"/>
                </a:lnTo>
                <a:lnTo>
                  <a:pt x="264717" y="29513"/>
                </a:lnTo>
                <a:lnTo>
                  <a:pt x="277933" y="29513"/>
                </a:lnTo>
                <a:lnTo>
                  <a:pt x="280580" y="20326"/>
                </a:lnTo>
                <a:close/>
              </a:path>
              <a:path w="287020" h="274320">
                <a:moveTo>
                  <a:pt x="277933" y="29513"/>
                </a:moveTo>
                <a:lnTo>
                  <a:pt x="264717" y="29513"/>
                </a:lnTo>
                <a:lnTo>
                  <a:pt x="245822" y="95081"/>
                </a:lnTo>
                <a:lnTo>
                  <a:pt x="247766" y="98600"/>
                </a:lnTo>
                <a:lnTo>
                  <a:pt x="254506" y="100542"/>
                </a:lnTo>
                <a:lnTo>
                  <a:pt x="258025" y="98597"/>
                </a:lnTo>
                <a:lnTo>
                  <a:pt x="277933" y="29513"/>
                </a:lnTo>
                <a:close/>
              </a:path>
              <a:path w="287020" h="274320">
                <a:moveTo>
                  <a:pt x="286438" y="0"/>
                </a:moveTo>
                <a:lnTo>
                  <a:pt x="186627" y="23799"/>
                </a:lnTo>
                <a:lnTo>
                  <a:pt x="184520" y="27224"/>
                </a:lnTo>
                <a:lnTo>
                  <a:pt x="186147" y="34047"/>
                </a:lnTo>
                <a:lnTo>
                  <a:pt x="189572" y="36154"/>
                </a:lnTo>
                <a:lnTo>
                  <a:pt x="255948" y="20326"/>
                </a:lnTo>
                <a:lnTo>
                  <a:pt x="280580" y="20326"/>
                </a:lnTo>
                <a:lnTo>
                  <a:pt x="286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8800" y="5092700"/>
            <a:ext cx="2921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3326" y="5213322"/>
            <a:ext cx="106045" cy="241300"/>
          </a:xfrm>
          <a:custGeom>
            <a:avLst/>
            <a:gdLst/>
            <a:ahLst/>
            <a:cxnLst/>
            <a:rect l="l" t="t" r="r" b="b"/>
            <a:pathLst>
              <a:path w="106045" h="241300">
                <a:moveTo>
                  <a:pt x="40089" y="36272"/>
                </a:moveTo>
                <a:lnTo>
                  <a:pt x="26724" y="36272"/>
                </a:lnTo>
                <a:lnTo>
                  <a:pt x="93884" y="241108"/>
                </a:lnTo>
                <a:lnTo>
                  <a:pt x="105952" y="237152"/>
                </a:lnTo>
                <a:lnTo>
                  <a:pt x="40089" y="36272"/>
                </a:lnTo>
                <a:close/>
              </a:path>
              <a:path w="106045" h="241300">
                <a:moveTo>
                  <a:pt x="21515" y="0"/>
                </a:moveTo>
                <a:lnTo>
                  <a:pt x="0" y="100328"/>
                </a:lnTo>
                <a:lnTo>
                  <a:pt x="2183" y="103704"/>
                </a:lnTo>
                <a:lnTo>
                  <a:pt x="9041" y="105175"/>
                </a:lnTo>
                <a:lnTo>
                  <a:pt x="12416" y="102991"/>
                </a:lnTo>
                <a:lnTo>
                  <a:pt x="26724" y="36272"/>
                </a:lnTo>
                <a:lnTo>
                  <a:pt x="40089" y="36272"/>
                </a:lnTo>
                <a:lnTo>
                  <a:pt x="38792" y="32316"/>
                </a:lnTo>
                <a:lnTo>
                  <a:pt x="57925" y="32316"/>
                </a:lnTo>
                <a:lnTo>
                  <a:pt x="21515" y="0"/>
                </a:lnTo>
                <a:close/>
              </a:path>
              <a:path w="106045" h="241300">
                <a:moveTo>
                  <a:pt x="57925" y="32316"/>
                </a:moveTo>
                <a:lnTo>
                  <a:pt x="38792" y="32316"/>
                </a:lnTo>
                <a:lnTo>
                  <a:pt x="89827" y="77610"/>
                </a:lnTo>
                <a:lnTo>
                  <a:pt x="93840" y="77372"/>
                </a:lnTo>
                <a:lnTo>
                  <a:pt x="98496" y="72125"/>
                </a:lnTo>
                <a:lnTo>
                  <a:pt x="98257" y="68112"/>
                </a:lnTo>
                <a:lnTo>
                  <a:pt x="57925" y="3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7500" y="4584700"/>
            <a:ext cx="2921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52026" y="4705322"/>
            <a:ext cx="106045" cy="241300"/>
          </a:xfrm>
          <a:custGeom>
            <a:avLst/>
            <a:gdLst/>
            <a:ahLst/>
            <a:cxnLst/>
            <a:rect l="l" t="t" r="r" b="b"/>
            <a:pathLst>
              <a:path w="106045" h="241300">
                <a:moveTo>
                  <a:pt x="40089" y="36272"/>
                </a:moveTo>
                <a:lnTo>
                  <a:pt x="26724" y="36272"/>
                </a:lnTo>
                <a:lnTo>
                  <a:pt x="93884" y="241108"/>
                </a:lnTo>
                <a:lnTo>
                  <a:pt x="105952" y="237152"/>
                </a:lnTo>
                <a:lnTo>
                  <a:pt x="40089" y="36272"/>
                </a:lnTo>
                <a:close/>
              </a:path>
              <a:path w="106045" h="241300">
                <a:moveTo>
                  <a:pt x="21515" y="0"/>
                </a:moveTo>
                <a:lnTo>
                  <a:pt x="0" y="100328"/>
                </a:lnTo>
                <a:lnTo>
                  <a:pt x="2183" y="103704"/>
                </a:lnTo>
                <a:lnTo>
                  <a:pt x="9041" y="105175"/>
                </a:lnTo>
                <a:lnTo>
                  <a:pt x="12416" y="102991"/>
                </a:lnTo>
                <a:lnTo>
                  <a:pt x="26724" y="36272"/>
                </a:lnTo>
                <a:lnTo>
                  <a:pt x="40089" y="36272"/>
                </a:lnTo>
                <a:lnTo>
                  <a:pt x="38792" y="32316"/>
                </a:lnTo>
                <a:lnTo>
                  <a:pt x="57925" y="32316"/>
                </a:lnTo>
                <a:lnTo>
                  <a:pt x="21515" y="0"/>
                </a:lnTo>
                <a:close/>
              </a:path>
              <a:path w="106045" h="241300">
                <a:moveTo>
                  <a:pt x="57925" y="32316"/>
                </a:moveTo>
                <a:lnTo>
                  <a:pt x="38792" y="32316"/>
                </a:lnTo>
                <a:lnTo>
                  <a:pt x="89827" y="77610"/>
                </a:lnTo>
                <a:lnTo>
                  <a:pt x="93840" y="77372"/>
                </a:lnTo>
                <a:lnTo>
                  <a:pt x="98496" y="72125"/>
                </a:lnTo>
                <a:lnTo>
                  <a:pt x="98257" y="68112"/>
                </a:lnTo>
                <a:lnTo>
                  <a:pt x="57925" y="3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1376" y="4310678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376" y="4501606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376" y="4692534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901" y="4110225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0"/>
                </a:moveTo>
                <a:lnTo>
                  <a:pt x="0" y="782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0800" y="4110225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0"/>
                </a:moveTo>
                <a:lnTo>
                  <a:pt x="0" y="782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376" y="4119750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376" y="488346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376" y="5407280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376" y="5598208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1376" y="5789136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0901" y="5206827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0"/>
                </a:moveTo>
                <a:lnTo>
                  <a:pt x="0" y="782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90800" y="5206827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0"/>
                </a:moveTo>
                <a:lnTo>
                  <a:pt x="0" y="782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376" y="521635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376" y="5980064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9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33500" y="4787900"/>
            <a:ext cx="5461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16050" y="4832350"/>
            <a:ext cx="381000" cy="393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16050" y="48323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2100" y="4432300"/>
            <a:ext cx="3708400" cy="1308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3700" y="4572000"/>
            <a:ext cx="3187700" cy="1092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16550" y="4476750"/>
            <a:ext cx="3568700" cy="1168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sc.textF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35" dirty="0">
                <a:latin typeface="Courier New"/>
                <a:cs typeface="Courier New"/>
              </a:rPr>
              <a:t>e(</a:t>
            </a:r>
            <a:r>
              <a:rPr sz="1100" i="1" spc="-60" dirty="0">
                <a:latin typeface="Courier New"/>
                <a:cs typeface="Courier New"/>
              </a:rPr>
              <a:t>f</a:t>
            </a:r>
            <a:r>
              <a:rPr sz="1100" i="1" spc="40" dirty="0">
                <a:latin typeface="Courier New"/>
                <a:cs typeface="Courier New"/>
              </a:rPr>
              <a:t>i</a:t>
            </a:r>
            <a:r>
              <a:rPr sz="1100" i="1" spc="-60" dirty="0">
                <a:latin typeface="Courier New"/>
                <a:cs typeface="Courier New"/>
              </a:rPr>
              <a:t>l</a:t>
            </a:r>
            <a:r>
              <a:rPr sz="1100" i="1" spc="3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8445">
              <a:lnSpc>
                <a:spcPts val="1300"/>
              </a:lnSpc>
            </a:pP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40" dirty="0">
                <a:latin typeface="Courier New"/>
                <a:cs typeface="Courier New"/>
              </a:rPr>
              <a:t>flatMa</a:t>
            </a:r>
            <a:r>
              <a:rPr sz="1100" b="1" spc="35" dirty="0">
                <a:latin typeface="Courier New"/>
                <a:cs typeface="Courier New"/>
              </a:rPr>
              <a:t>p</a:t>
            </a:r>
            <a:r>
              <a:rPr sz="1100" b="1" spc="-60" dirty="0">
                <a:latin typeface="Courier New"/>
                <a:cs typeface="Courier New"/>
              </a:rPr>
              <a:t>(</a:t>
            </a:r>
            <a:r>
              <a:rPr sz="1100" b="1" spc="40" dirty="0">
                <a:latin typeface="Courier New"/>
                <a:cs typeface="Courier New"/>
              </a:rPr>
              <a:t>la</a:t>
            </a:r>
            <a:r>
              <a:rPr sz="1100" b="1" spc="-60" dirty="0">
                <a:latin typeface="Courier New"/>
                <a:cs typeface="Courier New"/>
              </a:rPr>
              <a:t>m</a:t>
            </a:r>
            <a:r>
              <a:rPr sz="1100" b="1" spc="40" dirty="0">
                <a:latin typeface="Courier New"/>
                <a:cs typeface="Courier New"/>
              </a:rPr>
              <a:t>b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s.spli</a:t>
            </a:r>
            <a:r>
              <a:rPr sz="1100" b="1" spc="35" dirty="0">
                <a:latin typeface="Courier New"/>
                <a:cs typeface="Courier New"/>
              </a:rPr>
              <a:t>t(</a:t>
            </a:r>
            <a:r>
              <a:rPr sz="1100" b="1" spc="-60" dirty="0">
                <a:latin typeface="Courier New"/>
                <a:cs typeface="Courier New"/>
              </a:rPr>
              <a:t>)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8445">
              <a:lnSpc>
                <a:spcPts val="1300"/>
              </a:lnSpc>
            </a:pPr>
            <a:r>
              <a:rPr sz="1100" b="1" spc="40" dirty="0">
                <a:latin typeface="Courier New"/>
                <a:cs typeface="Courier New"/>
              </a:rPr>
              <a:t>.map(la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b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w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(w,1)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8445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.reduce</a:t>
            </a:r>
            <a:r>
              <a:rPr sz="1100" b="1" spc="35" dirty="0">
                <a:latin typeface="Courier New"/>
                <a:cs typeface="Courier New"/>
              </a:rPr>
              <a:t>B</a:t>
            </a:r>
            <a:r>
              <a:rPr sz="1100" b="1" spc="-60" dirty="0">
                <a:latin typeface="Courier New"/>
                <a:cs typeface="Courier New"/>
              </a:rPr>
              <a:t>y</a:t>
            </a:r>
            <a:r>
              <a:rPr sz="1100" b="1" spc="40" dirty="0">
                <a:latin typeface="Courier New"/>
                <a:cs typeface="Courier New"/>
              </a:rPr>
              <a:t>K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y</a:t>
            </a:r>
            <a:r>
              <a:rPr sz="1100" b="1" spc="35" dirty="0">
                <a:latin typeface="Courier New"/>
                <a:cs typeface="Courier New"/>
              </a:rPr>
              <a:t>(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40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b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v1,v2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v1+v2)</a:t>
            </a:r>
            <a:endParaRPr sz="1100">
              <a:latin typeface="Courier New"/>
              <a:cs typeface="Courier New"/>
            </a:endParaRPr>
          </a:p>
          <a:p>
            <a:pPr marL="258445">
              <a:lnSpc>
                <a:spcPct val="100000"/>
              </a:lnSpc>
              <a:spcBef>
                <a:spcPts val="80"/>
              </a:spcBef>
            </a:pP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40" dirty="0">
                <a:latin typeface="Courier New"/>
                <a:cs typeface="Courier New"/>
              </a:rPr>
              <a:t>saveAs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x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35" dirty="0">
                <a:latin typeface="Courier New"/>
                <a:cs typeface="Courier New"/>
              </a:rPr>
              <a:t>e(</a:t>
            </a:r>
            <a:r>
              <a:rPr sz="1100" i="1" spc="-60" dirty="0">
                <a:latin typeface="Courier New"/>
                <a:cs typeface="Courier New"/>
              </a:rPr>
              <a:t>o</a:t>
            </a:r>
            <a:r>
              <a:rPr sz="1100" i="1" spc="40" dirty="0">
                <a:latin typeface="Courier New"/>
                <a:cs typeface="Courier New"/>
              </a:rPr>
              <a:t>ut</a:t>
            </a:r>
            <a:r>
              <a:rPr sz="1100" i="1" spc="-60" dirty="0">
                <a:latin typeface="Courier New"/>
                <a:cs typeface="Courier New"/>
              </a:rPr>
              <a:t>p</a:t>
            </a:r>
            <a:r>
              <a:rPr sz="1100" i="1" spc="40" dirty="0">
                <a:latin typeface="Courier New"/>
                <a:cs typeface="Courier New"/>
              </a:rPr>
              <a:t>u</a:t>
            </a:r>
            <a:r>
              <a:rPr sz="1100" i="1" spc="-65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699000"/>
            <a:ext cx="83693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474345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0"/>
                </a:moveTo>
                <a:lnTo>
                  <a:pt x="8229600" y="0"/>
                </a:lnTo>
                <a:lnTo>
                  <a:pt x="82296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474345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0"/>
                </a:moveTo>
                <a:lnTo>
                  <a:pt x="8229600" y="0"/>
                </a:lnTo>
                <a:lnTo>
                  <a:pt x="82296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242" y="1196354"/>
            <a:ext cx="60674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H</a:t>
            </a:r>
            <a:r>
              <a:rPr spc="-55" dirty="0"/>
              <a:t>a</a:t>
            </a:r>
            <a:r>
              <a:rPr spc="35" dirty="0"/>
              <a:t>doo</a:t>
            </a:r>
            <a:r>
              <a:rPr dirty="0"/>
              <a:t>p</a:t>
            </a:r>
          </a:p>
        </p:txBody>
      </p:sp>
      <p:sp>
        <p:nvSpPr>
          <p:cNvPr id="7" name="object 7"/>
          <p:cNvSpPr/>
          <p:nvPr/>
        </p:nvSpPr>
        <p:spPr>
          <a:xfrm>
            <a:off x="450850" y="4095750"/>
            <a:ext cx="4038600" cy="596900"/>
          </a:xfrm>
          <a:custGeom>
            <a:avLst/>
            <a:gdLst/>
            <a:ahLst/>
            <a:cxnLst/>
            <a:rect l="l" t="t" r="r" b="b"/>
            <a:pathLst>
              <a:path w="4038600" h="596900">
                <a:moveTo>
                  <a:pt x="0" y="0"/>
                </a:moveTo>
                <a:lnTo>
                  <a:pt x="4038600" y="0"/>
                </a:lnTo>
                <a:lnTo>
                  <a:pt x="40386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0" y="4095750"/>
            <a:ext cx="4038600" cy="596900"/>
          </a:xfrm>
          <a:custGeom>
            <a:avLst/>
            <a:gdLst/>
            <a:ahLst/>
            <a:cxnLst/>
            <a:rect l="l" t="t" r="r" b="b"/>
            <a:pathLst>
              <a:path w="4038600" h="596900">
                <a:moveTo>
                  <a:pt x="0" y="0"/>
                </a:moveTo>
                <a:lnTo>
                  <a:pt x="4038600" y="0"/>
                </a:lnTo>
                <a:lnTo>
                  <a:pt x="40386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0401" y="4273898"/>
            <a:ext cx="1028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850" y="4895850"/>
            <a:ext cx="3911600" cy="762000"/>
          </a:xfrm>
          <a:custGeom>
            <a:avLst/>
            <a:gdLst/>
            <a:ahLst/>
            <a:cxnLst/>
            <a:rect l="l" t="t" r="r" b="b"/>
            <a:pathLst>
              <a:path w="3911600" h="762000">
                <a:moveTo>
                  <a:pt x="0" y="0"/>
                </a:moveTo>
                <a:lnTo>
                  <a:pt x="3911600" y="0"/>
                </a:lnTo>
                <a:lnTo>
                  <a:pt x="3911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74C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850" y="4895850"/>
            <a:ext cx="3911600" cy="762000"/>
          </a:xfrm>
          <a:custGeom>
            <a:avLst/>
            <a:gdLst/>
            <a:ahLst/>
            <a:cxnLst/>
            <a:rect l="l" t="t" r="r" b="b"/>
            <a:pathLst>
              <a:path w="3911600" h="762000">
                <a:moveTo>
                  <a:pt x="0" y="0"/>
                </a:moveTo>
                <a:lnTo>
                  <a:pt x="3911600" y="0"/>
                </a:lnTo>
                <a:lnTo>
                  <a:pt x="3911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7850" y="4895850"/>
            <a:ext cx="3911600" cy="762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1850" y="4895850"/>
            <a:ext cx="3949700" cy="762000"/>
          </a:xfrm>
          <a:custGeom>
            <a:avLst/>
            <a:gdLst/>
            <a:ahLst/>
            <a:cxnLst/>
            <a:rect l="l" t="t" r="r" b="b"/>
            <a:pathLst>
              <a:path w="3949700" h="762000">
                <a:moveTo>
                  <a:pt x="0" y="0"/>
                </a:moveTo>
                <a:lnTo>
                  <a:pt x="3949700" y="0"/>
                </a:lnTo>
                <a:lnTo>
                  <a:pt x="39497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74C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1850" y="4895850"/>
            <a:ext cx="3949700" cy="762000"/>
          </a:xfrm>
          <a:custGeom>
            <a:avLst/>
            <a:gdLst/>
            <a:ahLst/>
            <a:cxnLst/>
            <a:rect l="l" t="t" r="r" b="b"/>
            <a:pathLst>
              <a:path w="3949700" h="762000">
                <a:moveTo>
                  <a:pt x="0" y="0"/>
                </a:moveTo>
                <a:lnTo>
                  <a:pt x="3949700" y="0"/>
                </a:lnTo>
                <a:lnTo>
                  <a:pt x="39497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2550" y="4044950"/>
            <a:ext cx="2247900" cy="647700"/>
          </a:xfrm>
          <a:custGeom>
            <a:avLst/>
            <a:gdLst/>
            <a:ahLst/>
            <a:cxnLst/>
            <a:rect l="l" t="t" r="r" b="b"/>
            <a:pathLst>
              <a:path w="2247900" h="647700">
                <a:moveTo>
                  <a:pt x="0" y="0"/>
                </a:moveTo>
                <a:lnTo>
                  <a:pt x="2247900" y="0"/>
                </a:lnTo>
                <a:lnTo>
                  <a:pt x="22479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74C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2550" y="4044950"/>
            <a:ext cx="2247900" cy="647700"/>
          </a:xfrm>
          <a:custGeom>
            <a:avLst/>
            <a:gdLst/>
            <a:ahLst/>
            <a:cxnLst/>
            <a:rect l="l" t="t" r="r" b="b"/>
            <a:pathLst>
              <a:path w="2247900" h="647700">
                <a:moveTo>
                  <a:pt x="0" y="0"/>
                </a:moveTo>
                <a:lnTo>
                  <a:pt x="2247900" y="0"/>
                </a:lnTo>
                <a:lnTo>
                  <a:pt x="22479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E79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4799" y="4245681"/>
            <a:ext cx="1130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du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3800" y="2057400"/>
            <a:ext cx="2870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1000" y="1854200"/>
            <a:ext cx="17018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2600" y="5080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0" y="228600"/>
                </a:lnTo>
                <a:lnTo>
                  <a:pt x="266700" y="457200"/>
                </a:lnTo>
                <a:lnTo>
                  <a:pt x="533400" y="228600"/>
                </a:lnTo>
                <a:lnTo>
                  <a:pt x="2667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422640" y="6407910"/>
            <a:ext cx="318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1850" y="4895850"/>
            <a:ext cx="3949700" cy="762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ct val="100000"/>
              </a:lnSpc>
            </a:pPr>
            <a:r>
              <a:rPr sz="1800" spc="-80" dirty="0">
                <a:latin typeface="Calibri"/>
                <a:cs typeface="Calibri"/>
              </a:rPr>
              <a:t>Y</a:t>
            </a: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5650" y="3028950"/>
            <a:ext cx="876300" cy="1663700"/>
          </a:xfrm>
          <a:prstGeom prst="rect">
            <a:avLst/>
          </a:prstGeom>
          <a:solidFill>
            <a:srgbClr val="74CFF2"/>
          </a:solidFill>
          <a:ln w="127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2550" y="3028950"/>
            <a:ext cx="711200" cy="952500"/>
          </a:xfrm>
          <a:prstGeom prst="rect">
            <a:avLst/>
          </a:prstGeom>
          <a:solidFill>
            <a:srgbClr val="74CFF2"/>
          </a:solidFill>
          <a:ln w="127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7250" y="3028950"/>
            <a:ext cx="711200" cy="952500"/>
          </a:xfrm>
          <a:prstGeom prst="rect">
            <a:avLst/>
          </a:prstGeom>
          <a:solidFill>
            <a:srgbClr val="74CFF2"/>
          </a:solidFill>
          <a:ln w="127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310"/>
              </a:lnSpc>
            </a:pPr>
            <a:r>
              <a:rPr sz="1100" spc="1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20" dirty="0">
                <a:latin typeface="Calibri"/>
                <a:cs typeface="Calibri"/>
              </a:rPr>
              <a:t>oud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87630">
              <a:lnSpc>
                <a:spcPts val="1789"/>
              </a:lnSpc>
            </a:pP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-5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5450" y="3028950"/>
            <a:ext cx="863600" cy="1663700"/>
          </a:xfrm>
          <a:prstGeom prst="rect">
            <a:avLst/>
          </a:prstGeom>
          <a:solidFill>
            <a:srgbClr val="74CFF2"/>
          </a:solidFill>
          <a:ln w="127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81950" y="3028950"/>
            <a:ext cx="673100" cy="952500"/>
          </a:xfrm>
          <a:prstGeom prst="rect">
            <a:avLst/>
          </a:prstGeom>
          <a:solidFill>
            <a:srgbClr val="74CFF2"/>
          </a:solidFill>
          <a:ln w="127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44500" y="3022600"/>
          <a:ext cx="4025899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/>
                <a:gridCol w="812800"/>
                <a:gridCol w="812800"/>
                <a:gridCol w="806449"/>
                <a:gridCol w="800100"/>
              </a:tblGrid>
              <a:tr h="977900">
                <a:tc>
                  <a:txBody>
                    <a:bodyPr/>
                    <a:lstStyle/>
                    <a:p>
                      <a:pPr marL="82550" marR="95885" indent="635" algn="ctr">
                        <a:lnSpc>
                          <a:spcPct val="101200"/>
                        </a:lnSpc>
                      </a:pPr>
                      <a:r>
                        <a:rPr sz="14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50799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DF91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181610" indent="-63500">
                        <a:lnSpc>
                          <a:spcPct val="101200"/>
                        </a:lnSpc>
                      </a:pPr>
                      <a:r>
                        <a:rPr sz="14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SQL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799">
                      <a:solidFill>
                        <a:srgbClr val="7F7F7F"/>
                      </a:solidFill>
                      <a:prstDash val="solid"/>
                    </a:lnL>
                    <a:lnR w="50799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DF9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2235" marR="112395" algn="ctr">
                        <a:lnSpc>
                          <a:spcPts val="1300"/>
                        </a:lnSpc>
                        <a:spcBef>
                          <a:spcPts val="80"/>
                        </a:spcBef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799">
                      <a:solidFill>
                        <a:srgbClr val="7F7F7F"/>
                      </a:solidFill>
                      <a:prstDash val="solid"/>
                    </a:lnL>
                    <a:lnR w="50799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DF91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ph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0955" marR="100330" indent="-6985" algn="ctr">
                        <a:lnSpc>
                          <a:spcPts val="1300"/>
                        </a:lnSpc>
                        <a:spcBef>
                          <a:spcPts val="80"/>
                        </a:spcBef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 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799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DF91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DF91"/>
                    </a:solidFill>
                  </a:tcPr>
                </a:tc>
              </a:tr>
            </a:tbl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08595" cy="193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45" dirty="0">
                <a:latin typeface="Calibri"/>
                <a:cs typeface="Calibri"/>
              </a:rPr>
              <a:t>Y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!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…</a:t>
            </a: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dn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70" dirty="0"/>
              <a:t>Y</a:t>
            </a:r>
            <a:r>
              <a:rPr spc="-55" dirty="0"/>
              <a:t>a</a:t>
            </a:r>
            <a:r>
              <a:rPr spc="35" dirty="0"/>
              <a:t>hoo</a:t>
            </a:r>
            <a:r>
              <a:rPr spc="-5" dirty="0"/>
              <a:t>!</a:t>
            </a:r>
          </a:p>
        </p:txBody>
      </p:sp>
      <p:sp>
        <p:nvSpPr>
          <p:cNvPr id="6" name="object 6"/>
          <p:cNvSpPr/>
          <p:nvPr/>
        </p:nvSpPr>
        <p:spPr>
          <a:xfrm>
            <a:off x="4343400" y="4038600"/>
            <a:ext cx="762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3250" y="4098894"/>
            <a:ext cx="6223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3250" y="4095750"/>
            <a:ext cx="622300" cy="736600"/>
          </a:xfrm>
          <a:custGeom>
            <a:avLst/>
            <a:gdLst/>
            <a:ahLst/>
            <a:cxnLst/>
            <a:rect l="l" t="t" r="r" b="b"/>
            <a:pathLst>
              <a:path w="622300" h="736600">
                <a:moveTo>
                  <a:pt x="0" y="184150"/>
                </a:moveTo>
                <a:lnTo>
                  <a:pt x="311150" y="184150"/>
                </a:lnTo>
                <a:lnTo>
                  <a:pt x="311150" y="0"/>
                </a:lnTo>
                <a:lnTo>
                  <a:pt x="622300" y="368300"/>
                </a:lnTo>
                <a:lnTo>
                  <a:pt x="311150" y="736600"/>
                </a:lnTo>
                <a:lnTo>
                  <a:pt x="311150" y="552450"/>
                </a:lnTo>
                <a:lnTo>
                  <a:pt x="0" y="552450"/>
                </a:lnTo>
                <a:lnTo>
                  <a:pt x="0" y="184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200" y="6473190"/>
            <a:ext cx="677608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422640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79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7548"/>
              </p:ext>
            </p:extLst>
          </p:nvPr>
        </p:nvGraphicFramePr>
        <p:xfrm>
          <a:off x="492317" y="3352800"/>
          <a:ext cx="3816158" cy="239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79"/>
                <a:gridCol w="1908079"/>
              </a:tblGrid>
              <a:tr h="799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MapReduce</a:t>
                      </a:r>
                      <a:endParaRPr lang="en-US" sz="3200" b="0" dirty="0"/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9023">
                <a:tc gridSpan="2">
                  <a:txBody>
                    <a:bodyPr/>
                    <a:lstStyle/>
                    <a:p>
                      <a:pPr marL="0" algn="ctr"/>
                      <a:r>
                        <a:rPr lang="en-US" sz="32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9023">
                <a:tc>
                  <a:txBody>
                    <a:bodyPr/>
                    <a:lstStyle/>
                    <a:p>
                      <a:pPr marL="0" algn="ctr"/>
                      <a:r>
                        <a:rPr lang="en-US" sz="32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3200" b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80886"/>
              </p:ext>
            </p:extLst>
          </p:nvPr>
        </p:nvGraphicFramePr>
        <p:xfrm>
          <a:off x="5080349" y="3327080"/>
          <a:ext cx="3816158" cy="239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79"/>
                <a:gridCol w="1908079"/>
              </a:tblGrid>
              <a:tr h="799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MapReduce</a:t>
                      </a:r>
                    </a:p>
                    <a:p>
                      <a:pPr algn="ctr"/>
                      <a:r>
                        <a:rPr lang="en-US" sz="1800" b="0" dirty="0" smtClean="0"/>
                        <a:t>Batch Processing</a:t>
                      </a:r>
                      <a:endParaRPr lang="en-US" sz="1800" b="0" dirty="0"/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Spark Iterative Processing</a:t>
                      </a: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</a:tr>
              <a:tr h="799023">
                <a:tc gridSpan="2">
                  <a:txBody>
                    <a:bodyPr/>
                    <a:lstStyle/>
                    <a:p>
                      <a:pPr marL="0" algn="ctr"/>
                      <a:r>
                        <a:rPr lang="en-US" sz="32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9023">
                <a:tc>
                  <a:txBody>
                    <a:bodyPr/>
                    <a:lstStyle/>
                    <a:p>
                      <a:pPr marL="0" algn="ctr"/>
                      <a:r>
                        <a:rPr lang="en-US" sz="32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3200" b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endParaRPr lang="en-US" sz="32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F98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768622"/>
            <a:ext cx="1674939" cy="2059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4211" y="3943427"/>
            <a:ext cx="139348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4211" y="3505200"/>
            <a:ext cx="1393488" cy="665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4211" y="4434850"/>
            <a:ext cx="139348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4211" y="4941351"/>
            <a:ext cx="139348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4212" y="5447851"/>
            <a:ext cx="1393487" cy="546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5048" y="3722223"/>
            <a:ext cx="607695" cy="1021715"/>
          </a:xfrm>
          <a:custGeom>
            <a:avLst/>
            <a:gdLst/>
            <a:ahLst/>
            <a:cxnLst/>
            <a:rect l="l" t="t" r="r" b="b"/>
            <a:pathLst>
              <a:path w="607694" h="1021714">
                <a:moveTo>
                  <a:pt x="0" y="1021506"/>
                </a:moveTo>
                <a:lnTo>
                  <a:pt x="435945" y="368"/>
                </a:lnTo>
                <a:lnTo>
                  <a:pt x="607095" y="0"/>
                </a:lnTo>
              </a:path>
            </a:pathLst>
          </a:custGeom>
          <a:ln w="1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2055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179" y="82936"/>
                </a:lnTo>
                <a:lnTo>
                  <a:pt x="110648" y="41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2055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648" y="41229"/>
                </a:moveTo>
                <a:lnTo>
                  <a:pt x="0" y="0"/>
                </a:lnTo>
                <a:lnTo>
                  <a:pt x="178" y="82936"/>
                </a:lnTo>
                <a:lnTo>
                  <a:pt x="110648" y="41229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5048" y="4238046"/>
            <a:ext cx="636905" cy="506095"/>
          </a:xfrm>
          <a:custGeom>
            <a:avLst/>
            <a:gdLst/>
            <a:ahLst/>
            <a:cxnLst/>
            <a:rect l="l" t="t" r="r" b="b"/>
            <a:pathLst>
              <a:path w="636905" h="506095">
                <a:moveTo>
                  <a:pt x="0" y="505683"/>
                </a:moveTo>
                <a:lnTo>
                  <a:pt x="425115" y="7566"/>
                </a:lnTo>
                <a:lnTo>
                  <a:pt x="636863" y="0"/>
                </a:lnTo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0431" y="4196604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0" y="0"/>
                </a:moveTo>
                <a:lnTo>
                  <a:pt x="2961" y="82884"/>
                </a:lnTo>
                <a:lnTo>
                  <a:pt x="111969" y="37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0431" y="4196605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1969" y="37493"/>
                </a:moveTo>
                <a:lnTo>
                  <a:pt x="0" y="0"/>
                </a:lnTo>
                <a:lnTo>
                  <a:pt x="2961" y="82883"/>
                </a:lnTo>
                <a:lnTo>
                  <a:pt x="111969" y="37493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5048" y="4733478"/>
            <a:ext cx="636905" cy="10795"/>
          </a:xfrm>
          <a:custGeom>
            <a:avLst/>
            <a:gdLst/>
            <a:ahLst/>
            <a:cxnLst/>
            <a:rect l="l" t="t" r="r" b="b"/>
            <a:pathLst>
              <a:path w="636905" h="10795">
                <a:moveTo>
                  <a:pt x="0" y="10250"/>
                </a:moveTo>
                <a:lnTo>
                  <a:pt x="636794" y="0"/>
                </a:lnTo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1176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0" y="0"/>
                </a:moveTo>
                <a:lnTo>
                  <a:pt x="1334" y="82924"/>
                </a:lnTo>
                <a:lnTo>
                  <a:pt x="111212" y="396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1175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111213" y="39682"/>
                </a:moveTo>
                <a:lnTo>
                  <a:pt x="0" y="0"/>
                </a:lnTo>
                <a:lnTo>
                  <a:pt x="1335" y="82925"/>
                </a:lnTo>
                <a:lnTo>
                  <a:pt x="111213" y="39682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5048" y="4748109"/>
            <a:ext cx="636905" cy="1029335"/>
          </a:xfrm>
          <a:custGeom>
            <a:avLst/>
            <a:gdLst/>
            <a:ahLst/>
            <a:cxnLst/>
            <a:rect l="l" t="t" r="r" b="b"/>
            <a:pathLst>
              <a:path w="636905" h="1029335">
                <a:moveTo>
                  <a:pt x="0" y="0"/>
                </a:moveTo>
                <a:lnTo>
                  <a:pt x="425115" y="1029210"/>
                </a:lnTo>
                <a:lnTo>
                  <a:pt x="636778" y="1029210"/>
                </a:lnTo>
              </a:path>
            </a:pathLst>
          </a:custGeom>
          <a:ln w="1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1826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0" y="82936"/>
                </a:lnTo>
                <a:lnTo>
                  <a:pt x="110559" y="414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1826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559" y="41468"/>
                </a:moveTo>
                <a:lnTo>
                  <a:pt x="0" y="0"/>
                </a:lnTo>
                <a:lnTo>
                  <a:pt x="0" y="82936"/>
                </a:lnTo>
                <a:lnTo>
                  <a:pt x="110559" y="41468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1159" y="4781088"/>
            <a:ext cx="636905" cy="506095"/>
          </a:xfrm>
          <a:custGeom>
            <a:avLst/>
            <a:gdLst/>
            <a:ahLst/>
            <a:cxnLst/>
            <a:rect l="l" t="t" r="r" b="b"/>
            <a:pathLst>
              <a:path w="636905" h="506095">
                <a:moveTo>
                  <a:pt x="0" y="0"/>
                </a:moveTo>
                <a:lnTo>
                  <a:pt x="409004" y="498115"/>
                </a:lnTo>
                <a:lnTo>
                  <a:pt x="636857" y="505897"/>
                </a:lnTo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6601" y="5245541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2830" y="0"/>
                </a:moveTo>
                <a:lnTo>
                  <a:pt x="0" y="82889"/>
                </a:lnTo>
                <a:lnTo>
                  <a:pt x="111911" y="45218"/>
                </a:lnTo>
                <a:lnTo>
                  <a:pt x="2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6601" y="5245542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1911" y="45218"/>
                </a:moveTo>
                <a:lnTo>
                  <a:pt x="2830" y="0"/>
                </a:lnTo>
                <a:lnTo>
                  <a:pt x="0" y="82887"/>
                </a:lnTo>
                <a:lnTo>
                  <a:pt x="111911" y="45218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3863" y="3865380"/>
            <a:ext cx="1421765" cy="1745614"/>
          </a:xfrm>
          <a:custGeom>
            <a:avLst/>
            <a:gdLst/>
            <a:ahLst/>
            <a:cxnLst/>
            <a:rect l="l" t="t" r="r" b="b"/>
            <a:pathLst>
              <a:path w="1421764" h="1745614">
                <a:moveTo>
                  <a:pt x="0" y="0"/>
                </a:moveTo>
                <a:lnTo>
                  <a:pt x="1421339" y="0"/>
                </a:lnTo>
                <a:lnTo>
                  <a:pt x="1421339" y="1745150"/>
                </a:lnTo>
                <a:lnTo>
                  <a:pt x="0" y="174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3863" y="3865382"/>
            <a:ext cx="1421765" cy="1745614"/>
          </a:xfrm>
          <a:custGeom>
            <a:avLst/>
            <a:gdLst/>
            <a:ahLst/>
            <a:cxnLst/>
            <a:rect l="l" t="t" r="r" b="b"/>
            <a:pathLst>
              <a:path w="1421764" h="1745614">
                <a:moveTo>
                  <a:pt x="0" y="0"/>
                </a:moveTo>
                <a:lnTo>
                  <a:pt x="1421339" y="0"/>
                </a:lnTo>
                <a:lnTo>
                  <a:pt x="1421339" y="1745149"/>
                </a:lnTo>
                <a:lnTo>
                  <a:pt x="0" y="1745149"/>
                </a:lnTo>
                <a:lnTo>
                  <a:pt x="0" y="0"/>
                </a:lnTo>
                <a:close/>
              </a:path>
            </a:pathLst>
          </a:custGeom>
          <a:ln w="1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2741" y="4821521"/>
            <a:ext cx="45085" cy="635"/>
          </a:xfrm>
          <a:custGeom>
            <a:avLst/>
            <a:gdLst/>
            <a:ahLst/>
            <a:cxnLst/>
            <a:rect l="l" t="t" r="r" b="b"/>
            <a:pathLst>
              <a:path w="45085" h="635">
                <a:moveTo>
                  <a:pt x="0" y="0"/>
                </a:moveTo>
                <a:lnTo>
                  <a:pt x="44958" y="550"/>
                </a:lnTo>
              </a:path>
            </a:pathLst>
          </a:custGeom>
          <a:ln w="13822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7787" y="3682012"/>
            <a:ext cx="20320" cy="635"/>
          </a:xfrm>
          <a:custGeom>
            <a:avLst/>
            <a:gdLst/>
            <a:ahLst/>
            <a:cxnLst/>
            <a:rect l="l" t="t" r="r" b="b"/>
            <a:pathLst>
              <a:path w="20320" h="635">
                <a:moveTo>
                  <a:pt x="0" y="0"/>
                </a:moveTo>
                <a:lnTo>
                  <a:pt x="19912" y="38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692" y="3861629"/>
            <a:ext cx="34290" cy="635"/>
          </a:xfrm>
          <a:custGeom>
            <a:avLst/>
            <a:gdLst/>
            <a:ahLst/>
            <a:cxnLst/>
            <a:rect l="l" t="t" r="r" b="b"/>
            <a:pathLst>
              <a:path w="34289" h="635">
                <a:moveTo>
                  <a:pt x="0" y="0"/>
                </a:moveTo>
                <a:lnTo>
                  <a:pt x="34007" y="457"/>
                </a:lnTo>
              </a:path>
            </a:pathLst>
          </a:custGeom>
          <a:ln w="13822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4644" y="522062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55" y="0"/>
                </a:lnTo>
              </a:path>
            </a:pathLst>
          </a:custGeom>
          <a:ln w="13822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692" y="5306933"/>
            <a:ext cx="34290" cy="635"/>
          </a:xfrm>
          <a:custGeom>
            <a:avLst/>
            <a:gdLst/>
            <a:ahLst/>
            <a:cxnLst/>
            <a:rect l="l" t="t" r="r" b="b"/>
            <a:pathLst>
              <a:path w="34289" h="635">
                <a:moveTo>
                  <a:pt x="0" y="0"/>
                </a:moveTo>
                <a:lnTo>
                  <a:pt x="34007" y="217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692" y="4153404"/>
            <a:ext cx="34290" cy="9525"/>
          </a:xfrm>
          <a:custGeom>
            <a:avLst/>
            <a:gdLst/>
            <a:ahLst/>
            <a:cxnLst/>
            <a:rect l="l" t="t" r="r" b="b"/>
            <a:pathLst>
              <a:path w="34289" h="9525">
                <a:moveTo>
                  <a:pt x="0" y="9071"/>
                </a:moveTo>
                <a:lnTo>
                  <a:pt x="34007" y="0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1500" y="4288726"/>
            <a:ext cx="26670" cy="6985"/>
          </a:xfrm>
          <a:custGeom>
            <a:avLst/>
            <a:gdLst/>
            <a:ahLst/>
            <a:cxnLst/>
            <a:rect l="l" t="t" r="r" b="b"/>
            <a:pathLst>
              <a:path w="26670" h="6985">
                <a:moveTo>
                  <a:pt x="0" y="6577"/>
                </a:moveTo>
                <a:lnTo>
                  <a:pt x="26199" y="0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1500" y="5662104"/>
            <a:ext cx="26670" cy="635"/>
          </a:xfrm>
          <a:custGeom>
            <a:avLst/>
            <a:gdLst/>
            <a:ahLst/>
            <a:cxnLst/>
            <a:rect l="l" t="t" r="r" b="b"/>
            <a:pathLst>
              <a:path w="26670" h="635">
                <a:moveTo>
                  <a:pt x="0" y="0"/>
                </a:moveTo>
                <a:lnTo>
                  <a:pt x="26199" y="260"/>
                </a:lnTo>
              </a:path>
            </a:pathLst>
          </a:custGeom>
          <a:ln w="13822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1500" y="4660100"/>
            <a:ext cx="26670" cy="635"/>
          </a:xfrm>
          <a:custGeom>
            <a:avLst/>
            <a:gdLst/>
            <a:ahLst/>
            <a:cxnLst/>
            <a:rect l="l" t="t" r="r" b="b"/>
            <a:pathLst>
              <a:path w="26670" h="635">
                <a:moveTo>
                  <a:pt x="0" y="347"/>
                </a:moveTo>
                <a:lnTo>
                  <a:pt x="26199" y="0"/>
                </a:lnTo>
              </a:path>
            </a:pathLst>
          </a:custGeom>
          <a:ln w="13822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1500" y="5839883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99" y="0"/>
                </a:lnTo>
              </a:path>
            </a:pathLst>
          </a:custGeom>
          <a:ln w="13822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6231" y="4040186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5" y="0"/>
                </a:lnTo>
                <a:lnTo>
                  <a:pt x="1212975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6231" y="3548763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5" y="0"/>
                </a:lnTo>
                <a:lnTo>
                  <a:pt x="1212975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6231" y="4531609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8" y="0"/>
                </a:lnTo>
                <a:lnTo>
                  <a:pt x="1212978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16231" y="5038110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8" y="0"/>
                </a:lnTo>
                <a:lnTo>
                  <a:pt x="1212978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6231" y="50381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8" y="0"/>
                </a:lnTo>
                <a:lnTo>
                  <a:pt x="1212978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7242" y="1196355"/>
            <a:ext cx="7529195" cy="232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750">
              <a:latin typeface="Times New Roman"/>
              <a:cs typeface="Times New Roman"/>
            </a:endParaRPr>
          </a:p>
          <a:p>
            <a:pPr marR="860425" algn="ctr">
              <a:lnSpc>
                <a:spcPct val="100000"/>
              </a:lnSpc>
            </a:pPr>
            <a:r>
              <a:rPr sz="1800" i="1" spc="-4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spc="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2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16231" y="4040187"/>
            <a:ext cx="1213485" cy="412750"/>
          </a:xfrm>
          <a:prstGeom prst="rect">
            <a:avLst/>
          </a:prstGeom>
          <a:ln w="138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8740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16231" y="3548764"/>
            <a:ext cx="1213485" cy="412750"/>
          </a:xfrm>
          <a:prstGeom prst="rect">
            <a:avLst/>
          </a:prstGeom>
          <a:ln w="138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3625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16231" y="4531609"/>
            <a:ext cx="1213485" cy="412750"/>
          </a:xfrm>
          <a:prstGeom prst="rect">
            <a:avLst/>
          </a:prstGeom>
          <a:ln w="138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3825">
              <a:lnSpc>
                <a:spcPts val="1230"/>
              </a:lnSpc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 </a:t>
            </a:r>
            <a:r>
              <a:rPr sz="1050" b="1" spc="20" dirty="0">
                <a:latin typeface="Courier New"/>
                <a:cs typeface="Courier New"/>
              </a:rPr>
              <a:t>1039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4821" y="5081792"/>
            <a:ext cx="44005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 </a:t>
            </a: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5354" y="5081792"/>
            <a:ext cx="3575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16233" y="55446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7" y="0"/>
                </a:lnTo>
                <a:lnTo>
                  <a:pt x="1212977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6232" y="5544611"/>
            <a:ext cx="1213485" cy="412750"/>
          </a:xfrm>
          <a:custGeom>
            <a:avLst/>
            <a:gdLst/>
            <a:ahLst/>
            <a:cxnLst/>
            <a:rect l="l" t="t" r="r" b="b"/>
            <a:pathLst>
              <a:path w="1213485" h="412750">
                <a:moveTo>
                  <a:pt x="0" y="0"/>
                </a:moveTo>
                <a:lnTo>
                  <a:pt x="1212976" y="0"/>
                </a:lnTo>
                <a:lnTo>
                  <a:pt x="1212976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334821" y="5588293"/>
            <a:ext cx="937894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  <a:tabLst>
                <a:tab pos="675640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  <a:tabLst>
                <a:tab pos="59309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8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21739" y="3575811"/>
            <a:ext cx="10064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110227" y="3920823"/>
          <a:ext cx="1147982" cy="169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4"/>
                <a:gridCol w="580533"/>
                <a:gridCol w="408125"/>
              </a:tblGrid>
              <a:tr h="20410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3625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5174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893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2139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3581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1039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4823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005493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5834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520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392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86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4F8F00"/>
                          </a:solidFill>
                          <a:latin typeface="Courier New"/>
                          <a:cs typeface="Courier New"/>
                        </a:rPr>
                        <a:t>Diana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Courier New"/>
                          <a:cs typeface="Courier New"/>
                        </a:rPr>
                        <a:t>1804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310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900" y="3848100"/>
            <a:ext cx="36195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5750" y="3892550"/>
            <a:ext cx="3479800" cy="1917700"/>
          </a:xfrm>
          <a:custGeom>
            <a:avLst/>
            <a:gdLst/>
            <a:ahLst/>
            <a:cxnLst/>
            <a:rect l="l" t="t" r="r" b="b"/>
            <a:pathLst>
              <a:path w="3479800" h="1917700">
                <a:moveTo>
                  <a:pt x="3160175" y="0"/>
                </a:moveTo>
                <a:lnTo>
                  <a:pt x="319624" y="0"/>
                </a:lnTo>
                <a:lnTo>
                  <a:pt x="293410" y="1059"/>
                </a:lnTo>
                <a:lnTo>
                  <a:pt x="242815" y="9289"/>
                </a:lnTo>
                <a:lnTo>
                  <a:pt x="195212" y="25117"/>
                </a:lnTo>
                <a:lnTo>
                  <a:pt x="151260" y="47887"/>
                </a:lnTo>
                <a:lnTo>
                  <a:pt x="111616" y="76939"/>
                </a:lnTo>
                <a:lnTo>
                  <a:pt x="76939" y="111616"/>
                </a:lnTo>
                <a:lnTo>
                  <a:pt x="47887" y="151260"/>
                </a:lnTo>
                <a:lnTo>
                  <a:pt x="25117" y="195212"/>
                </a:lnTo>
                <a:lnTo>
                  <a:pt x="9289" y="242815"/>
                </a:lnTo>
                <a:lnTo>
                  <a:pt x="1059" y="293410"/>
                </a:lnTo>
                <a:lnTo>
                  <a:pt x="0" y="319624"/>
                </a:lnTo>
                <a:lnTo>
                  <a:pt x="0" y="1598075"/>
                </a:lnTo>
                <a:lnTo>
                  <a:pt x="4183" y="1649920"/>
                </a:lnTo>
                <a:lnTo>
                  <a:pt x="16294" y="1699101"/>
                </a:lnTo>
                <a:lnTo>
                  <a:pt x="35675" y="1744961"/>
                </a:lnTo>
                <a:lnTo>
                  <a:pt x="61669" y="1786841"/>
                </a:lnTo>
                <a:lnTo>
                  <a:pt x="93615" y="1824084"/>
                </a:lnTo>
                <a:lnTo>
                  <a:pt x="130858" y="1856030"/>
                </a:lnTo>
                <a:lnTo>
                  <a:pt x="172738" y="1882024"/>
                </a:lnTo>
                <a:lnTo>
                  <a:pt x="218598" y="1901405"/>
                </a:lnTo>
                <a:lnTo>
                  <a:pt x="267779" y="1913516"/>
                </a:lnTo>
                <a:lnTo>
                  <a:pt x="319624" y="1917700"/>
                </a:lnTo>
                <a:lnTo>
                  <a:pt x="3160175" y="1917700"/>
                </a:lnTo>
                <a:lnTo>
                  <a:pt x="3212020" y="1913516"/>
                </a:lnTo>
                <a:lnTo>
                  <a:pt x="3261201" y="1901405"/>
                </a:lnTo>
                <a:lnTo>
                  <a:pt x="3307061" y="1882024"/>
                </a:lnTo>
                <a:lnTo>
                  <a:pt x="3348941" y="1856030"/>
                </a:lnTo>
                <a:lnTo>
                  <a:pt x="3386184" y="1824084"/>
                </a:lnTo>
                <a:lnTo>
                  <a:pt x="3418130" y="1786841"/>
                </a:lnTo>
                <a:lnTo>
                  <a:pt x="3444124" y="1744961"/>
                </a:lnTo>
                <a:lnTo>
                  <a:pt x="3463505" y="1699101"/>
                </a:lnTo>
                <a:lnTo>
                  <a:pt x="3475616" y="1649920"/>
                </a:lnTo>
                <a:lnTo>
                  <a:pt x="3479800" y="1598075"/>
                </a:lnTo>
                <a:lnTo>
                  <a:pt x="3479800" y="319624"/>
                </a:lnTo>
                <a:lnTo>
                  <a:pt x="3475616" y="267779"/>
                </a:lnTo>
                <a:lnTo>
                  <a:pt x="3463505" y="218598"/>
                </a:lnTo>
                <a:lnTo>
                  <a:pt x="3444124" y="172738"/>
                </a:lnTo>
                <a:lnTo>
                  <a:pt x="3418130" y="130858"/>
                </a:lnTo>
                <a:lnTo>
                  <a:pt x="3386184" y="93615"/>
                </a:lnTo>
                <a:lnTo>
                  <a:pt x="3348941" y="61669"/>
                </a:lnTo>
                <a:lnTo>
                  <a:pt x="3307061" y="35675"/>
                </a:lnTo>
                <a:lnTo>
                  <a:pt x="3261201" y="16294"/>
                </a:lnTo>
                <a:lnTo>
                  <a:pt x="3212020" y="4183"/>
                </a:lnTo>
                <a:lnTo>
                  <a:pt x="316017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5750" y="3892550"/>
            <a:ext cx="3479800" cy="1917700"/>
          </a:xfrm>
          <a:custGeom>
            <a:avLst/>
            <a:gdLst/>
            <a:ahLst/>
            <a:cxnLst/>
            <a:rect l="l" t="t" r="r" b="b"/>
            <a:pathLst>
              <a:path w="3479800" h="1917700">
                <a:moveTo>
                  <a:pt x="0" y="319624"/>
                </a:moveTo>
                <a:lnTo>
                  <a:pt x="4183" y="267780"/>
                </a:lnTo>
                <a:lnTo>
                  <a:pt x="16294" y="218598"/>
                </a:lnTo>
                <a:lnTo>
                  <a:pt x="35675" y="172738"/>
                </a:lnTo>
                <a:lnTo>
                  <a:pt x="61669" y="130858"/>
                </a:lnTo>
                <a:lnTo>
                  <a:pt x="93615" y="93615"/>
                </a:lnTo>
                <a:lnTo>
                  <a:pt x="130858" y="61669"/>
                </a:lnTo>
                <a:lnTo>
                  <a:pt x="172738" y="35675"/>
                </a:lnTo>
                <a:lnTo>
                  <a:pt x="218598" y="16294"/>
                </a:lnTo>
                <a:lnTo>
                  <a:pt x="267780" y="4183"/>
                </a:lnTo>
                <a:lnTo>
                  <a:pt x="319624" y="0"/>
                </a:lnTo>
                <a:lnTo>
                  <a:pt x="3160175" y="0"/>
                </a:lnTo>
                <a:lnTo>
                  <a:pt x="3212020" y="4183"/>
                </a:lnTo>
                <a:lnTo>
                  <a:pt x="3261201" y="16294"/>
                </a:lnTo>
                <a:lnTo>
                  <a:pt x="3307061" y="35675"/>
                </a:lnTo>
                <a:lnTo>
                  <a:pt x="3348941" y="61669"/>
                </a:lnTo>
                <a:lnTo>
                  <a:pt x="3386184" y="93615"/>
                </a:lnTo>
                <a:lnTo>
                  <a:pt x="3418131" y="130858"/>
                </a:lnTo>
                <a:lnTo>
                  <a:pt x="3444124" y="172738"/>
                </a:lnTo>
                <a:lnTo>
                  <a:pt x="3463505" y="218598"/>
                </a:lnTo>
                <a:lnTo>
                  <a:pt x="3475616" y="267780"/>
                </a:lnTo>
                <a:lnTo>
                  <a:pt x="3479800" y="319624"/>
                </a:lnTo>
                <a:lnTo>
                  <a:pt x="3479800" y="1598075"/>
                </a:lnTo>
                <a:lnTo>
                  <a:pt x="3475616" y="1649919"/>
                </a:lnTo>
                <a:lnTo>
                  <a:pt x="3463505" y="1699101"/>
                </a:lnTo>
                <a:lnTo>
                  <a:pt x="3444124" y="1744961"/>
                </a:lnTo>
                <a:lnTo>
                  <a:pt x="3418131" y="1786841"/>
                </a:lnTo>
                <a:lnTo>
                  <a:pt x="3386184" y="1824084"/>
                </a:lnTo>
                <a:lnTo>
                  <a:pt x="3348941" y="1856030"/>
                </a:lnTo>
                <a:lnTo>
                  <a:pt x="3307061" y="1882024"/>
                </a:lnTo>
                <a:lnTo>
                  <a:pt x="3261201" y="1901405"/>
                </a:lnTo>
                <a:lnTo>
                  <a:pt x="3212020" y="1913516"/>
                </a:lnTo>
                <a:lnTo>
                  <a:pt x="3160175" y="1917700"/>
                </a:lnTo>
                <a:lnTo>
                  <a:pt x="319624" y="1917700"/>
                </a:lnTo>
                <a:lnTo>
                  <a:pt x="267780" y="1913516"/>
                </a:lnTo>
                <a:lnTo>
                  <a:pt x="218598" y="1901405"/>
                </a:lnTo>
                <a:lnTo>
                  <a:pt x="172738" y="1882024"/>
                </a:lnTo>
                <a:lnTo>
                  <a:pt x="130858" y="1856030"/>
                </a:lnTo>
                <a:lnTo>
                  <a:pt x="93615" y="1824084"/>
                </a:lnTo>
                <a:lnTo>
                  <a:pt x="61669" y="1786841"/>
                </a:lnTo>
                <a:lnTo>
                  <a:pt x="35675" y="1744961"/>
                </a:lnTo>
                <a:lnTo>
                  <a:pt x="16294" y="1699101"/>
                </a:lnTo>
                <a:lnTo>
                  <a:pt x="4183" y="1649919"/>
                </a:lnTo>
                <a:lnTo>
                  <a:pt x="0" y="1598075"/>
                </a:lnTo>
                <a:lnTo>
                  <a:pt x="0" y="3196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1000" y="4053969"/>
            <a:ext cx="1452880" cy="1699260"/>
          </a:xfrm>
          <a:custGeom>
            <a:avLst/>
            <a:gdLst/>
            <a:ahLst/>
            <a:cxnLst/>
            <a:rect l="l" t="t" r="r" b="b"/>
            <a:pathLst>
              <a:path w="1452879" h="1699260">
                <a:moveTo>
                  <a:pt x="0" y="0"/>
                </a:moveTo>
                <a:lnTo>
                  <a:pt x="1452473" y="0"/>
                </a:lnTo>
                <a:lnTo>
                  <a:pt x="1452473" y="1699130"/>
                </a:lnTo>
                <a:lnTo>
                  <a:pt x="0" y="16991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7014" y="4066494"/>
            <a:ext cx="1422065" cy="168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242" y="1196355"/>
            <a:ext cx="6158230" cy="228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2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20" dirty="0">
                <a:latin typeface="Calibri"/>
                <a:cs typeface="Calibri"/>
              </a:rPr>
              <a:t>4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ndu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10" dirty="0"/>
              <a:t>B</a:t>
            </a:r>
            <a:r>
              <a:rPr spc="-55" dirty="0"/>
              <a:t>a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-5" dirty="0"/>
              <a:t>c</a:t>
            </a:r>
            <a:r>
              <a:rPr spc="40" dirty="0"/>
              <a:t> </a:t>
            </a:r>
            <a:r>
              <a:rPr spc="20" dirty="0"/>
              <a:t>C</a:t>
            </a:r>
            <a:r>
              <a:rPr spc="35" dirty="0"/>
              <a:t>on</a:t>
            </a:r>
            <a:r>
              <a:rPr spc="-20" dirty="0"/>
              <a:t>c</a:t>
            </a:r>
            <a:r>
              <a:rPr spc="5" dirty="0"/>
              <a:t>e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s</a:t>
            </a:r>
            <a:r>
              <a:rPr spc="-18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2971800" y="4597400"/>
            <a:ext cx="25654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8800" y="4610100"/>
            <a:ext cx="2298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650" y="4641850"/>
            <a:ext cx="24257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1650" y="4641850"/>
            <a:ext cx="2425700" cy="457200"/>
          </a:xfrm>
          <a:custGeom>
            <a:avLst/>
            <a:gdLst/>
            <a:ahLst/>
            <a:cxnLst/>
            <a:rect l="l" t="t" r="r" b="b"/>
            <a:pathLst>
              <a:path w="2425700" h="457200">
                <a:moveTo>
                  <a:pt x="0" y="0"/>
                </a:moveTo>
                <a:lnTo>
                  <a:pt x="2425700" y="0"/>
                </a:lnTo>
                <a:lnTo>
                  <a:pt x="24257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6295" y="4752972"/>
            <a:ext cx="1922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71800" y="5118100"/>
            <a:ext cx="25654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7100" y="5130800"/>
            <a:ext cx="1549400" cy="62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1650" y="5162550"/>
            <a:ext cx="24257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1650" y="5162550"/>
            <a:ext cx="24257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91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4076700"/>
            <a:ext cx="25654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6500" y="4076700"/>
            <a:ext cx="9906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1650" y="4121150"/>
            <a:ext cx="24257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1650" y="4121150"/>
            <a:ext cx="2425700" cy="457200"/>
          </a:xfrm>
          <a:prstGeom prst="rect">
            <a:avLst/>
          </a:prstGeom>
          <a:ln w="12700">
            <a:solidFill>
              <a:srgbClr val="28A4C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780" algn="ctr">
              <a:lnSpc>
                <a:spcPct val="100000"/>
              </a:lnSpc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31190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”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illi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illi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10" dirty="0"/>
              <a:t>B</a:t>
            </a:r>
            <a:r>
              <a:rPr spc="-55" dirty="0"/>
              <a:t>a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-5" dirty="0"/>
              <a:t>c</a:t>
            </a:r>
            <a:r>
              <a:rPr spc="40" dirty="0"/>
              <a:t> </a:t>
            </a:r>
            <a:r>
              <a:rPr spc="20" dirty="0"/>
              <a:t>C</a:t>
            </a:r>
            <a:r>
              <a:rPr spc="35" dirty="0"/>
              <a:t>on</a:t>
            </a:r>
            <a:r>
              <a:rPr spc="-20" dirty="0"/>
              <a:t>c</a:t>
            </a:r>
            <a:r>
              <a:rPr spc="5" dirty="0"/>
              <a:t>e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s</a:t>
            </a:r>
            <a:r>
              <a:rPr spc="-185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8700" y="2171700"/>
            <a:ext cx="15494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48550" y="2216150"/>
            <a:ext cx="1409700" cy="2755900"/>
          </a:xfrm>
          <a:custGeom>
            <a:avLst/>
            <a:gdLst/>
            <a:ahLst/>
            <a:cxnLst/>
            <a:rect l="l" t="t" r="r" b="b"/>
            <a:pathLst>
              <a:path w="1409700" h="2755900">
                <a:moveTo>
                  <a:pt x="1174746" y="0"/>
                </a:moveTo>
                <a:lnTo>
                  <a:pt x="234953" y="0"/>
                </a:lnTo>
                <a:lnTo>
                  <a:pt x="215684" y="778"/>
                </a:lnTo>
                <a:lnTo>
                  <a:pt x="160690" y="11978"/>
                </a:lnTo>
                <a:lnTo>
                  <a:pt x="111190" y="35201"/>
                </a:lnTo>
                <a:lnTo>
                  <a:pt x="68816" y="68816"/>
                </a:lnTo>
                <a:lnTo>
                  <a:pt x="35201" y="111190"/>
                </a:lnTo>
                <a:lnTo>
                  <a:pt x="11978" y="160690"/>
                </a:lnTo>
                <a:lnTo>
                  <a:pt x="778" y="215684"/>
                </a:lnTo>
                <a:lnTo>
                  <a:pt x="0" y="234953"/>
                </a:lnTo>
                <a:lnTo>
                  <a:pt x="0" y="2520946"/>
                </a:lnTo>
                <a:lnTo>
                  <a:pt x="3075" y="2559056"/>
                </a:lnTo>
                <a:lnTo>
                  <a:pt x="18463" y="2612400"/>
                </a:lnTo>
                <a:lnTo>
                  <a:pt x="45332" y="2659706"/>
                </a:lnTo>
                <a:lnTo>
                  <a:pt x="82048" y="2699342"/>
                </a:lnTo>
                <a:lnTo>
                  <a:pt x="126979" y="2729674"/>
                </a:lnTo>
                <a:lnTo>
                  <a:pt x="178491" y="2749071"/>
                </a:lnTo>
                <a:lnTo>
                  <a:pt x="234953" y="2755900"/>
                </a:lnTo>
                <a:lnTo>
                  <a:pt x="1174746" y="2755900"/>
                </a:lnTo>
                <a:lnTo>
                  <a:pt x="1212856" y="2752824"/>
                </a:lnTo>
                <a:lnTo>
                  <a:pt x="1266200" y="2737436"/>
                </a:lnTo>
                <a:lnTo>
                  <a:pt x="1313506" y="2710567"/>
                </a:lnTo>
                <a:lnTo>
                  <a:pt x="1353142" y="2673851"/>
                </a:lnTo>
                <a:lnTo>
                  <a:pt x="1383474" y="2628920"/>
                </a:lnTo>
                <a:lnTo>
                  <a:pt x="1402871" y="2577408"/>
                </a:lnTo>
                <a:lnTo>
                  <a:pt x="1409700" y="2520946"/>
                </a:lnTo>
                <a:lnTo>
                  <a:pt x="1409700" y="234953"/>
                </a:lnTo>
                <a:lnTo>
                  <a:pt x="1406624" y="196843"/>
                </a:lnTo>
                <a:lnTo>
                  <a:pt x="1391236" y="143499"/>
                </a:lnTo>
                <a:lnTo>
                  <a:pt x="1364367" y="96193"/>
                </a:lnTo>
                <a:lnTo>
                  <a:pt x="1327651" y="56557"/>
                </a:lnTo>
                <a:lnTo>
                  <a:pt x="1282720" y="26225"/>
                </a:lnTo>
                <a:lnTo>
                  <a:pt x="1231208" y="6828"/>
                </a:lnTo>
                <a:lnTo>
                  <a:pt x="1174746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8550" y="2216150"/>
            <a:ext cx="1409700" cy="2755900"/>
          </a:xfrm>
          <a:custGeom>
            <a:avLst/>
            <a:gdLst/>
            <a:ahLst/>
            <a:cxnLst/>
            <a:rect l="l" t="t" r="r" b="b"/>
            <a:pathLst>
              <a:path w="1409700" h="2755900">
                <a:moveTo>
                  <a:pt x="0" y="234953"/>
                </a:moveTo>
                <a:lnTo>
                  <a:pt x="3075" y="196843"/>
                </a:lnTo>
                <a:lnTo>
                  <a:pt x="18463" y="143499"/>
                </a:lnTo>
                <a:lnTo>
                  <a:pt x="45332" y="96193"/>
                </a:lnTo>
                <a:lnTo>
                  <a:pt x="82048" y="56557"/>
                </a:lnTo>
                <a:lnTo>
                  <a:pt x="126979" y="26225"/>
                </a:lnTo>
                <a:lnTo>
                  <a:pt x="178491" y="6828"/>
                </a:lnTo>
                <a:lnTo>
                  <a:pt x="234953" y="0"/>
                </a:lnTo>
                <a:lnTo>
                  <a:pt x="1174746" y="0"/>
                </a:lnTo>
                <a:lnTo>
                  <a:pt x="1212856" y="3075"/>
                </a:lnTo>
                <a:lnTo>
                  <a:pt x="1266200" y="18463"/>
                </a:lnTo>
                <a:lnTo>
                  <a:pt x="1313506" y="45332"/>
                </a:lnTo>
                <a:lnTo>
                  <a:pt x="1353142" y="82048"/>
                </a:lnTo>
                <a:lnTo>
                  <a:pt x="1383474" y="126979"/>
                </a:lnTo>
                <a:lnTo>
                  <a:pt x="1402871" y="178491"/>
                </a:lnTo>
                <a:lnTo>
                  <a:pt x="1409700" y="234953"/>
                </a:lnTo>
                <a:lnTo>
                  <a:pt x="1409700" y="2520946"/>
                </a:lnTo>
                <a:lnTo>
                  <a:pt x="1406624" y="2559056"/>
                </a:lnTo>
                <a:lnTo>
                  <a:pt x="1391236" y="2612400"/>
                </a:lnTo>
                <a:lnTo>
                  <a:pt x="1364367" y="2659707"/>
                </a:lnTo>
                <a:lnTo>
                  <a:pt x="1327651" y="2699342"/>
                </a:lnTo>
                <a:lnTo>
                  <a:pt x="1282720" y="2729674"/>
                </a:lnTo>
                <a:lnTo>
                  <a:pt x="1231208" y="2749071"/>
                </a:lnTo>
                <a:lnTo>
                  <a:pt x="1174746" y="2755900"/>
                </a:lnTo>
                <a:lnTo>
                  <a:pt x="234953" y="2755900"/>
                </a:lnTo>
                <a:lnTo>
                  <a:pt x="196843" y="2752824"/>
                </a:lnTo>
                <a:lnTo>
                  <a:pt x="143499" y="2737436"/>
                </a:lnTo>
                <a:lnTo>
                  <a:pt x="96193" y="2710567"/>
                </a:lnTo>
                <a:lnTo>
                  <a:pt x="56557" y="2673851"/>
                </a:lnTo>
                <a:lnTo>
                  <a:pt x="26225" y="2628921"/>
                </a:lnTo>
                <a:lnTo>
                  <a:pt x="6828" y="2577408"/>
                </a:lnTo>
                <a:lnTo>
                  <a:pt x="0" y="2520946"/>
                </a:lnTo>
                <a:lnTo>
                  <a:pt x="0" y="2349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242" y="1196354"/>
            <a:ext cx="771017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128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3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3x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" dirty="0"/>
              <a:t>F</a:t>
            </a:r>
            <a:r>
              <a:rPr spc="45" dirty="0"/>
              <a:t>il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" dirty="0"/>
              <a:t>St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20" dirty="0"/>
              <a:t>D</a:t>
            </a:r>
            <a:r>
              <a:rPr spc="45" dirty="0"/>
              <a:t>i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bu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10"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ew</a:t>
            </a:r>
          </a:p>
        </p:txBody>
      </p:sp>
      <p:sp>
        <p:nvSpPr>
          <p:cNvPr id="7" name="object 7"/>
          <p:cNvSpPr/>
          <p:nvPr/>
        </p:nvSpPr>
        <p:spPr>
          <a:xfrm>
            <a:off x="4445000" y="2324100"/>
            <a:ext cx="14351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4850" y="2368550"/>
            <a:ext cx="1295400" cy="952500"/>
          </a:xfrm>
          <a:custGeom>
            <a:avLst/>
            <a:gdLst/>
            <a:ahLst/>
            <a:cxnLst/>
            <a:rect l="l" t="t" r="r" b="b"/>
            <a:pathLst>
              <a:path w="1295400" h="952500">
                <a:moveTo>
                  <a:pt x="1136647" y="0"/>
                </a:moveTo>
                <a:lnTo>
                  <a:pt x="148740" y="310"/>
                </a:lnTo>
                <a:lnTo>
                  <a:pt x="106674" y="8739"/>
                </a:lnTo>
                <a:lnTo>
                  <a:pt x="69434" y="27491"/>
                </a:lnTo>
                <a:lnTo>
                  <a:pt x="38619" y="54969"/>
                </a:lnTo>
                <a:lnTo>
                  <a:pt x="15825" y="89575"/>
                </a:lnTo>
                <a:lnTo>
                  <a:pt x="2650" y="129712"/>
                </a:lnTo>
                <a:lnTo>
                  <a:pt x="0" y="158753"/>
                </a:lnTo>
                <a:lnTo>
                  <a:pt x="310" y="803758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9" y="913880"/>
                </a:lnTo>
                <a:lnTo>
                  <a:pt x="89574" y="936674"/>
                </a:lnTo>
                <a:lnTo>
                  <a:pt x="129711" y="949849"/>
                </a:lnTo>
                <a:lnTo>
                  <a:pt x="158752" y="952500"/>
                </a:lnTo>
                <a:lnTo>
                  <a:pt x="1146659" y="952189"/>
                </a:lnTo>
                <a:lnTo>
                  <a:pt x="1188725" y="943760"/>
                </a:lnTo>
                <a:lnTo>
                  <a:pt x="1225965" y="925008"/>
                </a:lnTo>
                <a:lnTo>
                  <a:pt x="1256780" y="897530"/>
                </a:lnTo>
                <a:lnTo>
                  <a:pt x="1279574" y="862924"/>
                </a:lnTo>
                <a:lnTo>
                  <a:pt x="1292749" y="822787"/>
                </a:lnTo>
                <a:lnTo>
                  <a:pt x="1295400" y="793746"/>
                </a:lnTo>
                <a:lnTo>
                  <a:pt x="1295089" y="148741"/>
                </a:lnTo>
                <a:lnTo>
                  <a:pt x="1286660" y="106674"/>
                </a:lnTo>
                <a:lnTo>
                  <a:pt x="1267908" y="69434"/>
                </a:lnTo>
                <a:lnTo>
                  <a:pt x="1240430" y="38619"/>
                </a:lnTo>
                <a:lnTo>
                  <a:pt x="1205825" y="15825"/>
                </a:lnTo>
                <a:lnTo>
                  <a:pt x="1165688" y="2650"/>
                </a:lnTo>
                <a:lnTo>
                  <a:pt x="11366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4850" y="2368550"/>
            <a:ext cx="1295400" cy="952500"/>
          </a:xfrm>
          <a:custGeom>
            <a:avLst/>
            <a:gdLst/>
            <a:ahLst/>
            <a:cxnLst/>
            <a:rect l="l" t="t" r="r" b="b"/>
            <a:pathLst>
              <a:path w="1295400" h="952500">
                <a:moveTo>
                  <a:pt x="0" y="158753"/>
                </a:moveTo>
                <a:lnTo>
                  <a:pt x="5874" y="115816"/>
                </a:lnTo>
                <a:lnTo>
                  <a:pt x="22433" y="77346"/>
                </a:lnTo>
                <a:lnTo>
                  <a:pt x="48078" y="44939"/>
                </a:lnTo>
                <a:lnTo>
                  <a:pt x="81212" y="20192"/>
                </a:lnTo>
                <a:lnTo>
                  <a:pt x="120239" y="4704"/>
                </a:lnTo>
                <a:lnTo>
                  <a:pt x="1136647" y="0"/>
                </a:lnTo>
                <a:lnTo>
                  <a:pt x="1151356" y="672"/>
                </a:lnTo>
                <a:lnTo>
                  <a:pt x="1192982" y="10285"/>
                </a:lnTo>
                <a:lnTo>
                  <a:pt x="1229608" y="30050"/>
                </a:lnTo>
                <a:lnTo>
                  <a:pt x="1259640" y="58369"/>
                </a:lnTo>
                <a:lnTo>
                  <a:pt x="1281477" y="93645"/>
                </a:lnTo>
                <a:lnTo>
                  <a:pt x="1293525" y="134281"/>
                </a:lnTo>
                <a:lnTo>
                  <a:pt x="1295400" y="793746"/>
                </a:lnTo>
                <a:lnTo>
                  <a:pt x="1294727" y="808456"/>
                </a:lnTo>
                <a:lnTo>
                  <a:pt x="1285114" y="850081"/>
                </a:lnTo>
                <a:lnTo>
                  <a:pt x="1265349" y="886708"/>
                </a:lnTo>
                <a:lnTo>
                  <a:pt x="1237030" y="916739"/>
                </a:lnTo>
                <a:lnTo>
                  <a:pt x="1201754" y="938577"/>
                </a:lnTo>
                <a:lnTo>
                  <a:pt x="1161119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60" y="894130"/>
                </a:lnTo>
                <a:lnTo>
                  <a:pt x="13922" y="858854"/>
                </a:lnTo>
                <a:lnTo>
                  <a:pt x="1874" y="818218"/>
                </a:lnTo>
                <a:lnTo>
                  <a:pt x="0" y="15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2413904"/>
            <a:ext cx="617220" cy="850265"/>
          </a:xfrm>
          <a:custGeom>
            <a:avLst/>
            <a:gdLst/>
            <a:ahLst/>
            <a:cxnLst/>
            <a:rect l="l" t="t" r="r" b="b"/>
            <a:pathLst>
              <a:path w="617220" h="850264">
                <a:moveTo>
                  <a:pt x="0" y="849995"/>
                </a:moveTo>
                <a:lnTo>
                  <a:pt x="616830" y="849995"/>
                </a:lnTo>
                <a:lnTo>
                  <a:pt x="616830" y="0"/>
                </a:lnTo>
                <a:lnTo>
                  <a:pt x="0" y="0"/>
                </a:lnTo>
                <a:lnTo>
                  <a:pt x="0" y="849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8423" y="2420597"/>
            <a:ext cx="605923" cy="84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2540" y="2422668"/>
            <a:ext cx="5207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2300" y="2832100"/>
            <a:ext cx="111760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5800" y="2895600"/>
            <a:ext cx="9652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2150" y="2876550"/>
            <a:ext cx="9779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62150" y="2876550"/>
            <a:ext cx="977900" cy="508000"/>
          </a:xfrm>
          <a:prstGeom prst="rect">
            <a:avLst/>
          </a:prstGeom>
          <a:ln w="12700">
            <a:solidFill>
              <a:srgbClr val="28A4C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600" spc="2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3683000"/>
            <a:ext cx="11049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5800" y="3746500"/>
            <a:ext cx="9652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4850" y="3727450"/>
            <a:ext cx="9652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4850" y="3727450"/>
            <a:ext cx="965200" cy="495300"/>
          </a:xfrm>
          <a:custGeom>
            <a:avLst/>
            <a:gdLst/>
            <a:ahLst/>
            <a:cxnLst/>
            <a:rect l="l" t="t" r="r" b="b"/>
            <a:pathLst>
              <a:path w="965200" h="495300">
                <a:moveTo>
                  <a:pt x="0" y="0"/>
                </a:moveTo>
                <a:lnTo>
                  <a:pt x="965200" y="0"/>
                </a:lnTo>
                <a:lnTo>
                  <a:pt x="9652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2328" y="3865784"/>
            <a:ext cx="624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5000" y="4572000"/>
            <a:ext cx="11049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5800" y="4622800"/>
            <a:ext cx="9652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4850" y="4616450"/>
            <a:ext cx="9652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4850" y="4616450"/>
            <a:ext cx="965200" cy="495300"/>
          </a:xfrm>
          <a:prstGeom prst="rect">
            <a:avLst/>
          </a:prstGeom>
          <a:ln w="12700">
            <a:solidFill>
              <a:srgbClr val="A4003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sz="1600" spc="2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98600" y="2794000"/>
            <a:ext cx="431800" cy="3429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88315" y="2844902"/>
            <a:ext cx="278765" cy="3276600"/>
          </a:xfrm>
          <a:custGeom>
            <a:avLst/>
            <a:gdLst/>
            <a:ahLst/>
            <a:cxnLst/>
            <a:rect l="l" t="t" r="r" b="b"/>
            <a:pathLst>
              <a:path w="278764" h="3276600">
                <a:moveTo>
                  <a:pt x="278584" y="3276497"/>
                </a:moveTo>
                <a:lnTo>
                  <a:pt x="238674" y="3275577"/>
                </a:lnTo>
                <a:lnTo>
                  <a:pt x="187186" y="3271142"/>
                </a:lnTo>
                <a:lnTo>
                  <a:pt x="142141" y="3260856"/>
                </a:lnTo>
                <a:lnTo>
                  <a:pt x="132534" y="1662539"/>
                </a:lnTo>
                <a:lnTo>
                  <a:pt x="131123" y="1659141"/>
                </a:lnTo>
                <a:lnTo>
                  <a:pt x="87410" y="1644944"/>
                </a:lnTo>
                <a:lnTo>
                  <a:pt x="38689" y="1639798"/>
                </a:lnTo>
                <a:lnTo>
                  <a:pt x="0" y="1638300"/>
                </a:lnTo>
                <a:lnTo>
                  <a:pt x="18882" y="1637990"/>
                </a:lnTo>
                <a:lnTo>
                  <a:pt x="71772" y="1634024"/>
                </a:lnTo>
                <a:lnTo>
                  <a:pt x="112318" y="1626372"/>
                </a:lnTo>
                <a:lnTo>
                  <a:pt x="132534" y="24238"/>
                </a:lnTo>
                <a:lnTo>
                  <a:pt x="133946" y="20840"/>
                </a:lnTo>
                <a:lnTo>
                  <a:pt x="177659" y="6644"/>
                </a:lnTo>
                <a:lnTo>
                  <a:pt x="226379" y="1498"/>
                </a:lnTo>
                <a:lnTo>
                  <a:pt x="245230" y="534"/>
                </a:lnTo>
                <a:lnTo>
                  <a:pt x="265069" y="0"/>
                </a:lnTo>
              </a:path>
            </a:pathLst>
          </a:custGeom>
          <a:ln w="254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1850" y="2482850"/>
            <a:ext cx="5080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41850" y="2482850"/>
            <a:ext cx="508000" cy="215900"/>
          </a:xfrm>
          <a:prstGeom prst="rect">
            <a:avLst/>
          </a:prstGeom>
          <a:ln w="12700">
            <a:solidFill>
              <a:srgbClr val="28A4C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41850" y="2762250"/>
            <a:ext cx="50800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41850" y="2762250"/>
            <a:ext cx="508000" cy="228600"/>
          </a:xfrm>
          <a:prstGeom prst="rect">
            <a:avLst/>
          </a:prstGeom>
          <a:ln w="12700">
            <a:solidFill>
              <a:srgbClr val="A4003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57700" y="3683000"/>
            <a:ext cx="1447800" cy="1092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7550" y="37274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1149347" y="0"/>
                </a:moveTo>
                <a:lnTo>
                  <a:pt x="148741" y="310"/>
                </a:lnTo>
                <a:lnTo>
                  <a:pt x="106675" y="8739"/>
                </a:lnTo>
                <a:lnTo>
                  <a:pt x="69435" y="27490"/>
                </a:lnTo>
                <a:lnTo>
                  <a:pt x="38619" y="54968"/>
                </a:lnTo>
                <a:lnTo>
                  <a:pt x="15825" y="89574"/>
                </a:lnTo>
                <a:lnTo>
                  <a:pt x="2650" y="129710"/>
                </a:lnTo>
                <a:lnTo>
                  <a:pt x="0" y="158752"/>
                </a:lnTo>
                <a:lnTo>
                  <a:pt x="310" y="803758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8" y="913881"/>
                </a:lnTo>
                <a:lnTo>
                  <a:pt x="89574" y="936674"/>
                </a:lnTo>
                <a:lnTo>
                  <a:pt x="129711" y="949849"/>
                </a:lnTo>
                <a:lnTo>
                  <a:pt x="158752" y="952500"/>
                </a:lnTo>
                <a:lnTo>
                  <a:pt x="1159358" y="952189"/>
                </a:lnTo>
                <a:lnTo>
                  <a:pt x="1201424" y="943760"/>
                </a:lnTo>
                <a:lnTo>
                  <a:pt x="1238664" y="925009"/>
                </a:lnTo>
                <a:lnTo>
                  <a:pt x="1269480" y="897531"/>
                </a:lnTo>
                <a:lnTo>
                  <a:pt x="1292274" y="862925"/>
                </a:lnTo>
                <a:lnTo>
                  <a:pt x="1305449" y="822789"/>
                </a:lnTo>
                <a:lnTo>
                  <a:pt x="1308100" y="793747"/>
                </a:lnTo>
                <a:lnTo>
                  <a:pt x="1307789" y="148741"/>
                </a:lnTo>
                <a:lnTo>
                  <a:pt x="1299360" y="106674"/>
                </a:lnTo>
                <a:lnTo>
                  <a:pt x="1280608" y="69434"/>
                </a:lnTo>
                <a:lnTo>
                  <a:pt x="1253131" y="38618"/>
                </a:lnTo>
                <a:lnTo>
                  <a:pt x="1218525" y="15825"/>
                </a:lnTo>
                <a:lnTo>
                  <a:pt x="1178388" y="2650"/>
                </a:lnTo>
                <a:lnTo>
                  <a:pt x="11493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7550" y="37274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0" y="158753"/>
                </a:moveTo>
                <a:lnTo>
                  <a:pt x="5874" y="115816"/>
                </a:lnTo>
                <a:lnTo>
                  <a:pt x="22433" y="77346"/>
                </a:lnTo>
                <a:lnTo>
                  <a:pt x="48078" y="44938"/>
                </a:lnTo>
                <a:lnTo>
                  <a:pt x="81212" y="20192"/>
                </a:lnTo>
                <a:lnTo>
                  <a:pt x="120239" y="4703"/>
                </a:lnTo>
                <a:lnTo>
                  <a:pt x="1149347" y="0"/>
                </a:lnTo>
                <a:lnTo>
                  <a:pt x="1164056" y="672"/>
                </a:lnTo>
                <a:lnTo>
                  <a:pt x="1205682" y="10285"/>
                </a:lnTo>
                <a:lnTo>
                  <a:pt x="1242309" y="30050"/>
                </a:lnTo>
                <a:lnTo>
                  <a:pt x="1272340" y="58369"/>
                </a:lnTo>
                <a:lnTo>
                  <a:pt x="1294178" y="93645"/>
                </a:lnTo>
                <a:lnTo>
                  <a:pt x="1306225" y="134281"/>
                </a:lnTo>
                <a:lnTo>
                  <a:pt x="1308100" y="793746"/>
                </a:lnTo>
                <a:lnTo>
                  <a:pt x="1307427" y="808456"/>
                </a:lnTo>
                <a:lnTo>
                  <a:pt x="1297814" y="850082"/>
                </a:lnTo>
                <a:lnTo>
                  <a:pt x="1278049" y="886708"/>
                </a:lnTo>
                <a:lnTo>
                  <a:pt x="1249730" y="916740"/>
                </a:lnTo>
                <a:lnTo>
                  <a:pt x="1214454" y="938578"/>
                </a:lnTo>
                <a:lnTo>
                  <a:pt x="1173818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59" y="894130"/>
                </a:lnTo>
                <a:lnTo>
                  <a:pt x="13922" y="858854"/>
                </a:lnTo>
                <a:lnTo>
                  <a:pt x="1874" y="818218"/>
                </a:lnTo>
                <a:lnTo>
                  <a:pt x="0" y="15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4300" y="3772804"/>
            <a:ext cx="629920" cy="850265"/>
          </a:xfrm>
          <a:custGeom>
            <a:avLst/>
            <a:gdLst/>
            <a:ahLst/>
            <a:cxnLst/>
            <a:rect l="l" t="t" r="r" b="b"/>
            <a:pathLst>
              <a:path w="629920" h="850264">
                <a:moveTo>
                  <a:pt x="0" y="849995"/>
                </a:moveTo>
                <a:lnTo>
                  <a:pt x="629418" y="849995"/>
                </a:lnTo>
                <a:lnTo>
                  <a:pt x="629418" y="0"/>
                </a:lnTo>
                <a:lnTo>
                  <a:pt x="0" y="0"/>
                </a:lnTo>
                <a:lnTo>
                  <a:pt x="0" y="849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1263" y="3779497"/>
            <a:ext cx="618289" cy="84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4550" y="3829050"/>
            <a:ext cx="5207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4550" y="38290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730399" y="3857942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54550" y="4083050"/>
            <a:ext cx="520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4550" y="4083050"/>
            <a:ext cx="520700" cy="228600"/>
          </a:xfrm>
          <a:custGeom>
            <a:avLst/>
            <a:gdLst/>
            <a:ahLst/>
            <a:cxnLst/>
            <a:rect l="l" t="t" r="r" b="b"/>
            <a:pathLst>
              <a:path w="520700" h="228600">
                <a:moveTo>
                  <a:pt x="0" y="0"/>
                </a:moveTo>
                <a:lnTo>
                  <a:pt x="520700" y="0"/>
                </a:lnTo>
                <a:lnTo>
                  <a:pt x="520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30398" y="4117759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45000" y="5118100"/>
            <a:ext cx="1435100" cy="1104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4850" y="5162550"/>
            <a:ext cx="1295400" cy="965200"/>
          </a:xfrm>
          <a:custGeom>
            <a:avLst/>
            <a:gdLst/>
            <a:ahLst/>
            <a:cxnLst/>
            <a:rect l="l" t="t" r="r" b="b"/>
            <a:pathLst>
              <a:path w="1295400" h="965200">
                <a:moveTo>
                  <a:pt x="1134530" y="0"/>
                </a:moveTo>
                <a:lnTo>
                  <a:pt x="147413" y="554"/>
                </a:lnTo>
                <a:lnTo>
                  <a:pt x="105622" y="9737"/>
                </a:lnTo>
                <a:lnTo>
                  <a:pt x="68691" y="29011"/>
                </a:lnTo>
                <a:lnTo>
                  <a:pt x="38176" y="56819"/>
                </a:lnTo>
                <a:lnTo>
                  <a:pt x="15632" y="91606"/>
                </a:lnTo>
                <a:lnTo>
                  <a:pt x="2616" y="131817"/>
                </a:lnTo>
                <a:lnTo>
                  <a:pt x="0" y="160869"/>
                </a:lnTo>
                <a:lnTo>
                  <a:pt x="554" y="817786"/>
                </a:lnTo>
                <a:lnTo>
                  <a:pt x="9737" y="859577"/>
                </a:lnTo>
                <a:lnTo>
                  <a:pt x="29011" y="896508"/>
                </a:lnTo>
                <a:lnTo>
                  <a:pt x="56819" y="927023"/>
                </a:lnTo>
                <a:lnTo>
                  <a:pt x="91606" y="949567"/>
                </a:lnTo>
                <a:lnTo>
                  <a:pt x="131817" y="962583"/>
                </a:lnTo>
                <a:lnTo>
                  <a:pt x="160869" y="965200"/>
                </a:lnTo>
                <a:lnTo>
                  <a:pt x="1147986" y="964645"/>
                </a:lnTo>
                <a:lnTo>
                  <a:pt x="1189777" y="955462"/>
                </a:lnTo>
                <a:lnTo>
                  <a:pt x="1226708" y="936188"/>
                </a:lnTo>
                <a:lnTo>
                  <a:pt x="1257223" y="908380"/>
                </a:lnTo>
                <a:lnTo>
                  <a:pt x="1279767" y="873593"/>
                </a:lnTo>
                <a:lnTo>
                  <a:pt x="1292783" y="833382"/>
                </a:lnTo>
                <a:lnTo>
                  <a:pt x="1295400" y="804330"/>
                </a:lnTo>
                <a:lnTo>
                  <a:pt x="1294845" y="147413"/>
                </a:lnTo>
                <a:lnTo>
                  <a:pt x="1285662" y="105622"/>
                </a:lnTo>
                <a:lnTo>
                  <a:pt x="1266388" y="68691"/>
                </a:lnTo>
                <a:lnTo>
                  <a:pt x="1238580" y="38176"/>
                </a:lnTo>
                <a:lnTo>
                  <a:pt x="1203793" y="15632"/>
                </a:lnTo>
                <a:lnTo>
                  <a:pt x="1163582" y="2616"/>
                </a:lnTo>
                <a:lnTo>
                  <a:pt x="11345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4850" y="5162550"/>
            <a:ext cx="1295400" cy="965200"/>
          </a:xfrm>
          <a:custGeom>
            <a:avLst/>
            <a:gdLst/>
            <a:ahLst/>
            <a:cxnLst/>
            <a:rect l="l" t="t" r="r" b="b"/>
            <a:pathLst>
              <a:path w="1295400" h="965200">
                <a:moveTo>
                  <a:pt x="0" y="160869"/>
                </a:moveTo>
                <a:lnTo>
                  <a:pt x="5800" y="117907"/>
                </a:lnTo>
                <a:lnTo>
                  <a:pt x="22165" y="79331"/>
                </a:lnTo>
                <a:lnTo>
                  <a:pt x="47539" y="46697"/>
                </a:lnTo>
                <a:lnTo>
                  <a:pt x="80365" y="21561"/>
                </a:lnTo>
                <a:lnTo>
                  <a:pt x="119089" y="5478"/>
                </a:lnTo>
                <a:lnTo>
                  <a:pt x="1134530" y="0"/>
                </a:lnTo>
                <a:lnTo>
                  <a:pt x="1149242" y="663"/>
                </a:lnTo>
                <a:lnTo>
                  <a:pt x="1190915" y="10158"/>
                </a:lnTo>
                <a:lnTo>
                  <a:pt x="1227683" y="29699"/>
                </a:lnTo>
                <a:lnTo>
                  <a:pt x="1257990" y="57729"/>
                </a:lnTo>
                <a:lnTo>
                  <a:pt x="1280281" y="92694"/>
                </a:lnTo>
                <a:lnTo>
                  <a:pt x="1293001" y="133038"/>
                </a:lnTo>
                <a:lnTo>
                  <a:pt x="1295400" y="804330"/>
                </a:lnTo>
                <a:lnTo>
                  <a:pt x="1294736" y="819042"/>
                </a:lnTo>
                <a:lnTo>
                  <a:pt x="1285241" y="860715"/>
                </a:lnTo>
                <a:lnTo>
                  <a:pt x="1265700" y="897483"/>
                </a:lnTo>
                <a:lnTo>
                  <a:pt x="1237669" y="927790"/>
                </a:lnTo>
                <a:lnTo>
                  <a:pt x="1202704" y="950082"/>
                </a:lnTo>
                <a:lnTo>
                  <a:pt x="1162360" y="962801"/>
                </a:lnTo>
                <a:lnTo>
                  <a:pt x="160869" y="965200"/>
                </a:lnTo>
                <a:lnTo>
                  <a:pt x="146157" y="964536"/>
                </a:lnTo>
                <a:lnTo>
                  <a:pt x="104484" y="955041"/>
                </a:lnTo>
                <a:lnTo>
                  <a:pt x="67716" y="935500"/>
                </a:lnTo>
                <a:lnTo>
                  <a:pt x="37409" y="907469"/>
                </a:lnTo>
                <a:lnTo>
                  <a:pt x="15117" y="872504"/>
                </a:lnTo>
                <a:lnTo>
                  <a:pt x="2398" y="832161"/>
                </a:lnTo>
                <a:lnTo>
                  <a:pt x="0" y="1608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81600" y="5207904"/>
            <a:ext cx="617220" cy="850265"/>
          </a:xfrm>
          <a:custGeom>
            <a:avLst/>
            <a:gdLst/>
            <a:ahLst/>
            <a:cxnLst/>
            <a:rect l="l" t="t" r="r" b="b"/>
            <a:pathLst>
              <a:path w="617220" h="850264">
                <a:moveTo>
                  <a:pt x="0" y="849995"/>
                </a:moveTo>
                <a:lnTo>
                  <a:pt x="616830" y="849995"/>
                </a:lnTo>
                <a:lnTo>
                  <a:pt x="616830" y="0"/>
                </a:lnTo>
                <a:lnTo>
                  <a:pt x="0" y="0"/>
                </a:lnTo>
                <a:lnTo>
                  <a:pt x="0" y="849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8423" y="5214597"/>
            <a:ext cx="605923" cy="84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1850" y="5276850"/>
            <a:ext cx="5080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1850" y="5276850"/>
            <a:ext cx="508000" cy="215900"/>
          </a:xfrm>
          <a:custGeom>
            <a:avLst/>
            <a:gdLst/>
            <a:ahLst/>
            <a:cxnLst/>
            <a:rect l="l" t="t" r="r" b="b"/>
            <a:pathLst>
              <a:path w="508000" h="215900">
                <a:moveTo>
                  <a:pt x="0" y="0"/>
                </a:moveTo>
                <a:lnTo>
                  <a:pt x="508000" y="0"/>
                </a:lnTo>
                <a:lnTo>
                  <a:pt x="508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10146" y="5309288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41850" y="5530850"/>
            <a:ext cx="50800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1850" y="5530850"/>
            <a:ext cx="508000" cy="228600"/>
          </a:xfrm>
          <a:custGeom>
            <a:avLst/>
            <a:gdLst/>
            <a:ahLst/>
            <a:cxnLst/>
            <a:rect l="l" t="t" r="r" b="b"/>
            <a:pathLst>
              <a:path w="508000" h="228600">
                <a:moveTo>
                  <a:pt x="0" y="0"/>
                </a:moveTo>
                <a:lnTo>
                  <a:pt x="508000" y="0"/>
                </a:lnTo>
                <a:lnTo>
                  <a:pt x="508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10145" y="5572701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30900" y="3136900"/>
            <a:ext cx="1447800" cy="1092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00750" y="31813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1149347" y="0"/>
                </a:moveTo>
                <a:lnTo>
                  <a:pt x="148741" y="310"/>
                </a:lnTo>
                <a:lnTo>
                  <a:pt x="106675" y="8739"/>
                </a:lnTo>
                <a:lnTo>
                  <a:pt x="69435" y="27491"/>
                </a:lnTo>
                <a:lnTo>
                  <a:pt x="38619" y="54968"/>
                </a:lnTo>
                <a:lnTo>
                  <a:pt x="15825" y="89574"/>
                </a:lnTo>
                <a:lnTo>
                  <a:pt x="2650" y="129711"/>
                </a:lnTo>
                <a:lnTo>
                  <a:pt x="0" y="158752"/>
                </a:lnTo>
                <a:lnTo>
                  <a:pt x="310" y="803758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8" y="913881"/>
                </a:lnTo>
                <a:lnTo>
                  <a:pt x="89574" y="936674"/>
                </a:lnTo>
                <a:lnTo>
                  <a:pt x="129711" y="949849"/>
                </a:lnTo>
                <a:lnTo>
                  <a:pt x="158752" y="952500"/>
                </a:lnTo>
                <a:lnTo>
                  <a:pt x="1159358" y="952189"/>
                </a:lnTo>
                <a:lnTo>
                  <a:pt x="1201424" y="943760"/>
                </a:lnTo>
                <a:lnTo>
                  <a:pt x="1238664" y="925009"/>
                </a:lnTo>
                <a:lnTo>
                  <a:pt x="1269480" y="897531"/>
                </a:lnTo>
                <a:lnTo>
                  <a:pt x="1292274" y="862925"/>
                </a:lnTo>
                <a:lnTo>
                  <a:pt x="1305449" y="822789"/>
                </a:lnTo>
                <a:lnTo>
                  <a:pt x="1308100" y="793747"/>
                </a:lnTo>
                <a:lnTo>
                  <a:pt x="1307789" y="148741"/>
                </a:lnTo>
                <a:lnTo>
                  <a:pt x="1299360" y="106675"/>
                </a:lnTo>
                <a:lnTo>
                  <a:pt x="1280608" y="69435"/>
                </a:lnTo>
                <a:lnTo>
                  <a:pt x="1253131" y="38619"/>
                </a:lnTo>
                <a:lnTo>
                  <a:pt x="1218525" y="15825"/>
                </a:lnTo>
                <a:lnTo>
                  <a:pt x="1178388" y="2650"/>
                </a:lnTo>
                <a:lnTo>
                  <a:pt x="11493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00750" y="31813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0" y="158753"/>
                </a:moveTo>
                <a:lnTo>
                  <a:pt x="5874" y="115816"/>
                </a:lnTo>
                <a:lnTo>
                  <a:pt x="22433" y="77346"/>
                </a:lnTo>
                <a:lnTo>
                  <a:pt x="48078" y="44938"/>
                </a:lnTo>
                <a:lnTo>
                  <a:pt x="81212" y="20192"/>
                </a:lnTo>
                <a:lnTo>
                  <a:pt x="120239" y="4703"/>
                </a:lnTo>
                <a:lnTo>
                  <a:pt x="1149347" y="0"/>
                </a:lnTo>
                <a:lnTo>
                  <a:pt x="1164056" y="672"/>
                </a:lnTo>
                <a:lnTo>
                  <a:pt x="1205682" y="10285"/>
                </a:lnTo>
                <a:lnTo>
                  <a:pt x="1242309" y="30050"/>
                </a:lnTo>
                <a:lnTo>
                  <a:pt x="1272340" y="58370"/>
                </a:lnTo>
                <a:lnTo>
                  <a:pt x="1294178" y="93645"/>
                </a:lnTo>
                <a:lnTo>
                  <a:pt x="1306225" y="134281"/>
                </a:lnTo>
                <a:lnTo>
                  <a:pt x="1308100" y="793746"/>
                </a:lnTo>
                <a:lnTo>
                  <a:pt x="1307427" y="808456"/>
                </a:lnTo>
                <a:lnTo>
                  <a:pt x="1297814" y="850082"/>
                </a:lnTo>
                <a:lnTo>
                  <a:pt x="1278049" y="886708"/>
                </a:lnTo>
                <a:lnTo>
                  <a:pt x="1249730" y="916740"/>
                </a:lnTo>
                <a:lnTo>
                  <a:pt x="1214454" y="938578"/>
                </a:lnTo>
                <a:lnTo>
                  <a:pt x="1173818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59" y="894130"/>
                </a:lnTo>
                <a:lnTo>
                  <a:pt x="13922" y="858854"/>
                </a:lnTo>
                <a:lnTo>
                  <a:pt x="1874" y="818218"/>
                </a:lnTo>
                <a:lnTo>
                  <a:pt x="0" y="15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500" y="3226704"/>
            <a:ext cx="629920" cy="850265"/>
          </a:xfrm>
          <a:custGeom>
            <a:avLst/>
            <a:gdLst/>
            <a:ahLst/>
            <a:cxnLst/>
            <a:rect l="l" t="t" r="r" b="b"/>
            <a:pathLst>
              <a:path w="629920" h="850264">
                <a:moveTo>
                  <a:pt x="0" y="849995"/>
                </a:moveTo>
                <a:lnTo>
                  <a:pt x="629418" y="849995"/>
                </a:lnTo>
                <a:lnTo>
                  <a:pt x="629418" y="0"/>
                </a:lnTo>
                <a:lnTo>
                  <a:pt x="0" y="0"/>
                </a:lnTo>
                <a:lnTo>
                  <a:pt x="0" y="849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4463" y="3233397"/>
            <a:ext cx="618289" cy="84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7750" y="3295650"/>
            <a:ext cx="520700" cy="215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27750" y="32956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01947" y="3327410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27750" y="3549650"/>
            <a:ext cx="5207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7750" y="35496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01945" y="3584256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43600" y="4597400"/>
            <a:ext cx="1447800" cy="1092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3450" y="46418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1149347" y="0"/>
                </a:moveTo>
                <a:lnTo>
                  <a:pt x="148741" y="310"/>
                </a:lnTo>
                <a:lnTo>
                  <a:pt x="106675" y="8739"/>
                </a:lnTo>
                <a:lnTo>
                  <a:pt x="69435" y="27490"/>
                </a:lnTo>
                <a:lnTo>
                  <a:pt x="38619" y="54968"/>
                </a:lnTo>
                <a:lnTo>
                  <a:pt x="15825" y="89574"/>
                </a:lnTo>
                <a:lnTo>
                  <a:pt x="2650" y="129710"/>
                </a:lnTo>
                <a:lnTo>
                  <a:pt x="0" y="158752"/>
                </a:lnTo>
                <a:lnTo>
                  <a:pt x="310" y="803758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8" y="913881"/>
                </a:lnTo>
                <a:lnTo>
                  <a:pt x="89574" y="936674"/>
                </a:lnTo>
                <a:lnTo>
                  <a:pt x="129711" y="949849"/>
                </a:lnTo>
                <a:lnTo>
                  <a:pt x="158752" y="952500"/>
                </a:lnTo>
                <a:lnTo>
                  <a:pt x="1159358" y="952189"/>
                </a:lnTo>
                <a:lnTo>
                  <a:pt x="1201424" y="943760"/>
                </a:lnTo>
                <a:lnTo>
                  <a:pt x="1238664" y="925009"/>
                </a:lnTo>
                <a:lnTo>
                  <a:pt x="1269480" y="897531"/>
                </a:lnTo>
                <a:lnTo>
                  <a:pt x="1292274" y="862925"/>
                </a:lnTo>
                <a:lnTo>
                  <a:pt x="1305449" y="822789"/>
                </a:lnTo>
                <a:lnTo>
                  <a:pt x="1308100" y="793747"/>
                </a:lnTo>
                <a:lnTo>
                  <a:pt x="1307789" y="148741"/>
                </a:lnTo>
                <a:lnTo>
                  <a:pt x="1299360" y="106674"/>
                </a:lnTo>
                <a:lnTo>
                  <a:pt x="1280608" y="69434"/>
                </a:lnTo>
                <a:lnTo>
                  <a:pt x="1253131" y="38618"/>
                </a:lnTo>
                <a:lnTo>
                  <a:pt x="1218525" y="15825"/>
                </a:lnTo>
                <a:lnTo>
                  <a:pt x="1178388" y="2650"/>
                </a:lnTo>
                <a:lnTo>
                  <a:pt x="11493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3450" y="4641850"/>
            <a:ext cx="1308100" cy="952500"/>
          </a:xfrm>
          <a:custGeom>
            <a:avLst/>
            <a:gdLst/>
            <a:ahLst/>
            <a:cxnLst/>
            <a:rect l="l" t="t" r="r" b="b"/>
            <a:pathLst>
              <a:path w="1308100" h="952500">
                <a:moveTo>
                  <a:pt x="0" y="158753"/>
                </a:moveTo>
                <a:lnTo>
                  <a:pt x="5874" y="115816"/>
                </a:lnTo>
                <a:lnTo>
                  <a:pt x="22433" y="77346"/>
                </a:lnTo>
                <a:lnTo>
                  <a:pt x="48078" y="44938"/>
                </a:lnTo>
                <a:lnTo>
                  <a:pt x="81212" y="20192"/>
                </a:lnTo>
                <a:lnTo>
                  <a:pt x="120239" y="4703"/>
                </a:lnTo>
                <a:lnTo>
                  <a:pt x="1149347" y="0"/>
                </a:lnTo>
                <a:lnTo>
                  <a:pt x="1164056" y="672"/>
                </a:lnTo>
                <a:lnTo>
                  <a:pt x="1205682" y="10285"/>
                </a:lnTo>
                <a:lnTo>
                  <a:pt x="1242309" y="30050"/>
                </a:lnTo>
                <a:lnTo>
                  <a:pt x="1272340" y="58369"/>
                </a:lnTo>
                <a:lnTo>
                  <a:pt x="1294178" y="93645"/>
                </a:lnTo>
                <a:lnTo>
                  <a:pt x="1306225" y="134281"/>
                </a:lnTo>
                <a:lnTo>
                  <a:pt x="1308100" y="793746"/>
                </a:lnTo>
                <a:lnTo>
                  <a:pt x="1307427" y="808456"/>
                </a:lnTo>
                <a:lnTo>
                  <a:pt x="1297814" y="850081"/>
                </a:lnTo>
                <a:lnTo>
                  <a:pt x="1278049" y="886708"/>
                </a:lnTo>
                <a:lnTo>
                  <a:pt x="1249730" y="916740"/>
                </a:lnTo>
                <a:lnTo>
                  <a:pt x="1214454" y="938578"/>
                </a:lnTo>
                <a:lnTo>
                  <a:pt x="1173818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59" y="894130"/>
                </a:lnTo>
                <a:lnTo>
                  <a:pt x="13922" y="858854"/>
                </a:lnTo>
                <a:lnTo>
                  <a:pt x="1874" y="818218"/>
                </a:lnTo>
                <a:lnTo>
                  <a:pt x="0" y="15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80200" y="4674518"/>
            <a:ext cx="629920" cy="862965"/>
          </a:xfrm>
          <a:custGeom>
            <a:avLst/>
            <a:gdLst/>
            <a:ahLst/>
            <a:cxnLst/>
            <a:rect l="l" t="t" r="r" b="b"/>
            <a:pathLst>
              <a:path w="629920" h="862964">
                <a:moveTo>
                  <a:pt x="0" y="862681"/>
                </a:moveTo>
                <a:lnTo>
                  <a:pt x="629418" y="862681"/>
                </a:lnTo>
                <a:lnTo>
                  <a:pt x="629418" y="0"/>
                </a:lnTo>
                <a:lnTo>
                  <a:pt x="0" y="0"/>
                </a:lnTo>
                <a:lnTo>
                  <a:pt x="0" y="862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87163" y="4681310"/>
            <a:ext cx="618289" cy="855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27750" y="4756150"/>
            <a:ext cx="5207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7750" y="47561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01945" y="4785070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84650" y="3892551"/>
            <a:ext cx="472440" cy="76200"/>
          </a:xfrm>
          <a:custGeom>
            <a:avLst/>
            <a:gdLst/>
            <a:ahLst/>
            <a:cxnLst/>
            <a:rect l="l" t="t" r="r" b="b"/>
            <a:pathLst>
              <a:path w="472439" h="76200">
                <a:moveTo>
                  <a:pt x="0" y="31748"/>
                </a:moveTo>
                <a:lnTo>
                  <a:pt x="0" y="44448"/>
                </a:lnTo>
                <a:lnTo>
                  <a:pt x="396182" y="44450"/>
                </a:lnTo>
                <a:lnTo>
                  <a:pt x="396182" y="76200"/>
                </a:lnTo>
                <a:lnTo>
                  <a:pt x="472382" y="38100"/>
                </a:lnTo>
                <a:lnTo>
                  <a:pt x="459682" y="31750"/>
                </a:lnTo>
                <a:lnTo>
                  <a:pt x="0" y="31748"/>
                </a:lnTo>
                <a:close/>
              </a:path>
              <a:path w="472439" h="76200">
                <a:moveTo>
                  <a:pt x="396182" y="0"/>
                </a:moveTo>
                <a:lnTo>
                  <a:pt x="396182" y="31750"/>
                </a:lnTo>
                <a:lnTo>
                  <a:pt x="459682" y="31750"/>
                </a:lnTo>
                <a:lnTo>
                  <a:pt x="396182" y="0"/>
                </a:lnTo>
                <a:close/>
              </a:path>
            </a:pathLst>
          </a:custGeom>
          <a:solidFill>
            <a:srgbClr val="4E0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84615" y="4820058"/>
            <a:ext cx="1944370" cy="76200"/>
          </a:xfrm>
          <a:custGeom>
            <a:avLst/>
            <a:gdLst/>
            <a:ahLst/>
            <a:cxnLst/>
            <a:rect l="l" t="t" r="r" b="b"/>
            <a:pathLst>
              <a:path w="1944370" h="76200">
                <a:moveTo>
                  <a:pt x="1930626" y="44450"/>
                </a:moveTo>
                <a:lnTo>
                  <a:pt x="1867799" y="44450"/>
                </a:lnTo>
                <a:lnTo>
                  <a:pt x="1867969" y="76200"/>
                </a:lnTo>
                <a:lnTo>
                  <a:pt x="1930626" y="44450"/>
                </a:lnTo>
                <a:close/>
              </a:path>
              <a:path w="1944370" h="76200">
                <a:moveTo>
                  <a:pt x="1867560" y="0"/>
                </a:moveTo>
                <a:lnTo>
                  <a:pt x="1867730" y="31750"/>
                </a:lnTo>
                <a:lnTo>
                  <a:pt x="0" y="41765"/>
                </a:lnTo>
                <a:lnTo>
                  <a:pt x="68" y="54465"/>
                </a:lnTo>
                <a:lnTo>
                  <a:pt x="1930626" y="44450"/>
                </a:lnTo>
                <a:lnTo>
                  <a:pt x="1943964" y="37691"/>
                </a:lnTo>
                <a:lnTo>
                  <a:pt x="1867560" y="0"/>
                </a:lnTo>
                <a:close/>
              </a:path>
            </a:pathLst>
          </a:custGeom>
          <a:solidFill>
            <a:srgbClr val="4E0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4643" y="3625918"/>
            <a:ext cx="1944370" cy="76200"/>
          </a:xfrm>
          <a:custGeom>
            <a:avLst/>
            <a:gdLst/>
            <a:ahLst/>
            <a:cxnLst/>
            <a:rect l="l" t="t" r="r" b="b"/>
            <a:pathLst>
              <a:path w="1944370" h="76200">
                <a:moveTo>
                  <a:pt x="1931128" y="44450"/>
                </a:moveTo>
                <a:lnTo>
                  <a:pt x="1867742" y="44450"/>
                </a:lnTo>
                <a:lnTo>
                  <a:pt x="1867771" y="76200"/>
                </a:lnTo>
                <a:lnTo>
                  <a:pt x="1931128" y="44450"/>
                </a:lnTo>
                <a:close/>
              </a:path>
              <a:path w="1944370" h="76200">
                <a:moveTo>
                  <a:pt x="1867702" y="0"/>
                </a:moveTo>
                <a:lnTo>
                  <a:pt x="1867730" y="31750"/>
                </a:lnTo>
                <a:lnTo>
                  <a:pt x="0" y="33440"/>
                </a:lnTo>
                <a:lnTo>
                  <a:pt x="12" y="46140"/>
                </a:lnTo>
                <a:lnTo>
                  <a:pt x="1931128" y="44450"/>
                </a:lnTo>
                <a:lnTo>
                  <a:pt x="1943936" y="38031"/>
                </a:lnTo>
                <a:lnTo>
                  <a:pt x="1867702" y="0"/>
                </a:lnTo>
                <a:close/>
              </a:path>
            </a:pathLst>
          </a:custGeom>
          <a:solidFill>
            <a:srgbClr val="4E0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30610" y="2550305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78" y="27793"/>
                </a:moveTo>
                <a:lnTo>
                  <a:pt x="0" y="40493"/>
                </a:lnTo>
                <a:lnTo>
                  <a:pt x="634643" y="44448"/>
                </a:lnTo>
                <a:lnTo>
                  <a:pt x="634445" y="76198"/>
                </a:lnTo>
                <a:lnTo>
                  <a:pt x="710879" y="38573"/>
                </a:lnTo>
                <a:lnTo>
                  <a:pt x="697439" y="31748"/>
                </a:lnTo>
                <a:lnTo>
                  <a:pt x="634721" y="31748"/>
                </a:lnTo>
                <a:lnTo>
                  <a:pt x="78" y="27793"/>
                </a:lnTo>
                <a:close/>
              </a:path>
              <a:path w="711200" h="76200">
                <a:moveTo>
                  <a:pt x="634918" y="0"/>
                </a:moveTo>
                <a:lnTo>
                  <a:pt x="634721" y="31748"/>
                </a:lnTo>
                <a:lnTo>
                  <a:pt x="697439" y="31748"/>
                </a:lnTo>
                <a:lnTo>
                  <a:pt x="634918" y="0"/>
                </a:lnTo>
                <a:close/>
              </a:path>
            </a:pathLst>
          </a:custGeom>
          <a:solidFill>
            <a:srgbClr val="28A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30650" y="3359151"/>
            <a:ext cx="2202815" cy="76200"/>
          </a:xfrm>
          <a:custGeom>
            <a:avLst/>
            <a:gdLst/>
            <a:ahLst/>
            <a:cxnLst/>
            <a:rect l="l" t="t" r="r" b="b"/>
            <a:pathLst>
              <a:path w="2202815" h="76200">
                <a:moveTo>
                  <a:pt x="0" y="31748"/>
                </a:moveTo>
                <a:lnTo>
                  <a:pt x="0" y="44448"/>
                </a:lnTo>
                <a:lnTo>
                  <a:pt x="2126441" y="44450"/>
                </a:lnTo>
                <a:lnTo>
                  <a:pt x="2126441" y="76200"/>
                </a:lnTo>
                <a:lnTo>
                  <a:pt x="2202641" y="38100"/>
                </a:lnTo>
                <a:lnTo>
                  <a:pt x="2189941" y="31750"/>
                </a:lnTo>
                <a:lnTo>
                  <a:pt x="0" y="31748"/>
                </a:lnTo>
                <a:close/>
              </a:path>
              <a:path w="2202815" h="76200">
                <a:moveTo>
                  <a:pt x="2126441" y="0"/>
                </a:moveTo>
                <a:lnTo>
                  <a:pt x="2126441" y="31750"/>
                </a:lnTo>
                <a:lnTo>
                  <a:pt x="2189941" y="31750"/>
                </a:lnTo>
                <a:lnTo>
                  <a:pt x="2126441" y="0"/>
                </a:lnTo>
                <a:close/>
              </a:path>
            </a:pathLst>
          </a:custGeom>
          <a:solidFill>
            <a:srgbClr val="28A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30650" y="5340351"/>
            <a:ext cx="704215" cy="76200"/>
          </a:xfrm>
          <a:custGeom>
            <a:avLst/>
            <a:gdLst/>
            <a:ahLst/>
            <a:cxnLst/>
            <a:rect l="l" t="t" r="r" b="b"/>
            <a:pathLst>
              <a:path w="704214" h="76200">
                <a:moveTo>
                  <a:pt x="0" y="31748"/>
                </a:moveTo>
                <a:lnTo>
                  <a:pt x="0" y="44448"/>
                </a:lnTo>
                <a:lnTo>
                  <a:pt x="627988" y="44450"/>
                </a:lnTo>
                <a:lnTo>
                  <a:pt x="627988" y="76200"/>
                </a:lnTo>
                <a:lnTo>
                  <a:pt x="704188" y="38100"/>
                </a:lnTo>
                <a:lnTo>
                  <a:pt x="691488" y="31750"/>
                </a:lnTo>
                <a:lnTo>
                  <a:pt x="0" y="31748"/>
                </a:lnTo>
                <a:close/>
              </a:path>
              <a:path w="704214" h="76200">
                <a:moveTo>
                  <a:pt x="627988" y="0"/>
                </a:moveTo>
                <a:lnTo>
                  <a:pt x="627988" y="31750"/>
                </a:lnTo>
                <a:lnTo>
                  <a:pt x="691488" y="31750"/>
                </a:lnTo>
                <a:lnTo>
                  <a:pt x="627988" y="0"/>
                </a:lnTo>
                <a:close/>
              </a:path>
            </a:pathLst>
          </a:custGeom>
          <a:solidFill>
            <a:srgbClr val="28A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36950" y="4159251"/>
            <a:ext cx="1122045" cy="76200"/>
          </a:xfrm>
          <a:custGeom>
            <a:avLst/>
            <a:gdLst/>
            <a:ahLst/>
            <a:cxnLst/>
            <a:rect l="l" t="t" r="r" b="b"/>
            <a:pathLst>
              <a:path w="1122045" h="76200">
                <a:moveTo>
                  <a:pt x="0" y="31748"/>
                </a:moveTo>
                <a:lnTo>
                  <a:pt x="0" y="44448"/>
                </a:lnTo>
                <a:lnTo>
                  <a:pt x="1045743" y="44450"/>
                </a:lnTo>
                <a:lnTo>
                  <a:pt x="1045743" y="76200"/>
                </a:lnTo>
                <a:lnTo>
                  <a:pt x="1121943" y="38100"/>
                </a:lnTo>
                <a:lnTo>
                  <a:pt x="1109243" y="31750"/>
                </a:lnTo>
                <a:lnTo>
                  <a:pt x="0" y="31748"/>
                </a:lnTo>
                <a:close/>
              </a:path>
              <a:path w="1122045" h="76200">
                <a:moveTo>
                  <a:pt x="1045743" y="0"/>
                </a:moveTo>
                <a:lnTo>
                  <a:pt x="1045743" y="31750"/>
                </a:lnTo>
                <a:lnTo>
                  <a:pt x="1109243" y="31750"/>
                </a:lnTo>
                <a:lnTo>
                  <a:pt x="1045743" y="0"/>
                </a:lnTo>
                <a:close/>
              </a:path>
            </a:pathLst>
          </a:custGeom>
          <a:solidFill>
            <a:srgbClr val="A40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36906" y="5613957"/>
            <a:ext cx="1101725" cy="76200"/>
          </a:xfrm>
          <a:custGeom>
            <a:avLst/>
            <a:gdLst/>
            <a:ahLst/>
            <a:cxnLst/>
            <a:rect l="l" t="t" r="r" b="b"/>
            <a:pathLst>
              <a:path w="1101725" h="76200">
                <a:moveTo>
                  <a:pt x="86" y="24842"/>
                </a:moveTo>
                <a:lnTo>
                  <a:pt x="0" y="37542"/>
                </a:lnTo>
                <a:lnTo>
                  <a:pt x="1025491" y="44448"/>
                </a:lnTo>
                <a:lnTo>
                  <a:pt x="1025278" y="76198"/>
                </a:lnTo>
                <a:lnTo>
                  <a:pt x="1101733" y="38612"/>
                </a:lnTo>
                <a:lnTo>
                  <a:pt x="1088235" y="31749"/>
                </a:lnTo>
                <a:lnTo>
                  <a:pt x="1025578" y="31749"/>
                </a:lnTo>
                <a:lnTo>
                  <a:pt x="86" y="24842"/>
                </a:lnTo>
                <a:close/>
              </a:path>
              <a:path w="1101725" h="76200">
                <a:moveTo>
                  <a:pt x="1025791" y="0"/>
                </a:moveTo>
                <a:lnTo>
                  <a:pt x="1025578" y="31749"/>
                </a:lnTo>
                <a:lnTo>
                  <a:pt x="1088235" y="31749"/>
                </a:lnTo>
                <a:lnTo>
                  <a:pt x="1025791" y="0"/>
                </a:lnTo>
                <a:close/>
              </a:path>
            </a:pathLst>
          </a:custGeom>
          <a:solidFill>
            <a:srgbClr val="A40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36950" y="2838451"/>
            <a:ext cx="1101725" cy="76200"/>
          </a:xfrm>
          <a:custGeom>
            <a:avLst/>
            <a:gdLst/>
            <a:ahLst/>
            <a:cxnLst/>
            <a:rect l="l" t="t" r="r" b="b"/>
            <a:pathLst>
              <a:path w="1101725" h="76200">
                <a:moveTo>
                  <a:pt x="0" y="31748"/>
                </a:moveTo>
                <a:lnTo>
                  <a:pt x="0" y="44448"/>
                </a:lnTo>
                <a:lnTo>
                  <a:pt x="1025490" y="44450"/>
                </a:lnTo>
                <a:lnTo>
                  <a:pt x="1025490" y="76200"/>
                </a:lnTo>
                <a:lnTo>
                  <a:pt x="1101690" y="38100"/>
                </a:lnTo>
                <a:lnTo>
                  <a:pt x="1088990" y="31750"/>
                </a:lnTo>
                <a:lnTo>
                  <a:pt x="0" y="31748"/>
                </a:lnTo>
                <a:close/>
              </a:path>
              <a:path w="1101725" h="76200">
                <a:moveTo>
                  <a:pt x="1025490" y="0"/>
                </a:moveTo>
                <a:lnTo>
                  <a:pt x="1025490" y="31750"/>
                </a:lnTo>
                <a:lnTo>
                  <a:pt x="1088990" y="31750"/>
                </a:lnTo>
                <a:lnTo>
                  <a:pt x="1025490" y="0"/>
                </a:lnTo>
                <a:close/>
              </a:path>
            </a:pathLst>
          </a:custGeom>
          <a:solidFill>
            <a:srgbClr val="A40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30650" y="2584450"/>
            <a:ext cx="27305" cy="2805430"/>
          </a:xfrm>
          <a:custGeom>
            <a:avLst/>
            <a:gdLst/>
            <a:ahLst/>
            <a:cxnLst/>
            <a:rect l="l" t="t" r="r" b="b"/>
            <a:pathLst>
              <a:path w="27304" h="2805429">
                <a:moveTo>
                  <a:pt x="0" y="0"/>
                </a:moveTo>
                <a:lnTo>
                  <a:pt x="26904" y="2804822"/>
                </a:lnTo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40050" y="3130550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782" y="1"/>
                </a:lnTo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40050" y="3968750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1921" y="0"/>
                </a:lnTo>
              </a:path>
            </a:pathLst>
          </a:custGeom>
          <a:ln w="12700">
            <a:solidFill>
              <a:srgbClr val="4E0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84650" y="3663950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1209479"/>
                </a:moveTo>
                <a:lnTo>
                  <a:pt x="1" y="0"/>
                </a:lnTo>
              </a:path>
            </a:pathLst>
          </a:custGeom>
          <a:ln w="12700">
            <a:solidFill>
              <a:srgbClr val="4E0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36950" y="2876550"/>
            <a:ext cx="0" cy="2758440"/>
          </a:xfrm>
          <a:custGeom>
            <a:avLst/>
            <a:gdLst/>
            <a:ahLst/>
            <a:cxnLst/>
            <a:rect l="l" t="t" r="r" b="b"/>
            <a:pathLst>
              <a:path h="2758440">
                <a:moveTo>
                  <a:pt x="0" y="0"/>
                </a:moveTo>
                <a:lnTo>
                  <a:pt x="1" y="2758358"/>
                </a:lnTo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40050" y="4921250"/>
            <a:ext cx="592455" cy="0"/>
          </a:xfrm>
          <a:custGeom>
            <a:avLst/>
            <a:gdLst/>
            <a:ahLst/>
            <a:cxnLst/>
            <a:rect l="l" t="t" r="r" b="b"/>
            <a:pathLst>
              <a:path w="592454">
                <a:moveTo>
                  <a:pt x="0" y="0"/>
                </a:moveTo>
                <a:lnTo>
                  <a:pt x="592361" y="0"/>
                </a:lnTo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653501" y="3361396"/>
            <a:ext cx="109855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: 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nfo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 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bou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9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 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17500" y="3581400"/>
            <a:ext cx="1206500" cy="1981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4800" y="3835400"/>
            <a:ext cx="1206500" cy="1168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7350" y="3625850"/>
            <a:ext cx="1066800" cy="1842770"/>
          </a:xfrm>
          <a:custGeom>
            <a:avLst/>
            <a:gdLst/>
            <a:ahLst/>
            <a:cxnLst/>
            <a:rect l="l" t="t" r="r" b="b"/>
            <a:pathLst>
              <a:path w="1066800" h="1842770">
                <a:moveTo>
                  <a:pt x="1066800" y="0"/>
                </a:moveTo>
                <a:lnTo>
                  <a:pt x="0" y="0"/>
                </a:lnTo>
                <a:lnTo>
                  <a:pt x="0" y="1743477"/>
                </a:lnTo>
                <a:lnTo>
                  <a:pt x="76142" y="1785568"/>
                </a:lnTo>
                <a:lnTo>
                  <a:pt x="145084" y="1815340"/>
                </a:lnTo>
                <a:lnTo>
                  <a:pt x="207625" y="1833890"/>
                </a:lnTo>
                <a:lnTo>
                  <a:pt x="264566" y="1842319"/>
                </a:lnTo>
                <a:lnTo>
                  <a:pt x="316706" y="1841724"/>
                </a:lnTo>
                <a:lnTo>
                  <a:pt x="364845" y="1833205"/>
                </a:lnTo>
                <a:lnTo>
                  <a:pt x="409784" y="1817859"/>
                </a:lnTo>
                <a:lnTo>
                  <a:pt x="452323" y="1796787"/>
                </a:lnTo>
                <a:lnTo>
                  <a:pt x="493261" y="1771086"/>
                </a:lnTo>
                <a:lnTo>
                  <a:pt x="533400" y="1741856"/>
                </a:lnTo>
                <a:lnTo>
                  <a:pt x="573538" y="1710195"/>
                </a:lnTo>
                <a:lnTo>
                  <a:pt x="614476" y="1677202"/>
                </a:lnTo>
                <a:lnTo>
                  <a:pt x="657015" y="1643975"/>
                </a:lnTo>
                <a:lnTo>
                  <a:pt x="701954" y="1611614"/>
                </a:lnTo>
                <a:lnTo>
                  <a:pt x="750093" y="1581216"/>
                </a:lnTo>
                <a:lnTo>
                  <a:pt x="802233" y="1553882"/>
                </a:lnTo>
                <a:lnTo>
                  <a:pt x="859174" y="1530710"/>
                </a:lnTo>
                <a:lnTo>
                  <a:pt x="921715" y="1512797"/>
                </a:lnTo>
                <a:lnTo>
                  <a:pt x="990657" y="1501244"/>
                </a:lnTo>
                <a:lnTo>
                  <a:pt x="1066800" y="1497149"/>
                </a:lnTo>
                <a:lnTo>
                  <a:pt x="10668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7350" y="3625850"/>
            <a:ext cx="1066800" cy="1842770"/>
          </a:xfrm>
          <a:custGeom>
            <a:avLst/>
            <a:gdLst/>
            <a:ahLst/>
            <a:cxnLst/>
            <a:rect l="l" t="t" r="r" b="b"/>
            <a:pathLst>
              <a:path w="1066800" h="1842770">
                <a:moveTo>
                  <a:pt x="0" y="0"/>
                </a:moveTo>
                <a:lnTo>
                  <a:pt x="1066800" y="0"/>
                </a:lnTo>
                <a:lnTo>
                  <a:pt x="1066800" y="1497150"/>
                </a:lnTo>
                <a:lnTo>
                  <a:pt x="990657" y="1501245"/>
                </a:lnTo>
                <a:lnTo>
                  <a:pt x="921715" y="1512798"/>
                </a:lnTo>
                <a:lnTo>
                  <a:pt x="859174" y="1530710"/>
                </a:lnTo>
                <a:lnTo>
                  <a:pt x="802233" y="1553883"/>
                </a:lnTo>
                <a:lnTo>
                  <a:pt x="750093" y="1581217"/>
                </a:lnTo>
                <a:lnTo>
                  <a:pt x="701954" y="1611614"/>
                </a:lnTo>
                <a:lnTo>
                  <a:pt x="657015" y="1643975"/>
                </a:lnTo>
                <a:lnTo>
                  <a:pt x="614476" y="1677202"/>
                </a:lnTo>
                <a:lnTo>
                  <a:pt x="573538" y="1710195"/>
                </a:lnTo>
                <a:lnTo>
                  <a:pt x="533400" y="1741856"/>
                </a:lnTo>
                <a:lnTo>
                  <a:pt x="493261" y="1771086"/>
                </a:lnTo>
                <a:lnTo>
                  <a:pt x="452323" y="1796787"/>
                </a:lnTo>
                <a:lnTo>
                  <a:pt x="409784" y="1817859"/>
                </a:lnTo>
                <a:lnTo>
                  <a:pt x="364845" y="1833205"/>
                </a:lnTo>
                <a:lnTo>
                  <a:pt x="316706" y="1841724"/>
                </a:lnTo>
                <a:lnTo>
                  <a:pt x="264566" y="1842319"/>
                </a:lnTo>
                <a:lnTo>
                  <a:pt x="207625" y="1833890"/>
                </a:lnTo>
                <a:lnTo>
                  <a:pt x="145084" y="1815339"/>
                </a:lnTo>
                <a:lnTo>
                  <a:pt x="76142" y="1785568"/>
                </a:lnTo>
                <a:lnTo>
                  <a:pt x="0" y="17434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98058" y="3976574"/>
            <a:ext cx="8255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4604" algn="ctr">
              <a:lnSpc>
                <a:spcPct val="99500"/>
              </a:lnSpc>
            </a:pP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064500" y="2209800"/>
            <a:ext cx="901700" cy="1219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05000" y="5448300"/>
            <a:ext cx="11049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5800" y="5511800"/>
            <a:ext cx="9652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74850" y="5492750"/>
            <a:ext cx="965200" cy="495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974850" y="5492750"/>
            <a:ext cx="965200" cy="495300"/>
          </a:xfrm>
          <a:prstGeom prst="rect">
            <a:avLst/>
          </a:prstGeom>
          <a:ln w="12700">
            <a:solidFill>
              <a:srgbClr val="ECA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sz="1600" spc="2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057900" y="4965700"/>
            <a:ext cx="6604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83300" y="4953000"/>
            <a:ext cx="596900" cy="368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27750" y="5010150"/>
            <a:ext cx="5207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27750" y="50101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01945" y="5040159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584700" y="4305300"/>
            <a:ext cx="6604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10100" y="4292600"/>
            <a:ext cx="596900" cy="368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54550" y="4349750"/>
            <a:ext cx="5207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54550" y="434975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0" y="0"/>
                </a:moveTo>
                <a:lnTo>
                  <a:pt x="520700" y="0"/>
                </a:lnTo>
                <a:lnTo>
                  <a:pt x="5207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730398" y="4378039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572000" y="5765800"/>
            <a:ext cx="647700" cy="355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84700" y="5753100"/>
            <a:ext cx="596900" cy="368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1850" y="5810250"/>
            <a:ext cx="508000" cy="2159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1850" y="5810250"/>
            <a:ext cx="508000" cy="215900"/>
          </a:xfrm>
          <a:custGeom>
            <a:avLst/>
            <a:gdLst/>
            <a:ahLst/>
            <a:cxnLst/>
            <a:rect l="l" t="t" r="r" b="b"/>
            <a:pathLst>
              <a:path w="508000" h="215900">
                <a:moveTo>
                  <a:pt x="0" y="0"/>
                </a:moveTo>
                <a:lnTo>
                  <a:pt x="508000" y="0"/>
                </a:lnTo>
                <a:lnTo>
                  <a:pt x="508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709836" y="5839492"/>
            <a:ext cx="3632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alibri"/>
                <a:cs typeface="Calibri"/>
              </a:rPr>
              <a:t>B</a:t>
            </a:r>
            <a:r>
              <a:rPr sz="900" spc="-10" dirty="0">
                <a:latin typeface="Calibri"/>
                <a:cs typeface="Calibri"/>
              </a:rPr>
              <a:t>l</a:t>
            </a:r>
            <a:r>
              <a:rPr sz="900" spc="25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k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940050" y="574675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367" y="0"/>
                </a:lnTo>
              </a:path>
            </a:pathLst>
          </a:custGeom>
          <a:ln w="127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27450" y="4451350"/>
            <a:ext cx="0" cy="1471930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1" y="1471733"/>
                </a:lnTo>
              </a:path>
            </a:pathLst>
          </a:custGeom>
          <a:ln w="127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27450" y="5886450"/>
            <a:ext cx="909319" cy="76200"/>
          </a:xfrm>
          <a:custGeom>
            <a:avLst/>
            <a:gdLst/>
            <a:ahLst/>
            <a:cxnLst/>
            <a:rect l="l" t="t" r="r" b="b"/>
            <a:pathLst>
              <a:path w="909320" h="76200">
                <a:moveTo>
                  <a:pt x="0" y="31749"/>
                </a:moveTo>
                <a:lnTo>
                  <a:pt x="0" y="44449"/>
                </a:lnTo>
                <a:lnTo>
                  <a:pt x="832746" y="44450"/>
                </a:lnTo>
                <a:lnTo>
                  <a:pt x="832746" y="76200"/>
                </a:lnTo>
                <a:lnTo>
                  <a:pt x="908946" y="38100"/>
                </a:lnTo>
                <a:lnTo>
                  <a:pt x="896246" y="31750"/>
                </a:lnTo>
                <a:lnTo>
                  <a:pt x="0" y="31749"/>
                </a:lnTo>
                <a:close/>
              </a:path>
              <a:path w="909320" h="76200">
                <a:moveTo>
                  <a:pt x="832746" y="0"/>
                </a:moveTo>
                <a:lnTo>
                  <a:pt x="832746" y="31750"/>
                </a:lnTo>
                <a:lnTo>
                  <a:pt x="896246" y="31750"/>
                </a:lnTo>
                <a:lnTo>
                  <a:pt x="832746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27450" y="5073651"/>
            <a:ext cx="2401570" cy="76200"/>
          </a:xfrm>
          <a:custGeom>
            <a:avLst/>
            <a:gdLst/>
            <a:ahLst/>
            <a:cxnLst/>
            <a:rect l="l" t="t" r="r" b="b"/>
            <a:pathLst>
              <a:path w="2401570" h="76200">
                <a:moveTo>
                  <a:pt x="0" y="31748"/>
                </a:moveTo>
                <a:lnTo>
                  <a:pt x="0" y="44448"/>
                </a:lnTo>
                <a:lnTo>
                  <a:pt x="2324855" y="44450"/>
                </a:lnTo>
                <a:lnTo>
                  <a:pt x="2324855" y="76200"/>
                </a:lnTo>
                <a:lnTo>
                  <a:pt x="2401055" y="38100"/>
                </a:lnTo>
                <a:lnTo>
                  <a:pt x="2388355" y="31750"/>
                </a:lnTo>
                <a:lnTo>
                  <a:pt x="0" y="31748"/>
                </a:lnTo>
                <a:close/>
              </a:path>
              <a:path w="2401570" h="76200">
                <a:moveTo>
                  <a:pt x="2324855" y="0"/>
                </a:moveTo>
                <a:lnTo>
                  <a:pt x="2324855" y="31750"/>
                </a:lnTo>
                <a:lnTo>
                  <a:pt x="2388355" y="31750"/>
                </a:lnTo>
                <a:lnTo>
                  <a:pt x="2324855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27450" y="4413251"/>
            <a:ext cx="929640" cy="76200"/>
          </a:xfrm>
          <a:custGeom>
            <a:avLst/>
            <a:gdLst/>
            <a:ahLst/>
            <a:cxnLst/>
            <a:rect l="l" t="t" r="r" b="b"/>
            <a:pathLst>
              <a:path w="929639" h="76200">
                <a:moveTo>
                  <a:pt x="0" y="31748"/>
                </a:moveTo>
                <a:lnTo>
                  <a:pt x="0" y="44448"/>
                </a:lnTo>
                <a:lnTo>
                  <a:pt x="853307" y="44450"/>
                </a:lnTo>
                <a:lnTo>
                  <a:pt x="853307" y="76200"/>
                </a:lnTo>
                <a:lnTo>
                  <a:pt x="929507" y="38100"/>
                </a:lnTo>
                <a:lnTo>
                  <a:pt x="916807" y="31750"/>
                </a:lnTo>
                <a:lnTo>
                  <a:pt x="0" y="31748"/>
                </a:lnTo>
                <a:close/>
              </a:path>
              <a:path w="929639" h="76200">
                <a:moveTo>
                  <a:pt x="853307" y="0"/>
                </a:moveTo>
                <a:lnTo>
                  <a:pt x="853307" y="31750"/>
                </a:lnTo>
                <a:lnTo>
                  <a:pt x="916807" y="31750"/>
                </a:lnTo>
                <a:lnTo>
                  <a:pt x="853307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20" name="object 120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1" name="Slide Number Placeholder 1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310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065489"/>
            <a:ext cx="8014334" cy="328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40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5" dirty="0"/>
              <a:t>a</a:t>
            </a:r>
            <a:r>
              <a:rPr dirty="0"/>
              <a:t>t</a:t>
            </a:r>
            <a:r>
              <a:rPr spc="50" dirty="0"/>
              <a:t> </a:t>
            </a:r>
            <a:r>
              <a:rPr spc="45" dirty="0"/>
              <a:t>i</a:t>
            </a:r>
            <a:r>
              <a:rPr dirty="0"/>
              <a:t>s</a:t>
            </a:r>
            <a:r>
              <a:rPr spc="-85" dirty="0"/>
              <a:t> </a:t>
            </a:r>
            <a:r>
              <a:rPr spc="-170" dirty="0"/>
              <a:t>Y</a:t>
            </a:r>
            <a:r>
              <a:rPr spc="0" dirty="0"/>
              <a:t>A</a:t>
            </a:r>
            <a:r>
              <a:rPr spc="-5" dirty="0"/>
              <a:t>R</a:t>
            </a:r>
            <a:r>
              <a:rPr spc="-55" dirty="0"/>
              <a:t>N</a:t>
            </a:r>
            <a:r>
              <a:rPr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619115" cy="226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20447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003054"/>
            <a:ext cx="307467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0" dirty="0"/>
              <a:t>Y</a:t>
            </a:r>
            <a:r>
              <a:rPr spc="0" dirty="0"/>
              <a:t>A</a:t>
            </a:r>
            <a:r>
              <a:rPr spc="-10" dirty="0"/>
              <a:t>R</a:t>
            </a:r>
            <a:r>
              <a:rPr spc="-5" dirty="0"/>
              <a:t>N</a:t>
            </a:r>
            <a:r>
              <a:rPr spc="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dirty="0"/>
              <a:t>e</a:t>
            </a:r>
            <a:r>
              <a:rPr spc="-25" dirty="0"/>
              <a:t>m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6883400" y="1714500"/>
            <a:ext cx="16510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3250" y="17589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3" y="0"/>
                </a:lnTo>
                <a:lnTo>
                  <a:pt x="186537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3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3250" y="17589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3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3" y="1219200"/>
                </a:lnTo>
                <a:lnTo>
                  <a:pt x="154371" y="1213294"/>
                </a:lnTo>
                <a:lnTo>
                  <a:pt x="109819" y="1196518"/>
                </a:lnTo>
                <a:lnTo>
                  <a:pt x="70960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2534" y="211572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3400" y="4368800"/>
            <a:ext cx="16510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4381500"/>
            <a:ext cx="12319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4413250"/>
            <a:ext cx="1511300" cy="711200"/>
          </a:xfrm>
          <a:custGeom>
            <a:avLst/>
            <a:gdLst/>
            <a:ahLst/>
            <a:cxnLst/>
            <a:rect l="l" t="t" r="r" b="b"/>
            <a:pathLst>
              <a:path w="1511300" h="711200">
                <a:moveTo>
                  <a:pt x="1392764" y="0"/>
                </a:moveTo>
                <a:lnTo>
                  <a:pt x="115574" y="36"/>
                </a:lnTo>
                <a:lnTo>
                  <a:pt x="73693" y="8775"/>
                </a:lnTo>
                <a:lnTo>
                  <a:pt x="38710" y="30907"/>
                </a:lnTo>
                <a:lnTo>
                  <a:pt x="13489" y="63566"/>
                </a:lnTo>
                <a:lnTo>
                  <a:pt x="896" y="103887"/>
                </a:lnTo>
                <a:lnTo>
                  <a:pt x="0" y="118535"/>
                </a:lnTo>
                <a:lnTo>
                  <a:pt x="36" y="595625"/>
                </a:lnTo>
                <a:lnTo>
                  <a:pt x="8775" y="637506"/>
                </a:lnTo>
                <a:lnTo>
                  <a:pt x="30907" y="672489"/>
                </a:lnTo>
                <a:lnTo>
                  <a:pt x="63566" y="697710"/>
                </a:lnTo>
                <a:lnTo>
                  <a:pt x="103887" y="710303"/>
                </a:lnTo>
                <a:lnTo>
                  <a:pt x="118535" y="711200"/>
                </a:lnTo>
                <a:lnTo>
                  <a:pt x="1395725" y="711163"/>
                </a:lnTo>
                <a:lnTo>
                  <a:pt x="1437606" y="702424"/>
                </a:lnTo>
                <a:lnTo>
                  <a:pt x="1472589" y="680292"/>
                </a:lnTo>
                <a:lnTo>
                  <a:pt x="1497810" y="647633"/>
                </a:lnTo>
                <a:lnTo>
                  <a:pt x="1510403" y="607312"/>
                </a:lnTo>
                <a:lnTo>
                  <a:pt x="1511300" y="592664"/>
                </a:lnTo>
                <a:lnTo>
                  <a:pt x="1511263" y="115574"/>
                </a:lnTo>
                <a:lnTo>
                  <a:pt x="1502524" y="73693"/>
                </a:lnTo>
                <a:lnTo>
                  <a:pt x="1480392" y="38710"/>
                </a:lnTo>
                <a:lnTo>
                  <a:pt x="1447733" y="13489"/>
                </a:lnTo>
                <a:lnTo>
                  <a:pt x="1407412" y="896"/>
                </a:lnTo>
                <a:lnTo>
                  <a:pt x="139276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3250" y="4413250"/>
            <a:ext cx="1511300" cy="711200"/>
          </a:xfrm>
          <a:custGeom>
            <a:avLst/>
            <a:gdLst/>
            <a:ahLst/>
            <a:cxnLst/>
            <a:rect l="l" t="t" r="r" b="b"/>
            <a:pathLst>
              <a:path w="1511300" h="711200">
                <a:moveTo>
                  <a:pt x="0" y="118535"/>
                </a:moveTo>
                <a:lnTo>
                  <a:pt x="7746" y="76297"/>
                </a:lnTo>
                <a:lnTo>
                  <a:pt x="29076" y="40765"/>
                </a:lnTo>
                <a:lnTo>
                  <a:pt x="61124" y="14806"/>
                </a:lnTo>
                <a:lnTo>
                  <a:pt x="101024" y="1284"/>
                </a:lnTo>
                <a:lnTo>
                  <a:pt x="1392765" y="0"/>
                </a:lnTo>
                <a:lnTo>
                  <a:pt x="1407412" y="896"/>
                </a:lnTo>
                <a:lnTo>
                  <a:pt x="1447733" y="13488"/>
                </a:lnTo>
                <a:lnTo>
                  <a:pt x="1480392" y="38709"/>
                </a:lnTo>
                <a:lnTo>
                  <a:pt x="1502524" y="73693"/>
                </a:lnTo>
                <a:lnTo>
                  <a:pt x="1511263" y="115575"/>
                </a:lnTo>
                <a:lnTo>
                  <a:pt x="1511300" y="592664"/>
                </a:lnTo>
                <a:lnTo>
                  <a:pt x="1510403" y="607312"/>
                </a:lnTo>
                <a:lnTo>
                  <a:pt x="1497811" y="647633"/>
                </a:lnTo>
                <a:lnTo>
                  <a:pt x="1472590" y="680292"/>
                </a:lnTo>
                <a:lnTo>
                  <a:pt x="1437606" y="702424"/>
                </a:lnTo>
                <a:lnTo>
                  <a:pt x="1395725" y="711163"/>
                </a:lnTo>
                <a:lnTo>
                  <a:pt x="118535" y="711200"/>
                </a:lnTo>
                <a:lnTo>
                  <a:pt x="103887" y="710303"/>
                </a:lnTo>
                <a:lnTo>
                  <a:pt x="63566" y="697711"/>
                </a:lnTo>
                <a:lnTo>
                  <a:pt x="30907" y="672490"/>
                </a:lnTo>
                <a:lnTo>
                  <a:pt x="8775" y="637506"/>
                </a:lnTo>
                <a:lnTo>
                  <a:pt x="36" y="595625"/>
                </a:lnTo>
                <a:lnTo>
                  <a:pt x="0" y="118535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75234" y="4516084"/>
            <a:ext cx="85471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638800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upo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355354"/>
            <a:ext cx="577659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M)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</a:t>
            </a:r>
            <a:r>
              <a:rPr spc="35" dirty="0"/>
              <a:t>unn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-50" dirty="0"/>
              <a:t>a</a:t>
            </a:r>
            <a:r>
              <a:rPr dirty="0"/>
              <a:t>n</a:t>
            </a:r>
            <a:r>
              <a:rPr spc="-5" dirty="0"/>
              <a:t> </a:t>
            </a:r>
            <a:r>
              <a:rPr spc="0" dirty="0"/>
              <a:t>A</a:t>
            </a:r>
            <a:r>
              <a:rPr spc="35" dirty="0"/>
              <a:t>pp</a:t>
            </a:r>
            <a:r>
              <a:rPr spc="45" dirty="0"/>
              <a:t>li</a:t>
            </a:r>
            <a:r>
              <a:rPr spc="-20" dirty="0"/>
              <a:t>c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170" dirty="0"/>
              <a:t>Y</a:t>
            </a:r>
            <a:r>
              <a:rPr spc="0" dirty="0"/>
              <a:t>A</a:t>
            </a:r>
            <a:r>
              <a:rPr spc="-10" dirty="0"/>
              <a:t>RN</a:t>
            </a:r>
          </a:p>
        </p:txBody>
      </p:sp>
      <p:sp>
        <p:nvSpPr>
          <p:cNvPr id="5" name="object 5"/>
          <p:cNvSpPr/>
          <p:nvPr/>
        </p:nvSpPr>
        <p:spPr>
          <a:xfrm>
            <a:off x="6946900" y="1765300"/>
            <a:ext cx="14097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00" y="1930400"/>
            <a:ext cx="13081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750" y="1809750"/>
            <a:ext cx="1270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6750" y="1809750"/>
            <a:ext cx="1270000" cy="7620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5000" y="3759200"/>
            <a:ext cx="14097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9600" y="3797300"/>
            <a:ext cx="15113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4850" y="3803650"/>
            <a:ext cx="1270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54850" y="3803650"/>
            <a:ext cx="1270000" cy="7620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9560" marR="115570" indent="-190500">
              <a:lnSpc>
                <a:spcPts val="2100"/>
              </a:lnSpc>
            </a:pP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pp</a:t>
            </a:r>
            <a:r>
              <a:rPr sz="1800" spc="-15" dirty="0">
                <a:latin typeface="Calibri"/>
                <a:cs typeface="Calibri"/>
              </a:rPr>
              <a:t>li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8350" y="3854450"/>
            <a:ext cx="1168400" cy="647700"/>
          </a:xfrm>
          <a:custGeom>
            <a:avLst/>
            <a:gdLst/>
            <a:ahLst/>
            <a:cxnLst/>
            <a:rect l="l" t="t" r="r" b="b"/>
            <a:pathLst>
              <a:path w="1168400" h="647700">
                <a:moveTo>
                  <a:pt x="0" y="107951"/>
                </a:moveTo>
                <a:lnTo>
                  <a:pt x="8454" y="65999"/>
                </a:lnTo>
                <a:lnTo>
                  <a:pt x="31516" y="31720"/>
                </a:lnTo>
                <a:lnTo>
                  <a:pt x="65729" y="8569"/>
                </a:lnTo>
                <a:lnTo>
                  <a:pt x="107639" y="0"/>
                </a:lnTo>
                <a:lnTo>
                  <a:pt x="1060448" y="0"/>
                </a:lnTo>
                <a:lnTo>
                  <a:pt x="1075071" y="982"/>
                </a:lnTo>
                <a:lnTo>
                  <a:pt x="1114849" y="14689"/>
                </a:lnTo>
                <a:lnTo>
                  <a:pt x="1145803" y="41851"/>
                </a:lnTo>
                <a:lnTo>
                  <a:pt x="1164477" y="79014"/>
                </a:lnTo>
                <a:lnTo>
                  <a:pt x="1168400" y="539748"/>
                </a:lnTo>
                <a:lnTo>
                  <a:pt x="1167417" y="554371"/>
                </a:lnTo>
                <a:lnTo>
                  <a:pt x="1153710" y="594149"/>
                </a:lnTo>
                <a:lnTo>
                  <a:pt x="1126548" y="625103"/>
                </a:lnTo>
                <a:lnTo>
                  <a:pt x="1089385" y="643777"/>
                </a:lnTo>
                <a:lnTo>
                  <a:pt x="107951" y="647700"/>
                </a:lnTo>
                <a:lnTo>
                  <a:pt x="93328" y="646717"/>
                </a:lnTo>
                <a:lnTo>
                  <a:pt x="53550" y="633010"/>
                </a:lnTo>
                <a:lnTo>
                  <a:pt x="22596" y="605848"/>
                </a:lnTo>
                <a:lnTo>
                  <a:pt x="3922" y="568685"/>
                </a:lnTo>
                <a:lnTo>
                  <a:pt x="0" y="107951"/>
                </a:lnTo>
                <a:close/>
              </a:path>
            </a:pathLst>
          </a:custGeom>
          <a:ln w="127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9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5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2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5" dirty="0"/>
              <a:t>w</a:t>
            </a:r>
            <a:r>
              <a:rPr spc="-60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7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3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-170" dirty="0"/>
              <a:t>Y</a:t>
            </a:r>
            <a:r>
              <a:rPr spc="0" dirty="0"/>
              <a:t>A</a:t>
            </a:r>
            <a:r>
              <a:rPr spc="-10" dirty="0"/>
              <a:t>R</a:t>
            </a:r>
            <a:r>
              <a:rPr spc="-5" dirty="0"/>
              <a:t>N</a:t>
            </a:r>
          </a:p>
        </p:txBody>
      </p:sp>
      <p:sp>
        <p:nvSpPr>
          <p:cNvPr id="8" name="object 8"/>
          <p:cNvSpPr/>
          <p:nvPr/>
        </p:nvSpPr>
        <p:spPr>
          <a:xfrm>
            <a:off x="999481" y="2120840"/>
            <a:ext cx="118110" cy="1018540"/>
          </a:xfrm>
          <a:custGeom>
            <a:avLst/>
            <a:gdLst/>
            <a:ahLst/>
            <a:cxnLst/>
            <a:rect l="l" t="t" r="r" b="b"/>
            <a:pathLst>
              <a:path w="118109" h="1018539">
                <a:moveTo>
                  <a:pt x="14093" y="902516"/>
                </a:moveTo>
                <a:lnTo>
                  <a:pt x="2009" y="909642"/>
                </a:lnTo>
                <a:lnTo>
                  <a:pt x="0" y="917427"/>
                </a:lnTo>
                <a:lnTo>
                  <a:pt x="59431" y="1018212"/>
                </a:lnTo>
                <a:lnTo>
                  <a:pt x="101045" y="946092"/>
                </a:lnTo>
                <a:lnTo>
                  <a:pt x="46390" y="946092"/>
                </a:lnTo>
                <a:lnTo>
                  <a:pt x="21879" y="904525"/>
                </a:lnTo>
                <a:lnTo>
                  <a:pt x="14093" y="902516"/>
                </a:lnTo>
                <a:close/>
              </a:path>
              <a:path w="118109" h="1018539">
                <a:moveTo>
                  <a:pt x="67318" y="0"/>
                </a:moveTo>
                <a:lnTo>
                  <a:pt x="41919" y="119"/>
                </a:lnTo>
                <a:lnTo>
                  <a:pt x="46390" y="946092"/>
                </a:lnTo>
                <a:lnTo>
                  <a:pt x="101045" y="946092"/>
                </a:lnTo>
                <a:lnTo>
                  <a:pt x="71789" y="945972"/>
                </a:lnTo>
                <a:lnTo>
                  <a:pt x="67318" y="0"/>
                </a:lnTo>
                <a:close/>
              </a:path>
              <a:path w="118109" h="1018539">
                <a:moveTo>
                  <a:pt x="103673" y="902092"/>
                </a:moveTo>
                <a:lnTo>
                  <a:pt x="95906" y="904176"/>
                </a:lnTo>
                <a:lnTo>
                  <a:pt x="71789" y="945972"/>
                </a:lnTo>
                <a:lnTo>
                  <a:pt x="101114" y="945972"/>
                </a:lnTo>
                <a:lnTo>
                  <a:pt x="117906" y="916870"/>
                </a:lnTo>
                <a:lnTo>
                  <a:pt x="115823" y="909104"/>
                </a:lnTo>
                <a:lnTo>
                  <a:pt x="103673" y="902092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2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1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1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5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1193800"/>
            <a:ext cx="3136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6450" y="1238250"/>
            <a:ext cx="2997200" cy="1003300"/>
          </a:xfrm>
          <a:custGeom>
            <a:avLst/>
            <a:gdLst/>
            <a:ahLst/>
            <a:cxnLst/>
            <a:rect l="l" t="t" r="r" b="b"/>
            <a:pathLst>
              <a:path w="2997200" h="1003300">
                <a:moveTo>
                  <a:pt x="2829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2839156" y="1003052"/>
                </a:lnTo>
                <a:lnTo>
                  <a:pt x="2881449" y="995229"/>
                </a:lnTo>
                <a:lnTo>
                  <a:pt x="2919280" y="977484"/>
                </a:lnTo>
                <a:lnTo>
                  <a:pt x="2951210" y="951257"/>
                </a:lnTo>
                <a:lnTo>
                  <a:pt x="2975800" y="917988"/>
                </a:lnTo>
                <a:lnTo>
                  <a:pt x="2991610" y="879115"/>
                </a:lnTo>
                <a:lnTo>
                  <a:pt x="2997200" y="836080"/>
                </a:lnTo>
                <a:lnTo>
                  <a:pt x="2996952" y="158043"/>
                </a:lnTo>
                <a:lnTo>
                  <a:pt x="2989129" y="115750"/>
                </a:lnTo>
                <a:lnTo>
                  <a:pt x="2971384" y="77919"/>
                </a:lnTo>
                <a:lnTo>
                  <a:pt x="2945157" y="45989"/>
                </a:lnTo>
                <a:lnTo>
                  <a:pt x="2911888" y="21399"/>
                </a:lnTo>
                <a:lnTo>
                  <a:pt x="2873015" y="5589"/>
                </a:lnTo>
                <a:lnTo>
                  <a:pt x="2829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450" y="1238250"/>
            <a:ext cx="2997200" cy="1003300"/>
          </a:xfrm>
          <a:custGeom>
            <a:avLst/>
            <a:gdLst/>
            <a:ahLst/>
            <a:cxnLst/>
            <a:rect l="l" t="t" r="r" b="b"/>
            <a:pathLst>
              <a:path w="2997200" h="1003300">
                <a:moveTo>
                  <a:pt x="0" y="167219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2"/>
                </a:lnTo>
                <a:lnTo>
                  <a:pt x="77920" y="25815"/>
                </a:lnTo>
                <a:lnTo>
                  <a:pt x="115751" y="8070"/>
                </a:lnTo>
                <a:lnTo>
                  <a:pt x="158043" y="247"/>
                </a:lnTo>
                <a:lnTo>
                  <a:pt x="2829981" y="0"/>
                </a:lnTo>
                <a:lnTo>
                  <a:pt x="2844699" y="638"/>
                </a:lnTo>
                <a:lnTo>
                  <a:pt x="2886507" y="9795"/>
                </a:lnTo>
                <a:lnTo>
                  <a:pt x="2923672" y="28691"/>
                </a:lnTo>
                <a:lnTo>
                  <a:pt x="2954754" y="55888"/>
                </a:lnTo>
                <a:lnTo>
                  <a:pt x="2978313" y="89946"/>
                </a:lnTo>
                <a:lnTo>
                  <a:pt x="2992911" y="129424"/>
                </a:lnTo>
                <a:lnTo>
                  <a:pt x="2997200" y="836080"/>
                </a:lnTo>
                <a:lnTo>
                  <a:pt x="2996561" y="850799"/>
                </a:lnTo>
                <a:lnTo>
                  <a:pt x="2987404" y="892607"/>
                </a:lnTo>
                <a:lnTo>
                  <a:pt x="2968508" y="929771"/>
                </a:lnTo>
                <a:lnTo>
                  <a:pt x="2941311" y="960853"/>
                </a:lnTo>
                <a:lnTo>
                  <a:pt x="2907254" y="984413"/>
                </a:lnTo>
                <a:lnTo>
                  <a:pt x="2867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9" y="873875"/>
                </a:lnTo>
                <a:lnTo>
                  <a:pt x="0" y="1672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5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2442" y="1238816"/>
            <a:ext cx="643019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30639" y="1233545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6600" y="5118100"/>
            <a:ext cx="3136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6450" y="5162550"/>
            <a:ext cx="2997200" cy="1003300"/>
          </a:xfrm>
          <a:custGeom>
            <a:avLst/>
            <a:gdLst/>
            <a:ahLst/>
            <a:cxnLst/>
            <a:rect l="l" t="t" r="r" b="b"/>
            <a:pathLst>
              <a:path w="2997200" h="1003300">
                <a:moveTo>
                  <a:pt x="2829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8"/>
                </a:lnTo>
                <a:lnTo>
                  <a:pt x="25815" y="925379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2839156" y="1003052"/>
                </a:lnTo>
                <a:lnTo>
                  <a:pt x="2881448" y="995229"/>
                </a:lnTo>
                <a:lnTo>
                  <a:pt x="2919280" y="977484"/>
                </a:lnTo>
                <a:lnTo>
                  <a:pt x="2951210" y="951257"/>
                </a:lnTo>
                <a:lnTo>
                  <a:pt x="2975800" y="917988"/>
                </a:lnTo>
                <a:lnTo>
                  <a:pt x="2991610" y="879115"/>
                </a:lnTo>
                <a:lnTo>
                  <a:pt x="2997200" y="836080"/>
                </a:lnTo>
                <a:lnTo>
                  <a:pt x="2996952" y="158043"/>
                </a:lnTo>
                <a:lnTo>
                  <a:pt x="2989129" y="115750"/>
                </a:lnTo>
                <a:lnTo>
                  <a:pt x="2971384" y="77919"/>
                </a:lnTo>
                <a:lnTo>
                  <a:pt x="2945157" y="45989"/>
                </a:lnTo>
                <a:lnTo>
                  <a:pt x="2911888" y="21399"/>
                </a:lnTo>
                <a:lnTo>
                  <a:pt x="2873015" y="5589"/>
                </a:lnTo>
                <a:lnTo>
                  <a:pt x="2829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6450" y="5162550"/>
            <a:ext cx="2997200" cy="1003300"/>
          </a:xfrm>
          <a:custGeom>
            <a:avLst/>
            <a:gdLst/>
            <a:ahLst/>
            <a:cxnLst/>
            <a:rect l="l" t="t" r="r" b="b"/>
            <a:pathLst>
              <a:path w="2997200" h="1003300">
                <a:moveTo>
                  <a:pt x="0" y="167219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2"/>
                </a:lnTo>
                <a:lnTo>
                  <a:pt x="77920" y="25815"/>
                </a:lnTo>
                <a:lnTo>
                  <a:pt x="115751" y="8070"/>
                </a:lnTo>
                <a:lnTo>
                  <a:pt x="158043" y="247"/>
                </a:lnTo>
                <a:lnTo>
                  <a:pt x="2829981" y="0"/>
                </a:lnTo>
                <a:lnTo>
                  <a:pt x="2844699" y="638"/>
                </a:lnTo>
                <a:lnTo>
                  <a:pt x="2886507" y="9795"/>
                </a:lnTo>
                <a:lnTo>
                  <a:pt x="2923672" y="28691"/>
                </a:lnTo>
                <a:lnTo>
                  <a:pt x="2954754" y="55888"/>
                </a:lnTo>
                <a:lnTo>
                  <a:pt x="2978313" y="89946"/>
                </a:lnTo>
                <a:lnTo>
                  <a:pt x="2992910" y="129424"/>
                </a:lnTo>
                <a:lnTo>
                  <a:pt x="2997200" y="836080"/>
                </a:lnTo>
                <a:lnTo>
                  <a:pt x="2996561" y="850799"/>
                </a:lnTo>
                <a:lnTo>
                  <a:pt x="2987404" y="892607"/>
                </a:lnTo>
                <a:lnTo>
                  <a:pt x="2968508" y="929771"/>
                </a:lnTo>
                <a:lnTo>
                  <a:pt x="2941311" y="960853"/>
                </a:lnTo>
                <a:lnTo>
                  <a:pt x="2907254" y="984413"/>
                </a:lnTo>
                <a:lnTo>
                  <a:pt x="2867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3"/>
                </a:lnTo>
                <a:lnTo>
                  <a:pt x="4289" y="873875"/>
                </a:lnTo>
                <a:lnTo>
                  <a:pt x="0" y="1672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5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2442" y="5163003"/>
            <a:ext cx="643019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3699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35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5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5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5250" y="28502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5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2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55623" y="123354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55623" y="2490248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5623" y="379323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55062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960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19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60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3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4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53300" y="3009900"/>
            <a:ext cx="1549400" cy="134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3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3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80400" y="3048000"/>
            <a:ext cx="863600" cy="1206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40287" y="3195810"/>
            <a:ext cx="6413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FS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19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35817" y="3544642"/>
            <a:ext cx="1675764" cy="854710"/>
          </a:xfrm>
          <a:custGeom>
            <a:avLst/>
            <a:gdLst/>
            <a:ahLst/>
            <a:cxnLst/>
            <a:rect l="l" t="t" r="r" b="b"/>
            <a:pathLst>
              <a:path w="1675764" h="854710">
                <a:moveTo>
                  <a:pt x="11363" y="0"/>
                </a:moveTo>
                <a:lnTo>
                  <a:pt x="0" y="22715"/>
                </a:lnTo>
                <a:lnTo>
                  <a:pt x="1605333" y="825705"/>
                </a:lnTo>
                <a:lnTo>
                  <a:pt x="1557178" y="828804"/>
                </a:lnTo>
                <a:lnTo>
                  <a:pt x="1551868" y="834843"/>
                </a:lnTo>
                <a:lnTo>
                  <a:pt x="1552770" y="848842"/>
                </a:lnTo>
                <a:lnTo>
                  <a:pt x="1558809" y="854152"/>
                </a:lnTo>
                <a:lnTo>
                  <a:pt x="1675570" y="846637"/>
                </a:lnTo>
                <a:lnTo>
                  <a:pt x="1647040" y="802989"/>
                </a:lnTo>
                <a:lnTo>
                  <a:pt x="1616696" y="802989"/>
                </a:lnTo>
                <a:lnTo>
                  <a:pt x="11363" y="0"/>
                </a:lnTo>
                <a:close/>
              </a:path>
              <a:path w="1675764" h="854710">
                <a:moveTo>
                  <a:pt x="1603686" y="747050"/>
                </a:moveTo>
                <a:lnTo>
                  <a:pt x="1591943" y="754726"/>
                </a:lnTo>
                <a:lnTo>
                  <a:pt x="1590295" y="762596"/>
                </a:lnTo>
                <a:lnTo>
                  <a:pt x="1616696" y="802989"/>
                </a:lnTo>
                <a:lnTo>
                  <a:pt x="1647040" y="802989"/>
                </a:lnTo>
                <a:lnTo>
                  <a:pt x="1611556" y="748700"/>
                </a:lnTo>
                <a:lnTo>
                  <a:pt x="1603686" y="74705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300" y="3098800"/>
            <a:ext cx="1651000" cy="135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1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06500" y="3136900"/>
            <a:ext cx="889000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3540" y="3423411"/>
            <a:ext cx="87566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 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spc="-80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4500" y="1615625"/>
            <a:ext cx="1223010" cy="1026160"/>
          </a:xfrm>
          <a:custGeom>
            <a:avLst/>
            <a:gdLst/>
            <a:ahLst/>
            <a:cxnLst/>
            <a:rect l="l" t="t" r="r" b="b"/>
            <a:pathLst>
              <a:path w="1223010" h="1026160">
                <a:moveTo>
                  <a:pt x="0" y="1025974"/>
                </a:moveTo>
                <a:lnTo>
                  <a:pt x="1223000" y="1025974"/>
                </a:lnTo>
                <a:lnTo>
                  <a:pt x="1223000" y="0"/>
                </a:lnTo>
                <a:lnTo>
                  <a:pt x="0" y="0"/>
                </a:lnTo>
                <a:lnTo>
                  <a:pt x="0" y="1025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513" y="1615625"/>
            <a:ext cx="1218986" cy="1025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46150" y="2432050"/>
            <a:ext cx="292100" cy="105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6150" y="2432050"/>
            <a:ext cx="292100" cy="1054100"/>
          </a:xfrm>
          <a:custGeom>
            <a:avLst/>
            <a:gdLst/>
            <a:ahLst/>
            <a:cxnLst/>
            <a:rect l="l" t="t" r="r" b="b"/>
            <a:pathLst>
              <a:path w="292100" h="1054100">
                <a:moveTo>
                  <a:pt x="292100" y="0"/>
                </a:moveTo>
                <a:lnTo>
                  <a:pt x="292100" y="908051"/>
                </a:lnTo>
                <a:lnTo>
                  <a:pt x="146049" y="1054100"/>
                </a:lnTo>
                <a:lnTo>
                  <a:pt x="0" y="908051"/>
                </a:lnTo>
                <a:lnTo>
                  <a:pt x="0" y="0"/>
                </a:lnTo>
                <a:lnTo>
                  <a:pt x="146049" y="146050"/>
                </a:lnTo>
                <a:lnTo>
                  <a:pt x="29210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80294" y="2694092"/>
            <a:ext cx="203200" cy="5041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0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54400" y="4013200"/>
            <a:ext cx="2095500" cy="825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9500" y="4000500"/>
            <a:ext cx="176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24250" y="4057650"/>
            <a:ext cx="1955800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4250" y="4057650"/>
            <a:ext cx="1955800" cy="685800"/>
          </a:xfrm>
          <a:custGeom>
            <a:avLst/>
            <a:gdLst/>
            <a:ahLst/>
            <a:cxnLst/>
            <a:rect l="l" t="t" r="r" b="b"/>
            <a:pathLst>
              <a:path w="1955800" h="685800">
                <a:moveTo>
                  <a:pt x="0" y="0"/>
                </a:moveTo>
                <a:lnTo>
                  <a:pt x="1955800" y="0"/>
                </a:lnTo>
                <a:lnTo>
                  <a:pt x="195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772621" y="4107964"/>
            <a:ext cx="14484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454400" y="2705100"/>
            <a:ext cx="1320800" cy="825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57600" y="2705100"/>
            <a:ext cx="901700" cy="431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4250" y="2749550"/>
            <a:ext cx="1181100" cy="685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4250" y="2749550"/>
            <a:ext cx="1181100" cy="685800"/>
          </a:xfrm>
          <a:custGeom>
            <a:avLst/>
            <a:gdLst/>
            <a:ahLst/>
            <a:cxnLst/>
            <a:rect l="l" t="t" r="r" b="b"/>
            <a:pathLst>
              <a:path w="1181100" h="685800">
                <a:moveTo>
                  <a:pt x="0" y="0"/>
                </a:moveTo>
                <a:lnTo>
                  <a:pt x="1181100" y="0"/>
                </a:lnTo>
                <a:lnTo>
                  <a:pt x="11811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797904" y="2797048"/>
            <a:ext cx="626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latin typeface="Calibri"/>
                <a:cs typeface="Calibri"/>
              </a:rPr>
              <a:t>C</a:t>
            </a:r>
            <a:r>
              <a:rPr sz="1200" b="1" spc="-50" dirty="0">
                <a:latin typeface="Calibri"/>
                <a:cs typeface="Calibri"/>
              </a:rPr>
              <a:t>on</a:t>
            </a:r>
            <a:r>
              <a:rPr sz="1200" b="1" spc="-2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ai</a:t>
            </a:r>
            <a:r>
              <a:rPr sz="1200" b="1" spc="-5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32200" y="2933700"/>
            <a:ext cx="965200" cy="533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6800" y="2971800"/>
            <a:ext cx="977900" cy="495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702050" y="29781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79850" y="4349750"/>
            <a:ext cx="1257300" cy="3429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30639" y="2494859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50416" y="3793235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85418" y="3365445"/>
            <a:ext cx="424180" cy="979805"/>
          </a:xfrm>
          <a:custGeom>
            <a:avLst/>
            <a:gdLst/>
            <a:ahLst/>
            <a:cxnLst/>
            <a:rect l="l" t="t" r="r" b="b"/>
            <a:pathLst>
              <a:path w="424179" h="979804">
                <a:moveTo>
                  <a:pt x="59419" y="71663"/>
                </a:moveTo>
                <a:lnTo>
                  <a:pt x="32011" y="71663"/>
                </a:lnTo>
                <a:lnTo>
                  <a:pt x="400183" y="979694"/>
                </a:lnTo>
                <a:lnTo>
                  <a:pt x="423721" y="970150"/>
                </a:lnTo>
                <a:lnTo>
                  <a:pt x="59419" y="71663"/>
                </a:lnTo>
                <a:close/>
              </a:path>
              <a:path w="424179" h="979804">
                <a:moveTo>
                  <a:pt x="16658" y="0"/>
                </a:moveTo>
                <a:lnTo>
                  <a:pt x="0" y="115810"/>
                </a:lnTo>
                <a:lnTo>
                  <a:pt x="4818" y="122247"/>
                </a:lnTo>
                <a:lnTo>
                  <a:pt x="18703" y="124245"/>
                </a:lnTo>
                <a:lnTo>
                  <a:pt x="25140" y="119426"/>
                </a:lnTo>
                <a:lnTo>
                  <a:pt x="32011" y="71663"/>
                </a:lnTo>
                <a:lnTo>
                  <a:pt x="59419" y="71663"/>
                </a:lnTo>
                <a:lnTo>
                  <a:pt x="55549" y="62119"/>
                </a:lnTo>
                <a:lnTo>
                  <a:pt x="97111" y="62119"/>
                </a:lnTo>
                <a:lnTo>
                  <a:pt x="16658" y="0"/>
                </a:lnTo>
                <a:close/>
              </a:path>
              <a:path w="424179" h="979804">
                <a:moveTo>
                  <a:pt x="97111" y="62119"/>
                </a:moveTo>
                <a:lnTo>
                  <a:pt x="55549" y="62119"/>
                </a:lnTo>
                <a:lnTo>
                  <a:pt x="93745" y="91610"/>
                </a:lnTo>
                <a:lnTo>
                  <a:pt x="101720" y="90585"/>
                </a:lnTo>
                <a:lnTo>
                  <a:pt x="110293" y="79481"/>
                </a:lnTo>
                <a:lnTo>
                  <a:pt x="109268" y="71506"/>
                </a:lnTo>
                <a:lnTo>
                  <a:pt x="97111" y="62119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49800" y="2692400"/>
            <a:ext cx="1333500" cy="825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65700" y="2692400"/>
            <a:ext cx="901700" cy="431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19650" y="2736850"/>
            <a:ext cx="1193800" cy="685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19650" y="2736850"/>
            <a:ext cx="1193800" cy="685800"/>
          </a:xfrm>
          <a:custGeom>
            <a:avLst/>
            <a:gdLst/>
            <a:ahLst/>
            <a:cxnLst/>
            <a:rect l="l" t="t" r="r" b="b"/>
            <a:pathLst>
              <a:path w="1193800" h="685800">
                <a:moveTo>
                  <a:pt x="0" y="0"/>
                </a:moveTo>
                <a:lnTo>
                  <a:pt x="1193800" y="0"/>
                </a:lnTo>
                <a:lnTo>
                  <a:pt x="1193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100958" y="2785682"/>
            <a:ext cx="626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latin typeface="Calibri"/>
                <a:cs typeface="Calibri"/>
              </a:rPr>
              <a:t>C</a:t>
            </a:r>
            <a:r>
              <a:rPr sz="1200" b="1" spc="-50" dirty="0">
                <a:latin typeface="Calibri"/>
                <a:cs typeface="Calibri"/>
              </a:rPr>
              <a:t>on</a:t>
            </a:r>
            <a:r>
              <a:rPr sz="1200" b="1" spc="-2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ai</a:t>
            </a:r>
            <a:r>
              <a:rPr sz="1200" b="1" spc="-5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02200" y="2921000"/>
            <a:ext cx="965200" cy="5461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500" y="2959100"/>
            <a:ext cx="977900" cy="508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2050" y="2965450"/>
            <a:ext cx="825500" cy="406400"/>
          </a:xfrm>
          <a:custGeom>
            <a:avLst/>
            <a:gdLst/>
            <a:ahLst/>
            <a:cxnLst/>
            <a:rect l="l" t="t" r="r" b="b"/>
            <a:pathLst>
              <a:path w="825500" h="406400">
                <a:moveTo>
                  <a:pt x="0" y="0"/>
                </a:moveTo>
                <a:lnTo>
                  <a:pt x="825500" y="0"/>
                </a:lnTo>
                <a:lnTo>
                  <a:pt x="8255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72050" y="2965450"/>
            <a:ext cx="825500" cy="406400"/>
          </a:xfrm>
          <a:custGeom>
            <a:avLst/>
            <a:gdLst/>
            <a:ahLst/>
            <a:cxnLst/>
            <a:rect l="l" t="t" r="r" b="b"/>
            <a:pathLst>
              <a:path w="825500" h="406400">
                <a:moveTo>
                  <a:pt x="0" y="0"/>
                </a:moveTo>
                <a:lnTo>
                  <a:pt x="825500" y="0"/>
                </a:lnTo>
                <a:lnTo>
                  <a:pt x="8255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972050" y="2965450"/>
            <a:ext cx="825500" cy="4064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99023" y="3365455"/>
            <a:ext cx="887094" cy="991869"/>
          </a:xfrm>
          <a:custGeom>
            <a:avLst/>
            <a:gdLst/>
            <a:ahLst/>
            <a:cxnLst/>
            <a:rect l="l" t="t" r="r" b="b"/>
            <a:pathLst>
              <a:path w="887095" h="991870">
                <a:moveTo>
                  <a:pt x="877349" y="45405"/>
                </a:moveTo>
                <a:lnTo>
                  <a:pt x="829042" y="45405"/>
                </a:lnTo>
                <a:lnTo>
                  <a:pt x="0" y="974576"/>
                </a:lnTo>
                <a:lnTo>
                  <a:pt x="18953" y="991486"/>
                </a:lnTo>
                <a:lnTo>
                  <a:pt x="847995" y="62315"/>
                </a:lnTo>
                <a:lnTo>
                  <a:pt x="873913" y="62315"/>
                </a:lnTo>
                <a:lnTo>
                  <a:pt x="877349" y="45405"/>
                </a:lnTo>
                <a:close/>
              </a:path>
              <a:path w="887095" h="991870">
                <a:moveTo>
                  <a:pt x="873913" y="62315"/>
                </a:moveTo>
                <a:lnTo>
                  <a:pt x="847995" y="62315"/>
                </a:lnTo>
                <a:lnTo>
                  <a:pt x="838387" y="109603"/>
                </a:lnTo>
                <a:lnTo>
                  <a:pt x="842827" y="116307"/>
                </a:lnTo>
                <a:lnTo>
                  <a:pt x="856575" y="119100"/>
                </a:lnTo>
                <a:lnTo>
                  <a:pt x="863278" y="114660"/>
                </a:lnTo>
                <a:lnTo>
                  <a:pt x="873913" y="62315"/>
                </a:lnTo>
                <a:close/>
              </a:path>
              <a:path w="887095" h="991870">
                <a:moveTo>
                  <a:pt x="886574" y="0"/>
                </a:moveTo>
                <a:lnTo>
                  <a:pt x="775299" y="36161"/>
                </a:lnTo>
                <a:lnTo>
                  <a:pt x="771649" y="43327"/>
                </a:lnTo>
                <a:lnTo>
                  <a:pt x="775985" y="56668"/>
                </a:lnTo>
                <a:lnTo>
                  <a:pt x="783150" y="60318"/>
                </a:lnTo>
                <a:lnTo>
                  <a:pt x="829042" y="45405"/>
                </a:lnTo>
                <a:lnTo>
                  <a:pt x="877349" y="45405"/>
                </a:lnTo>
                <a:lnTo>
                  <a:pt x="886574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2800" y="1498600"/>
            <a:ext cx="1333500" cy="825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38700" y="1485900"/>
            <a:ext cx="901700" cy="444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92650" y="1543050"/>
            <a:ext cx="1193800" cy="685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92650" y="1543050"/>
            <a:ext cx="1193800" cy="685800"/>
          </a:xfrm>
          <a:custGeom>
            <a:avLst/>
            <a:gdLst/>
            <a:ahLst/>
            <a:cxnLst/>
            <a:rect l="l" t="t" r="r" b="b"/>
            <a:pathLst>
              <a:path w="1193800" h="685800">
                <a:moveTo>
                  <a:pt x="0" y="0"/>
                </a:moveTo>
                <a:lnTo>
                  <a:pt x="1193800" y="0"/>
                </a:lnTo>
                <a:lnTo>
                  <a:pt x="1193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973696" y="1585354"/>
            <a:ext cx="626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latin typeface="Calibri"/>
                <a:cs typeface="Calibri"/>
              </a:rPr>
              <a:t>C</a:t>
            </a:r>
            <a:r>
              <a:rPr sz="1200" b="1" spc="-50" dirty="0">
                <a:latin typeface="Calibri"/>
                <a:cs typeface="Calibri"/>
              </a:rPr>
              <a:t>on</a:t>
            </a:r>
            <a:r>
              <a:rPr sz="1200" b="1" spc="-2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ai</a:t>
            </a:r>
            <a:r>
              <a:rPr sz="1200" b="1" spc="-5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826000" y="1739900"/>
            <a:ext cx="965200" cy="533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13300" y="1765300"/>
            <a:ext cx="977900" cy="508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895850" y="17843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496583" y="2171644"/>
            <a:ext cx="833755" cy="2177415"/>
          </a:xfrm>
          <a:custGeom>
            <a:avLst/>
            <a:gdLst/>
            <a:ahLst/>
            <a:cxnLst/>
            <a:rect l="l" t="t" r="r" b="b"/>
            <a:pathLst>
              <a:path w="833754" h="2177415">
                <a:moveTo>
                  <a:pt x="823990" y="63336"/>
                </a:moveTo>
                <a:lnTo>
                  <a:pt x="775916" y="63336"/>
                </a:lnTo>
                <a:lnTo>
                  <a:pt x="0" y="2168560"/>
                </a:lnTo>
                <a:lnTo>
                  <a:pt x="23832" y="2177343"/>
                </a:lnTo>
                <a:lnTo>
                  <a:pt x="799749" y="72119"/>
                </a:lnTo>
                <a:lnTo>
                  <a:pt x="825542" y="72119"/>
                </a:lnTo>
                <a:lnTo>
                  <a:pt x="823990" y="63336"/>
                </a:lnTo>
                <a:close/>
              </a:path>
              <a:path w="833754" h="2177415">
                <a:moveTo>
                  <a:pt x="825542" y="72119"/>
                </a:moveTo>
                <a:lnTo>
                  <a:pt x="799749" y="72119"/>
                </a:lnTo>
                <a:lnTo>
                  <a:pt x="808147" y="119637"/>
                </a:lnTo>
                <a:lnTo>
                  <a:pt x="814736" y="124247"/>
                </a:lnTo>
                <a:lnTo>
                  <a:pt x="828550" y="121805"/>
                </a:lnTo>
                <a:lnTo>
                  <a:pt x="833160" y="115216"/>
                </a:lnTo>
                <a:lnTo>
                  <a:pt x="825542" y="72119"/>
                </a:lnTo>
                <a:close/>
              </a:path>
              <a:path w="833754" h="2177415">
                <a:moveTo>
                  <a:pt x="812794" y="0"/>
                </a:moveTo>
                <a:lnTo>
                  <a:pt x="722527" y="74441"/>
                </a:lnTo>
                <a:lnTo>
                  <a:pt x="721758" y="82445"/>
                </a:lnTo>
                <a:lnTo>
                  <a:pt x="730683" y="93267"/>
                </a:lnTo>
                <a:lnTo>
                  <a:pt x="738687" y="94037"/>
                </a:lnTo>
                <a:lnTo>
                  <a:pt x="775916" y="63336"/>
                </a:lnTo>
                <a:lnTo>
                  <a:pt x="823990" y="63336"/>
                </a:lnTo>
                <a:lnTo>
                  <a:pt x="812794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6" name="object 96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310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7668895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49784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hu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hu</a:t>
            </a:r>
            <a:r>
              <a:rPr spc="-35" dirty="0">
                <a:latin typeface="Calibri"/>
                <a:cs typeface="Calibri"/>
              </a:rPr>
              <a:t>ff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3768622"/>
            <a:ext cx="1676020" cy="2059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5599" y="3943427"/>
            <a:ext cx="152117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5599" y="3505200"/>
            <a:ext cx="1521178" cy="665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5599" y="4434850"/>
            <a:ext cx="152117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5599" y="4941351"/>
            <a:ext cx="1521178" cy="7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5600" y="5447851"/>
            <a:ext cx="1521178" cy="546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4057" y="3641303"/>
            <a:ext cx="1400242" cy="1326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4057" y="4862972"/>
            <a:ext cx="1400242" cy="1078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6037" y="3722223"/>
            <a:ext cx="607695" cy="1021715"/>
          </a:xfrm>
          <a:custGeom>
            <a:avLst/>
            <a:gdLst/>
            <a:ahLst/>
            <a:cxnLst/>
            <a:rect l="l" t="t" r="r" b="b"/>
            <a:pathLst>
              <a:path w="607694" h="1021714">
                <a:moveTo>
                  <a:pt x="0" y="1021506"/>
                </a:moveTo>
                <a:lnTo>
                  <a:pt x="436226" y="368"/>
                </a:lnTo>
                <a:lnTo>
                  <a:pt x="607487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3435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179" y="82936"/>
                </a:lnTo>
                <a:lnTo>
                  <a:pt x="110719" y="41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436" y="3680754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719" y="41229"/>
                </a:moveTo>
                <a:lnTo>
                  <a:pt x="0" y="0"/>
                </a:lnTo>
                <a:lnTo>
                  <a:pt x="178" y="82936"/>
                </a:lnTo>
                <a:lnTo>
                  <a:pt x="110719" y="41229"/>
                </a:lnTo>
                <a:close/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6037" y="4238046"/>
            <a:ext cx="637540" cy="506095"/>
          </a:xfrm>
          <a:custGeom>
            <a:avLst/>
            <a:gdLst/>
            <a:ahLst/>
            <a:cxnLst/>
            <a:rect l="l" t="t" r="r" b="b"/>
            <a:pathLst>
              <a:path w="637539" h="506095">
                <a:moveTo>
                  <a:pt x="0" y="505683"/>
                </a:moveTo>
                <a:lnTo>
                  <a:pt x="425390" y="7566"/>
                </a:lnTo>
                <a:lnTo>
                  <a:pt x="637275" y="0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1830" y="4196604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0" y="0"/>
                </a:moveTo>
                <a:lnTo>
                  <a:pt x="2964" y="82884"/>
                </a:lnTo>
                <a:lnTo>
                  <a:pt x="112041" y="37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1831" y="4196605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2041" y="37493"/>
                </a:moveTo>
                <a:lnTo>
                  <a:pt x="0" y="0"/>
                </a:lnTo>
                <a:lnTo>
                  <a:pt x="2963" y="82883"/>
                </a:lnTo>
                <a:lnTo>
                  <a:pt x="112041" y="37493"/>
                </a:lnTo>
                <a:close/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6037" y="4733478"/>
            <a:ext cx="637540" cy="10795"/>
          </a:xfrm>
          <a:custGeom>
            <a:avLst/>
            <a:gdLst/>
            <a:ahLst/>
            <a:cxnLst/>
            <a:rect l="l" t="t" r="r" b="b"/>
            <a:pathLst>
              <a:path w="637539" h="10795">
                <a:moveTo>
                  <a:pt x="0" y="10250"/>
                </a:moveTo>
                <a:lnTo>
                  <a:pt x="637206" y="0"/>
                </a:lnTo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2574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0" y="0"/>
                </a:moveTo>
                <a:lnTo>
                  <a:pt x="1336" y="82924"/>
                </a:lnTo>
                <a:lnTo>
                  <a:pt x="111286" y="396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2575" y="4692016"/>
            <a:ext cx="111760" cy="83185"/>
          </a:xfrm>
          <a:custGeom>
            <a:avLst/>
            <a:gdLst/>
            <a:ahLst/>
            <a:cxnLst/>
            <a:rect l="l" t="t" r="r" b="b"/>
            <a:pathLst>
              <a:path w="111760" h="83185">
                <a:moveTo>
                  <a:pt x="111285" y="39682"/>
                </a:moveTo>
                <a:lnTo>
                  <a:pt x="0" y="0"/>
                </a:lnTo>
                <a:lnTo>
                  <a:pt x="1335" y="82925"/>
                </a:lnTo>
                <a:lnTo>
                  <a:pt x="111285" y="39682"/>
                </a:lnTo>
                <a:close/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6037" y="4748109"/>
            <a:ext cx="637540" cy="1029335"/>
          </a:xfrm>
          <a:custGeom>
            <a:avLst/>
            <a:gdLst/>
            <a:ahLst/>
            <a:cxnLst/>
            <a:rect l="l" t="t" r="r" b="b"/>
            <a:pathLst>
              <a:path w="637539" h="1029335">
                <a:moveTo>
                  <a:pt x="0" y="0"/>
                </a:moveTo>
                <a:lnTo>
                  <a:pt x="425390" y="1029210"/>
                </a:lnTo>
                <a:lnTo>
                  <a:pt x="637189" y="102921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3225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0" y="0"/>
                </a:moveTo>
                <a:lnTo>
                  <a:pt x="0" y="82936"/>
                </a:lnTo>
                <a:lnTo>
                  <a:pt x="110630" y="414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3226" y="5735851"/>
            <a:ext cx="111125" cy="83185"/>
          </a:xfrm>
          <a:custGeom>
            <a:avLst/>
            <a:gdLst/>
            <a:ahLst/>
            <a:cxnLst/>
            <a:rect l="l" t="t" r="r" b="b"/>
            <a:pathLst>
              <a:path w="111125" h="83185">
                <a:moveTo>
                  <a:pt x="110631" y="41468"/>
                </a:moveTo>
                <a:lnTo>
                  <a:pt x="0" y="0"/>
                </a:lnTo>
                <a:lnTo>
                  <a:pt x="0" y="82936"/>
                </a:lnTo>
                <a:lnTo>
                  <a:pt x="110631" y="41468"/>
                </a:lnTo>
                <a:close/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2158" y="4781088"/>
            <a:ext cx="637540" cy="506095"/>
          </a:xfrm>
          <a:custGeom>
            <a:avLst/>
            <a:gdLst/>
            <a:ahLst/>
            <a:cxnLst/>
            <a:rect l="l" t="t" r="r" b="b"/>
            <a:pathLst>
              <a:path w="637539" h="506095">
                <a:moveTo>
                  <a:pt x="0" y="0"/>
                </a:moveTo>
                <a:lnTo>
                  <a:pt x="409268" y="498115"/>
                </a:lnTo>
                <a:lnTo>
                  <a:pt x="637268" y="505897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8010" y="5245541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2832" y="0"/>
                </a:moveTo>
                <a:lnTo>
                  <a:pt x="0" y="82889"/>
                </a:lnTo>
                <a:lnTo>
                  <a:pt x="111983" y="45218"/>
                </a:lnTo>
                <a:lnTo>
                  <a:pt x="2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8011" y="5245542"/>
            <a:ext cx="112395" cy="83185"/>
          </a:xfrm>
          <a:custGeom>
            <a:avLst/>
            <a:gdLst/>
            <a:ahLst/>
            <a:cxnLst/>
            <a:rect l="l" t="t" r="r" b="b"/>
            <a:pathLst>
              <a:path w="112394" h="83185">
                <a:moveTo>
                  <a:pt x="111983" y="45218"/>
                </a:moveTo>
                <a:lnTo>
                  <a:pt x="2832" y="0"/>
                </a:lnTo>
                <a:lnTo>
                  <a:pt x="0" y="82887"/>
                </a:lnTo>
                <a:lnTo>
                  <a:pt x="111983" y="45218"/>
                </a:lnTo>
                <a:close/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927" y="3865380"/>
            <a:ext cx="1422400" cy="1745614"/>
          </a:xfrm>
          <a:custGeom>
            <a:avLst/>
            <a:gdLst/>
            <a:ahLst/>
            <a:cxnLst/>
            <a:rect l="l" t="t" r="r" b="b"/>
            <a:pathLst>
              <a:path w="1422400" h="1745614">
                <a:moveTo>
                  <a:pt x="0" y="0"/>
                </a:moveTo>
                <a:lnTo>
                  <a:pt x="1422257" y="0"/>
                </a:lnTo>
                <a:lnTo>
                  <a:pt x="1422257" y="1745150"/>
                </a:lnTo>
                <a:lnTo>
                  <a:pt x="0" y="174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13927" y="3865382"/>
            <a:ext cx="1422400" cy="1745614"/>
          </a:xfrm>
          <a:prstGeom prst="rect">
            <a:avLst/>
          </a:prstGeom>
          <a:ln w="1382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97485">
              <a:lnSpc>
                <a:spcPts val="1200"/>
              </a:lnSpc>
              <a:tabLst>
                <a:tab pos="871219" algn="l"/>
              </a:tabLst>
            </a:pPr>
            <a:r>
              <a:rPr sz="1050" b="1" spc="20" dirty="0">
                <a:latin typeface="Courier New"/>
                <a:cs typeface="Courier New"/>
              </a:rPr>
              <a:t>0 </a:t>
            </a: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3625 1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r>
              <a:rPr sz="1050" b="1" dirty="0">
                <a:solidFill>
                  <a:srgbClr val="FF93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3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953769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290195" indent="-165735">
              <a:lnSpc>
                <a:spcPts val="119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871219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  <a:p>
            <a:pPr marL="290195" indent="-165735">
              <a:lnSpc>
                <a:spcPts val="1195"/>
              </a:lnSpc>
              <a:buClr>
                <a:srgbClr val="000000"/>
              </a:buClr>
              <a:buAutoNum type="arabicPlain" startAt="2"/>
              <a:tabLst>
                <a:tab pos="290830" algn="l"/>
                <a:tab pos="871219" algn="l"/>
              </a:tabLst>
            </a:pP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Diana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4460" marR="197485">
              <a:lnSpc>
                <a:spcPts val="1200"/>
              </a:lnSpc>
              <a:spcBef>
                <a:spcPts val="55"/>
              </a:spcBef>
              <a:buClr>
                <a:srgbClr val="000000"/>
              </a:buClr>
              <a:buAutoNum type="arabicPlain" startAt="2"/>
              <a:tabLst>
                <a:tab pos="290830" algn="l"/>
                <a:tab pos="871219" algn="l"/>
              </a:tabLst>
            </a:pP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Carlos </a:t>
            </a:r>
            <a:r>
              <a:rPr sz="1050" b="1" spc="20" dirty="0">
                <a:latin typeface="Courier New"/>
                <a:cs typeface="Courier New"/>
              </a:rPr>
              <a:t>1039 6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r>
              <a:rPr sz="1050" b="1" dirty="0">
                <a:solidFill>
                  <a:srgbClr val="FF93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290195" indent="-165735">
              <a:lnSpc>
                <a:spcPts val="1135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871219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  <a:p>
            <a:pPr marL="290195" indent="-165735">
              <a:lnSpc>
                <a:spcPts val="1195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953769" algn="l"/>
              </a:tabLst>
            </a:pP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Carlos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  <a:p>
            <a:pPr marL="290195" indent="-165735">
              <a:lnSpc>
                <a:spcPts val="1230"/>
              </a:lnSpc>
              <a:buClr>
                <a:srgbClr val="000000"/>
              </a:buClr>
              <a:buAutoNum type="arabicPlain" startAt="7"/>
              <a:tabLst>
                <a:tab pos="290830" algn="l"/>
                <a:tab pos="871219" algn="l"/>
              </a:tabLst>
            </a:pP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Diana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5001" y="4469133"/>
            <a:ext cx="697865" cy="359410"/>
          </a:xfrm>
          <a:custGeom>
            <a:avLst/>
            <a:gdLst/>
            <a:ahLst/>
            <a:cxnLst/>
            <a:rect l="l" t="t" r="r" b="b"/>
            <a:pathLst>
              <a:path w="697864" h="359410">
                <a:moveTo>
                  <a:pt x="0" y="352388"/>
                </a:moveTo>
                <a:lnTo>
                  <a:pt x="524612" y="358811"/>
                </a:lnTo>
                <a:lnTo>
                  <a:pt x="524612" y="0"/>
                </a:lnTo>
                <a:lnTo>
                  <a:pt x="697572" y="2417"/>
                </a:lnTo>
              </a:path>
            </a:pathLst>
          </a:custGeom>
          <a:ln w="13824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2225" y="4446672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95" y="0"/>
                </a:moveTo>
                <a:lnTo>
                  <a:pt x="0" y="49756"/>
                </a:lnTo>
                <a:lnTo>
                  <a:pt x="66720" y="25806"/>
                </a:lnTo>
                <a:lnTo>
                  <a:pt x="695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2226" y="4446672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6720" y="25805"/>
                </a:moveTo>
                <a:lnTo>
                  <a:pt x="695" y="0"/>
                </a:lnTo>
                <a:lnTo>
                  <a:pt x="0" y="49756"/>
                </a:lnTo>
                <a:lnTo>
                  <a:pt x="66720" y="25805"/>
                </a:lnTo>
                <a:close/>
              </a:path>
            </a:pathLst>
          </a:custGeom>
          <a:ln w="13824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40063" y="3682012"/>
            <a:ext cx="683895" cy="183515"/>
          </a:xfrm>
          <a:custGeom>
            <a:avLst/>
            <a:gdLst/>
            <a:ahLst/>
            <a:cxnLst/>
            <a:rect l="l" t="t" r="r" b="b"/>
            <a:pathLst>
              <a:path w="683895" h="183514">
                <a:moveTo>
                  <a:pt x="0" y="0"/>
                </a:moveTo>
                <a:lnTo>
                  <a:pt x="452673" y="868"/>
                </a:lnTo>
                <a:lnTo>
                  <a:pt x="452673" y="183369"/>
                </a:lnTo>
                <a:lnTo>
                  <a:pt x="683465" y="180692"/>
                </a:lnTo>
              </a:path>
            </a:pathLst>
          </a:custGeom>
          <a:ln w="13823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3238" y="383782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577" y="49758"/>
                </a:lnTo>
                <a:lnTo>
                  <a:pt x="66663" y="24109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3239" y="383782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63" y="24109"/>
                </a:moveTo>
                <a:lnTo>
                  <a:pt x="0" y="0"/>
                </a:lnTo>
                <a:lnTo>
                  <a:pt x="578" y="49758"/>
                </a:lnTo>
                <a:lnTo>
                  <a:pt x="66663" y="24109"/>
                </a:lnTo>
                <a:close/>
              </a:path>
            </a:pathLst>
          </a:custGeom>
          <a:ln w="138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5959" y="3861629"/>
            <a:ext cx="683895" cy="1240790"/>
          </a:xfrm>
          <a:custGeom>
            <a:avLst/>
            <a:gdLst/>
            <a:ahLst/>
            <a:cxnLst/>
            <a:rect l="l" t="t" r="r" b="b"/>
            <a:pathLst>
              <a:path w="683895" h="1240789">
                <a:moveTo>
                  <a:pt x="0" y="0"/>
                </a:moveTo>
                <a:lnTo>
                  <a:pt x="279267" y="3752"/>
                </a:lnTo>
                <a:lnTo>
                  <a:pt x="287080" y="1233892"/>
                </a:lnTo>
                <a:lnTo>
                  <a:pt x="683472" y="1240222"/>
                </a:lnTo>
              </a:path>
            </a:pathLst>
          </a:custGeom>
          <a:ln w="13827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9032" y="5076973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795" y="0"/>
                </a:moveTo>
                <a:lnTo>
                  <a:pt x="0" y="49756"/>
                </a:lnTo>
                <a:lnTo>
                  <a:pt x="66766" y="25938"/>
                </a:lnTo>
                <a:lnTo>
                  <a:pt x="795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9033" y="5076973"/>
            <a:ext cx="67310" cy="50165"/>
          </a:xfrm>
          <a:custGeom>
            <a:avLst/>
            <a:gdLst/>
            <a:ahLst/>
            <a:cxnLst/>
            <a:rect l="l" t="t" r="r" b="b"/>
            <a:pathLst>
              <a:path w="67310" h="50164">
                <a:moveTo>
                  <a:pt x="66767" y="25938"/>
                </a:moveTo>
                <a:lnTo>
                  <a:pt x="795" y="0"/>
                </a:lnTo>
                <a:lnTo>
                  <a:pt x="0" y="49756"/>
                </a:lnTo>
                <a:lnTo>
                  <a:pt x="66767" y="25938"/>
                </a:lnTo>
                <a:close/>
              </a:path>
            </a:pathLst>
          </a:custGeom>
          <a:ln w="13824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6918" y="5220624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646" y="0"/>
                </a:lnTo>
              </a:path>
            </a:pathLst>
          </a:custGeom>
          <a:ln w="13822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2563" y="519574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761"/>
                </a:lnTo>
                <a:lnTo>
                  <a:pt x="66377" y="24880"/>
                </a:lnTo>
                <a:lnTo>
                  <a:pt x="0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2565" y="5195743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78" y="24880"/>
                </a:moveTo>
                <a:lnTo>
                  <a:pt x="0" y="0"/>
                </a:lnTo>
                <a:lnTo>
                  <a:pt x="0" y="49761"/>
                </a:lnTo>
                <a:lnTo>
                  <a:pt x="66378" y="24880"/>
                </a:lnTo>
                <a:close/>
              </a:path>
            </a:pathLst>
          </a:custGeom>
          <a:ln w="13824">
            <a:solidFill>
              <a:srgbClr val="F1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5959" y="4322386"/>
            <a:ext cx="695960" cy="987425"/>
          </a:xfrm>
          <a:custGeom>
            <a:avLst/>
            <a:gdLst/>
            <a:ahLst/>
            <a:cxnLst/>
            <a:rect l="l" t="t" r="r" b="b"/>
            <a:pathLst>
              <a:path w="695960" h="987425">
                <a:moveTo>
                  <a:pt x="0" y="984546"/>
                </a:moveTo>
                <a:lnTo>
                  <a:pt x="435525" y="987327"/>
                </a:lnTo>
                <a:lnTo>
                  <a:pt x="435525" y="0"/>
                </a:lnTo>
                <a:lnTo>
                  <a:pt x="695944" y="0"/>
                </a:lnTo>
              </a:path>
            </a:pathLst>
          </a:custGeom>
          <a:ln w="13826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1902" y="429750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762"/>
                </a:lnTo>
                <a:lnTo>
                  <a:pt x="66379" y="24880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1904" y="4297505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78" y="24880"/>
                </a:moveTo>
                <a:lnTo>
                  <a:pt x="0" y="0"/>
                </a:lnTo>
                <a:lnTo>
                  <a:pt x="0" y="49761"/>
                </a:lnTo>
                <a:lnTo>
                  <a:pt x="66378" y="24880"/>
                </a:lnTo>
                <a:close/>
              </a:path>
            </a:pathLst>
          </a:custGeom>
          <a:ln w="138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5959" y="4029715"/>
            <a:ext cx="683895" cy="133350"/>
          </a:xfrm>
          <a:custGeom>
            <a:avLst/>
            <a:gdLst/>
            <a:ahLst/>
            <a:cxnLst/>
            <a:rect l="l" t="t" r="r" b="b"/>
            <a:pathLst>
              <a:path w="683895" h="133350">
                <a:moveTo>
                  <a:pt x="0" y="132760"/>
                </a:moveTo>
                <a:lnTo>
                  <a:pt x="498029" y="0"/>
                </a:lnTo>
                <a:lnTo>
                  <a:pt x="683462" y="1774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9183" y="4006610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476" y="0"/>
                </a:moveTo>
                <a:lnTo>
                  <a:pt x="0" y="49759"/>
                </a:lnTo>
                <a:lnTo>
                  <a:pt x="66614" y="25515"/>
                </a:lnTo>
                <a:lnTo>
                  <a:pt x="47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9183" y="4006610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13" y="25515"/>
                </a:moveTo>
                <a:lnTo>
                  <a:pt x="477" y="0"/>
                </a:lnTo>
                <a:lnTo>
                  <a:pt x="0" y="49759"/>
                </a:lnTo>
                <a:lnTo>
                  <a:pt x="66613" y="25515"/>
                </a:lnTo>
                <a:close/>
              </a:path>
            </a:pathLst>
          </a:custGeom>
          <a:ln w="138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3772" y="4170353"/>
            <a:ext cx="675640" cy="125095"/>
          </a:xfrm>
          <a:custGeom>
            <a:avLst/>
            <a:gdLst/>
            <a:ahLst/>
            <a:cxnLst/>
            <a:rect l="l" t="t" r="r" b="b"/>
            <a:pathLst>
              <a:path w="675639" h="125095">
                <a:moveTo>
                  <a:pt x="0" y="124951"/>
                </a:moveTo>
                <a:lnTo>
                  <a:pt x="498030" y="0"/>
                </a:lnTo>
                <a:lnTo>
                  <a:pt x="675650" y="1749"/>
                </a:lnTo>
              </a:path>
            </a:pathLst>
          </a:custGeom>
          <a:ln w="1382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9176" y="4147223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491" y="0"/>
                </a:moveTo>
                <a:lnTo>
                  <a:pt x="0" y="49758"/>
                </a:lnTo>
                <a:lnTo>
                  <a:pt x="66621" y="25532"/>
                </a:lnTo>
                <a:lnTo>
                  <a:pt x="491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9178" y="4147222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20" y="25533"/>
                </a:moveTo>
                <a:lnTo>
                  <a:pt x="490" y="0"/>
                </a:lnTo>
                <a:lnTo>
                  <a:pt x="0" y="49759"/>
                </a:lnTo>
                <a:lnTo>
                  <a:pt x="66620" y="25533"/>
                </a:lnTo>
                <a:close/>
              </a:path>
            </a:pathLst>
          </a:custGeom>
          <a:ln w="138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33772" y="4620127"/>
            <a:ext cx="675640" cy="1047115"/>
          </a:xfrm>
          <a:custGeom>
            <a:avLst/>
            <a:gdLst/>
            <a:ahLst/>
            <a:cxnLst/>
            <a:rect l="l" t="t" r="r" b="b"/>
            <a:pathLst>
              <a:path w="675639" h="1047114">
                <a:moveTo>
                  <a:pt x="0" y="1041977"/>
                </a:moveTo>
                <a:lnTo>
                  <a:pt x="505841" y="1047007"/>
                </a:lnTo>
                <a:lnTo>
                  <a:pt x="505841" y="1798"/>
                </a:lnTo>
                <a:lnTo>
                  <a:pt x="675650" y="0"/>
                </a:lnTo>
              </a:path>
            </a:pathLst>
          </a:custGeom>
          <a:ln w="13827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9157" y="4595247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528" y="49759"/>
                </a:lnTo>
                <a:lnTo>
                  <a:pt x="66639" y="24175"/>
                </a:lnTo>
                <a:lnTo>
                  <a:pt x="0" y="0"/>
                </a:lnTo>
                <a:close/>
              </a:path>
            </a:pathLst>
          </a:custGeom>
          <a:solidFill>
            <a:srgbClr val="D2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09159" y="4595247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638" y="24175"/>
                </a:moveTo>
                <a:lnTo>
                  <a:pt x="0" y="0"/>
                </a:lnTo>
                <a:lnTo>
                  <a:pt x="528" y="49759"/>
                </a:lnTo>
                <a:lnTo>
                  <a:pt x="66638" y="24175"/>
                </a:lnTo>
                <a:close/>
              </a:path>
            </a:pathLst>
          </a:custGeom>
          <a:ln w="13824">
            <a:solidFill>
              <a:srgbClr val="D2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33772" y="4658193"/>
            <a:ext cx="675640" cy="793115"/>
          </a:xfrm>
          <a:custGeom>
            <a:avLst/>
            <a:gdLst/>
            <a:ahLst/>
            <a:cxnLst/>
            <a:rect l="l" t="t" r="r" b="b"/>
            <a:pathLst>
              <a:path w="675639" h="793114">
                <a:moveTo>
                  <a:pt x="0" y="2254"/>
                </a:moveTo>
                <a:lnTo>
                  <a:pt x="169886" y="0"/>
                </a:lnTo>
                <a:lnTo>
                  <a:pt x="177698" y="792611"/>
                </a:lnTo>
                <a:lnTo>
                  <a:pt x="675647" y="789358"/>
                </a:lnTo>
              </a:path>
            </a:pathLst>
          </a:custGeom>
          <a:ln w="13826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9255" y="5422671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325" y="49761"/>
                </a:lnTo>
                <a:lnTo>
                  <a:pt x="66541" y="2444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9257" y="5422671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540" y="24446"/>
                </a:moveTo>
                <a:lnTo>
                  <a:pt x="0" y="0"/>
                </a:lnTo>
                <a:lnTo>
                  <a:pt x="324" y="49760"/>
                </a:lnTo>
                <a:lnTo>
                  <a:pt x="66540" y="24446"/>
                </a:lnTo>
                <a:close/>
              </a:path>
            </a:pathLst>
          </a:custGeom>
          <a:ln w="13824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33772" y="5573659"/>
            <a:ext cx="680720" cy="266700"/>
          </a:xfrm>
          <a:custGeom>
            <a:avLst/>
            <a:gdLst/>
            <a:ahLst/>
            <a:cxnLst/>
            <a:rect l="l" t="t" r="r" b="b"/>
            <a:pathLst>
              <a:path w="680720" h="266700">
                <a:moveTo>
                  <a:pt x="0" y="266224"/>
                </a:moveTo>
                <a:lnTo>
                  <a:pt x="349583" y="266224"/>
                </a:lnTo>
                <a:lnTo>
                  <a:pt x="349583" y="0"/>
                </a:lnTo>
                <a:lnTo>
                  <a:pt x="680317" y="76"/>
                </a:lnTo>
              </a:path>
            </a:pathLst>
          </a:custGeom>
          <a:ln w="13823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14084" y="554885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10" y="0"/>
                </a:moveTo>
                <a:lnTo>
                  <a:pt x="0" y="49761"/>
                </a:lnTo>
                <a:lnTo>
                  <a:pt x="66384" y="24895"/>
                </a:lnTo>
                <a:lnTo>
                  <a:pt x="1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4085" y="554885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384" y="24896"/>
                </a:moveTo>
                <a:lnTo>
                  <a:pt x="11" y="0"/>
                </a:lnTo>
                <a:lnTo>
                  <a:pt x="0" y="49761"/>
                </a:lnTo>
                <a:lnTo>
                  <a:pt x="66384" y="24896"/>
                </a:lnTo>
                <a:close/>
              </a:path>
            </a:pathLst>
          </a:custGeom>
          <a:ln w="13824">
            <a:solidFill>
              <a:srgbClr val="4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7717" y="4040186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59" y="0"/>
                </a:lnTo>
                <a:lnTo>
                  <a:pt x="1213759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217718" y="4040187"/>
            <a:ext cx="1214120" cy="412750"/>
          </a:xfrm>
          <a:prstGeom prst="rect">
            <a:avLst/>
          </a:prstGeom>
          <a:ln w="138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217717" y="3548763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59" y="0"/>
                </a:lnTo>
                <a:lnTo>
                  <a:pt x="1213759" y="412695"/>
                </a:lnTo>
                <a:lnTo>
                  <a:pt x="0" y="412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17718" y="3548764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0" y="0"/>
                </a:lnTo>
                <a:lnTo>
                  <a:pt x="1213760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336392" y="3592446"/>
            <a:ext cx="440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Alice </a:t>
            </a: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17300" y="3592446"/>
            <a:ext cx="3575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3625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217717" y="4531609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1" y="0"/>
                </a:lnTo>
                <a:lnTo>
                  <a:pt x="1213761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17718" y="4531609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1" y="0"/>
                </a:lnTo>
                <a:lnTo>
                  <a:pt x="1213761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36392" y="4575291"/>
            <a:ext cx="938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  <a:tabLst>
                <a:tab pos="59309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 </a:t>
            </a:r>
            <a:r>
              <a:rPr sz="1050" b="1" spc="20" dirty="0">
                <a:latin typeface="Courier New"/>
                <a:cs typeface="Courier New"/>
              </a:rPr>
              <a:t>1039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17717" y="5038110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1" y="0"/>
                </a:lnTo>
                <a:lnTo>
                  <a:pt x="1213761" y="412694"/>
                </a:lnTo>
                <a:lnTo>
                  <a:pt x="0" y="412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17718" y="5038111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1" y="0"/>
                </a:lnTo>
                <a:lnTo>
                  <a:pt x="1213761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336392" y="5081792"/>
            <a:ext cx="440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 </a:t>
            </a: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17300" y="5081792"/>
            <a:ext cx="3575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17718" y="5544611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0" y="0"/>
                </a:lnTo>
                <a:lnTo>
                  <a:pt x="1213760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7719" y="5544611"/>
            <a:ext cx="1214120" cy="412750"/>
          </a:xfrm>
          <a:custGeom>
            <a:avLst/>
            <a:gdLst/>
            <a:ahLst/>
            <a:cxnLst/>
            <a:rect l="l" t="t" r="r" b="b"/>
            <a:pathLst>
              <a:path w="1214120" h="412750">
                <a:moveTo>
                  <a:pt x="0" y="0"/>
                </a:moveTo>
                <a:lnTo>
                  <a:pt x="1213760" y="0"/>
                </a:lnTo>
                <a:lnTo>
                  <a:pt x="1213760" y="412693"/>
                </a:lnTo>
                <a:lnTo>
                  <a:pt x="0" y="412693"/>
                </a:lnTo>
                <a:lnTo>
                  <a:pt x="0" y="0"/>
                </a:lnTo>
                <a:close/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336392" y="5588293"/>
            <a:ext cx="938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  <a:tabLst>
                <a:tab pos="676275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  <a:tabLst>
                <a:tab pos="59309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16175" y="3738062"/>
            <a:ext cx="1214120" cy="1022350"/>
          </a:xfrm>
          <a:custGeom>
            <a:avLst/>
            <a:gdLst/>
            <a:ahLst/>
            <a:cxnLst/>
            <a:rect l="l" t="t" r="r" b="b"/>
            <a:pathLst>
              <a:path w="1214120" h="1022350">
                <a:moveTo>
                  <a:pt x="0" y="0"/>
                </a:moveTo>
                <a:lnTo>
                  <a:pt x="1213760" y="0"/>
                </a:lnTo>
                <a:lnTo>
                  <a:pt x="1213760" y="1021800"/>
                </a:lnTo>
                <a:lnTo>
                  <a:pt x="0" y="102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216176" y="3738061"/>
            <a:ext cx="1214120" cy="1022350"/>
          </a:xfrm>
          <a:prstGeom prst="rect">
            <a:avLst/>
          </a:prstGeom>
          <a:ln w="138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3625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893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2139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005493"/>
                </a:solidFill>
                <a:latin typeface="Courier New"/>
                <a:cs typeface="Courier New"/>
              </a:rPr>
              <a:t>Alic</a:t>
            </a:r>
            <a:r>
              <a:rPr sz="1050" b="1" spc="20" dirty="0">
                <a:solidFill>
                  <a:srgbClr val="005493"/>
                </a:solidFill>
                <a:latin typeface="Courier New"/>
                <a:cs typeface="Courier New"/>
              </a:rPr>
              <a:t>e</a:t>
            </a:r>
            <a:r>
              <a:rPr sz="1050" b="1" dirty="0">
                <a:solidFill>
                  <a:srgbClr val="005493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5834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 </a:t>
            </a:r>
            <a:r>
              <a:rPr sz="1050" b="1" spc="20" dirty="0">
                <a:latin typeface="Courier New"/>
                <a:cs typeface="Courier New"/>
              </a:rPr>
              <a:t>1039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230"/>
              </a:lnSpc>
              <a:tabLst>
                <a:tab pos="788035" algn="l"/>
              </a:tabLst>
            </a:pPr>
            <a:r>
              <a:rPr sz="1050" b="1" spc="15" dirty="0">
                <a:solidFill>
                  <a:srgbClr val="FF2600"/>
                </a:solidFill>
                <a:latin typeface="Courier New"/>
                <a:cs typeface="Courier New"/>
              </a:rPr>
              <a:t>Carlo</a:t>
            </a:r>
            <a:r>
              <a:rPr sz="1050" b="1" spc="20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1050" b="1" dirty="0">
                <a:solidFill>
                  <a:srgbClr val="FF26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392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16175" y="4959732"/>
            <a:ext cx="1214120" cy="762000"/>
          </a:xfrm>
          <a:custGeom>
            <a:avLst/>
            <a:gdLst/>
            <a:ahLst/>
            <a:cxnLst/>
            <a:rect l="l" t="t" r="r" b="b"/>
            <a:pathLst>
              <a:path w="1214120" h="762000">
                <a:moveTo>
                  <a:pt x="0" y="0"/>
                </a:moveTo>
                <a:lnTo>
                  <a:pt x="1213760" y="0"/>
                </a:lnTo>
                <a:lnTo>
                  <a:pt x="1213760" y="761380"/>
                </a:lnTo>
                <a:lnTo>
                  <a:pt x="0" y="761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216176" y="4959732"/>
            <a:ext cx="1214120" cy="762000"/>
          </a:xfrm>
          <a:prstGeom prst="rect">
            <a:avLst/>
          </a:prstGeom>
          <a:ln w="138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230"/>
              </a:lnSpc>
              <a:tabLst>
                <a:tab pos="704850" algn="l"/>
              </a:tabLst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50" b="1" spc="20" dirty="0">
                <a:latin typeface="Courier New"/>
                <a:cs typeface="Courier New"/>
              </a:rPr>
              <a:t>5174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  <a:tabLst>
                <a:tab pos="704850" algn="l"/>
              </a:tabLst>
            </a:pPr>
            <a:r>
              <a:rPr sz="1050" b="1" spc="20" dirty="0">
                <a:solidFill>
                  <a:srgbClr val="FF9300"/>
                </a:solidFill>
                <a:latin typeface="Courier New"/>
                <a:cs typeface="Courier New"/>
              </a:rPr>
              <a:t>Bob	</a:t>
            </a:r>
            <a:r>
              <a:rPr sz="1050" b="1" spc="20" dirty="0">
                <a:latin typeface="Courier New"/>
                <a:cs typeface="Courier New"/>
              </a:rPr>
              <a:t>4823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195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3581</a:t>
            </a:r>
            <a:endParaRPr sz="1050">
              <a:latin typeface="Courier New"/>
              <a:cs typeface="Courier New"/>
            </a:endParaRPr>
          </a:p>
          <a:p>
            <a:pPr marL="124460">
              <a:lnSpc>
                <a:spcPts val="1230"/>
              </a:lnSpc>
              <a:tabLst>
                <a:tab pos="704850" algn="l"/>
              </a:tabLst>
            </a:pPr>
            <a:r>
              <a:rPr sz="1050" b="1" spc="15" dirty="0">
                <a:solidFill>
                  <a:srgbClr val="4F8F00"/>
                </a:solidFill>
                <a:latin typeface="Courier New"/>
                <a:cs typeface="Courier New"/>
              </a:rPr>
              <a:t>Dian</a:t>
            </a:r>
            <a:r>
              <a:rPr sz="1050" b="1" spc="20" dirty="0">
                <a:solidFill>
                  <a:srgbClr val="4F8F00"/>
                </a:solidFill>
                <a:latin typeface="Courier New"/>
                <a:cs typeface="Courier New"/>
              </a:rPr>
              <a:t>a</a:t>
            </a:r>
            <a:r>
              <a:rPr sz="1050" b="1" dirty="0">
                <a:solidFill>
                  <a:srgbClr val="4F8F00"/>
                </a:solidFill>
                <a:latin typeface="Courier New"/>
                <a:cs typeface="Courier New"/>
              </a:rPr>
              <a:t>	</a:t>
            </a:r>
            <a:r>
              <a:rPr sz="1050" b="1" spc="20" dirty="0">
                <a:latin typeface="Courier New"/>
                <a:cs typeface="Courier New"/>
              </a:rPr>
              <a:t>1804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444042" y="4233160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0" y="0"/>
                </a:moveTo>
                <a:lnTo>
                  <a:pt x="20257" y="10631"/>
                </a:lnTo>
              </a:path>
            </a:pathLst>
          </a:custGeom>
          <a:ln w="13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042" y="5356662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10082"/>
                </a:moveTo>
                <a:lnTo>
                  <a:pt x="20257" y="0"/>
                </a:lnTo>
              </a:path>
            </a:pathLst>
          </a:custGeom>
          <a:ln w="1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279140" y="3271011"/>
            <a:ext cx="11569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4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i="1" spc="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2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739" y="3575811"/>
            <a:ext cx="10064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84140" y="3423411"/>
            <a:ext cx="1308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1800" i="1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i="1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i="1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107FA7"/>
                </a:solidFill>
                <a:latin typeface="Calibri"/>
                <a:cs typeface="Calibri"/>
              </a:rPr>
              <a:t>npu</a:t>
            </a:r>
            <a:r>
              <a:rPr sz="1800" i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08595" cy="310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20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</a:t>
            </a:r>
            <a:r>
              <a:rPr spc="35" dirty="0"/>
              <a:t>d</a:t>
            </a:r>
            <a:r>
              <a:rPr spc="5" dirty="0"/>
              <a:t>v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-85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8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0100" y="2540000"/>
            <a:ext cx="3708400" cy="379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9800" y="2692400"/>
            <a:ext cx="3454400" cy="363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4550" y="2584450"/>
            <a:ext cx="3568700" cy="3657600"/>
          </a:xfrm>
          <a:custGeom>
            <a:avLst/>
            <a:gdLst/>
            <a:ahLst/>
            <a:cxnLst/>
            <a:rect l="l" t="t" r="r" b="b"/>
            <a:pathLst>
              <a:path w="3568700" h="3657600">
                <a:moveTo>
                  <a:pt x="0" y="0"/>
                </a:moveTo>
                <a:lnTo>
                  <a:pt x="3568700" y="0"/>
                </a:lnTo>
                <a:lnTo>
                  <a:pt x="35687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AB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4550" y="2584450"/>
            <a:ext cx="3568700" cy="3657600"/>
          </a:xfrm>
          <a:custGeom>
            <a:avLst/>
            <a:gdLst/>
            <a:ahLst/>
            <a:cxnLst/>
            <a:rect l="l" t="t" r="r" b="b"/>
            <a:pathLst>
              <a:path w="3568700" h="3657600">
                <a:moveTo>
                  <a:pt x="0" y="0"/>
                </a:moveTo>
                <a:lnTo>
                  <a:pt x="3568700" y="0"/>
                </a:lnTo>
                <a:lnTo>
                  <a:pt x="35687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8379" y="2750031"/>
            <a:ext cx="10617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pub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ord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oun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479" y="2826231"/>
            <a:ext cx="238252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indent="-50800">
              <a:lnSpc>
                <a:spcPct val="1000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publi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ati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vo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d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in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tri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g[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]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rg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h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row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600">
              <a:latin typeface="Times New Roman"/>
              <a:cs typeface="Times New Roman"/>
            </a:endParaRPr>
          </a:p>
          <a:p>
            <a:pPr marL="63500" marR="5080">
              <a:lnSpc>
                <a:spcPct val="910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arB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y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Cla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s(W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rdC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unt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cla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obN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e(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"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Wor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d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Co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nt"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Fil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tFo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mat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npu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Pat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h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s(j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ath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arg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[0]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Fil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utF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rma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.se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Out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utP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h(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at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h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(ar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g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s[1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]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app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rCl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s(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ord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app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r.c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); 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edu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erC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Sum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edu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er.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las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apO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tpu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Key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las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(Te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t.c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as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); 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apO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tpu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Val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eCl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s(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ntW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ita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le.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las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utp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tKe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y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Cla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s(T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xt.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las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utp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u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tVa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ueC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Int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rit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ble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cla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63500" marR="373380">
              <a:lnSpc>
                <a:spcPts val="600"/>
              </a:lnSpc>
              <a:spcBef>
                <a:spcPts val="100"/>
              </a:spcBef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boo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es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=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b.w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itF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rCo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ple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ion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tru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Sys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m.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xi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suc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es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?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0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: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1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);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6400" y="2476500"/>
            <a:ext cx="1574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Ex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ept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279" y="2915131"/>
            <a:ext cx="88391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Jo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=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J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b()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379" y="4007331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66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8379" y="4261331"/>
            <a:ext cx="323342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pub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ord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app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ten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d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ppe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&lt;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gWr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tab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ext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ntW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itabl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5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5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pub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vo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d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m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p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ngW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ita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b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k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ey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ex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va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ue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endParaRPr sz="600">
              <a:latin typeface="Courier New"/>
              <a:cs typeface="Courier New"/>
            </a:endParaRPr>
          </a:p>
          <a:p>
            <a:pPr marL="101600" indent="-88900">
              <a:lnSpc>
                <a:spcPts val="65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Con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nte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hro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s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Exc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pti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nte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rup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edE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cep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io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01600">
              <a:lnSpc>
                <a:spcPts val="7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Str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g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in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=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v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lue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toS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rin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g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();</a:t>
            </a:r>
            <a:endParaRPr sz="600">
              <a:latin typeface="Courier New"/>
              <a:cs typeface="Courier New"/>
            </a:endParaRPr>
          </a:p>
          <a:p>
            <a:pPr marL="139700" marR="1439545" indent="-38100">
              <a:lnSpc>
                <a:spcPts val="600"/>
              </a:lnSpc>
              <a:spcBef>
                <a:spcPts val="110"/>
              </a:spcBef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fo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in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g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or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d</a:t>
            </a:r>
            <a:r>
              <a:rPr sz="600" b="1" spc="-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: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l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ine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.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spl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t("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\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\W+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"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{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f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d.l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ngt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h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&gt;</a:t>
            </a:r>
            <a:r>
              <a:rPr sz="600" b="1" spc="-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0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 marL="190500">
              <a:lnSpc>
                <a:spcPts val="700"/>
              </a:lnSpc>
            </a:pP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co</a:t>
            </a:r>
            <a:r>
              <a:rPr sz="600" b="1" spc="35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x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t.w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it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ex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t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(wo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r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d)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,</a:t>
            </a:r>
            <a:r>
              <a:rPr sz="600" b="1" spc="-125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n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I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nt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W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rit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a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bl</a:t>
            </a:r>
            <a:r>
              <a:rPr sz="600" b="1" spc="-60" dirty="0">
                <a:solidFill>
                  <a:srgbClr val="101010"/>
                </a:solidFill>
                <a:latin typeface="Courier New"/>
                <a:cs typeface="Courier New"/>
              </a:rPr>
              <a:t>e</a:t>
            </a:r>
            <a:r>
              <a:rPr sz="600" b="1" spc="40" dirty="0">
                <a:solidFill>
                  <a:srgbClr val="101010"/>
                </a:solidFill>
                <a:latin typeface="Courier New"/>
                <a:cs typeface="Courier New"/>
              </a:rPr>
              <a:t>(</a:t>
            </a:r>
            <a:r>
              <a:rPr sz="600" b="1" spc="-65" dirty="0">
                <a:solidFill>
                  <a:srgbClr val="101010"/>
                </a:solidFill>
                <a:latin typeface="Courier New"/>
                <a:cs typeface="Courier New"/>
              </a:rPr>
              <a:t>1))</a:t>
            </a: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279" y="4921731"/>
            <a:ext cx="10922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71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8379" y="5099531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66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0"/>
              </a:lnSpc>
            </a:pPr>
            <a:r>
              <a:rPr sz="600" b="1" dirty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8379" y="5340831"/>
            <a:ext cx="323342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z="600" b="1" spc="40" dirty="0">
                <a:latin typeface="Courier New"/>
                <a:cs typeface="Courier New"/>
              </a:rPr>
              <a:t>pub</a:t>
            </a:r>
            <a:r>
              <a:rPr sz="600" b="1" spc="35" dirty="0">
                <a:latin typeface="Courier New"/>
                <a:cs typeface="Courier New"/>
              </a:rPr>
              <a:t>l</a:t>
            </a:r>
            <a:r>
              <a:rPr sz="600" b="1" spc="-60" dirty="0">
                <a:latin typeface="Courier New"/>
                <a:cs typeface="Courier New"/>
              </a:rPr>
              <a:t>i</a:t>
            </a:r>
            <a:r>
              <a:rPr sz="600" b="1" dirty="0">
                <a:latin typeface="Courier New"/>
                <a:cs typeface="Courier New"/>
              </a:rPr>
              <a:t>c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spc="-65" dirty="0">
                <a:latin typeface="Courier New"/>
                <a:cs typeface="Courier New"/>
              </a:rPr>
              <a:t>cl</a:t>
            </a:r>
            <a:r>
              <a:rPr sz="600" b="1" spc="40" dirty="0">
                <a:latin typeface="Courier New"/>
                <a:cs typeface="Courier New"/>
              </a:rPr>
              <a:t>a</a:t>
            </a:r>
            <a:r>
              <a:rPr sz="600" b="1" spc="-65" dirty="0">
                <a:latin typeface="Courier New"/>
                <a:cs typeface="Courier New"/>
              </a:rPr>
              <a:t>s</a:t>
            </a:r>
            <a:r>
              <a:rPr sz="600" b="1" dirty="0">
                <a:latin typeface="Courier New"/>
                <a:cs typeface="Courier New"/>
              </a:rPr>
              <a:t>s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S</a:t>
            </a:r>
            <a:r>
              <a:rPr sz="600" b="1" spc="-65" dirty="0">
                <a:latin typeface="Courier New"/>
                <a:cs typeface="Courier New"/>
              </a:rPr>
              <a:t>umR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duc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dirty="0">
                <a:latin typeface="Courier New"/>
                <a:cs typeface="Courier New"/>
              </a:rPr>
              <a:t>r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e</a:t>
            </a:r>
            <a:r>
              <a:rPr sz="600" b="1" spc="40" dirty="0">
                <a:latin typeface="Courier New"/>
                <a:cs typeface="Courier New"/>
              </a:rPr>
              <a:t>x</a:t>
            </a:r>
            <a:r>
              <a:rPr sz="600" b="1" spc="-60" dirty="0">
                <a:latin typeface="Courier New"/>
                <a:cs typeface="Courier New"/>
              </a:rPr>
              <a:t>ten</a:t>
            </a:r>
            <a:r>
              <a:rPr sz="600" b="1" spc="40" dirty="0">
                <a:latin typeface="Courier New"/>
                <a:cs typeface="Courier New"/>
              </a:rPr>
              <a:t>d</a:t>
            </a:r>
            <a:r>
              <a:rPr sz="600" b="1" dirty="0">
                <a:latin typeface="Courier New"/>
                <a:cs typeface="Courier New"/>
              </a:rPr>
              <a:t>s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R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0" dirty="0">
                <a:latin typeface="Courier New"/>
                <a:cs typeface="Courier New"/>
              </a:rPr>
              <a:t>duc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0" dirty="0">
                <a:latin typeface="Courier New"/>
                <a:cs typeface="Courier New"/>
              </a:rPr>
              <a:t>r&lt;T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xt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5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nt</a:t>
            </a:r>
            <a:r>
              <a:rPr sz="600" b="1" spc="40" dirty="0">
                <a:latin typeface="Courier New"/>
                <a:cs typeface="Courier New"/>
              </a:rPr>
              <a:t>W</a:t>
            </a:r>
            <a:r>
              <a:rPr sz="600" b="1" spc="-65" dirty="0">
                <a:latin typeface="Courier New"/>
                <a:cs typeface="Courier New"/>
              </a:rPr>
              <a:t>rit</a:t>
            </a:r>
            <a:r>
              <a:rPr sz="600" b="1" spc="40" dirty="0">
                <a:latin typeface="Courier New"/>
                <a:cs typeface="Courier New"/>
              </a:rPr>
              <a:t>a</a:t>
            </a:r>
            <a:r>
              <a:rPr sz="600" b="1" spc="-65" dirty="0">
                <a:latin typeface="Courier New"/>
                <a:cs typeface="Courier New"/>
              </a:rPr>
              <a:t>bl</a:t>
            </a:r>
            <a:r>
              <a:rPr sz="600" b="1" spc="-60" dirty="0">
                <a:latin typeface="Courier New"/>
                <a:cs typeface="Courier New"/>
              </a:rPr>
              <a:t>e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spc="-65" dirty="0">
                <a:latin typeface="Courier New"/>
                <a:cs typeface="Courier New"/>
              </a:rPr>
              <a:t>Te</a:t>
            </a:r>
            <a:r>
              <a:rPr sz="600" b="1" spc="40" dirty="0">
                <a:latin typeface="Courier New"/>
                <a:cs typeface="Courier New"/>
              </a:rPr>
              <a:t>x</a:t>
            </a:r>
            <a:r>
              <a:rPr sz="600" b="1" spc="-65" dirty="0">
                <a:latin typeface="Courier New"/>
                <a:cs typeface="Courier New"/>
              </a:rPr>
              <a:t>t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ntW</a:t>
            </a:r>
            <a:r>
              <a:rPr sz="600" b="1" spc="40" dirty="0">
                <a:latin typeface="Courier New"/>
                <a:cs typeface="Courier New"/>
              </a:rPr>
              <a:t>r</a:t>
            </a:r>
            <a:r>
              <a:rPr sz="600" b="1" spc="-65" dirty="0">
                <a:latin typeface="Courier New"/>
                <a:cs typeface="Courier New"/>
              </a:rPr>
              <a:t>itabl</a:t>
            </a:r>
            <a:r>
              <a:rPr sz="600" b="1" spc="-60" dirty="0">
                <a:latin typeface="Courier New"/>
                <a:cs typeface="Courier New"/>
              </a:rPr>
              <a:t>e</a:t>
            </a:r>
            <a:r>
              <a:rPr sz="600" b="1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00"/>
              </a:lnSpc>
            </a:pPr>
            <a:r>
              <a:rPr sz="600" b="1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0800">
              <a:lnSpc>
                <a:spcPts val="600"/>
              </a:lnSpc>
            </a:pPr>
            <a:r>
              <a:rPr sz="600" b="1" spc="40" dirty="0">
                <a:latin typeface="Courier New"/>
                <a:cs typeface="Courier New"/>
              </a:rPr>
              <a:t>publi</a:t>
            </a:r>
            <a:r>
              <a:rPr sz="600" b="1" dirty="0">
                <a:latin typeface="Courier New"/>
                <a:cs typeface="Courier New"/>
              </a:rPr>
              <a:t>c</a:t>
            </a:r>
            <a:r>
              <a:rPr sz="600" b="1" spc="-125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v</a:t>
            </a:r>
            <a:r>
              <a:rPr sz="600" b="1" spc="40" dirty="0">
                <a:latin typeface="Courier New"/>
                <a:cs typeface="Courier New"/>
              </a:rPr>
              <a:t>o</a:t>
            </a:r>
            <a:r>
              <a:rPr sz="600" b="1" spc="-65" dirty="0">
                <a:latin typeface="Courier New"/>
                <a:cs typeface="Courier New"/>
              </a:rPr>
              <a:t>i</a:t>
            </a:r>
            <a:r>
              <a:rPr sz="600" b="1" dirty="0">
                <a:latin typeface="Courier New"/>
                <a:cs typeface="Courier New"/>
              </a:rPr>
              <a:t>d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r</a:t>
            </a:r>
            <a:r>
              <a:rPr sz="600" b="1" spc="-60" dirty="0">
                <a:latin typeface="Courier New"/>
                <a:cs typeface="Courier New"/>
              </a:rPr>
              <a:t>edu</a:t>
            </a:r>
            <a:r>
              <a:rPr sz="600" b="1" spc="40" dirty="0">
                <a:latin typeface="Courier New"/>
                <a:cs typeface="Courier New"/>
              </a:rPr>
              <a:t>c</a:t>
            </a:r>
            <a:r>
              <a:rPr sz="600" b="1" spc="-60" dirty="0">
                <a:latin typeface="Courier New"/>
                <a:cs typeface="Courier New"/>
              </a:rPr>
              <a:t>e(T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</a:t>
            </a:r>
            <a:r>
              <a:rPr sz="600" b="1" dirty="0">
                <a:latin typeface="Courier New"/>
                <a:cs typeface="Courier New"/>
              </a:rPr>
              <a:t>t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k</a:t>
            </a:r>
            <a:r>
              <a:rPr sz="600" b="1" spc="-65" dirty="0">
                <a:latin typeface="Courier New"/>
                <a:cs typeface="Courier New"/>
              </a:rPr>
              <a:t>ey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0" dirty="0">
                <a:latin typeface="Courier New"/>
                <a:cs typeface="Courier New"/>
              </a:rPr>
              <a:t>te</a:t>
            </a:r>
            <a:r>
              <a:rPr sz="600" b="1" spc="40" dirty="0">
                <a:latin typeface="Courier New"/>
                <a:cs typeface="Courier New"/>
              </a:rPr>
              <a:t>r</a:t>
            </a:r>
            <a:r>
              <a:rPr sz="600" b="1" spc="-60" dirty="0">
                <a:latin typeface="Courier New"/>
                <a:cs typeface="Courier New"/>
              </a:rPr>
              <a:t>abl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&lt;</a:t>
            </a:r>
            <a:r>
              <a:rPr sz="600" b="1" spc="-60" dirty="0">
                <a:latin typeface="Courier New"/>
                <a:cs typeface="Courier New"/>
              </a:rPr>
              <a:t>In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Wri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abl</a:t>
            </a:r>
            <a:r>
              <a:rPr sz="600" b="1" spc="35" dirty="0">
                <a:latin typeface="Courier New"/>
                <a:cs typeface="Courier New"/>
              </a:rPr>
              <a:t>e</a:t>
            </a:r>
            <a:r>
              <a:rPr sz="600" b="1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01600" marR="360680" indent="-50800">
              <a:lnSpc>
                <a:spcPts val="600"/>
              </a:lnSpc>
              <a:spcBef>
                <a:spcPts val="60"/>
              </a:spcBef>
            </a:pPr>
            <a:r>
              <a:rPr sz="600" b="1" spc="40" dirty="0">
                <a:latin typeface="Courier New"/>
                <a:cs typeface="Courier New"/>
              </a:rPr>
              <a:t>valu</a:t>
            </a:r>
            <a:r>
              <a:rPr sz="600" b="1" spc="35" dirty="0">
                <a:latin typeface="Courier New"/>
                <a:cs typeface="Courier New"/>
              </a:rPr>
              <a:t>e</a:t>
            </a:r>
            <a:r>
              <a:rPr sz="600" b="1" spc="-60" dirty="0">
                <a:latin typeface="Courier New"/>
                <a:cs typeface="Courier New"/>
              </a:rPr>
              <a:t>s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C</a:t>
            </a:r>
            <a:r>
              <a:rPr sz="600" b="1" spc="-60" dirty="0">
                <a:latin typeface="Courier New"/>
                <a:cs typeface="Courier New"/>
              </a:rPr>
              <a:t>ont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</a:t>
            </a:r>
            <a:r>
              <a:rPr sz="600" b="1" dirty="0">
                <a:latin typeface="Courier New"/>
                <a:cs typeface="Courier New"/>
              </a:rPr>
              <a:t>t</a:t>
            </a:r>
            <a:r>
              <a:rPr sz="600" b="1" spc="-125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c</a:t>
            </a:r>
            <a:r>
              <a:rPr sz="600" b="1" spc="-65" dirty="0">
                <a:latin typeface="Courier New"/>
                <a:cs typeface="Courier New"/>
              </a:rPr>
              <a:t>ont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xt</a:t>
            </a:r>
            <a:r>
              <a:rPr sz="600" b="1" dirty="0">
                <a:latin typeface="Courier New"/>
                <a:cs typeface="Courier New"/>
              </a:rPr>
              <a:t>)</a:t>
            </a:r>
            <a:r>
              <a:rPr sz="600" b="1" spc="-125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5" dirty="0">
                <a:latin typeface="Courier New"/>
                <a:cs typeface="Courier New"/>
              </a:rPr>
              <a:t>hr</a:t>
            </a:r>
            <a:r>
              <a:rPr sz="600" b="1" spc="40" dirty="0">
                <a:latin typeface="Courier New"/>
                <a:cs typeface="Courier New"/>
              </a:rPr>
              <a:t>o</a:t>
            </a:r>
            <a:r>
              <a:rPr sz="600" b="1" spc="-65" dirty="0">
                <a:latin typeface="Courier New"/>
                <a:cs typeface="Courier New"/>
              </a:rPr>
              <a:t>w</a:t>
            </a:r>
            <a:r>
              <a:rPr sz="600" b="1" dirty="0">
                <a:latin typeface="Courier New"/>
                <a:cs typeface="Courier New"/>
              </a:rPr>
              <a:t>s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OEx</a:t>
            </a:r>
            <a:r>
              <a:rPr sz="600" b="1" spc="40" dirty="0">
                <a:latin typeface="Courier New"/>
                <a:cs typeface="Courier New"/>
              </a:rPr>
              <a:t>c</a:t>
            </a:r>
            <a:r>
              <a:rPr sz="600" b="1" spc="-65" dirty="0">
                <a:latin typeface="Courier New"/>
                <a:cs typeface="Courier New"/>
              </a:rPr>
              <a:t>ept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o</a:t>
            </a:r>
            <a:r>
              <a:rPr sz="600" b="1" spc="-60" dirty="0">
                <a:latin typeface="Courier New"/>
                <a:cs typeface="Courier New"/>
              </a:rPr>
              <a:t>n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nt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rru</a:t>
            </a:r>
            <a:r>
              <a:rPr sz="600" b="1" spc="40" dirty="0">
                <a:latin typeface="Courier New"/>
                <a:cs typeface="Courier New"/>
              </a:rPr>
              <a:t>p</a:t>
            </a:r>
            <a:r>
              <a:rPr sz="600" b="1" spc="-65" dirty="0">
                <a:latin typeface="Courier New"/>
                <a:cs typeface="Courier New"/>
              </a:rPr>
              <a:t>ted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xce</a:t>
            </a:r>
            <a:r>
              <a:rPr sz="600" b="1" spc="40" dirty="0">
                <a:latin typeface="Courier New"/>
                <a:cs typeface="Courier New"/>
              </a:rPr>
              <a:t>p</a:t>
            </a:r>
            <a:r>
              <a:rPr sz="600" b="1" spc="-65" dirty="0">
                <a:latin typeface="Courier New"/>
                <a:cs typeface="Courier New"/>
              </a:rPr>
              <a:t>tio</a:t>
            </a:r>
            <a:r>
              <a:rPr sz="600" b="1" dirty="0">
                <a:latin typeface="Courier New"/>
                <a:cs typeface="Courier New"/>
              </a:rPr>
              <a:t>n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{ </a:t>
            </a:r>
            <a:r>
              <a:rPr sz="600" b="1" spc="40" dirty="0">
                <a:latin typeface="Courier New"/>
                <a:cs typeface="Courier New"/>
              </a:rPr>
              <a:t>in</a:t>
            </a:r>
            <a:r>
              <a:rPr sz="600" b="1" dirty="0">
                <a:latin typeface="Courier New"/>
                <a:cs typeface="Courier New"/>
              </a:rPr>
              <a:t>t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w</a:t>
            </a:r>
            <a:r>
              <a:rPr sz="600" b="1" spc="-65" dirty="0">
                <a:latin typeface="Courier New"/>
                <a:cs typeface="Courier New"/>
              </a:rPr>
              <a:t>or</a:t>
            </a:r>
            <a:r>
              <a:rPr sz="600" b="1" spc="40" dirty="0">
                <a:latin typeface="Courier New"/>
                <a:cs typeface="Courier New"/>
              </a:rPr>
              <a:t>d</a:t>
            </a:r>
            <a:r>
              <a:rPr sz="600" b="1" spc="-65" dirty="0">
                <a:latin typeface="Courier New"/>
                <a:cs typeface="Courier New"/>
              </a:rPr>
              <a:t>Cou</a:t>
            </a:r>
            <a:r>
              <a:rPr sz="600" b="1" spc="40" dirty="0">
                <a:latin typeface="Courier New"/>
                <a:cs typeface="Courier New"/>
              </a:rPr>
              <a:t>n</a:t>
            </a:r>
            <a:r>
              <a:rPr sz="600" b="1" dirty="0">
                <a:latin typeface="Courier New"/>
                <a:cs typeface="Courier New"/>
              </a:rPr>
              <a:t>t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0</a:t>
            </a:r>
            <a:r>
              <a:rPr sz="600" b="1" dirty="0"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39700" marR="1680845" indent="-38100">
              <a:lnSpc>
                <a:spcPts val="600"/>
              </a:lnSpc>
            </a:pPr>
            <a:r>
              <a:rPr sz="600" b="1" spc="40" dirty="0">
                <a:latin typeface="Courier New"/>
                <a:cs typeface="Courier New"/>
              </a:rPr>
              <a:t>fo</a:t>
            </a:r>
            <a:r>
              <a:rPr sz="600" b="1" dirty="0">
                <a:latin typeface="Courier New"/>
                <a:cs typeface="Courier New"/>
              </a:rPr>
              <a:t>r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(</a:t>
            </a:r>
            <a:r>
              <a:rPr sz="600" b="1" spc="-60" dirty="0">
                <a:latin typeface="Courier New"/>
                <a:cs typeface="Courier New"/>
              </a:rPr>
              <a:t>In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Wri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abl</a:t>
            </a:r>
            <a:r>
              <a:rPr sz="600" b="1" dirty="0">
                <a:latin typeface="Courier New"/>
                <a:cs typeface="Courier New"/>
              </a:rPr>
              <a:t>e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va</a:t>
            </a:r>
            <a:r>
              <a:rPr sz="600" b="1" spc="40" dirty="0">
                <a:latin typeface="Courier New"/>
                <a:cs typeface="Courier New"/>
              </a:rPr>
              <a:t>l</a:t>
            </a:r>
            <a:r>
              <a:rPr sz="600" b="1" spc="-65" dirty="0">
                <a:latin typeface="Courier New"/>
                <a:cs typeface="Courier New"/>
              </a:rPr>
              <a:t>u</a:t>
            </a:r>
            <a:r>
              <a:rPr sz="600" b="1" dirty="0">
                <a:latin typeface="Courier New"/>
                <a:cs typeface="Courier New"/>
              </a:rPr>
              <a:t>e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: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va</a:t>
            </a:r>
            <a:r>
              <a:rPr sz="600" b="1" spc="40" dirty="0">
                <a:latin typeface="Courier New"/>
                <a:cs typeface="Courier New"/>
              </a:rPr>
              <a:t>l</a:t>
            </a:r>
            <a:r>
              <a:rPr sz="600" b="1" spc="-60" dirty="0">
                <a:latin typeface="Courier New"/>
                <a:cs typeface="Courier New"/>
              </a:rPr>
              <a:t>ues</a:t>
            </a:r>
            <a:r>
              <a:rPr sz="600" b="1" dirty="0">
                <a:latin typeface="Courier New"/>
                <a:cs typeface="Courier New"/>
              </a:rPr>
              <a:t>)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{ </a:t>
            </a:r>
            <a:r>
              <a:rPr sz="600" b="1" spc="40" dirty="0">
                <a:latin typeface="Courier New"/>
                <a:cs typeface="Courier New"/>
              </a:rPr>
              <a:t>wor</a:t>
            </a:r>
            <a:r>
              <a:rPr sz="600" b="1" spc="35" dirty="0">
                <a:latin typeface="Courier New"/>
                <a:cs typeface="Courier New"/>
              </a:rPr>
              <a:t>d</a:t>
            </a:r>
            <a:r>
              <a:rPr sz="600" b="1" spc="-60" dirty="0">
                <a:latin typeface="Courier New"/>
                <a:cs typeface="Courier New"/>
              </a:rPr>
              <a:t>C</a:t>
            </a:r>
            <a:r>
              <a:rPr sz="600" b="1" spc="-65" dirty="0">
                <a:latin typeface="Courier New"/>
                <a:cs typeface="Courier New"/>
              </a:rPr>
              <a:t>o</a:t>
            </a:r>
            <a:r>
              <a:rPr sz="600" b="1" spc="40" dirty="0">
                <a:latin typeface="Courier New"/>
                <a:cs typeface="Courier New"/>
              </a:rPr>
              <a:t>u</a:t>
            </a:r>
            <a:r>
              <a:rPr sz="600" b="1" spc="-65" dirty="0">
                <a:latin typeface="Courier New"/>
                <a:cs typeface="Courier New"/>
              </a:rPr>
              <a:t>n</a:t>
            </a:r>
            <a:r>
              <a:rPr sz="600" b="1" dirty="0">
                <a:latin typeface="Courier New"/>
                <a:cs typeface="Courier New"/>
              </a:rPr>
              <a:t>t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+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-60" dirty="0">
                <a:latin typeface="Courier New"/>
                <a:cs typeface="Courier New"/>
              </a:rPr>
              <a:t>v</a:t>
            </a:r>
            <a:r>
              <a:rPr sz="600" b="1" spc="40" dirty="0">
                <a:latin typeface="Courier New"/>
                <a:cs typeface="Courier New"/>
              </a:rPr>
              <a:t>a</a:t>
            </a:r>
            <a:r>
              <a:rPr sz="600" b="1" spc="-60" dirty="0">
                <a:latin typeface="Courier New"/>
                <a:cs typeface="Courier New"/>
              </a:rPr>
              <a:t>lue</a:t>
            </a:r>
            <a:r>
              <a:rPr sz="600" b="1" spc="40" dirty="0">
                <a:latin typeface="Courier New"/>
                <a:cs typeface="Courier New"/>
              </a:rPr>
              <a:t>.</a:t>
            </a:r>
            <a:r>
              <a:rPr sz="600" b="1" spc="-60" dirty="0">
                <a:latin typeface="Courier New"/>
                <a:cs typeface="Courier New"/>
              </a:rPr>
              <a:t>ge</a:t>
            </a:r>
            <a:r>
              <a:rPr sz="600" b="1" spc="-65" dirty="0">
                <a:latin typeface="Courier New"/>
                <a:cs typeface="Courier New"/>
              </a:rPr>
              <a:t>t</a:t>
            </a:r>
            <a:r>
              <a:rPr sz="600" b="1" spc="40" dirty="0">
                <a:latin typeface="Courier New"/>
                <a:cs typeface="Courier New"/>
              </a:rPr>
              <a:t>(</a:t>
            </a:r>
            <a:r>
              <a:rPr sz="600" b="1" spc="-65" dirty="0">
                <a:latin typeface="Courier New"/>
                <a:cs typeface="Courier New"/>
              </a:rPr>
              <a:t>)</a:t>
            </a:r>
            <a:r>
              <a:rPr sz="600" b="1" dirty="0"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01600">
              <a:lnSpc>
                <a:spcPts val="490"/>
              </a:lnSpc>
            </a:pPr>
            <a:r>
              <a:rPr sz="600" b="1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01600">
              <a:lnSpc>
                <a:spcPts val="610"/>
              </a:lnSpc>
            </a:pPr>
            <a:r>
              <a:rPr sz="600" b="1" spc="40" dirty="0">
                <a:latin typeface="Courier New"/>
                <a:cs typeface="Courier New"/>
              </a:rPr>
              <a:t>con</a:t>
            </a:r>
            <a:r>
              <a:rPr sz="600" b="1" spc="35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xt</a:t>
            </a:r>
            <a:r>
              <a:rPr sz="600" b="1" spc="40" dirty="0">
                <a:latin typeface="Courier New"/>
                <a:cs typeface="Courier New"/>
              </a:rPr>
              <a:t>.</a:t>
            </a:r>
            <a:r>
              <a:rPr sz="600" b="1" spc="-65" dirty="0">
                <a:latin typeface="Courier New"/>
                <a:cs typeface="Courier New"/>
              </a:rPr>
              <a:t>wri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e(k</a:t>
            </a:r>
            <a:r>
              <a:rPr sz="600" b="1" spc="40" dirty="0">
                <a:latin typeface="Courier New"/>
                <a:cs typeface="Courier New"/>
              </a:rPr>
              <a:t>e</a:t>
            </a:r>
            <a:r>
              <a:rPr sz="600" b="1" spc="-65" dirty="0">
                <a:latin typeface="Courier New"/>
                <a:cs typeface="Courier New"/>
              </a:rPr>
              <a:t>y</a:t>
            </a:r>
            <a:r>
              <a:rPr sz="600" b="1" dirty="0">
                <a:latin typeface="Courier New"/>
                <a:cs typeface="Courier New"/>
              </a:rPr>
              <a:t>,</a:t>
            </a:r>
            <a:r>
              <a:rPr sz="600" b="1" spc="-120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n</a:t>
            </a:r>
            <a:r>
              <a:rPr sz="600" b="1" spc="-65" dirty="0">
                <a:latin typeface="Courier New"/>
                <a:cs typeface="Courier New"/>
              </a:rPr>
              <a:t>e</a:t>
            </a:r>
            <a:r>
              <a:rPr sz="600" b="1" dirty="0">
                <a:latin typeface="Courier New"/>
                <a:cs typeface="Courier New"/>
              </a:rPr>
              <a:t>w</a:t>
            </a:r>
            <a:r>
              <a:rPr sz="600" b="1" spc="-125" dirty="0">
                <a:latin typeface="Courier New"/>
                <a:cs typeface="Courier New"/>
              </a:rPr>
              <a:t> </a:t>
            </a:r>
            <a:r>
              <a:rPr sz="600" b="1" spc="40" dirty="0">
                <a:latin typeface="Courier New"/>
                <a:cs typeface="Courier New"/>
              </a:rPr>
              <a:t>I</a:t>
            </a:r>
            <a:r>
              <a:rPr sz="600" b="1" spc="-65" dirty="0">
                <a:latin typeface="Courier New"/>
                <a:cs typeface="Courier New"/>
              </a:rPr>
              <a:t>ntW</a:t>
            </a:r>
            <a:r>
              <a:rPr sz="600" b="1" spc="40" dirty="0">
                <a:latin typeface="Courier New"/>
                <a:cs typeface="Courier New"/>
              </a:rPr>
              <a:t>r</a:t>
            </a:r>
            <a:r>
              <a:rPr sz="600" b="1" spc="-65" dirty="0">
                <a:latin typeface="Courier New"/>
                <a:cs typeface="Courier New"/>
              </a:rPr>
              <a:t>ita</a:t>
            </a:r>
            <a:r>
              <a:rPr sz="600" b="1" spc="40" dirty="0">
                <a:latin typeface="Courier New"/>
                <a:cs typeface="Courier New"/>
              </a:rPr>
              <a:t>b</a:t>
            </a:r>
            <a:r>
              <a:rPr sz="600" b="1" spc="-65" dirty="0">
                <a:latin typeface="Courier New"/>
                <a:cs typeface="Courier New"/>
              </a:rPr>
              <a:t>l</a:t>
            </a:r>
            <a:r>
              <a:rPr sz="600" b="1" spc="-60" dirty="0">
                <a:latin typeface="Courier New"/>
                <a:cs typeface="Courier New"/>
              </a:rPr>
              <a:t>e(</a:t>
            </a:r>
            <a:r>
              <a:rPr sz="600" b="1" spc="40" dirty="0">
                <a:latin typeface="Courier New"/>
                <a:cs typeface="Courier New"/>
              </a:rPr>
              <a:t>w</a:t>
            </a:r>
            <a:r>
              <a:rPr sz="600" b="1" spc="-65" dirty="0">
                <a:latin typeface="Courier New"/>
                <a:cs typeface="Courier New"/>
              </a:rPr>
              <a:t>ord</a:t>
            </a:r>
            <a:r>
              <a:rPr sz="600" b="1" spc="40" dirty="0">
                <a:latin typeface="Courier New"/>
                <a:cs typeface="Courier New"/>
              </a:rPr>
              <a:t>C</a:t>
            </a:r>
            <a:r>
              <a:rPr sz="600" b="1" spc="-65" dirty="0">
                <a:latin typeface="Courier New"/>
                <a:cs typeface="Courier New"/>
              </a:rPr>
              <a:t>oun</a:t>
            </a:r>
            <a:r>
              <a:rPr sz="600" b="1" spc="40" dirty="0">
                <a:latin typeface="Courier New"/>
                <a:cs typeface="Courier New"/>
              </a:rPr>
              <a:t>t</a:t>
            </a:r>
            <a:r>
              <a:rPr sz="600" b="1" spc="-60" dirty="0">
                <a:latin typeface="Courier New"/>
                <a:cs typeface="Courier New"/>
              </a:rPr>
              <a:t>));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8379" y="6013931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660"/>
              </a:lnSpc>
            </a:pPr>
            <a:r>
              <a:rPr sz="600" b="1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0"/>
              </a:lnSpc>
            </a:pPr>
            <a:r>
              <a:rPr sz="600" b="1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10100" y="1117600"/>
            <a:ext cx="3708400" cy="130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1700" y="1257300"/>
            <a:ext cx="3187700" cy="109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4550" y="1162050"/>
            <a:ext cx="3568700" cy="1168400"/>
          </a:xfrm>
          <a:custGeom>
            <a:avLst/>
            <a:gdLst/>
            <a:ahLst/>
            <a:cxnLst/>
            <a:rect l="l" t="t" r="r" b="b"/>
            <a:pathLst>
              <a:path w="3568700" h="1168400">
                <a:moveTo>
                  <a:pt x="0" y="0"/>
                </a:moveTo>
                <a:lnTo>
                  <a:pt x="3568700" y="0"/>
                </a:lnTo>
                <a:lnTo>
                  <a:pt x="35687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4550" y="1162050"/>
            <a:ext cx="3568700" cy="1168400"/>
          </a:xfrm>
          <a:custGeom>
            <a:avLst/>
            <a:gdLst/>
            <a:ahLst/>
            <a:cxnLst/>
            <a:rect l="l" t="t" r="r" b="b"/>
            <a:pathLst>
              <a:path w="3568700" h="1168400">
                <a:moveTo>
                  <a:pt x="0" y="0"/>
                </a:moveTo>
                <a:lnTo>
                  <a:pt x="3568700" y="0"/>
                </a:lnTo>
                <a:lnTo>
                  <a:pt x="35687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4900" y="1016000"/>
            <a:ext cx="9779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5700" y="1066800"/>
            <a:ext cx="825500" cy="444500"/>
          </a:xfrm>
          <a:custGeom>
            <a:avLst/>
            <a:gdLst/>
            <a:ahLst/>
            <a:cxnLst/>
            <a:rect l="l" t="t" r="r" b="b"/>
            <a:pathLst>
              <a:path w="825500" h="444500">
                <a:moveTo>
                  <a:pt x="0" y="0"/>
                </a:moveTo>
                <a:lnTo>
                  <a:pt x="825500" y="0"/>
                </a:lnTo>
                <a:lnTo>
                  <a:pt x="8255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5700" y="1066800"/>
            <a:ext cx="8255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99350" y="106045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200" y="0"/>
                </a:lnTo>
                <a:lnTo>
                  <a:pt x="838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5600" y="2425700"/>
            <a:ext cx="17272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6400" y="2476500"/>
            <a:ext cx="1574800" cy="482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0050" y="2470150"/>
            <a:ext cx="1587500" cy="495300"/>
          </a:xfrm>
          <a:custGeom>
            <a:avLst/>
            <a:gdLst/>
            <a:ahLst/>
            <a:cxnLst/>
            <a:rect l="l" t="t" r="r" b="b"/>
            <a:pathLst>
              <a:path w="1587500" h="495300">
                <a:moveTo>
                  <a:pt x="0" y="0"/>
                </a:moveTo>
                <a:lnTo>
                  <a:pt x="1587500" y="0"/>
                </a:lnTo>
                <a:lnTo>
                  <a:pt x="15875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7242" y="1196354"/>
            <a:ext cx="341884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584200" marR="48450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nt</a:t>
            </a:r>
            <a:endParaRPr sz="2000">
              <a:latin typeface="Calibri"/>
              <a:cs typeface="Calibri"/>
            </a:endParaRPr>
          </a:p>
          <a:p>
            <a:pPr marL="584200" marR="6921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~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</a:t>
            </a:r>
            <a:r>
              <a:rPr sz="2000" spc="-45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1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sz="1800" b="1" spc="1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b="1" spc="-5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b="1" spc="4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b="1" spc="-14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b="1" spc="-4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b="1" spc="4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oun</a:t>
            </a:r>
            <a:r>
              <a:rPr sz="18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b="1" spc="-4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b="1" spc="4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b="1" spc="-4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b="1" spc="3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0" dirty="0"/>
              <a:t>A</a:t>
            </a:r>
            <a:r>
              <a:rPr spc="-45" dirty="0"/>
              <a:t>P</a:t>
            </a:r>
            <a:r>
              <a:rPr spc="-5" dirty="0"/>
              <a:t>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18379" y="1348158"/>
            <a:ext cx="292163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sc.textF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35" dirty="0">
                <a:latin typeface="Courier New"/>
                <a:cs typeface="Courier New"/>
              </a:rPr>
              <a:t>e(</a:t>
            </a:r>
            <a:r>
              <a:rPr sz="1100" i="1" spc="-60" dirty="0">
                <a:latin typeface="Courier New"/>
                <a:cs typeface="Courier New"/>
              </a:rPr>
              <a:t>f</a:t>
            </a:r>
            <a:r>
              <a:rPr sz="1100" i="1" spc="40" dirty="0">
                <a:latin typeface="Courier New"/>
                <a:cs typeface="Courier New"/>
              </a:rPr>
              <a:t>i</a:t>
            </a:r>
            <a:r>
              <a:rPr sz="1100" i="1" spc="-60" dirty="0">
                <a:latin typeface="Courier New"/>
                <a:cs typeface="Courier New"/>
              </a:rPr>
              <a:t>l</a:t>
            </a:r>
            <a:r>
              <a:rPr sz="1100" i="1" spc="3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01600">
              <a:lnSpc>
                <a:spcPts val="1300"/>
              </a:lnSpc>
            </a:pP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40" dirty="0">
                <a:latin typeface="Courier New"/>
                <a:cs typeface="Courier New"/>
              </a:rPr>
              <a:t>flatMa</a:t>
            </a:r>
            <a:r>
              <a:rPr sz="1100" b="1" spc="35" dirty="0">
                <a:latin typeface="Courier New"/>
                <a:cs typeface="Courier New"/>
              </a:rPr>
              <a:t>p</a:t>
            </a:r>
            <a:r>
              <a:rPr sz="1100" b="1" spc="-60" dirty="0">
                <a:latin typeface="Courier New"/>
                <a:cs typeface="Courier New"/>
              </a:rPr>
              <a:t>(</a:t>
            </a:r>
            <a:r>
              <a:rPr sz="1100" b="1" spc="40" dirty="0">
                <a:latin typeface="Courier New"/>
                <a:cs typeface="Courier New"/>
              </a:rPr>
              <a:t>la</a:t>
            </a:r>
            <a:r>
              <a:rPr sz="1100" b="1" spc="-60" dirty="0">
                <a:latin typeface="Courier New"/>
                <a:cs typeface="Courier New"/>
              </a:rPr>
              <a:t>m</a:t>
            </a:r>
            <a:r>
              <a:rPr sz="1100" b="1" spc="40" dirty="0">
                <a:latin typeface="Courier New"/>
                <a:cs typeface="Courier New"/>
              </a:rPr>
              <a:t>b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s.spli</a:t>
            </a:r>
            <a:r>
              <a:rPr sz="1100" b="1" spc="35" dirty="0">
                <a:latin typeface="Courier New"/>
                <a:cs typeface="Courier New"/>
              </a:rPr>
              <a:t>t(</a:t>
            </a:r>
            <a:r>
              <a:rPr sz="1100" b="1" spc="-60" dirty="0">
                <a:latin typeface="Courier New"/>
                <a:cs typeface="Courier New"/>
              </a:rPr>
              <a:t>)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01600">
              <a:lnSpc>
                <a:spcPts val="1300"/>
              </a:lnSpc>
            </a:pPr>
            <a:r>
              <a:rPr sz="1100" b="1" spc="40" dirty="0">
                <a:latin typeface="Courier New"/>
                <a:cs typeface="Courier New"/>
              </a:rPr>
              <a:t>.map(la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b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w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(w,1)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01600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.reduce</a:t>
            </a:r>
            <a:r>
              <a:rPr sz="1100" b="1" spc="35" dirty="0">
                <a:latin typeface="Courier New"/>
                <a:cs typeface="Courier New"/>
              </a:rPr>
              <a:t>B</a:t>
            </a:r>
            <a:r>
              <a:rPr sz="1100" b="1" spc="-60" dirty="0">
                <a:latin typeface="Courier New"/>
                <a:cs typeface="Courier New"/>
              </a:rPr>
              <a:t>y</a:t>
            </a:r>
            <a:r>
              <a:rPr sz="1100" b="1" spc="40" dirty="0">
                <a:latin typeface="Courier New"/>
                <a:cs typeface="Courier New"/>
              </a:rPr>
              <a:t>K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y</a:t>
            </a:r>
            <a:r>
              <a:rPr sz="1100" b="1" spc="35" dirty="0">
                <a:latin typeface="Courier New"/>
                <a:cs typeface="Courier New"/>
              </a:rPr>
              <a:t>(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40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b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35" dirty="0">
                <a:latin typeface="Courier New"/>
                <a:cs typeface="Courier New"/>
              </a:rPr>
              <a:t>v1,v2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v1+v2)</a:t>
            </a:r>
            <a:endParaRPr sz="11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80"/>
              </a:spcBef>
            </a:pP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40" dirty="0">
                <a:latin typeface="Courier New"/>
                <a:cs typeface="Courier New"/>
              </a:rPr>
              <a:t>saveAs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x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35" dirty="0">
                <a:latin typeface="Courier New"/>
                <a:cs typeface="Courier New"/>
              </a:rPr>
              <a:t>e(</a:t>
            </a:r>
            <a:r>
              <a:rPr sz="1100" i="1" spc="-60" dirty="0">
                <a:latin typeface="Courier New"/>
                <a:cs typeface="Courier New"/>
              </a:rPr>
              <a:t>o</a:t>
            </a:r>
            <a:r>
              <a:rPr sz="1100" i="1" spc="40" dirty="0">
                <a:latin typeface="Courier New"/>
                <a:cs typeface="Courier New"/>
              </a:rPr>
              <a:t>ut</a:t>
            </a:r>
            <a:r>
              <a:rPr sz="1100" i="1" spc="-60" dirty="0">
                <a:latin typeface="Courier New"/>
                <a:cs typeface="Courier New"/>
              </a:rPr>
              <a:t>p</a:t>
            </a:r>
            <a:r>
              <a:rPr sz="1100" i="1" spc="40" dirty="0">
                <a:latin typeface="Courier New"/>
                <a:cs typeface="Courier New"/>
              </a:rPr>
              <a:t>u</a:t>
            </a:r>
            <a:r>
              <a:rPr sz="1100" i="1" spc="-65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7600" y="1612900"/>
            <a:ext cx="1181100" cy="2400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2124" y="1765245"/>
            <a:ext cx="949325" cy="2161540"/>
          </a:xfrm>
          <a:custGeom>
            <a:avLst/>
            <a:gdLst/>
            <a:ahLst/>
            <a:cxnLst/>
            <a:rect l="l" t="t" r="r" b="b"/>
            <a:pathLst>
              <a:path w="949325" h="2161540">
                <a:moveTo>
                  <a:pt x="942414" y="61356"/>
                </a:moveTo>
                <a:lnTo>
                  <a:pt x="894711" y="61356"/>
                </a:lnTo>
                <a:lnTo>
                  <a:pt x="0" y="2150930"/>
                </a:lnTo>
                <a:lnTo>
                  <a:pt x="23350" y="2160929"/>
                </a:lnTo>
                <a:lnTo>
                  <a:pt x="918060" y="71353"/>
                </a:lnTo>
                <a:lnTo>
                  <a:pt x="943655" y="71353"/>
                </a:lnTo>
                <a:lnTo>
                  <a:pt x="942414" y="61356"/>
                </a:lnTo>
                <a:close/>
              </a:path>
              <a:path w="949325" h="2161540">
                <a:moveTo>
                  <a:pt x="943655" y="71353"/>
                </a:moveTo>
                <a:lnTo>
                  <a:pt x="918060" y="71353"/>
                </a:lnTo>
                <a:lnTo>
                  <a:pt x="924005" y="119240"/>
                </a:lnTo>
                <a:lnTo>
                  <a:pt x="930348" y="124183"/>
                </a:lnTo>
                <a:lnTo>
                  <a:pt x="944270" y="122454"/>
                </a:lnTo>
                <a:lnTo>
                  <a:pt x="949211" y="116111"/>
                </a:lnTo>
                <a:lnTo>
                  <a:pt x="943655" y="71353"/>
                </a:lnTo>
                <a:close/>
              </a:path>
              <a:path w="949325" h="2161540">
                <a:moveTo>
                  <a:pt x="934797" y="0"/>
                </a:moveTo>
                <a:lnTo>
                  <a:pt x="840821" y="69701"/>
                </a:lnTo>
                <a:lnTo>
                  <a:pt x="839641" y="77655"/>
                </a:lnTo>
                <a:lnTo>
                  <a:pt x="847999" y="88922"/>
                </a:lnTo>
                <a:lnTo>
                  <a:pt x="855953" y="90102"/>
                </a:lnTo>
                <a:lnTo>
                  <a:pt x="894711" y="61356"/>
                </a:lnTo>
                <a:lnTo>
                  <a:pt x="942414" y="61356"/>
                </a:lnTo>
                <a:lnTo>
                  <a:pt x="934797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70300" y="3873500"/>
            <a:ext cx="1155700" cy="736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7853" y="3913078"/>
            <a:ext cx="920750" cy="501015"/>
          </a:xfrm>
          <a:custGeom>
            <a:avLst/>
            <a:gdLst/>
            <a:ahLst/>
            <a:cxnLst/>
            <a:rect l="l" t="t" r="r" b="b"/>
            <a:pathLst>
              <a:path w="920750" h="501014">
                <a:moveTo>
                  <a:pt x="11892" y="0"/>
                </a:moveTo>
                <a:lnTo>
                  <a:pt x="0" y="22443"/>
                </a:lnTo>
                <a:lnTo>
                  <a:pt x="850672" y="473238"/>
                </a:lnTo>
                <a:lnTo>
                  <a:pt x="802458" y="475206"/>
                </a:lnTo>
                <a:lnTo>
                  <a:pt x="797008" y="481119"/>
                </a:lnTo>
                <a:lnTo>
                  <a:pt x="797580" y="495134"/>
                </a:lnTo>
                <a:lnTo>
                  <a:pt x="803493" y="500584"/>
                </a:lnTo>
                <a:lnTo>
                  <a:pt x="920399" y="495815"/>
                </a:lnTo>
                <a:lnTo>
                  <a:pt x="892460" y="450795"/>
                </a:lnTo>
                <a:lnTo>
                  <a:pt x="862566" y="450795"/>
                </a:lnTo>
                <a:lnTo>
                  <a:pt x="11892" y="0"/>
                </a:lnTo>
                <a:close/>
              </a:path>
              <a:path w="920750" h="501014">
                <a:moveTo>
                  <a:pt x="850874" y="394567"/>
                </a:moveTo>
                <a:lnTo>
                  <a:pt x="838954" y="401965"/>
                </a:lnTo>
                <a:lnTo>
                  <a:pt x="837121" y="409794"/>
                </a:lnTo>
                <a:lnTo>
                  <a:pt x="862566" y="450795"/>
                </a:lnTo>
                <a:lnTo>
                  <a:pt x="892460" y="450795"/>
                </a:lnTo>
                <a:lnTo>
                  <a:pt x="858704" y="396401"/>
                </a:lnTo>
                <a:lnTo>
                  <a:pt x="850874" y="394567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81190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4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35" dirty="0"/>
              <a:t>f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25" dirty="0"/>
              <a:t>m</a:t>
            </a:r>
            <a:r>
              <a:rPr spc="-55" dirty="0"/>
              <a:t>a</a:t>
            </a:r>
            <a:r>
              <a:rPr spc="35" dirty="0"/>
              <a:t>n</a:t>
            </a:r>
            <a:r>
              <a:rPr spc="-20" dirty="0"/>
              <a:t>c</a:t>
            </a:r>
            <a:r>
              <a:rPr dirty="0"/>
              <a:t>e</a:t>
            </a:r>
            <a:r>
              <a:rPr spc="-5" dirty="0"/>
              <a:t>:</a:t>
            </a:r>
            <a:r>
              <a:rPr spc="1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5" dirty="0"/>
              <a:t>H</a:t>
            </a:r>
            <a:r>
              <a:rPr spc="-50" dirty="0"/>
              <a:t>a</a:t>
            </a:r>
            <a:r>
              <a:rPr spc="35" dirty="0"/>
              <a:t>d</a:t>
            </a:r>
            <a:r>
              <a:rPr spc="30" dirty="0"/>
              <a:t>oo</a:t>
            </a:r>
            <a:r>
              <a:rPr dirty="0"/>
              <a:t>p</a:t>
            </a:r>
            <a:r>
              <a:rPr spc="-105" dirty="0"/>
              <a:t> </a:t>
            </a:r>
            <a:r>
              <a:rPr spc="45" dirty="0"/>
              <a:t>M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5" dirty="0"/>
              <a:t>c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032000" y="3238500"/>
            <a:ext cx="52832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1850" y="3282950"/>
            <a:ext cx="5143500" cy="2286000"/>
          </a:xfrm>
          <a:custGeom>
            <a:avLst/>
            <a:gdLst/>
            <a:ahLst/>
            <a:cxnLst/>
            <a:rect l="l" t="t" r="r" b="b"/>
            <a:pathLst>
              <a:path w="5143500" h="2286000">
                <a:moveTo>
                  <a:pt x="0" y="0"/>
                </a:moveTo>
                <a:lnTo>
                  <a:pt x="5143500" y="0"/>
                </a:lnTo>
                <a:lnTo>
                  <a:pt x="51435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1850" y="3282950"/>
            <a:ext cx="5143500" cy="2286000"/>
          </a:xfrm>
          <a:custGeom>
            <a:avLst/>
            <a:gdLst/>
            <a:ahLst/>
            <a:cxnLst/>
            <a:rect l="l" t="t" r="r" b="b"/>
            <a:pathLst>
              <a:path w="5143500" h="2286000">
                <a:moveTo>
                  <a:pt x="0" y="0"/>
                </a:moveTo>
                <a:lnTo>
                  <a:pt x="5143500" y="0"/>
                </a:lnTo>
                <a:lnTo>
                  <a:pt x="51435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200" y="3606800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7950" y="4025900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7200" y="40259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7950" y="4445000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7200" y="44450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7950" y="4876800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7200" y="48768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7200" y="5295900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6100" y="3606800"/>
            <a:ext cx="0" cy="1692910"/>
          </a:xfrm>
          <a:custGeom>
            <a:avLst/>
            <a:gdLst/>
            <a:ahLst/>
            <a:cxnLst/>
            <a:rect l="l" t="t" r="r" b="b"/>
            <a:pathLst>
              <a:path h="1692910">
                <a:moveTo>
                  <a:pt x="0" y="0"/>
                </a:moveTo>
                <a:lnTo>
                  <a:pt x="0" y="1692292"/>
                </a:lnTo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0900" y="3733800"/>
            <a:ext cx="5969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0750" y="3778250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0"/>
                </a:moveTo>
                <a:lnTo>
                  <a:pt x="457200" y="0"/>
                </a:lnTo>
                <a:lnTo>
                  <a:pt x="457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0750" y="3778250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0"/>
                </a:moveTo>
                <a:lnTo>
                  <a:pt x="457200" y="0"/>
                </a:lnTo>
                <a:lnTo>
                  <a:pt x="457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2750" y="527685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43896" y="3545807"/>
            <a:ext cx="289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80" dirty="0">
                <a:latin typeface="Arial"/>
                <a:cs typeface="Arial"/>
              </a:rPr>
              <a:t>1</a:t>
            </a:r>
            <a:r>
              <a:rPr sz="1400" b="1" spc="2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53100" y="3949700"/>
            <a:ext cx="3429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2950" y="399415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2950" y="399415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3100" y="4508500"/>
            <a:ext cx="3429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2950" y="455295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2950" y="455295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DA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29346" y="4768506"/>
            <a:ext cx="1904364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92910" algn="ctr"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  <a:p>
            <a:pPr algn="r">
              <a:lnSpc>
                <a:spcPts val="1495"/>
              </a:lnSpc>
              <a:spcBef>
                <a:spcPts val="270"/>
              </a:spcBef>
            </a:pPr>
            <a:r>
              <a:rPr sz="1400" b="1" spc="20" dirty="0">
                <a:latin typeface="Arial"/>
                <a:cs typeface="Arial"/>
              </a:rPr>
              <a:t>0</a:t>
            </a:r>
            <a:r>
              <a:rPr sz="1400" b="1" spc="10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marR="1597660" algn="ctr">
              <a:lnSpc>
                <a:spcPts val="1480"/>
              </a:lnSpc>
            </a:pP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4696" y="4010727"/>
            <a:ext cx="102616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spc="20" dirty="0">
                <a:latin typeface="Arial"/>
                <a:cs typeface="Arial"/>
              </a:rPr>
              <a:t>a</a:t>
            </a:r>
            <a:r>
              <a:rPr sz="1400" b="1" spc="35" dirty="0">
                <a:latin typeface="Arial"/>
                <a:cs typeface="Arial"/>
              </a:rPr>
              <a:t>doo</a:t>
            </a:r>
            <a:r>
              <a:rPr sz="1400" b="1" spc="-5" dirty="0">
                <a:latin typeface="Arial"/>
                <a:cs typeface="Arial"/>
              </a:rPr>
              <a:t>p </a:t>
            </a:r>
            <a:r>
              <a:rPr sz="1400" b="1" spc="30" dirty="0">
                <a:latin typeface="Arial"/>
                <a:cs typeface="Arial"/>
              </a:rPr>
              <a:t>M</a:t>
            </a:r>
            <a:r>
              <a:rPr sz="1400" b="1" spc="20" dirty="0">
                <a:latin typeface="Arial"/>
                <a:cs typeface="Arial"/>
              </a:rPr>
              <a:t>a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15" dirty="0">
                <a:latin typeface="Arial"/>
                <a:cs typeface="Arial"/>
              </a:rPr>
              <a:t>R</a:t>
            </a:r>
            <a:r>
              <a:rPr sz="1400" b="1" spc="20" dirty="0">
                <a:latin typeface="Arial"/>
                <a:cs typeface="Arial"/>
              </a:rPr>
              <a:t>e</a:t>
            </a:r>
            <a:r>
              <a:rPr sz="1400" b="1" spc="35" dirty="0">
                <a:latin typeface="Arial"/>
                <a:cs typeface="Arial"/>
              </a:rPr>
              <a:t>du</a:t>
            </a:r>
            <a:r>
              <a:rPr sz="1400" b="1" spc="2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4"/>
              </a:lnSpc>
              <a:spcBef>
                <a:spcPts val="1125"/>
              </a:spcBef>
            </a:pPr>
            <a:r>
              <a:rPr sz="1400" b="1" spc="-40" dirty="0">
                <a:latin typeface="Arial"/>
                <a:cs typeface="Arial"/>
              </a:rPr>
              <a:t>S</a:t>
            </a:r>
            <a:r>
              <a:rPr sz="1400" b="1" spc="30" dirty="0">
                <a:latin typeface="Arial"/>
                <a:cs typeface="Arial"/>
              </a:rPr>
              <a:t>p</a:t>
            </a:r>
            <a:r>
              <a:rPr sz="1400" b="1" spc="20" dirty="0">
                <a:latin typeface="Arial"/>
                <a:cs typeface="Arial"/>
              </a:rPr>
              <a:t>a</a:t>
            </a:r>
            <a:r>
              <a:rPr sz="1400" b="1" spc="-5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9346" y="3941786"/>
            <a:ext cx="20320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9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ts val="1664"/>
              </a:lnSpc>
            </a:pPr>
            <a:r>
              <a:rPr sz="1400" b="1" spc="20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29496" y="3528426"/>
            <a:ext cx="304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20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97026" y="3681210"/>
            <a:ext cx="203200" cy="1443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unn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t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(</a:t>
            </a:r>
            <a:r>
              <a:rPr sz="1400" b="1" spc="2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60970" cy="393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45" dirty="0">
                <a:latin typeface="Calibri"/>
                <a:cs typeface="Calibri"/>
              </a:rPr>
              <a:t>Y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-9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dirty="0"/>
              <a:t>o</a:t>
            </a:r>
            <a:r>
              <a:rPr spc="-10" dirty="0"/>
              <a:t> </a:t>
            </a:r>
            <a:r>
              <a:rPr spc="-45" dirty="0"/>
              <a:t>Us</a:t>
            </a:r>
            <a:r>
              <a:rPr dirty="0"/>
              <a:t>es</a:t>
            </a:r>
            <a:r>
              <a:rPr spc="114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dirty="0"/>
              <a:t>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876800" cy="221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B</a:t>
            </a:r>
            <a:r>
              <a:rPr dirty="0"/>
              <a:t>e</a:t>
            </a:r>
            <a:r>
              <a:rPr spc="35" dirty="0"/>
              <a:t>n</a:t>
            </a:r>
            <a:r>
              <a:rPr dirty="0"/>
              <a:t>e</a:t>
            </a:r>
            <a:r>
              <a:rPr spc="-35" dirty="0"/>
              <a:t>f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s</a:t>
            </a:r>
            <a:r>
              <a:rPr spc="-85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7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3111500" y="3441700"/>
            <a:ext cx="32766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310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54950" cy="375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5176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22640" y="6407910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6471</Words>
  <Application>Microsoft Office PowerPoint</Application>
  <PresentationFormat>On-screen Show (4:3)</PresentationFormat>
  <Paragraphs>1485</Paragraphs>
  <Slides>96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Malgun Gothic</vt:lpstr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Hive Optimization</vt:lpstr>
      <vt:lpstr>Chapter Topics</vt:lpstr>
      <vt:lpstr>Hive Query Processing</vt:lpstr>
      <vt:lpstr>How Hive Processes Data</vt:lpstr>
      <vt:lpstr>Understanding Map and Reduce</vt:lpstr>
      <vt:lpstr>MapReduce Example</vt:lpstr>
      <vt:lpstr>Explanation of the Map Function</vt:lpstr>
      <vt:lpstr>Shuffle and Sort</vt:lpstr>
      <vt:lpstr>Explanation of Reduce Function</vt:lpstr>
      <vt:lpstr>Hive Query Performance Patterns (1)</vt:lpstr>
      <vt:lpstr>Hive Query Performance Patterns (2)</vt:lpstr>
      <vt:lpstr>Viewing the Execution Plan</vt:lpstr>
      <vt:lpstr>Viewing a Query Plan with EXPLAIN (1)</vt:lpstr>
      <vt:lpstr>Viewing a Query Plan with EXPLAIN (2)</vt:lpstr>
      <vt:lpstr>Viewing a Query Plan with EXPLAIN (3)</vt:lpstr>
      <vt:lpstr>Viewing a Query Plan with EXPLAIN (4)</vt:lpstr>
      <vt:lpstr>Viewing a Query Plan with EXPLAIN (5)</vt:lpstr>
      <vt:lpstr>Sorting Results</vt:lpstr>
      <vt:lpstr>Using SORT BY for Partial Ordering</vt:lpstr>
      <vt:lpstr>Viewing a Job in Hue (1)</vt:lpstr>
      <vt:lpstr>Viewing a Job in Hue (2)</vt:lpstr>
      <vt:lpstr>Chapter Topics</vt:lpstr>
      <vt:lpstr>Parallel Execution</vt:lpstr>
      <vt:lpstr>Reducing Latency Through Local Execution</vt:lpstr>
      <vt:lpstr>Using the Hive Shell in Local Execution Mode</vt:lpstr>
      <vt:lpstr>Chapter Topics</vt:lpstr>
      <vt:lpstr>What Is Bucketing?</vt:lpstr>
      <vt:lpstr>Creating A Bucketed Table</vt:lpstr>
      <vt:lpstr>Inserting Data Into A Bucketed Table</vt:lpstr>
      <vt:lpstr>Sampling Data From A Bucketed Table</vt:lpstr>
      <vt:lpstr>Chapter Topics</vt:lpstr>
      <vt:lpstr>Indexes in Hive</vt:lpstr>
      <vt:lpstr>Viewing and Building Indexes in Hive</vt:lpstr>
      <vt:lpstr>Chapter Topics</vt:lpstr>
      <vt:lpstr>Essential Points</vt:lpstr>
      <vt:lpstr>Bibliography</vt:lpstr>
      <vt:lpstr>PowerPoint Presentation</vt:lpstr>
      <vt:lpstr>Extending Hive</vt:lpstr>
      <vt:lpstr>Chapter Topics</vt:lpstr>
      <vt:lpstr>Hive SerDes</vt:lpstr>
      <vt:lpstr>Recap: Creating a Table with Regex SerDe</vt:lpstr>
      <vt:lpstr>Adding a Custom SerDe to Hive</vt:lpstr>
      <vt:lpstr>Adding a JAR File to Hive</vt:lpstr>
      <vt:lpstr>Using the SerDe in Hive</vt:lpstr>
      <vt:lpstr>Chapter Topics</vt:lpstr>
      <vt:lpstr>Using TRANSFORM to Process Data Using External Scripts</vt:lpstr>
      <vt:lpstr>Data Input and Output with TRANSFORM</vt:lpstr>
      <vt:lpstr>Hive TRANSFORM Example (1)</vt:lpstr>
      <vt:lpstr>Hive TRANSFORM Example (2)</vt:lpstr>
      <vt:lpstr>Hive TRANSFORM Example (3)</vt:lpstr>
      <vt:lpstr>Hive TRANSFORM Example (4)</vt:lpstr>
      <vt:lpstr>Hive TRANSFORM Example (5)</vt:lpstr>
      <vt:lpstr>Hive TRANSFORM Example (6)</vt:lpstr>
      <vt:lpstr>Hive TRANSFORM Example (7)</vt:lpstr>
      <vt:lpstr>Using Scripts in a Secure Cluster</vt:lpstr>
      <vt:lpstr>Chapter Topics</vt:lpstr>
      <vt:lpstr>Overview of User-Defined Functions (UDFs)</vt:lpstr>
      <vt:lpstr>Developing Hive UDFs</vt:lpstr>
      <vt:lpstr>Example: Using a UDF in Hive (1)</vt:lpstr>
      <vt:lpstr>Example: Using a UDF in Hive (2)</vt:lpstr>
      <vt:lpstr>Example: Using a UDF in Hive (3)</vt:lpstr>
      <vt:lpstr>Chapter Topics</vt:lpstr>
      <vt:lpstr>Hive Variables (1)</vt:lpstr>
      <vt:lpstr>Hive Variables (2)</vt:lpstr>
      <vt:lpstr>Chapter Topics</vt:lpstr>
      <vt:lpstr>Essential Points</vt:lpstr>
      <vt:lpstr>Chapter Topics</vt:lpstr>
      <vt:lpstr>Hands-On Exercise: Data Transformation with Hive</vt:lpstr>
      <vt:lpstr>PowerPoint Presentation</vt:lpstr>
      <vt:lpstr>Introduction to Spark</vt:lpstr>
      <vt:lpstr>Chapter Topics</vt:lpstr>
      <vt:lpstr>Introducing Apache Spark</vt:lpstr>
      <vt:lpstr>About Spark</vt:lpstr>
      <vt:lpstr>Chapter Topics</vt:lpstr>
      <vt:lpstr>Distributed Data Processing Framework</vt:lpstr>
      <vt:lpstr>Big Data Processing with Spark</vt:lpstr>
      <vt:lpstr>Spark and Hadoop</vt:lpstr>
      <vt:lpstr>Example: Yahoo!</vt:lpstr>
      <vt:lpstr>Chapter Topics</vt:lpstr>
      <vt:lpstr>HDFS Basic Concepts (1)</vt:lpstr>
      <vt:lpstr>HDFS Basic Concepts (2)</vt:lpstr>
      <vt:lpstr>HDFS File Storage Distribution Overview</vt:lpstr>
      <vt:lpstr>Chapter Topics</vt:lpstr>
      <vt:lpstr>What is YARN?</vt:lpstr>
      <vt:lpstr>YARN Daemons</vt:lpstr>
      <vt:lpstr>Running an Application in YARN</vt:lpstr>
      <vt:lpstr>Overview of Spark on YARN</vt:lpstr>
      <vt:lpstr>Chapter Topics</vt:lpstr>
      <vt:lpstr>Advantages of Spark</vt:lpstr>
      <vt:lpstr>Spark API</vt:lpstr>
      <vt:lpstr>Comparing Performance: Spark and Hadoop MapReduce</vt:lpstr>
      <vt:lpstr>Who Uses Spark?</vt:lpstr>
      <vt:lpstr>Benefits of Spark</vt:lpstr>
      <vt:lpstr>Chapter Topics</vt:lpstr>
      <vt:lpstr>Essential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Khvatov</cp:lastModifiedBy>
  <cp:revision>8</cp:revision>
  <dcterms:created xsi:type="dcterms:W3CDTF">2016-06-29T09:15:28Z</dcterms:created>
  <dcterms:modified xsi:type="dcterms:W3CDTF">2016-10-31T16:01:07Z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