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youtu.be/8HlSOa9SaL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33083"/>
            <a:ext cx="9144000" cy="2387600"/>
          </a:xfrm>
        </p:spPr>
        <p:txBody>
          <a:bodyPr/>
          <a:p>
            <a:r>
              <a:rPr lang="en-US" altLang="zh-CN"/>
              <a:t>Tetris X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994025"/>
            <a:ext cx="9144000" cy="3042920"/>
          </a:xfrm>
        </p:spPr>
        <p:txBody>
          <a:bodyPr>
            <a:normAutofit lnSpcReduction="20000"/>
          </a:bodyPr>
          <a:p>
            <a:r>
              <a:rPr lang="en-US" altLang="zh-CN"/>
              <a:t>team: spirits</a:t>
            </a:r>
            <a:endParaRPr lang="en-US" altLang="zh-CN"/>
          </a:p>
          <a:p>
            <a:r>
              <a:rPr lang="en-US" altLang="zh-CN"/>
              <a:t>team members: Jiaming Zhao(Po)</a:t>
            </a:r>
            <a:endParaRPr lang="en-US" altLang="zh-CN"/>
          </a:p>
          <a:p>
            <a:r>
              <a:rPr lang="en-US" altLang="zh-CN"/>
              <a:t>Yilin Xu (SM Sprint1)</a:t>
            </a:r>
            <a:endParaRPr lang="en-US" altLang="zh-CN"/>
          </a:p>
          <a:p>
            <a:r>
              <a:rPr lang="en-US" altLang="zh-CN"/>
              <a:t>Xuanyi Zhang </a:t>
            </a:r>
            <a:r>
              <a:rPr lang="en-US" altLang="zh-CN">
                <a:sym typeface="+mn-ea"/>
              </a:rPr>
              <a:t>(SM Sprint2)</a:t>
            </a:r>
            <a:endParaRPr lang="en-US" altLang="zh-CN"/>
          </a:p>
          <a:p>
            <a:r>
              <a:rPr lang="en-US" altLang="zh-CN"/>
              <a:t>Weiyi Xia </a:t>
            </a:r>
            <a:r>
              <a:rPr lang="en-US" altLang="zh-CN">
                <a:sym typeface="+mn-ea"/>
              </a:rPr>
              <a:t>(SM Sprint3)</a:t>
            </a:r>
            <a:endParaRPr lang="en-US" altLang="zh-CN">
              <a:sym typeface="+mn-ea"/>
            </a:endParaRPr>
          </a:p>
          <a:p>
            <a:r>
              <a:rPr lang="en-US" altLang="zh-CN"/>
              <a:t>Date: 2017/7/23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Tetris X Overview</a:t>
            </a:r>
            <a:endParaRPr lang="zh-CN" altLang="en-US"/>
          </a:p>
        </p:txBody>
      </p:sp>
      <p:pic>
        <p:nvPicPr>
          <p:cNvPr id="4" name="内容占位符 3" descr="mmexport150084638398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8455" y="1691005"/>
            <a:ext cx="2447290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42940" y="1908175"/>
            <a:ext cx="45561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Game Over Page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3200"/>
              <a:t>- Select Difficulty jump back to game start page</a:t>
            </a:r>
            <a:endParaRPr lang="en-US" altLang="zh-CN" sz="3200"/>
          </a:p>
          <a:p>
            <a:r>
              <a:rPr lang="en-US" altLang="zh-CN" sz="3200"/>
              <a:t>- Show Score Difficulty prints out top five players' information</a:t>
            </a:r>
            <a:endParaRPr lang="en-US" altLang="zh-CN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Tetris X Demo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hlinkClick r:id="rId1" tooltip="" action="ppaction://hlinkfile"/>
              </a:rPr>
              <a:t>https://youtu.be/8HlSOa9SaLE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Technologies</a:t>
            </a:r>
            <a:endParaRPr lang="en-US" altLang="zh-CN"/>
          </a:p>
        </p:txBody>
      </p:sp>
      <p:pic>
        <p:nvPicPr>
          <p:cNvPr id="4" name="内容占位符 3" descr="unity_desig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4370" y="1874520"/>
            <a:ext cx="7141210" cy="3881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42020" y="2178050"/>
            <a:ext cx="24326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Unity:</a:t>
            </a:r>
            <a:endParaRPr lang="en-US" altLang="zh-CN" sz="2800"/>
          </a:p>
          <a:p>
            <a:r>
              <a:rPr lang="en-US" altLang="zh-CN" sz="2800"/>
              <a:t>We use scenes to store the design of game pages</a:t>
            </a:r>
            <a:endParaRPr lang="en-US" altLang="zh-CN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Technologies</a:t>
            </a:r>
            <a:endParaRPr lang="en-US" altLang="zh-CN"/>
          </a:p>
        </p:txBody>
      </p:sp>
      <p:pic>
        <p:nvPicPr>
          <p:cNvPr id="4" name="内容占位符 3" descr="unity_design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1520" y="1807210"/>
            <a:ext cx="6974840" cy="37915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20405" y="1629410"/>
            <a:ext cx="27025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Unity:</a:t>
            </a:r>
            <a:endParaRPr lang="en-US" altLang="zh-CN" sz="2800"/>
          </a:p>
          <a:p>
            <a:r>
              <a:rPr lang="en-US" altLang="zh-CN" sz="2800"/>
              <a:t>We use scripts to store code.</a:t>
            </a:r>
            <a:endParaRPr lang="en-US" altLang="zh-CN" sz="2800"/>
          </a:p>
          <a:p>
            <a:r>
              <a:rPr lang="en-US" altLang="zh-CN" sz="2800"/>
              <a:t>Code are attached to each game object in order to make the game object work</a:t>
            </a:r>
            <a:endParaRPr lang="en-US" altLang="zh-CN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Technologies</a:t>
            </a:r>
            <a:endParaRPr lang="en-US" altLang="zh-CN"/>
          </a:p>
        </p:txBody>
      </p:sp>
      <p:pic>
        <p:nvPicPr>
          <p:cNvPr id="4" name="内容占位符 3" descr="unity_design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64360"/>
            <a:ext cx="7294880" cy="3965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84235" y="1864360"/>
            <a:ext cx="305054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Unity:</a:t>
            </a:r>
            <a:endParaRPr lang="en-US" altLang="zh-CN" sz="3200"/>
          </a:p>
          <a:p>
            <a:r>
              <a:rPr lang="en-US" altLang="zh-CN" sz="3200"/>
              <a:t>We use Resource to store Gameobjects which would run code written in the attached scripts</a:t>
            </a:r>
            <a:endParaRPr lang="en-US" altLang="zh-CN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Technology</a:t>
            </a:r>
            <a:endParaRPr lang="en-US" altLang="zh-CN"/>
          </a:p>
        </p:txBody>
      </p:sp>
      <p:pic>
        <p:nvPicPr>
          <p:cNvPr id="4" name="内容占位符 3" descr="firebas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653732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0335" y="2097405"/>
            <a:ext cx="33115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Firebase:</a:t>
            </a:r>
            <a:endParaRPr lang="en-US" altLang="zh-CN" sz="2800"/>
          </a:p>
          <a:p>
            <a:r>
              <a:rPr lang="en-US" altLang="zh-CN" sz="2800"/>
              <a:t>We use firebase to store user register information.</a:t>
            </a:r>
            <a:endParaRPr lang="en-US" altLang="zh-CN" sz="2800"/>
          </a:p>
          <a:p>
            <a:r>
              <a:rPr lang="en-US" altLang="zh-CN" sz="2800"/>
              <a:t>By calling firebase methods, we achieved login and register functions.</a:t>
            </a:r>
            <a:endParaRPr lang="en-US" altLang="zh-CN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Technology</a:t>
            </a:r>
            <a:endParaRPr lang="en-US" altLang="zh-CN"/>
          </a:p>
        </p:txBody>
      </p:sp>
      <p:pic>
        <p:nvPicPr>
          <p:cNvPr id="4" name="内容占位符 3" descr="firebas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653732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31760" y="1691005"/>
            <a:ext cx="327215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Firebase:</a:t>
            </a:r>
            <a:endParaRPr lang="en-US" altLang="zh-CN" sz="2800"/>
          </a:p>
          <a:p>
            <a:r>
              <a:rPr lang="en-US" altLang="zh-CN" sz="2800"/>
              <a:t>We use firebase to store user scores once the game is over.</a:t>
            </a:r>
            <a:endParaRPr lang="en-US" altLang="zh-CN" sz="2800"/>
          </a:p>
          <a:p>
            <a:r>
              <a:rPr lang="en-US" altLang="zh-CN" sz="2800"/>
              <a:t>Each user data has an unique key followed by their username and game score</a:t>
            </a:r>
            <a:endParaRPr lang="en-US" altLang="zh-CN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Project Management Techniques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Scrum development framework: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- three sprints in total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- three scrum meetings every week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- keep contact using social communication app called Wechat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- github to store all documents and codes for each sprint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 enjoyed the experience of collaborative working</a:t>
            </a:r>
            <a:endParaRPr lang="en-US" altLang="zh-CN"/>
          </a:p>
          <a:p>
            <a:r>
              <a:rPr lang="en-US" altLang="zh-CN"/>
              <a:t>We enjoyed the experience of developing mobile apps</a:t>
            </a:r>
            <a:endParaRPr lang="en-US" altLang="zh-CN"/>
          </a:p>
          <a:p>
            <a:r>
              <a:rPr lang="en-US" altLang="zh-CN"/>
              <a:t>We did not enjoy the development period, it is too short.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 will keep doing the scrum management techniques in the future, it is a great development mode to be used.</a:t>
            </a:r>
            <a:endParaRPr lang="en-US" altLang="zh-CN"/>
          </a:p>
          <a:p>
            <a:r>
              <a:rPr lang="en-US" altLang="zh-CN"/>
              <a:t>We will keep using Unity for gaming development, it is a great development software.</a:t>
            </a:r>
            <a:endParaRPr lang="en-US" altLang="zh-CN"/>
          </a:p>
          <a:p>
            <a:r>
              <a:rPr lang="en-US" altLang="zh-CN"/>
              <a:t>We will not use Firebase in the future, it is hard to use and causes so much trouble for us.</a:t>
            </a:r>
            <a:endParaRPr lang="en-US" altLang="zh-CN"/>
          </a:p>
          <a:p>
            <a:r>
              <a:rPr lang="en-US" altLang="zh-CN"/>
              <a:t>We wish we could finish the online ranking funciton for our game in the future.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Malgun Gothic Semilight" panose="020B0502040204020203" charset="-122"/>
                <a:ea typeface="Malgun Gothic Semilight" panose="020B0502040204020203" charset="-122"/>
              </a:rPr>
              <a:t>Motivaiton</a:t>
            </a:r>
            <a:endParaRPr lang="en-US" altLang="zh-CN">
              <a:latin typeface="Malgun Gothic Semilight" panose="020B0502040204020203" charset="-122"/>
              <a:ea typeface="Malgun Gothic Semi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000"/>
              <a:t>Tetris X is a mobile app runs on the Android platform</a:t>
            </a:r>
            <a:endParaRPr lang="en-US" altLang="zh-CN" sz="4000"/>
          </a:p>
          <a:p>
            <a:r>
              <a:rPr lang="en-US" altLang="zh-CN" sz="4000"/>
              <a:t>Gain mobile app coding experience</a:t>
            </a:r>
            <a:endParaRPr lang="en-US" altLang="zh-CN" sz="4000"/>
          </a:p>
          <a:p>
            <a:r>
              <a:rPr lang="en-US" altLang="zh-CN" sz="4000"/>
              <a:t>Gain game coding experience</a:t>
            </a:r>
            <a:endParaRPr lang="en-US" altLang="zh-CN"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72080"/>
            <a:ext cx="10515600" cy="1325563"/>
          </a:xfrm>
        </p:spPr>
        <p:txBody>
          <a:bodyPr/>
          <a:p>
            <a:pPr algn="ctr"/>
            <a:r>
              <a:rPr lang="en-US" altLang="zh-CN"/>
              <a:t>Thanks for Watching!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Goals Set Out to Achieve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sz="4000"/>
              <a:t>A functional Tetris Game</a:t>
            </a:r>
            <a:endParaRPr lang="en-US" altLang="zh-CN" sz="4000"/>
          </a:p>
          <a:p>
            <a:pPr marL="457200" lvl="1" indent="0">
              <a:buNone/>
            </a:pPr>
            <a:r>
              <a:rPr lang="en-US" altLang="zh-CN" sz="2800"/>
              <a:t>- Buttons for Block movement and rotation</a:t>
            </a:r>
            <a:endParaRPr lang="en-US" altLang="zh-CN" sz="2800"/>
          </a:p>
          <a:p>
            <a:pPr marL="457200" lvl="1" indent="0">
              <a:buNone/>
            </a:pPr>
            <a:r>
              <a:rPr lang="en-US" altLang="zh-CN" sz="2800"/>
              <a:t>- Row cancels when its full and update rest of block positions</a:t>
            </a:r>
            <a:endParaRPr lang="en-US" altLang="zh-CN" sz="2800"/>
          </a:p>
          <a:p>
            <a:pPr marL="457200" lvl="1" indent="0">
              <a:buNone/>
            </a:pPr>
            <a:r>
              <a:rPr lang="en-US" altLang="zh-CN" sz="2800"/>
              <a:t>- Game user score features</a:t>
            </a:r>
            <a:endParaRPr lang="en-US" altLang="zh-CN" sz="2800"/>
          </a:p>
          <a:p>
            <a:r>
              <a:rPr lang="en-US" altLang="zh-CN" sz="4000"/>
              <a:t>A functional login and register system</a:t>
            </a:r>
            <a:endParaRPr lang="en-US" altLang="zh-CN" sz="4000"/>
          </a:p>
          <a:p>
            <a:r>
              <a:rPr lang="en-US" altLang="zh-CN" sz="4000"/>
              <a:t>A Tetris game with multiple difficulty levels</a:t>
            </a:r>
            <a:endParaRPr lang="en-US" altLang="zh-CN" sz="4000"/>
          </a:p>
          <a:p>
            <a:r>
              <a:rPr lang="en-US" altLang="zh-CN" sz="4000"/>
              <a:t>A functional user score ranking function</a:t>
            </a:r>
            <a:endParaRPr lang="en-US" altLang="zh-CN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Goals have achieved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A functional Tetris Game</a:t>
            </a:r>
            <a:endParaRPr lang="en-US" altLang="zh-CN" sz="4000">
              <a:sym typeface="+mn-ea"/>
            </a:endParaRPr>
          </a:p>
          <a:p>
            <a:r>
              <a:rPr lang="en-US" altLang="zh-CN" sz="4000">
                <a:sym typeface="+mn-ea"/>
              </a:rPr>
              <a:t>A functional login and register system</a:t>
            </a:r>
            <a:endParaRPr lang="en-US" altLang="zh-CN" sz="4000">
              <a:sym typeface="+mn-ea"/>
            </a:endParaRPr>
          </a:p>
          <a:p>
            <a:r>
              <a:rPr lang="en-US" altLang="zh-CN" sz="4000">
                <a:sym typeface="+mn-ea"/>
              </a:rPr>
              <a:t>A Tetris game with multiple difficulty levels</a:t>
            </a:r>
            <a:endParaRPr lang="en-US" altLang="zh-CN" sz="4000"/>
          </a:p>
          <a:p>
            <a:pPr marL="0" indent="0">
              <a:buNone/>
            </a:pPr>
            <a:endParaRPr lang="en-US" altLang="zh-CN" sz="40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Goals did not achieve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A functional user score ranking function:</a:t>
            </a:r>
            <a:endParaRPr lang="en-US" altLang="zh-CN" sz="4000">
              <a:sym typeface="+mn-ea"/>
            </a:endParaRPr>
          </a:p>
          <a:p>
            <a:pPr marL="0" indent="0">
              <a:buNone/>
            </a:pPr>
            <a:r>
              <a:rPr lang="en-US" altLang="zh-CN" sz="4000"/>
              <a:t>   - We are able to upload and download score data</a:t>
            </a:r>
            <a:endParaRPr lang="en-US" altLang="zh-CN" sz="4000"/>
          </a:p>
          <a:p>
            <a:pPr marL="0" indent="0">
              <a:buNone/>
            </a:pPr>
            <a:r>
              <a:rPr lang="en-US" altLang="zh-CN" sz="4000"/>
              <a:t>   - We are not able to print out data in game due to type converting issues</a:t>
            </a:r>
            <a:endParaRPr lang="en-US" altLang="zh-CN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Challenges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 altLang="zh-CN" sz="4000"/>
              <a:t>We have 0 experience on coding mobile apps.</a:t>
            </a:r>
            <a:endParaRPr lang="en-US" altLang="zh-CN" sz="4000"/>
          </a:p>
          <a:p>
            <a:r>
              <a:rPr lang="en-US" altLang="zh-CN" sz="4000"/>
              <a:t>We have to learn the way of using developing tools like Unity and Firebase.</a:t>
            </a:r>
            <a:endParaRPr lang="en-US" altLang="zh-CN" sz="4000"/>
          </a:p>
          <a:p>
            <a:r>
              <a:rPr lang="en-US" altLang="zh-CN" sz="4000"/>
              <a:t>We have to figure out the way of building project into mobile devices</a:t>
            </a:r>
            <a:endParaRPr lang="en-US" altLang="zh-CN" sz="40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Tetris X Overview</a:t>
            </a:r>
            <a:endParaRPr lang="en-US" altLang="zh-CN"/>
          </a:p>
        </p:txBody>
      </p:sp>
      <p:pic>
        <p:nvPicPr>
          <p:cNvPr id="4" name="内容占位符 3" descr="mmexport150084630375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2410" y="1757680"/>
            <a:ext cx="2447290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99075" y="2081530"/>
            <a:ext cx="605536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The Login and Register Page</a:t>
            </a:r>
            <a:endParaRPr lang="en-US" altLang="zh-CN" sz="4000"/>
          </a:p>
          <a:p>
            <a:r>
              <a:rPr lang="en-US" altLang="zh-CN" sz="4000"/>
              <a:t>- user name (e-mail format)</a:t>
            </a:r>
            <a:endParaRPr lang="en-US" altLang="zh-CN" sz="4000"/>
          </a:p>
          <a:p>
            <a:r>
              <a:rPr lang="en-US" altLang="zh-CN" sz="4000"/>
              <a:t>- password</a:t>
            </a:r>
            <a:endParaRPr lang="en-US" altLang="zh-CN" sz="4000"/>
          </a:p>
          <a:p>
            <a:endParaRPr lang="en-US" altLang="zh-CN"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Tetris X Overview</a:t>
            </a:r>
            <a:endParaRPr lang="zh-CN" altLang="en-US"/>
          </a:p>
        </p:txBody>
      </p:sp>
      <p:pic>
        <p:nvPicPr>
          <p:cNvPr id="4" name="内容占位符 3" descr="mmexport150084637920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2095" y="1777365"/>
            <a:ext cx="244729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9005" y="1405890"/>
            <a:ext cx="6311900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Game Start Page</a:t>
            </a:r>
            <a:endParaRPr lang="en-US" altLang="zh-CN" sz="4000"/>
          </a:p>
          <a:p>
            <a:endParaRPr lang="en-US" altLang="zh-CN" sz="4000"/>
          </a:p>
          <a:p>
            <a:r>
              <a:rPr lang="en-US" altLang="zh-CN" sz="2400"/>
              <a:t>Difficulty selection</a:t>
            </a:r>
            <a:endParaRPr lang="en-US" altLang="zh-CN" sz="2400"/>
          </a:p>
          <a:p>
            <a:r>
              <a:rPr lang="en-US" altLang="zh-CN" sz="2400"/>
              <a:t>- easy: 1 unit falling speed, least score, fix location</a:t>
            </a:r>
            <a:endParaRPr lang="en-US" altLang="zh-CN" sz="2400"/>
          </a:p>
          <a:p>
            <a:r>
              <a:rPr lang="en-US" altLang="zh-CN" sz="2400"/>
              <a:t>-normal: 2 unit falling speed, medium score, fix location</a:t>
            </a:r>
            <a:endParaRPr lang="en-US" altLang="zh-CN" sz="2400"/>
          </a:p>
          <a:p>
            <a:r>
              <a:rPr lang="en-US" altLang="zh-CN" sz="2400"/>
              <a:t>- hard: 5 unit falling speed, most score, random location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Logout function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Tetris X Overview</a:t>
            </a:r>
            <a:endParaRPr lang="zh-CN" altLang="en-US"/>
          </a:p>
        </p:txBody>
      </p:sp>
      <p:pic>
        <p:nvPicPr>
          <p:cNvPr id="4" name="内容占位符 3" descr="mmexport150084636923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9880" y="1805940"/>
            <a:ext cx="244729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94680" y="1270635"/>
            <a:ext cx="4237990" cy="5107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Game Content Page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- Within the boundary is the game area</a:t>
            </a:r>
            <a:endParaRPr lang="en-US" altLang="zh-CN" sz="2800"/>
          </a:p>
          <a:p>
            <a:r>
              <a:rPr lang="en-US" altLang="zh-CN" sz="2800"/>
              <a:t>- Score is shown on the top right corner</a:t>
            </a:r>
            <a:endParaRPr lang="en-US" altLang="zh-CN" sz="2800"/>
          </a:p>
          <a:p>
            <a:r>
              <a:rPr lang="en-US" altLang="zh-CN" sz="2800"/>
              <a:t>- Down button</a:t>
            </a:r>
            <a:endParaRPr lang="en-US" altLang="zh-CN" sz="2800"/>
          </a:p>
          <a:p>
            <a:r>
              <a:rPr lang="en-US" altLang="zh-CN" sz="2800"/>
              <a:t>- Rotate button</a:t>
            </a:r>
            <a:endParaRPr lang="en-US" altLang="zh-CN" sz="2800"/>
          </a:p>
          <a:p>
            <a:r>
              <a:rPr lang="en-US" altLang="zh-CN" sz="2800"/>
              <a:t>- Left button</a:t>
            </a:r>
            <a:endParaRPr lang="en-US" altLang="zh-CN" sz="2800"/>
          </a:p>
          <a:p>
            <a:r>
              <a:rPr lang="en-US" altLang="zh-CN" sz="2800"/>
              <a:t>- Right button</a:t>
            </a:r>
            <a:endParaRPr lang="en-US" altLang="zh-CN" sz="2800"/>
          </a:p>
          <a:p>
            <a:r>
              <a:rPr lang="en-US" altLang="zh-CN" sz="2800"/>
              <a:t>- Quit button</a:t>
            </a:r>
            <a:endParaRPr lang="en-US" altLang="zh-CN" sz="2800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3126</Words>
  <Application>WPS 演示</Application>
  <PresentationFormat>宽屏</PresentationFormat>
  <Paragraphs>144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Malgun Gothic Semilight</vt:lpstr>
      <vt:lpstr>Calibri Light</vt:lpstr>
      <vt:lpstr>Calibri</vt:lpstr>
      <vt:lpstr>Microsoft YaHei</vt:lpstr>
      <vt:lpstr>Arial Unicode MS</vt:lpstr>
      <vt:lpstr>Office 主题</vt:lpstr>
      <vt:lpstr>Tetris X</vt:lpstr>
      <vt:lpstr>Motivaiton</vt:lpstr>
      <vt:lpstr>Goals Set Out to Achieve</vt:lpstr>
      <vt:lpstr>Goals have achieved</vt:lpstr>
      <vt:lpstr>Goals did not achieve</vt:lpstr>
      <vt:lpstr>Challenges</vt:lpstr>
      <vt:lpstr>Tetris X Overview</vt:lpstr>
      <vt:lpstr>Tetris X Overview</vt:lpstr>
      <vt:lpstr>Tetris X Overview</vt:lpstr>
      <vt:lpstr>Tetris X Overview</vt:lpstr>
      <vt:lpstr>Tetris X Demo</vt:lpstr>
      <vt:lpstr>Technologies</vt:lpstr>
      <vt:lpstr>Technologies</vt:lpstr>
      <vt:lpstr>Technologies</vt:lpstr>
      <vt:lpstr>Technology</vt:lpstr>
      <vt:lpstr>Technology</vt:lpstr>
      <vt:lpstr>Project Management Techniques</vt:lpstr>
      <vt:lpstr>Summary</vt:lpstr>
      <vt:lpstr>Summary</vt:lpstr>
      <vt:lpstr>Thanks for Watching!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Jiaming Zhao</dc:creator>
  <cp:lastModifiedBy>Jiaming Zhao</cp:lastModifiedBy>
  <cp:revision>22</cp:revision>
  <dcterms:created xsi:type="dcterms:W3CDTF">2017-07-23T20:13:00Z</dcterms:created>
  <dcterms:modified xsi:type="dcterms:W3CDTF">2017-07-24T00:25:51Z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