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65" r:id="rId4"/>
    <p:sldId id="258" r:id="rId5"/>
    <p:sldId id="264" r:id="rId6"/>
    <p:sldId id="257" r:id="rId7"/>
    <p:sldId id="267" r:id="rId8"/>
    <p:sldId id="262" r:id="rId9"/>
    <p:sldId id="266" r:id="rId10"/>
    <p:sldId id="260" r:id="rId11"/>
    <p:sldId id="259" r:id="rId12"/>
    <p:sldId id="263"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867" autoAdjust="0"/>
    <p:restoredTop sz="94660"/>
  </p:normalViewPr>
  <p:slideViewPr>
    <p:cSldViewPr snapToGrid="0">
      <p:cViewPr varScale="1">
        <p:scale>
          <a:sx n="93" d="100"/>
          <a:sy n="93" d="100"/>
        </p:scale>
        <p:origin x="100"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6T00:44:15.321"/>
    </inkml:context>
    <inkml:brush xml:id="br0">
      <inkml:brushProperty name="width" value="0.05" units="cm"/>
      <inkml:brushProperty name="height" value="0.05" units="cm"/>
      <inkml:brushProperty name="color" value="#E71224"/>
    </inkml:brush>
  </inkml:definitions>
  <inkml:trace contextRef="#ctx0" brushRef="#br0">64 113 4992,'3'-10'1452,"0"0"0,0 0 1,-1 0-1,-1 0 0,0 0 1,0 0-1,-1-17 0,0 12 945,0 38-157,-68 956 1174,64-876-3251,-1 7-65,4-54-2498,2-32-5152,-1-16 6502</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6T00:45:14.120"/>
    </inkml:context>
    <inkml:brush xml:id="br0">
      <inkml:brushProperty name="width" value="0.05" units="cm"/>
      <inkml:brushProperty name="height" value="0.05" units="cm"/>
      <inkml:brushProperty name="color" value="#E71224"/>
    </inkml:brush>
  </inkml:definitions>
  <inkml:trace contextRef="#ctx0" brushRef="#br0">344 68 10624,'0'-3'541,"0"-1"1,0 1 0,0 0 0,0 0-1,-1-1 1,0 1 0,1 0-1,-1 0 1,0 0 0,0 0 0,-1 0-1,1 0 1,-1 0 0,1 1 0,-1-1-1,-3-4 1,3 6-427,0-1-1,0 1 1,-1 0-1,1 0 1,0 0 0,0 0-1,-1 0 1,1 0-1,-1 1 1,1-1 0,0 1-1,-1 0 1,1-1-1,-1 1 1,1 0-1,-1 1 1,1-1 0,-1 0-1,1 1 1,-1-1-1,1 1 1,-4 1 0,-4 2-30,-1 0 0,1 1 0,0 0 0,0 1 0,0 0 0,1 0 0,-1 1-1,-12 13 1,5-3 3,1 0-1,1 2 1,-14 20-1,17-21-85,0 0-1,2 1 0,0 0 1,2 1-1,0 0 1,1 0-1,1 0 0,-7 38 1,12-46-1,0 1 1,1-1-1,0 0 1,0 0-1,2 0 1,-1 1-1,2-1 1,-1 0-1,2-1 0,-1 1 1,2-1-1,0 1 1,0-1-1,1 0 1,0-1-1,12 16 1,-13-19 16,0-1 0,1 1 0,0-1 0,1 0 1,-1 0-1,1-1 0,0 0 0,0 0 0,13 6 0,-16-10-2,1 1-1,-1-1 0,0 0 0,1 0 0,-1 0 1,1-1-1,-1 0 0,1 0 0,-1 0 0,1 0 0,-1-1 1,1 1-1,-1-1 0,1 0 0,-1-1 0,0 1 0,0-1 1,1 1-1,6-6 0,3-2 107,-1 0 0,0-1-1,0-1 1,-1 0 0,-1 0 0,15-19 0,-11 10 22,-1 1 0,-2-2 0,20-38 0,-21 33-12,12-43-1,-20 60-98,-1 0-1,0 0 1,-1 0-1,0 0 0,-1-1 1,0 1-1,0 0 0,-3-18 1,2 24-16,0 1 0,0-1 0,0 0 0,0 0 0,-1 0 0,1 1 0,-1-1 0,0 1 0,1-1 0,-1 1 0,-1 0 0,1 0 0,0 0 0,0 0 0,-1 0 0,1 0 0,-1 1 0,1-1 0,-1 1 0,0-1 0,0 1 0,0 0 0,0 0-1,-5-1 1,-6 0-133,-1 0-1,1 1 0,-30 1 0,23 0-571,2 2-493,-19-1-4622,36-1 5556,1 0-1,0 0 1,-1 0 0,1 0-1,0-1 1,0 1-1,-1 0 1,1-1-1,0 1 1,0-1 0,0 0-1,0 1 1,0-1-1,-1 0 1,1 0-1,0 0 1,1 1 0,-1-1-1,0 0 1,0 0-1,0 0 1,1-1-1,-2 0 1,0-16-1150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6T00:44:53.889"/>
    </inkml:context>
    <inkml:brush xml:id="br0">
      <inkml:brushProperty name="width" value="0.05" units="cm"/>
      <inkml:brushProperty name="height" value="0.05" units="cm"/>
    </inkml:brush>
  </inkml:definitions>
  <inkml:trace contextRef="#ctx0" brushRef="#br0">41 60 5120,'-1'-3'515,"1"0"0,0 1 0,-1-1 0,0 1 0,1-1 0,-1 1 0,0 0 0,-1-1 0,1 1 0,0 0 0,0 0 1,-1-1-1,0 1 0,-2-2 0,-6-11 2292,10 15-2685,0-1 1,0 1-1,-1 0 1,1-1-1,0 1 1,0 0-1,0-1 1,0 1-1,0 0 1,-1 0-1,1-1 1,0 1-1,0 0 1,0 0-1,-1-1 1,1 1-1,0 0 0,-1 0 1,1-1-1,0 1 1,0 0-1,-1 0 1,1 0-1,0 0 1,-1 0-1,1 0 1,0-1-1,-1 1 1,1 0-1,0 0 1,-1 0-1,1 0 1,0 0-1,-1 0 1,1 0-1,0 0 1,-1 0-1,1 0 1,-1 1-1,1-1-69,0 1 0,0-1 1,-1 1-1,1-1 0,0 0 0,0 1 1,0-1-1,0 1 0,0-1 0,0 1 0,0-1 1,0 1-1,0-1 0,0 1 0,0-1 0,0 1 1,0-1-1,1 1 0,-1-1 0,0 0 0,0 1 1,0-1-1,1 1 0,-1-1 0,0 1 1,1-1-1,-1 1 0,60 89 918,-12-28-708,-16-20 29,58 60 1,-73-85-392,0 2 0,28 39 0,-18-13-5375,-18-21 680,-8-12 3850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6T00:44:56.294"/>
    </inkml:context>
    <inkml:brush xml:id="br0">
      <inkml:brushProperty name="width" value="0.05" units="cm"/>
      <inkml:brushProperty name="height" value="0.05" units="cm"/>
    </inkml:brush>
  </inkml:definitions>
  <inkml:trace contextRef="#ctx0" brushRef="#br0">463 64 5632,'1'-2'464,"1"0"1,-1 0-1,1 1 1,-1-1-1,0 0 1,0-1-1,0 1 1,0 0-1,-1 0 1,1 0-1,0 0 1,-1-1-1,1 1 1,-1 0-1,0-1 1,0 1-1,0 0 1,0-1-1,0 1 1,-1-3-1,0-11 1893,-17 34 369,-9 1-2346,1 2 0,1 0 0,1 2 0,-37 45 0,-71 115-224,118-162-95,-75 130 100,34-53-1271,52-90-1758,2-4 324,14-21-657</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6T00:45:18.546"/>
    </inkml:context>
    <inkml:brush xml:id="br0">
      <inkml:brushProperty name="width" value="0.05" units="cm"/>
      <inkml:brushProperty name="height" value="0.05" units="cm"/>
    </inkml:brush>
  </inkml:definitions>
  <inkml:trace contextRef="#ctx0" brushRef="#br0">0 320 6784,'39'-43'5481,"-31"33"-4234,1 0-1,0 1 0,11-9 1,-16 15-1065,0 0 1,0 0 0,1 1 0,-1 0 0,1-1 0,0 1-1,0 1 1,0-1 0,0 1 0,0 0 0,7-1 0,88-2 759,-1 4 0,187 23 0,-153-12-280,205-10 0,-140-5-343,-187 4-311,495-7 571,-55 11-366,-82 27 70,299 15 661,-534-37-918,249 4 225,10-15 11,-9 1-247,36-1 108,271-16-16,136-3-70,-329-17 95,-405 29-88,131-23 18,-88 11-44,196-26 99,-70-5-28,-112 20-50,-2 8-39,-140 23-550,0-1 0,0 0 0,0 0 0,0 0 0,-1-1 0,11-5 0,-1 0 80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6T00:45:20.589"/>
    </inkml:context>
    <inkml:brush xml:id="br0">
      <inkml:brushProperty name="width" value="0.05" units="cm"/>
      <inkml:brushProperty name="height" value="0.05" units="cm"/>
    </inkml:brush>
  </inkml:definitions>
  <inkml:trace contextRef="#ctx0" brushRef="#br0">578 7 6656,'-4'-3'2926,"-5"-1"2693,-1 9-5274,0 2 94,0 0 0,0 1 0,1 0 0,0 1 0,0 0 0,1 1 0,1-1 0,-1 2-1,-5 10 1,-140 265 1078,117-213-1146,0 3-8,3 2 1,-35 131-1,-10 174 393,45-77-47,8 527 0,31-633-426,51 326 0,-44-467-265,2 1 1,3-2 0,3-1 0,45 91-1,-28-77-49,4-2 0,101 127 0,-33-71-1562,-86-101-1250,0-1 0,55 37-1,5-9-4334,5-5 2506</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6T00:45:22.020"/>
    </inkml:context>
    <inkml:brush xml:id="br0">
      <inkml:brushProperty name="width" value="0.05" units="cm"/>
      <inkml:brushProperty name="height" value="0.05" units="cm"/>
    </inkml:brush>
  </inkml:definitions>
  <inkml:trace contextRef="#ctx0" brushRef="#br0">10 8 8448,'-2'-1'804,"-5"-6"4834,16 23-2379,8 5-2299,31 32 1,-30-34-656,-1 0 1,17 25-1,8 27 351,-3 3 0,38 97 1,-73-161-615,36 92 456,45 176 1,41 270 36,-45 7-169,-60-44 89,-24-406-308,-5 0 0,-39 192 0,15-169 110,-86 216 0,27-152-3032,81-170 1228,-2-2 1,-1 1-1,0-2 0,-1 0 1,-2 0-1,-18 18 1,-20 4 202</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6T00:45:23.111"/>
    </inkml:context>
    <inkml:brush xml:id="br0">
      <inkml:brushProperty name="width" value="0.05" units="cm"/>
      <inkml:brushProperty name="height" value="0.05" units="cm"/>
    </inkml:brush>
  </inkml:definitions>
  <inkml:trace contextRef="#ctx0" brushRef="#br0">72 102 6400,'0'-1'589,"-1"-1"0,1 1 0,0 0 0,-1-1 0,1 1 0,-1 0 1,0 0-1,1-1 0,-1 1 0,0 0 0,0 0 0,1 0 0,-3-2 0,2 3-523,1-1 0,-1 1 0,0-1 0,1 0 0,-1 1 0,0-1 0,1 0 0,-1 0 0,1 1 0,-1-1 0,1 0 0,0 0 0,-1 0 0,1 0 0,0 1 0,-1-1 0,1 0 0,0 0 0,0 0 0,0 0 0,0 0 0,0 0 0,0 0 0,0 0 0,0 0 0,0 1 0,0-1 0,1 0 0,-1 0 0,0 0 0,1 0 0,-1 0 0,0 1 0,1-1 0,-1 0 0,1 0 0,-1 0 0,2 0 0,3-4 79,0 0 1,1 0-1,0 1 1,0 0-1,0 0 1,0 0-1,0 1 0,1 0 1,0 0-1,-1 1 1,1 0-1,0 0 1,0 1-1,0-1 1,0 1-1,10 1 1,-8-1-83,0 2 0,0-1 1,-1 1-1,1 1 0,0-1 1,-1 1-1,1 1 1,-1 0-1,0 0 0,0 0 1,0 1-1,0 1 0,9 6 1,-13-8-36,0 1 1,0-1 0,-1 1-1,1 1 1,-1-1 0,0 0-1,0 1 1,0-1 0,0 1-1,-1 0 1,0 0 0,0 0-1,0 0 1,-1 1 0,1-1-1,-1 0 1,-1 1 0,1-1-1,-1 0 1,0 1 0,0-1-1,0 1 1,-1-1 0,-2 9-1,-3 10-59,-1-1-1,0 0 1,-2-1-1,-13 25 0,16-36 18,-11 19-125,-1 0 1,-2-2 0,-1 0-1,-37 37 1,14-15 62,-3-6 70,37-35 156,0-1-1,1 1 0,0 1 1,-13 17-1,21-27-129,1 1 1,-1-1-1,1 1 0,0-1 1,0 1-1,-1-1 0,1 1 0,0 0 1,0-1-1,-1 1 0,1-1 1,0 1-1,0 0 0,0-1 1,0 1-1,0 0 0,0-1 1,0 1-1,0 0 0,0-1 0,0 1 1,1-1-1,-1 1 0,0 0 1,0-1-1,0 1 0,1-1 1,-1 1-1,1 0 0,0 0 10,0 0 0,1 0 0,-1 0 0,1 0 0,-1 0 0,0 0 0,1 0-1,0 0 1,-1-1 0,1 1 0,1 0 0,8 1 87,0 0 1,20 0-1,-26-1-61,194 1 218,-106-4-217,-44 1-1584,-1-2 0,56-12-1,-64 7 968</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6T00:45:28.537"/>
    </inkml:context>
    <inkml:brush xml:id="br0">
      <inkml:brushProperty name="width" value="0.05" units="cm"/>
      <inkml:brushProperty name="height" value="0.05" units="cm"/>
      <inkml:brushProperty name="color" value="#E71224"/>
    </inkml:brush>
  </inkml:definitions>
  <inkml:trace contextRef="#ctx0" brushRef="#br0">42 11 6400,'-21'-11'14743,"19"16"-12121,2 4-3774,9 63 1920,-8 8-282,-6 134-76,-4-37-217,5-42-173,-1-88-485,2-29-784,2 0 0,0 0 0,2 24 0,2-24 651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6T00:45:29.121"/>
    </inkml:context>
    <inkml:brush xml:id="br0">
      <inkml:brushProperty name="width" value="0.05" units="cm"/>
      <inkml:brushProperty name="height" value="0.05" units="cm"/>
      <inkml:brushProperty name="color" value="#E71224"/>
    </inkml:brush>
  </inkml:definitions>
  <inkml:trace contextRef="#ctx0" brushRef="#br0">32 144 8320,'0'0'11,"-3"2"1096,0-1-1,0 1 0,0-1 0,0 0 0,0 1 1,0-1-1,0-1 0,-5 2 875,11-3-1766,-1 1 1,1-1-1,-1 1 0,0-1 1,1 0-1,-1 0 0,4-2 1,30-11 514,63-14 0,-34 10-377,61-17 691,-65 18-810,-21 5-3027,-7 2-2381,0 0-3347,-23 6 4585</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6T00:45:29.741"/>
    </inkml:context>
    <inkml:brush xml:id="br0">
      <inkml:brushProperty name="width" value="0.05" units="cm"/>
      <inkml:brushProperty name="height" value="0.05" units="cm"/>
      <inkml:brushProperty name="color" value="#E71224"/>
    </inkml:brush>
  </inkml:definitions>
  <inkml:trace contextRef="#ctx0" brushRef="#br0">26 15 9472,'-14'-10'6736,"8"6"-1785,4 18-4009,0 51-352,0-34-566,2-1 1,1 1-1,6 40 1,-6-67-13,1 1 1,-1-1 0,0 1 0,1-1 0,0 0 0,0 0 0,1 0-1,-1 0 1,1 0 0,0 0 0,0-1 0,0 1 0,0-1 0,0 0-1,1 0 1,5 4 0,4 0 36,0 0-1,1 0 1,25 7-1,12 6-71,-38-13 44,32 13 104,55 36-1,-87-48-12,-1 1 0,0 0-1,-1 0 1,0 1-1,-1 1 1,0 0-1,0 0 1,14 25 0,-21-31-19,0 1 1,0 0-1,0 0 0,-1 0 1,0 0-1,0 0 1,-1 1-1,1-1 1,-1 0-1,-1 1 1,1-1-1,-1 1 1,0-1-1,-1 1 1,0-1-1,0 1 1,0-1-1,-1 0 0,0 1 1,0-1-1,0 0 1,-1 0-1,0-1 1,0 1-1,0 0 1,-1-1-1,0 0 1,-4 5-1,-5 3-297,0 0 0,0-2 1,-1 1-1,0-2 0,-1 0 0,0-1 0,-1 0 0,0-1 0,-18 6 1,9-4-1552,-29 6 0,18-10 1099</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6T00:44:47.619"/>
    </inkml:context>
    <inkml:brush xml:id="br0">
      <inkml:brushProperty name="width" value="0.05" units="cm"/>
      <inkml:brushProperty name="height" value="0.05" units="cm"/>
      <inkml:brushProperty name="color" value="#E71224"/>
    </inkml:brush>
  </inkml:definitions>
  <inkml:trace contextRef="#ctx0" brushRef="#br0">77 119 6528,'-4'0'4427,"4"0"-4329,-5-16 2187,5 8-1708,0 0-1,-1-1 1,0 1-1,0 0 1,-1 0-1,0 0 1,0 0-1,-1 1 1,-7-16-1,9 23-549,1-1-1,0 1 1,-1-1 0,1 1-1,0-1 1,-1 1-1,1-1 1,0 1-1,-1-1 1,1 1-1,-1 0 1,1-1-1,-1 1 1,1 0-1,-1-1 1,1 1-1,-1 0 1,0 0-1,1 0 1,-1-1 0,1 1-1,-1 0 1,0 0-1,1 0 1,-1 0-1,1 0 1,-1 0-1,0 0 1,1 0-1,-1 0 1,1 0-1,-2 1 1,1 0-8,-1 0 1,1 0-1,0 0 1,0 0-1,-1 1 1,1-1-1,0 0 1,0 1-1,0-1 0,1 0 1,-2 4-1,-1 1-17,1 0 0,0 0 0,0 0 0,0 0 0,-1 13-1,3-16-8,0 1 0,0-1 0,0 0 0,1 1 0,-1-1 0,1 1 0,0-1 0,1 5-1,-1-7 7,0 0-1,-1-1 0,1 1 0,0 0 1,-1-1-1,1 1 0,0-1 0,0 1 0,-1-1 1,1 1-1,0-1 0,0 1 0,0-1 1,0 0-1,0 0 0,0 1 0,0-1 0,0 0 1,-1 0-1,1 0 0,0 0 0,0 0 1,0 0-1,0 0 0,0 0 0,0-1 0,0 1 1,0 0-1,0 0 0,0-1 0,-1 1 1,1-1-1,0 1 0,0-1 0,1 0 0,-1 0 12,1 1-1,-1-1 1,1 0-1,-1 0 1,1 0-1,-1 0 1,0-1-1,1 1 1,-1 0-1,0 0 1,0-1-1,0 1 1,0-1-1,0 1 1,0-1-1,0 1 1,-1-1-1,1 0 0,-1 1 1,2-4-1,-1-3 57,0 0-1,0 0 0,-1-13 1,0 14-52,0 6 71,4 20-266,-4-18 171,1-1 0,-1 1 0,0-1-1,1 1 1,-1-1 0,0 0 0,1 1 0,-1-1 0,0 0-1,1 1 1,-1-1 0,0 0 0,1 1 0,-1-1 0,1 0-1,-1 0 1,1 0 0,-1 1 0,1-1 0,-1 0 0,1 0-1,-1 0 1,1 0 0,-1 0 0,1 0 0,-1 0 0,1 0 0,-1 0-1,1 0 1,-1 0 0,1 0 0,-1 0 0,0-1 0,1 1-1,-1 0 1,1 0 0,-1 0 0,1-1 0,0 1 0,-1-2 21,1 1 1,0 0 0,-1 0 0,1 0 0,-1 0 0,1-1 0,-1 1 0,0 0 0,1 0-1,-1-1 1,0 1 0,0 0 0,0-2 0,0 2-204</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6T00:45:33.142"/>
    </inkml:context>
    <inkml:brush xml:id="br0">
      <inkml:brushProperty name="width" value="0.05" units="cm"/>
      <inkml:brushProperty name="height" value="0.05" units="cm"/>
    </inkml:brush>
  </inkml:definitions>
  <inkml:trace contextRef="#ctx0" brushRef="#br0">72 98 4608,'-3'1'740,"0"0"0,1 0 0,-1 0 0,0 0 0,0-1 0,0 1-1,0 0 1,0-1 0,1 0 0,-1 0 0,0 0 0,0 0 0,0-1 0,0 1 0,-4-2 0,-14 1 2119,85-16 1072,3-1-3510,244-36 373,-175 47-7929,-126 7 351,-2-4 5467</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6T00:45:33.619"/>
    </inkml:context>
    <inkml:brush xml:id="br0">
      <inkml:brushProperty name="width" value="0.05" units="cm"/>
      <inkml:brushProperty name="height" value="0.05" units="cm"/>
    </inkml:brush>
  </inkml:definitions>
  <inkml:trace contextRef="#ctx0" brushRef="#br0">1 151 10496,'-1'5'6064,"10"-3"-3342,2 0-2239,10 1-7,1-1 0,0-1 1,-1-1-1,1-1 0,32-5 0,-54 6-469,53-7 440,-1-2-1,0-2 1,-1-3 0,50-20 0,-28 9 356,-14 5-2382,-20 5-6626,-26 6 5549,0-6 1238</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6T00:45:36.099"/>
    </inkml:context>
    <inkml:brush xml:id="br0">
      <inkml:brushProperty name="width" value="0.05" units="cm"/>
      <inkml:brushProperty name="height" value="0.05" units="cm"/>
      <inkml:brushProperty name="color" value="#E71224"/>
    </inkml:brush>
  </inkml:definitions>
  <inkml:trace contextRef="#ctx0" brushRef="#br0">58 20 8960,'-2'-2'780,"0"0"1,0 0 0,0 1 0,-1-1-1,1 0 1,0 1 0,-1-1-1,1 1 1,-1 0 0,-5-2-1,8 3-669,-1 0 0,0 0-1,1 0 1,-1 0-1,0 0 1,1 0-1,-1 0 1,0 0-1,1 0 1,-1 0-1,0 0 1,1 1 0,-1-1-1,1 0 1,-1 0-1,1 1 1,-1-1-1,0 0 1,1 1-1,-1 0 1,0 0-73,0 0 0,0 0 0,0 1 0,1-1 0,-1 0-1,0 1 1,1-1 0,-1 0 0,1 1 0,0-1 0,-1 1 0,1 1 0,-4 34 610,3-1 0,0 1 0,7 42 0,-2-3-397,13 181 321,-5-103 70,-8 158 0,-5-257-542,-5 46-323,5-86-1109,1-15 1252,0 0-1,0 0 1,0 0-1,0 0 1,0 0 0,0 1-1,0-1 1,1 0-1,-1 0 1,0 0-1,0 0 1,0 0-1,0 0 1,0 0-1,0 0 1,2 2-2013,-2-2 2012,0 0 1,1 0-1,-1 0 1,0 0-1,0-1 1,0 1-1,0 0 1,17-19-4598,-15 17 5080,16-26-1308</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6T00:45:37.149"/>
    </inkml:context>
    <inkml:brush xml:id="br0">
      <inkml:brushProperty name="width" value="0.05" units="cm"/>
      <inkml:brushProperty name="height" value="0.05" units="cm"/>
      <inkml:brushProperty name="color" value="#E71224"/>
    </inkml:brush>
  </inkml:definitions>
  <inkml:trace contextRef="#ctx0" brushRef="#br0">351 375 5888,'4'-12'1217,"-1"-1"-1,0 1 1,-1-1 0,0 0 0,-1 0 0,0 1-1,-1-1 1,-3-24 0,2 25-750,-1 1 0,-1 0 0,0-1 0,0 1 0,-1 0 0,-1 1 0,0-1 0,0 1 0,-13-20 0,15 28-445,1-1 0,-1 1 0,1-1-1,-1 1 1,0 0 0,0 0 0,0 0 0,0 0 0,0 0 0,0 1 0,-1 0 0,1-1 0,0 1 0,-1 0 0,1 1 0,-1-1 0,1 1 0,-1-1 0,1 1 0,-1 0 0,0 0 0,1 1-1,-1-1 1,1 1 0,-1 0 0,1 0 0,0 0 0,-1 0 0,-3 2 0,-10 5-3,0 0 0,0 1 0,0 1 0,-16 14 0,24-18-26,-1 2-13,-1 0-1,1 1 1,1 0 0,0 0-1,-16 21 1,21-25 7,1 1 0,0-1 0,0 1 1,0 0-1,0 0 0,1 0 0,0 1 0,0-1 0,1 0 1,0 1-1,0-1 0,0 1 0,1 0 0,0 6 1,3 7-21,0 0 0,2 0 0,0-1 0,15 35 0,41 74 595,-45-98-319,-3-6-98,1-1 0,2 0 0,20 24 1,60 57 241,-47-53-11,-34-34-281,-1 0 0,-1 1 0,0 1 1,-2 0-1,0 1 0,-1 0 1,-1 0-1,-1 1 0,-1 0 1,0 1-1,4 29 0,-8-31-20,-1 0 1,-1 0-1,0-1 0,-1 1 0,-2 0 1,0 0-1,-1-1 0,0 1 1,-2-1-1,-1 0 0,0 0 0,-1 0 1,-11 18-1,7-15 63,-2-1-1,-1 0 1,-25 29-1,32-43-116,1 0 0,0-1 0,-1 0 0,-1 0 0,1-1-1,-1 0 1,1 0 0,-1-1 0,-1 1 0,1-2 0,-1 1-1,-15 3 1,21-7-66,-1 0 1,1 0-1,0 0 0,0 0 0,0-1 0,0 1 1,0-1-1,0 0 0,0 1 0,0-1 0,0-1 1,0 1-1,1 0 0,-1-1 0,0 0 0,1 1 1,-1-1-1,1 0 0,0 0 0,-1-1 1,1 1-1,-2-4 0,-2 0-94,2-1 1,-1 0-1,1 0 1,0 0-1,1 0 1,-1 0-1,-2-10 1,1-6-73,0 1 0,2-1 1,0 0-1,2 0 0,0 0 1,2 0-1,6-44 0,2 22 103,1 1 0,2 1 0,19-45 0,81-152 347,-45 105-19,48-77 489,-25 53-53,-81 142-583,-2 1 0,0-1 0,0 0 0,-2-1 0,7-36-1,-11 49-39,0-1-1,-1 0 0,0 1 0,0-1 1,0 0-1,0 1 0,-1-1 0,0 0 0,0 1 1,-1-1-1,0 1 0,0-1 0,0 1 1,0 0-1,-1 0 0,0 0 0,0 0 0,0 0 1,-1 1-1,1 0 0,-1-1 0,0 1 1,-6-4-1,0 1-7,-1 1 1,1 0 0,-2 0-1,1 1 1,-1 0-1,0 1 1,0 1-1,-20-4 1,-9 1-1111,-53 0-1,12 2-2754,42-2 3098</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04T05:37:02.869"/>
    </inkml:context>
    <inkml:brush xml:id="br0">
      <inkml:brushProperty name="width" value="0.05" units="cm"/>
      <inkml:brushProperty name="height" value="0.05" units="cm"/>
      <inkml:brushProperty name="color" value="#E71224"/>
    </inkml:brush>
  </inkml:definitions>
  <inkml:trace contextRef="#ctx0" brushRef="#br0">189 103 8448,'6'-18'2410,"-5"12"-1640,1 0 0,0-1-1,0 1 1,1 0 0,-1 1 0,1-1 0,1 0-1,6-9 1,-2 6 715,2-1 272,-10 9-1714,0 1 0,1 0-1,-1 0 1,0 0 0,0-1 0,0 1 0,1 0 0,-1 0-1,0 0 1,1 0 0,-1 0 0,0 0 0,0 0 0,1 0-1,-1 0 1,0 0 0,0 0 0,1 0 0,-1 0 0,0 0-1,1 0 1,-1 0 0,0 0 0,0 0 0,1 0 0,-1 0-1,0 0 1,1 0 0,-1 0 0,0 0 0,0 1 0,1-1-1,-1 0 1,0 0 0,0 1 0,1-1 34,-1 1 1,0 0-1,1-1 0,-1 1 1,0 0-1,0-1 0,0 1 1,1 0-1,-1 0 0,0-1 1,0 1-1,0 0 0,0 0 0,-1-1 1,1 1-1,0 0 0,0-1 1,0 1-1,0 0 0,-1 0 1,1-1-1,-1 2 0,-8 17 43,6-15 9,-37 80 1,-59 135-111,72-151-104,-27 79-283,49-129 335,1 0 0,0 0 1,1 1-1,2-1 0,-1 1 0,3 22 0,-1-38 33,0 0-1,1 0 1,-1 0-1,1 0 1,0 0-1,0 0 1,0 0-1,0 0 1,1-1 0,-1 1-1,1 0 1,-1-1-1,1 1 1,0-1-1,0 0 1,0 1-1,0-1 1,1 0-1,-1 0 1,0 0-1,1-1 1,0 1-1,-1-1 1,1 1-1,0-1 1,0 0 0,0 0-1,0 0 1,0 0-1,5 0 1,8 1-3,0-1 0,0 0 0,0-1 0,27-4 1,-20 2 4,160-25 223,-17 2-2861,-152 24 921,-1 0 0,1 0 0,0 2-1,21 2 1,-13 4-167</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04T05:37:03.198"/>
    </inkml:context>
    <inkml:brush xml:id="br0">
      <inkml:brushProperty name="width" value="0.05" units="cm"/>
      <inkml:brushProperty name="height" value="0.05" units="cm"/>
      <inkml:brushProperty name="color" value="#E71224"/>
    </inkml:brush>
  </inkml:definitions>
  <inkml:trace contextRef="#ctx0" brushRef="#br0">197 22 8704,'0'-2'307,"0"1"1,0 0-1,0 0 1,0 0-1,0-1 1,0 1-1,0 0 1,-1 0-1,1 0 1,-1 0-1,1-1 1,0 1-1,-1 0 1,0 0-1,1 0 1,-2-1 0,2 2-169,-1 0 1,1 0 0,-1-1 0,0 1 0,1 0-1,-1 0 1,1 0 0,-1 0 0,1 0 0,-1 1-1,1-1 1,-1 0 0,1 0 0,-1 0 0,1 0 0,-1 1-1,1-1 1,-1 0 0,1 0 0,-1 1 0,1-1-1,-1 0 1,1 1 0,-1-1 0,1 1 0,0-1-1,-1 0 1,1 1 0,0-1 0,-1 1 0,1-1 0,0 1-1,0-1 1,0 1 0,-1 0 0,-5 10 148,0-1 1,0 1 0,1 1-1,1-1 1,-6 20-1,-9 63-14,13-63-34,-79 522 923,63-356-3018,17-66-5842,8-103 5660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04T05:37:03.665"/>
    </inkml:context>
    <inkml:brush xml:id="br0">
      <inkml:brushProperty name="width" value="0.05" units="cm"/>
      <inkml:brushProperty name="height" value="0.05" units="cm"/>
      <inkml:brushProperty name="color" value="#E71224"/>
    </inkml:brush>
  </inkml:definitions>
  <inkml:trace contextRef="#ctx0" brushRef="#br0">64 15 10368,'-1'-14'9408,"-3"44"-8513,-2 15-873,-15 51 0,10-50-13,-7 63 0,16-95-9,2 0 0,0-1 1,0 1-1,1 0 0,1 0 1,0 0-1,1 0 0,9 25 0,-10-35 8,0 0 0,0-1 0,0 1 0,0 0 0,0-1 0,1 0 1,-1 0-1,1 1 0,0-2 0,0 1 0,0 0 0,1-1 0,-1 1 0,1-1 0,-1 0 0,1 0 0,0 0 0,-1-1 0,1 1 0,0-1 0,0 0 0,0 0 0,0 0 0,0-1 0,1 1 0,7-1 0,7-1 46,1-1 0,0-1-1,-1-1 1,28-8 0,-13 3-49,14-4-3824,75-30 1,-86 30 1973</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04T05:37:04.035"/>
    </inkml:context>
    <inkml:brush xml:id="br0">
      <inkml:brushProperty name="width" value="0.05" units="cm"/>
      <inkml:brushProperty name="height" value="0.05" units="cm"/>
      <inkml:brushProperty name="color" value="#E71224"/>
    </inkml:brush>
  </inkml:definitions>
  <inkml:trace contextRef="#ctx0" brushRef="#br0">134 1 10240,'-1'0'194,"1"0"1,0 0 0,-1 0-1,1 0 1,-1-1-1,1 1 1,0 0 0,-1 0-1,1 0 1,-1 0 0,1 0-1,-1 0 1,1 0 0,0 0-1,-1 0 1,1 0-1,-1 1 1,1-1 0,0 0-1,-1 0 1,1 0 0,0 0-1,-1 1 1,1-1 0,0 0-1,-1 0 1,1 1-1,0-1 1,-1 1 0,-8 14 2521,-1 27-1431,8-33-763,-34 163 686,-26 336 0,60-383-1750,6-42-4649,4-43-761,-4-23 3867</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04T05:37:05.083"/>
    </inkml:context>
    <inkml:brush xml:id="br0">
      <inkml:brushProperty name="width" value="0.05" units="cm"/>
      <inkml:brushProperty name="height" value="0.05" units="cm"/>
      <inkml:brushProperty name="color" value="#E71224"/>
    </inkml:brush>
  </inkml:definitions>
  <inkml:trace contextRef="#ctx0" brushRef="#br0">264 53 5120,'0'-1'93,"0"1"1,1 0 0,-1 0-1,0 0 1,0-1-1,1 1 1,-1 0-1,0-1 1,0 1 0,0 0-1,1 0 1,-1-1-1,0 1 1,0 0 0,0-1-1,0 1 1,0 0-1,0-1 1,1 1-1,-1 0 1,0-1 0,0 1-1,0 0 1,0-1-1,0 1 1,0 0-1,0-1 1,-1 1 0,1 0-1,0-1 1,0 1-1,0 0 1,0-1-1,-1 0 1,-10-12 2896,-16-6 2008,25 18-4879,-1-1 0,1 1 0,-1 0 0,0 0-1,0 0 1,1 1 0,-1-1 0,0 1-1,0 0 1,0-1 0,0 1 0,1 0-1,-1 1 1,0-1 0,-5 1 0,3 1-36,0 0 0,0 0 0,1 0 0,-1 0 0,1 1 0,-1 0 0,1-1 1,-5 5-1,-3 5 17,-1 1 1,2 0-1,-19 27 1,21-27-92,1 1 1,0 0-1,1 0 0,1 0 1,0 1-1,1 0 0,0 0 1,1 1-1,1-1 0,1 1 1,0 0-1,1-1 0,1 1 1,0 0-1,5 31 0,-3-34 17,1-1 1,1 0-1,0 0 0,0-1 0,1 1 0,0-1 0,1 0 1,1 0-1,0-1 0,0 1 0,1-2 0,0 1 0,0-1 1,1 0-1,1-1 0,-1 0 0,1-1 0,1 0 0,-1 0 1,20 8-1,-24-12 17,0 0 1,1-1 0,-1 0 0,0-1-1,1 1 1,-1-1 0,1 0 0,-1-1 0,1 0-1,-1 0 1,1 0 0,-1-1 0,1 0-1,-1 0 1,1 0 0,9-5 0,-9 3-15,-1 0 1,1 0-1,-1-1 1,-1 0-1,1-1 1,0 1-1,-1-1 1,0 0-1,0 0 1,-1-1-1,1 1 1,-1-1-1,0 0 1,-1 0-1,5-11 1,-1 2-1,-2 0 0,0 0 0,-1-1 0,-1 1 0,0-1 0,-1 0 0,-1 0 0,-1 0 0,0 0 0,-2-18 0,1 26-22,0 0 1,0 0-1,-1 0 1,0 1-1,-1-1 1,1 0-1,-1 1 1,-1-1-1,0 1 0,0 0 1,0 0-1,-1 1 1,0-1-1,0 1 1,0 0-1,-1 0 1,0 1-1,0-1 1,-1 1-1,1 1 0,-1-1 1,-9-3-1,-5 0-124,0 1-1,0 0 0,-1 2 1,1 1-1,-24-2 1,21 4-2228,-1 1 1,-30 3 0,51-2 1387,0 0 0,0 1 0,1 0 0,-1-1 0,0 2 0,-6 1 0,4 4-1325</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04T05:37:05.797"/>
    </inkml:context>
    <inkml:brush xml:id="br0">
      <inkml:brushProperty name="width" value="0.05" units="cm"/>
      <inkml:brushProperty name="height" value="0.05" units="cm"/>
      <inkml:brushProperty name="color" value="#E71224"/>
    </inkml:brush>
  </inkml:definitions>
  <inkml:trace contextRef="#ctx0" brushRef="#br0">41 1 5376,'-2'0'385,"0"0"0,0 0 0,0 0 0,0 0 0,0 0 1,0 1-1,0-1 0,0 1 0,0 0 0,0 0 0,0-1 0,0 1 1,-2 2-1,3-2-250,1 0 1,-1 0-1,0-1 1,1 1-1,-1 0 1,1 0-1,-1 0 1,1 1-1,0-1 1,-1 0-1,1 0 1,0 0-1,0 0 1,0 0-1,0 0 1,0 0-1,0 0 1,0 1-1,0-1 1,0 0-1,0 0 1,1 0-1,-1 0 1,0 0-1,1 0 1,-1 0-1,1 0 1,-1 0-1,1 0 1,-1 0-1,2 1 1,-1-1-100,0 1 0,0-1 0,1 0 0,-1 0 0,0 0 0,0 0 0,1-1 0,-1 1 0,0 0 0,1 0 0,-1-1 0,1 1 0,-1-1 0,1 1 0,-1-1 0,1 0 1,-1 1-1,1-1 0,-1 0 0,1 0 0,2 0 0,-3 0-10,0 0 1,0 0 0,0 0-1,-1 0 1,1 0-1,0-1 1,0 1-1,0 0 1,0 0-1,0-1 1,0 1-1,0 0 1,0-1 0,0 1-1,-1-1 1,1 1-1,0-1 1,0 1-1,0-1 1,-1 0-1,1 1 1,0-1 0,-1 0-1,1 0 1,-1 1-1,1-1 1,-1 0-1,1 0 1,-1 0-1,0 0 1,1 0 0,-1 0-1,0 0 1,1-1-1,-1 2 11,-1-1 1,1 0-1,0 0 0,0 1 0,0-1 0,0 0 1,-1 0-1,1 1 0,0-1 0,-1 0 0,1 1 0,0-1 1,-1 1-1,1-1 0,-1 0 0,1 1 0,-1-1 1,1 1-1,-1-1 0,0 1 0,1-1 0,-1 1 1,0 0-1,1-1 0,-1 1 0,0 0 0,1-1 1,-1 1-1,0 0 0,0 0 0,1 0 0,-2 0 1,-30-1-424,22 1 531,10 0-139,0 0-1,-1 0 1,1 0 0,0 0-1,-1 0 1,1 0 0,0 0 0,-1 0-1,1 0 1,-1 0 0,1 0 0,0 1-1,-1-1 1,1 0 0,0 0 0,-1 0-1,1 0 1,0 1 0,-1-1 0,1 0-1,0 0 1,0 0 0,-1 1-1,1-1 1,0 0 0,0 1 0,-1-1-1,1 0 1,0 1 0,0-1 0,0 0-1,0 1 1,-1-1 0,1 0 0,0 1-1,0-1 1,0 0 0,0 1-1,0-1 1,0 1 0,0-1 0,0 0-1,0 1 1,0-1 0,0 0 0,0 1-1,0-1 1,1 0 0,-1 1 0,0-1-1,0 0 1,0 1 0,1 8-1595,-1-8 539,5-3-1084</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6T00:44:48.669"/>
    </inkml:context>
    <inkml:brush xml:id="br0">
      <inkml:brushProperty name="width" value="0.05" units="cm"/>
      <inkml:brushProperty name="height" value="0.05" units="cm"/>
      <inkml:brushProperty name="color" value="#E71224"/>
    </inkml:brush>
  </inkml:definitions>
  <inkml:trace contextRef="#ctx0" brushRef="#br0">338 146 7296,'2'-2'509,"-1"-1"0,0 1 0,0-1 1,1 1-1,-2-1 0,1 0 0,0 0 0,0 1 1,-1-1-1,0 0 0,1 0 0,-1 1 0,0-1 1,0 0-1,-1 0 0,1 0 0,-1-3 1,-1 2-150,1 0 0,-1 0 0,0 0 1,0 0-1,0 0 0,-1 0 0,1 0 1,-1 1-1,0-1 0,-3-3 0,0 2-258,1 0-1,-1 1 0,0 0 0,0-1 0,0 2 0,0-1 0,-1 1 0,1 0 0,-1 0 0,0 1 0,0 0 0,0 0 0,-9-1 0,9 3-82,1 1-1,-1 0 0,1 0 0,-1 0 0,1 1 1,-1 0-1,1 0 0,0 0 0,0 1 1,0 0-1,0 0 0,0 1 0,-8 7 0,2-2-41,1 1-1,0 0 0,0 1 0,2 0 0,-12 15 0,14-15 10,1 1-1,-1 0 1,2 0-1,0 1 0,0 0 1,-3 15-1,6-21-1,0 1 0,1-1 0,0 1 0,0 0 0,1-1 1,0 1-1,0-1 0,1 1 0,0 0 0,0-1 0,1 1 0,3 9 0,-4-15 16,0 0-1,0 0 1,0 0 0,0 0 0,0 0-1,0 0 1,1-1 0,-1 1-1,1-1 1,-1 1 0,1-1-1,-1 1 1,1-1 0,0 0-1,0 0 1,0 0 0,-1 0 0,1 0-1,0 0 1,4 1 0,-3-2-1,0 0 0,1 1 0,-1-2 0,0 1 0,1 0 0,-1 0 0,0-1 0,1 0 1,-1 0-1,0 0 0,6-2 0,4-4 16,-1 0 0,0-1 0,0 0 1,20-19-1,-16 10 140,-1-1 1,0 0-1,-2-1 0,0-1 1,-1 0-1,14-34 1,22-35 654,-48 88-779,1 1 0,-1-1-1,0 0 1,1 0 0,-1 1-1,0-1 1,1 0 0,-1 1 0,1-1-1,-1 1 1,1-1 0,0 1-1,-1-1 1,1 1 0,0-1-1,-1 1 1,1-1 0,0 1 0,-1 0-1,1-1 1,1 1 0,-2 0-13,1 1 0,-1-1 0,0 1 1,1-1-1,-1 1 0,0-1 1,1 1-1,-1-1 0,0 1 0,0-1 1,0 1-1,1 0 0,-1-1 1,0 1-1,0-1 0,0 1 0,0 0 1,0-1-1,0 1 0,0 0 1,-4 42 267,3-39-256,-20 191 184,-47 476-177,54-293-2229,14-366 179,0-2-5350,0-22 6121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04T05:37:06.503"/>
    </inkml:context>
    <inkml:brush xml:id="br0">
      <inkml:brushProperty name="width" value="0.05" units="cm"/>
      <inkml:brushProperty name="height" value="0.05" units="cm"/>
      <inkml:brushProperty name="color" value="#E71224"/>
    </inkml:brush>
  </inkml:definitions>
  <inkml:trace contextRef="#ctx0" brushRef="#br0">139 4 7808,'0'-1'159,"-1"1"1,1 0-1,0 0 1,0-1-1,-1 1 0,1 0 1,0 0-1,-1 0 1,1 0-1,0-1 1,-1 1-1,1 0 0,0 0 1,-1 0-1,1 0 1,0 0-1,-1 0 1,1 0-1,0 0 1,-1 0-1,1 0 0,0 0 1,-1 0-1,1 0 1,0 0-1,-1 0 1,1 0-1,0 0 0,-1 1 1,1-1-1,0 0 1,0 0-1,-1 0 1,1 1-1,-11 12 1746,-3 18-724,-5 37 224,-16 104 1,-9 177-893,40-275-466,3 0 1,16 128 0,-9-159-21,3-1 0,24 75 0,-25-96-16,1 1-1,1-1 0,1-1 1,1 0-1,1 0 1,26 31-1,-34-45 13,1-1 0,0 1-1,0-1 1,1 0 0,0 0-1,9 5 1,-15-9-17,1 0 1,0 0-1,0-1 1,-1 1-1,1 0 1,0-1-1,0 1 0,0-1 1,0 1-1,0-1 1,0 0-1,0 0 0,0 0 1,0 0-1,0 0 1,0-1-1,-1 1 0,1 0 1,0-1-1,0 0 1,0 1-1,0-1 0,0 0 1,-1 0-1,1 0 1,0 0-1,-1 0 0,1 0 1,-1 0-1,3-3 1,0-2 0,-1 1 0,0 0 0,0-1 0,-1 1 0,1-1 0,-1 0 0,0 0 0,-1 0 0,1 0 0,-1 0 0,-1 0 0,1-1 0,-1 1 0,0 0 0,0 0 0,-1 0 0,0-1 0,-2-8 0,-2-7-114,-2 0 0,0 0 1,-16-33-1,13 33-491,0 2-1,-2-1 1,0 1-1,-1 1 1,-1 0-1,-1 1 1,-1 1-1,-25-23 1,21 26-351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04T05:37:07.020"/>
    </inkml:context>
    <inkml:brush xml:id="br0">
      <inkml:brushProperty name="width" value="0.05" units="cm"/>
      <inkml:brushProperty name="height" value="0.05" units="cm"/>
      <inkml:brushProperty name="color" value="#E71224"/>
    </inkml:brush>
  </inkml:definitions>
  <inkml:trace contextRef="#ctx0" brushRef="#br0">18 146 6656,'-1'0'166,"1"0"1,-1 0-1,0 0 1,1 0-1,-1 0 1,1-1-1,-1 1 1,0 0-1,1 0 1,-1-1-1,1 1 1,-1 0-1,1-1 1,-1 1-1,1 0 1,-1-1-1,1 1 0,-1-1 1,1 1-1,-1-1 1,1 1-1,0-1 1,-1 1-1,1-1 1,-1 0-1,-3-21 2830,5 16-2577,-1 0-1,1 0 1,0 1 0,0-1 0,0 1 0,3-7-1,-1 7-319,0 0 0,0 0 0,0 0 0,1 1 0,-1-1 0,1 1 0,1 0-1,-1 0 1,0 0 0,1 1 0,0-1 0,9-4 0,-11 7-109,-1 0 0,0 0 0,0 0 0,1 0 0,-1 0 0,0 0 1,1 1-1,-1 0 0,0-1 0,1 1 0,-1 0 0,1 0 0,-1 0 0,1 0 0,-1 1 0,0-1 0,1 1 1,-1-1-1,0 1 0,1 0 0,-1 0 0,0 0 0,0 0 0,1 0 0,-1 0 0,0 1 0,0-1 0,-1 1 1,1 0-1,0-1 0,0 1 0,-1 0 0,1 0 0,0 2 0,3 4 7,-1 0 0,0 0 0,0 0 0,-1 1 0,0 0 0,-1-1 0,1 1 0,-2 0 0,2 14 0,-2 9 83,-3 45 0,-1-34-183,-6 122-318,-2 83 1204,11-242-745,0 3 33,0 0 0,0 0 0,1 0 0,0 0 0,4 15 0,-4-23-50,-1 0-1,1 0 0,0-1 0,-1 1 0,1 0 0,0 0 0,-1-1 1,1 1-1,0 0 0,0-1 0,0 1 0,-1-1 0,1 1 0,0-1 1,0 0-1,0 1 0,0-1 0,0 0 0,0 1 0,0-1 0,0 0 1,0 0-1,0 0 0,0 0 0,0 0 0,0 0 0,0 0 0,0 0 1,0-1-1,0 1 0,0 0 0,0-1 0,0 1 0,0 0 0,-1-1 1,1 1-1,1-2 0,35-19-18,6-10-3031,45-39 0,-61 44 506,4 5 913</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04T05:37:07.374"/>
    </inkml:context>
    <inkml:brush xml:id="br0">
      <inkml:brushProperty name="width" value="0.05" units="cm"/>
      <inkml:brushProperty name="height" value="0.05" units="cm"/>
      <inkml:brushProperty name="color" value="#E71224"/>
    </inkml:brush>
  </inkml:definitions>
  <inkml:trace contextRef="#ctx0" brushRef="#br0">11 264 8320,'0'0'175,"-1"0"1,1 0-1,-1 0 1,1 0-1,0 0 0,-1 0 1,1-1-1,-1 1 1,1 0-1,0 0 1,-1 0-1,1 0 1,0 0-1,-1-1 1,1 1-1,0 0 0,-1 0 1,1-1-1,0 1 1,-1 0-1,1 0 1,0-1-1,0 1 1,-1 0-1,1-1 0,0 1 1,0 0-1,0-1 1,-1 1-1,1 0 1,0-1-1,0 1 1,0-1-1,0 0 1,3-18 2534,14-16-2207,8 2 142,55-56 0,-1 20-7348,-62 60 5290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04T05:37:07.748"/>
    </inkml:context>
    <inkml:brush xml:id="br0">
      <inkml:brushProperty name="width" value="0.05" units="cm"/>
      <inkml:brushProperty name="height" value="0.05" units="cm"/>
      <inkml:brushProperty name="color" value="#E71224"/>
    </inkml:brush>
  </inkml:definitions>
  <inkml:trace contextRef="#ctx0" brushRef="#br0">158 1 8064,'-3'2'1196,"0"0"0,0 0 1,0 1-1,1 0 1,-1 0-1,-2 3 0,0 2-706,1-1 0,0 1 1,0 0-1,-3 9 0,-1 11-1010,-7 30 1,12-41 618,-3 7 254,1 1 0,2-1 0,-2 29 0,5-44-262,1-1-1,0 0 1,0 1-1,0-1 1,1 0-1,0 0 1,1 0-1,0-1 1,0 1-1,1 0 1,0-1 0,0 0-1,8 11 1,5 3 39,3 4 95,19 32-1,-33-47-185,0 0 1,-1 1-1,-1 0 0,0 0 0,0 0 0,3 20 0,-6-21-25,0-1 0,-1 1 0,1-1 1,-2 0-1,1 1 0,-2-1 0,1 0 0,-1 1 0,0-1 1,-1 0-1,0 0 0,-1 0 0,0-1 0,0 1 0,-1-1 1,-9 12-1,4-6-610,-2 0 1,-24 23-1,-34 19-5468,44-39 3216,3 2 1040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04T05:37:21.035"/>
    </inkml:context>
    <inkml:brush xml:id="br0">
      <inkml:brushProperty name="width" value="0.05" units="cm"/>
      <inkml:brushProperty name="height" value="0.05" units="cm"/>
    </inkml:brush>
  </inkml:definitions>
  <inkml:trace contextRef="#ctx0" brushRef="#br0">15 65 8192,'-14'-11'7350,"36"11"-4483,2 2-3431,5-3 462,29-5 0,12-2 359,-44 7-160,122-10 723,-135 9-2284,0 0 1,-1-1-1,1 0 0,-1-1 0,20-9 0,-23 11-344</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04T05:37:21.465"/>
    </inkml:context>
    <inkml:brush xml:id="br0">
      <inkml:brushProperty name="width" value="0.05" units="cm"/>
      <inkml:brushProperty name="height" value="0.05" units="cm"/>
    </inkml:brush>
  </inkml:definitions>
  <inkml:trace contextRef="#ctx0" brushRef="#br0">10 54 6912,'-9'-5'10271,"28"5"-8841,0-1-1118,0-1 1,-1-1-1,24-7 1,7 0-65,94-11-7111,-106 20 5071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04T05:37:24.998"/>
    </inkml:context>
    <inkml:brush xml:id="br0">
      <inkml:brushProperty name="width" value="0.05" units="cm"/>
      <inkml:brushProperty name="height" value="0.05" units="cm"/>
      <inkml:brushProperty name="color" value="#E71224"/>
    </inkml:brush>
  </inkml:definitions>
  <inkml:trace contextRef="#ctx0" brushRef="#br0">195 16 8576,'0'-11'4507,"0"7"-2160,0 6-28,-8 2 486,-44 131-2506,50-129-370,-76 238-1436,60-180 1363,-16 124-1,33-175 127,0 0-1,1 0 1,0 0 0,1 0 0,1 0-1,0 0 1,3 13 0,-4-23 26,0 1 1,0-1-1,1 0 1,-1 1 0,1-1-1,-1 0 1,1 0-1,0 0 1,0 0 0,0 0-1,1-1 1,-1 1 0,1-1-1,-1 1 1,1-1-1,0 0 1,0 0 0,0 0-1,0 0 1,0-1 0,1 1-1,-1-1 1,0 0-1,1 0 1,-1 0 0,1 0-1,-1-1 1,1 1-1,4-1 1,16-2 40,-1-1 1,0 0-1,0-2 0,41-14 0,20-4-1927,10 6-1524,-48 13 2074</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04T05:37:25.334"/>
    </inkml:context>
    <inkml:brush xml:id="br0">
      <inkml:brushProperty name="width" value="0.05" units="cm"/>
      <inkml:brushProperty name="height" value="0.05" units="cm"/>
      <inkml:brushProperty name="color" value="#E71224"/>
    </inkml:brush>
  </inkml:definitions>
  <inkml:trace contextRef="#ctx0" brushRef="#br0">208 0 8960,'-4'2'443,"0"-1"1,0 1-1,0-1 1,1 1-1,-1 0 1,1 1-1,-1-1 1,1 1-1,0-1 1,0 1-1,0 0 1,0 0-1,0 0 1,1 1-1,0-1 1,-1 0-1,-2 7 1,-2 6-194,0 0 0,-8 32 1,7-19 268,-20 66-478,4 1 1,-19 158-1,27-27-2372,17 1-4529,3-176 5394</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04T05:37:25.779"/>
    </inkml:context>
    <inkml:brush xml:id="br0">
      <inkml:brushProperty name="width" value="0.05" units="cm"/>
      <inkml:brushProperty name="height" value="0.05" units="cm"/>
      <inkml:brushProperty name="color" value="#E71224"/>
    </inkml:brush>
  </inkml:definitions>
  <inkml:trace contextRef="#ctx0" brushRef="#br0">2 216 9216,'-1'-9'662,"1"0"0,0 0 0,0 0 1,1 0-1,0 0 0,1 0 0,0 0 0,0 0 1,1 1-1,0-1 0,8-15 0,-5 15-524,1 0-1,0 1 1,0 0-1,1 0 1,0 0-1,0 1 1,15-10-1,-18 14-100,0 1-1,0-1 1,-1 1-1,1 0 1,1 0 0,-1 0-1,10-1 1,-12 3-25,0-1 1,0 1 0,0 0-1,0 0 1,0 1-1,0-1 1,0 1 0,0-1-1,0 1 1,-1 0 0,1 0-1,0 0 1,0 1 0,-1-1-1,4 3 1,-3-2-48,-1 0 1,0 1 0,1-1-1,-1 1 1,0-1 0,0 1-1,0 0 1,0 0 0,-1 0-1,1 0 1,-1 0 0,0 0-1,0 0 1,1 6 0,1 4-161,-1 1 1,0 19-1,-2 9-473,-10 75-1,-17 47-158,12-81 399,-6 43-18,-42 335 882,63-459-412,-1 7 142,1-1 0,0 0 0,2 16 0,-2-23-139,0 0 0,0 1-1,0-1 1,0 0 0,1 0-1,-1 0 1,0 0 0,1 0-1,-1 0 1,1 1 0,-1-1-1,1 0 1,0 0-1,-1 0 1,1-1 0,0 1-1,-1 0 1,1 0 0,0 0-1,0 0 1,0-1 0,0 1-1,0 0 1,0-1-1,0 1 1,0-1 0,0 1-1,0-1 1,1 0 0,-1 1-1,0-1 1,0 0 0,0 0-1,0 0 1,0 0 0,1 0-1,0 0 1,4-1-68,-1 0 1,0-1-1,0 0 1,0 0-1,0 0 1,0-1-1,0 0 1,5-3-1,36-32-1773,-26 21 1012,11-4-14</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04T05:37:26.402"/>
    </inkml:context>
    <inkml:brush xml:id="br0">
      <inkml:brushProperty name="width" value="0.05" units="cm"/>
      <inkml:brushProperty name="height" value="0.05" units="cm"/>
      <inkml:brushProperty name="color" value="#E71224"/>
    </inkml:brush>
  </inkml:definitions>
  <inkml:trace contextRef="#ctx0" brushRef="#br0">220 23 7808,'-10'-17'2592,"10"16"-2563,0 1 0,0 0 0,0 0 0,0 0 0,0-1 0,0 1 0,-1 0 0,1 0 0,0 0 0,0 0 0,0-1 0,0 1 0,0 0 0,-1 0 0,1 0 0,0 0 0,0 0 0,0-1 0,0 1 0,-1 0 0,1 0 0,0 0 1,0 0-1,0 0 0,0 0 0,-1 0 0,1 0 0,0 0 0,0 0 0,0 0 0,-1 0 0,1 0 0,0 0 0,0 0 0,-1 0 0,-6 0 232,2-1-145,0 1 0,0 0 1,0 0-1,0 1 0,0-1 1,0 1-1,0 0 0,1 1 0,-1-1 1,0 1-1,1 0 0,-1 0 1,1 0-1,-6 4 0,1 2-107,0 1 0,1 1 0,0-1 0,0 1 0,1 1 0,0-1-1,1 1 1,0 1 0,1-1 0,0 1 0,-5 19 0,1 4-6,2-1 1,-6 69 0,11-82 13,2 0 0,1 22 1,0-36-7,0-1 0,0 1 0,0-1 1,1 0-1,-1 1 0,2-1 0,-1 0 1,1 0-1,0 0 0,6 9 1,-8-13 10,0-1 1,1 0-1,-1 0 1,0 1 0,1-1-1,-1 0 1,1 0 0,-1 0-1,1-1 1,0 1 0,-1 0-1,1-1 1,0 1-1,-1-1 1,1 1 0,0-1-1,0 0 1,-1 0 0,1 0-1,0 0 1,0 0-1,0 0 1,-1 0 0,1 0-1,0-1 1,0 1 0,-1-1-1,4-1 1,2-1 85,0-1 1,0 1-1,0-1 0,-1-1 1,8-6-1,3-4 34,0-2 0,-1 1 0,-1-2 0,-1 0 0,16-27 0,51-103 348,-70 125-419,2-6 300,-2-1-1,15-58 0,-17 54 173,-18 91-458,-4 100 0,10-114-69,-12 324 104,17-254-177,18 140 0,2-140 49,-19-100-251,1 1 1,1-1-1,0 0 0,1 0 1,1-1-1,7 13 0,-13-24-63,1 2-62,-1-1 0,1 0 1,-1 0-1,1 0 0,0 0 0,0 0 0,0 0 0,0 0 0,0-1 1,0 1-1,0-1 0,0 1 0,1-1 0,2 1 0,8 2-1066</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6T00:44:49.259"/>
    </inkml:context>
    <inkml:brush xml:id="br0">
      <inkml:brushProperty name="width" value="0.05" units="cm"/>
      <inkml:brushProperty name="height" value="0.05" units="cm"/>
      <inkml:brushProperty name="color" value="#E71224"/>
    </inkml:brush>
  </inkml:definitions>
  <inkml:trace contextRef="#ctx0" brushRef="#br0">94 12 8832,'-1'-12'8886,"-3"23"-5807,-3 30-3085,6-35 820,-52 397 1752,42-300-2279,-5 156 257,16-213-501,3 0-1,1 0 1,18 75 0,-18-106-54,0-1 1,1 1-1,1-1 1,0 0 0,1 0-1,0-1 1,1 0 0,18 21-1,-23-30 17,0 0 0,1-1 1,-1 0-1,1 1 0,0-1 0,0-1 0,0 1 0,1 0 0,-1-1 0,1 0 0,-1 0 0,1-1 1,-1 1-1,1-1 0,0 0 0,0 0 0,0 0 0,0-1 0,0 0 0,0 0 0,0 0 1,0 0-1,0-1 0,-1 0 0,1 0 0,0 0 0,0-1 0,-1 1 0,1-1 0,4-3 1,-3 2 12,-1 0 0,0 0 0,0 0 1,0-1-1,0 0 0,0 0 0,-1 0 1,1-1-1,-1 1 0,-1-1 1,1 0-1,-1 0 0,1 0 0,-1-1 1,-1 1-1,4-8 0,-5 9-9,0 0 1,0 0-1,-1-1 0,1 1 0,-1 0 0,1 0 0,-2 0 0,1-1 1,0 1-1,-1 0 0,1 0 0,-1 0 0,0-1 0,-1 1 0,1 0 1,-1 1-1,0-1 0,0 0 0,0 0 0,0 1 0,-1-1 0,1 1 1,-1 0-1,-3-4 0,2 3-129,0 1-1,0 0 1,0-1 0,0 2 0,-1-1 0,1 0-1,-1 1 1,0 0 0,0 0 0,0 0-1,1 1 1,-9-2 0,2 2-870,1 0 0,0 1 1,0 0-1,-1 0 0,-13 4 0,1 0 93</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04T05:37:26.732"/>
    </inkml:context>
    <inkml:brush xml:id="br0">
      <inkml:brushProperty name="width" value="0.05" units="cm"/>
      <inkml:brushProperty name="height" value="0.05" units="cm"/>
      <inkml:brushProperty name="color" value="#E71224"/>
    </inkml:brush>
  </inkml:definitions>
  <inkml:trace contextRef="#ctx0" brushRef="#br0">80 185 12032,'-9'-19'5471,"-5"-1"-4543,5 8-224,5 3-512,-8-11-32,7 8-96,-4-8-544,5 8 256,-5-7-3071,9 7 1823,-5-5-2016,5 5 2016</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04T05:37:30.186"/>
    </inkml:context>
    <inkml:brush xml:id="br0">
      <inkml:brushProperty name="width" value="0.05" units="cm"/>
      <inkml:brushProperty name="height" value="0.05" units="cm"/>
      <inkml:brushProperty name="color" value="#E71224"/>
    </inkml:brush>
  </inkml:definitions>
  <inkml:trace contextRef="#ctx0" brushRef="#br0">142 124 6656,'-10'-13'2528,"0"-2"1,1 1-1,1-2 1,-7-16 0,-1-1-191,10 48-2090,1 1 0,0 0 0,-4 25 0,-38 409-1203,46-439 952,0 0 0,1 0 0,1 0 0,0 0 0,0 0-1,1-1 1,5 18 0,-5-24 22,-1 0-1,1 0 0,0-1 1,0 1-1,0-1 0,1 1 1,-1-1-1,1 0 0,0 0 1,0 0-1,0-1 1,0 1-1,0 0 0,1-1 1,-1 0-1,1 0 0,0 0 1,-1 0-1,1-1 1,0 0-1,0 1 0,0-1 1,6 0-1,13 1 96,0-1 1,1-1-1,-1-1 0,0-1 1,0-2-1,0 0 1,-1-1-1,30-11 0,213-81-377,-91 27-4951,-138 57 3956</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04T05:37:30.536"/>
    </inkml:context>
    <inkml:brush xml:id="br0">
      <inkml:brushProperty name="width" value="0.05" units="cm"/>
      <inkml:brushProperty name="height" value="0.05" units="cm"/>
      <inkml:brushProperty name="color" value="#E71224"/>
    </inkml:brush>
  </inkml:definitions>
  <inkml:trace contextRef="#ctx0" brushRef="#br0">208 6 8960,'-2'-1'238,"1"1"0,0-1 0,-1 0 0,1 1 1,-1-1-1,1 1 0,-1 0 0,1-1 0,-1 1 0,1 0 0,-1 0 1,1 0-1,-1 0 0,1 0 0,-1 0 0,0 1 0,1-1 1,-1 0-1,1 1 0,0-1 0,-1 1 0,1 0 0,-1-1 0,1 1 1,0 0-1,-1 0 0,1 0 0,0 0 0,0 0 0,0 0 1,0 0-1,0 0 0,0 1 0,0-1 0,0 0 0,0 0 1,0 3-1,-3 6 134,0-1 1,1 1 0,0-1 0,-2 20-1,2-15-256,-70 441 1239,23 2-1638,49-439 261,-9 98-1404,9-78-965,4 40 1,1-53 1286</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04T05:37:30.898"/>
    </inkml:context>
    <inkml:brush xml:id="br0">
      <inkml:brushProperty name="width" value="0.05" units="cm"/>
      <inkml:brushProperty name="height" value="0.05" units="cm"/>
      <inkml:brushProperty name="color" value="#E71224"/>
    </inkml:brush>
  </inkml:definitions>
  <inkml:trace contextRef="#ctx0" brushRef="#br0">117 1 10496,'-7'10'7742,"-3"12"-6359,-4 23-766,3 1 1,-8 61-1,0 99-500,12-114 31,-15 579-1812,16-471-6778,5-160 6826</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04T05:37:34.531"/>
    </inkml:context>
    <inkml:brush xml:id="br0">
      <inkml:brushProperty name="width" value="0.05" units="cm"/>
      <inkml:brushProperty name="height" value="0.05" units="cm"/>
    </inkml:brush>
  </inkml:definitions>
  <inkml:trace contextRef="#ctx0" brushRef="#br0">2 136 4480,'-2'1'15079,"10"-2"-16255,10-1 1599,0 0-1,0-1 0,34-12 0,-28 8-335,159-52 153,-157 51-335,15-6-665,-14 4-3467,-14-1-4184,-8 6 5601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04T05:37:35.253"/>
    </inkml:context>
    <inkml:brush xml:id="br0">
      <inkml:brushProperty name="width" value="0.05" units="cm"/>
      <inkml:brushProperty name="height" value="0.05" units="cm"/>
    </inkml:brush>
  </inkml:definitions>
  <inkml:trace contextRef="#ctx0" brushRef="#br0">23 0 5120,'-3'47'8225,"-4"11"-6222,-6 88-2247,13-108 372,2 1 0,10 63 0,-5-68-1155,-2-14-1055,-1 1 0,-1 0 0,1 23 0,-4-31-691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04T05:38:50.653"/>
    </inkml:context>
    <inkml:brush xml:id="br0">
      <inkml:brushProperty name="width" value="0.05" units="cm"/>
      <inkml:brushProperty name="height" value="0.05" units="cm"/>
      <inkml:brushProperty name="color" value="#E71224"/>
    </inkml:brush>
  </inkml:definitions>
  <inkml:trace contextRef="#ctx0" brushRef="#br0">82 12 7936,'0'-1'221,"0"1"1,0-1 0,0 1-1,0 0 1,0-1-1,0 1 1,0-1-1,-1 1 1,1-1 0,0 1-1,0-1 1,0 1-1,-1 0 1,1-1 0,0 1-1,-1 0 1,1-1-1,0 1 1,0 0-1,-1-1 1,1 1 0,-1 0-1,1 0 1,0-1-1,-1 1 1,1 0 0,-1 0-1,1 0 1,-1-1-1,1 1 1,0 0 0,-1 0-1,1 0 1,-1 0-1,-6 8 3405,1 4-4090,-1 13 856,0 0 0,1 0 1,1 0-1,-1 29 0,1 100-289,5 975 761,-4-957-726,3-147-1689,-7 37 0,2-25-3021,3-20 3383</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04T05:38:51.384"/>
    </inkml:context>
    <inkml:brush xml:id="br0">
      <inkml:brushProperty name="width" value="0.05" units="cm"/>
      <inkml:brushProperty name="height" value="0.05" units="cm"/>
      <inkml:brushProperty name="color" value="#E71224"/>
    </inkml:brush>
  </inkml:definitions>
  <inkml:trace contextRef="#ctx0" brushRef="#br0">111 101 5248,'-1'-2'371,"1"0"-1,0 0 1,0 0 0,-1 0 0,1 0 0,-1 0-1,0 1 1,0-1 0,1 0 0,-1 0 0,0 1-1,0-1 1,-1 0 0,1 1 0,0-1 0,-1 1-1,1-1 1,0 1 0,-3-1 0,1-1-126,0 1 0,0 1 0,0-1 0,-1 0 1,1 1-1,-1-1 0,1 1 0,-1 0 0,1 0 0,-5 0 0,6 1-225,0-1-1,-1 1 1,1 0-1,0 0 1,0 0-1,0 1 1,-1-1-1,1 0 1,0 1-1,0-1 1,0 1-1,0 0 1,-1 0-1,1 0 1,-3 2 0,4-2-10,0 0 0,0 0 0,0 1 0,0-1 0,0 0 0,0 0 0,1 1 0,-1-1 1,0 1-1,1-1 0,-1 0 0,1 1 0,-1-1 0,1 1 0,0 0 0,0-1 0,-1 1 1,1-1-1,0 1 0,1-1 0,-1 1 0,0-1 0,0 1 0,1-1 0,0 3 1,-1-3-26,0 0 0,0 0 1,1 0-1,-1 0 0,0 0 1,1 1-1,-1-1 0,1 0 1,-1 0-1,1 0 0,0 0 1,0 0-1,-1-1 1,1 1-1,0 0 0,0 0 1,0 0-1,0-1 0,0 1 1,0 0-1,0-1 0,0 1 1,1 0-1,0-1-7,0 1 1,0-1-1,0 0 0,0 0 1,0 0-1,0 0 0,0-1 1,0 1-1,-1 0 1,1-1-1,0 1 0,0-1 1,2 0-1,0-1 11,1-1 0,-1 1 1,1-1-1,-1 0 0,0 0 0,0 0 0,0 0 1,0-1-1,-1 1 0,4-5 0,1-5 49,-5 9-18,0 1 0,-1-1 0,0 0 0,0 0 0,0 0 0,0 0 0,0 0 0,-1 0 1,0 0-1,0-1 0,0 1 0,1-8 0,-2 12-21,0 0 0,0 0 0,0 0 0,0-1 1,0 1-1,0 0 0,0 0 0,0 0 0,0 0 0,0-1 0,0 1 1,0 0-1,-1 0 0,1 0 0,0 0 0,0-1 0,0 1 1,0 0-1,0 0 0,0 0 0,0 0 0,0 0 0,-1-1 0,1 1 1,0 0-1,0 0 0,0 0 0,0 0 0,0 0 0,-1 0 0,1 0 1,0 0-1,0 0 0,0 0 0,0 0 0,-1-1 0,1 1 1,0 0-1,0 0 0,0 0 0,0 0 0,-1 0 0,-9 4-324,-6 8-1041,2 5-4853,13-12 5393</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04T05:38:52.453"/>
    </inkml:context>
    <inkml:brush xml:id="br0">
      <inkml:brushProperty name="width" value="0.05" units="cm"/>
      <inkml:brushProperty name="height" value="0.05" units="cm"/>
      <inkml:brushProperty name="color" value="#E71224"/>
    </inkml:brush>
  </inkml:definitions>
  <inkml:trace contextRef="#ctx0" brushRef="#br0">341 76 5504,'0'0'1834,"-14"-25"3953,9 20-5124,-1-2 6,-1 1 1,0 0-1,-13-9 0,17 13-592,0 0 1,0 1 0,0 0 0,0 0 0,-1-1-1,1 2 1,0-1 0,0 0 0,-1 1 0,1-1-1,0 1 1,-1 0 0,1 0 0,-6 1-1,1 1 0,1 0 0,-1 1 0,1 0 0,0 0 0,0 0 0,0 1 0,0 0 0,-10 7 0,-1 4-37,-26 26 1,35-31-31,0 0 0,0 1 1,1 0-1,1 0 0,0 1 1,0 0-1,1 1 0,1-1 1,0 1-1,1 0 0,0 0 1,1 1-1,0-1 0,2 1 1,-2 15-1,3-27-14,0-1 1,0 1-1,0 0 0,0-1 0,0 1 1,0 0-1,0 0 0,1-1 0,-1 1 1,1-1-1,-1 1 0,1 0 0,-1-1 0,1 1 1,0-1-1,0 1 0,0-1 0,0 0 1,0 1-1,0-1 0,0 0 0,0 0 1,1 1-1,-1-1 0,0 0 0,1 0 1,-1-1-1,1 1 0,-1 0 0,1 0 1,-1-1-1,1 1 0,0-1 0,-1 1 1,1-1-1,0 0 0,-1 0 0,1 1 1,0-1-1,-1 0 0,1-1 0,0 1 1,3-1-1,5-1 5,0-1 0,0 0 0,0-1 0,-1 0 0,1-1 0,-1 0 0,0 0 0,0-1 0,-1 0 0,0-1 0,0 0 1,0 0-1,-1-1 0,11-14 0,-7 8 213,-1-1 0,0 0 0,-2-1 0,0 0 0,0 0 0,-1-1 0,7-31 0,-13 47 392,-2 3-198,-3 12-37,-9 37-252,-8 31-115,-11 96 1,4 80-20,23 69-2091,4-82-332,-6-179-1236,3-43 2933</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04T05:38:53.004"/>
    </inkml:context>
    <inkml:brush xml:id="br0">
      <inkml:brushProperty name="width" value="0.05" units="cm"/>
      <inkml:brushProperty name="height" value="0.05" units="cm"/>
      <inkml:brushProperty name="color" value="#E71224"/>
    </inkml:brush>
  </inkml:definitions>
  <inkml:trace contextRef="#ctx0" brushRef="#br0">213 20 6656,'15'-16'2144,"-12"13"208,-23 30 2818,-2 20-4581,10-17-13,-15 37-389,-35 127 0,5 126-273,26 49-26,34-108 527,1-213-309,2-1-1,2 1 1,22 71 0,-22-98-135,0 1 1,1-2-1,20 33 1,-25-46 30,1 0 0,0 0-1,1 0 1,-1 0 0,1-1 0,1 0-1,-1 0 1,1-1 0,0 0 0,0 0 0,0 0-1,12 4 1,-16-8 10,-1 0 0,0 0 0,1 0 1,-1-1-1,1 1 0,-1-1 0,1 0 0,-1 0 0,1 0 0,-1 0 0,1 0 0,-1 0 0,1-1 1,-1 1-1,0-1 0,1 0 0,-1 1 0,0-1 0,3-2 0,-2 1 3,0 0 1,0 0-1,0-1 0,-1 1 0,1-1 0,-1 0 1,0 0-1,1 0 0,-1 0 0,-1 0 0,4-6 1,-1-2 5,0 0 0,-1 0-1,0 0 1,-1 0 0,0 0 0,-1-1 0,0-12 0,-1 14-23,-1 1 0,0-1 0,0 0 0,-1 1 1,-1-1-1,0 1 0,0 0 0,0 0 0,-1 0 0,-1 0 0,1 1 0,-1-1 0,-1 1 0,0 1 0,0-1 1,0 1-1,-9-8 0,9 10-126,-1 0 0,1 0 0,-1 0 0,0 1 0,-1 1 0,1-1 0,0 1 0,-1 0 1,-8-2-1,8 3-293,1 1 0,0 0 1,-1 1-1,0-1 0,1 1 0,-1 1 1,1-1-1,-1 1 0,1 1 1,-12 3-1,-7 5-320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6T00:45:09.832"/>
    </inkml:context>
    <inkml:brush xml:id="br0">
      <inkml:brushProperty name="width" value="0.05" units="cm"/>
      <inkml:brushProperty name="height" value="0.05" units="cm"/>
      <inkml:brushProperty name="color" value="#E71224"/>
    </inkml:brush>
  </inkml:definitions>
  <inkml:trace contextRef="#ctx0" brushRef="#br0">141 193 6528,'-9'-6'1642,"1"0"-1,1 0 1,-9-10 0,14 14-1429,0 0 1,0 0 0,0-1-1,0 1 1,0-1-1,1 1 1,-1-1-1,1 0 1,-1 0-1,1 0 1,0 1 0,1-1-1,-1 0 1,0-4-1,1 5-142,1-1 1,-1 1-1,1 0 0,0 0 0,0 0 0,0-1 1,0 1-1,0 0 0,0 0 0,1 0 1,-1 0-1,1 1 0,2-4 0,26-22 397,-25 23-429,4-2 24,0 0 0,0 0 0,0 1-1,1 0 1,-1 1 0,1 0 0,0 1 0,0 0-1,1 0 1,14-1 0,-12 2-106,-1 1-1,1 1 0,0 0 1,0 0-1,-1 2 1,1-1-1,-1 2 0,16 4 1,-23-6 90,-1 1 1,1-1-1,-1 1 0,0 1 1,0-1-1,0 0 0,0 1 1,0 0-1,0 0 1,-1 0-1,0 0 0,1 1 1,-1-1-1,0 1 0,-1 0 1,4 5-1,-3-3-23,-1-1 0,0 1 1,-1 0-1,1 0 0,-1 0 0,0 0 0,-1 0 0,1 0 0,-1 0 0,0 0 1,-1 7-1,-3 9-80,-1 0 1,-1-1 0,-1 0-1,0 0 1,-17 31-1,-3 3-221,-2-1 0,-63 87-1,-29 4 225,120-144 81,0 1-1,-1 0 1,1-1 0,0 1-1,0 0 1,0-1-1,0 1 1,0 0 0,0 0-1,1 0 1,-1 0-1,0 0 1,1 0 0,0 0-1,0 0 1,-1 0-1,1 0 1,0 0 0,0 0-1,1 0 1,0 4 0,0-3 11,1 0 1,-1 0 0,1 0 0,0-1 0,0 1 0,0-1-1,0 1 1,0-1 0,1 0 0,-1 0 0,1 0 0,5 3-1,21 15 198,0 1-1,-1 1 0,46 48 1,-63-58-141,0 0 1,-1 1 0,-1 1 0,0-1 0,-1 2 0,0-1 0,-1 1-1,-1 0 1,0 0 0,5 24 0,-9-25 8,-1-1-1,0 0 1,-1 1-1,0-1 1,-1 0-1,0 0 1,-2 1-1,1-1 1,-2 0 0,-6 17-1,-1-3 35,-2 1 0,0-2 1,-26 37-1,28-48-111,0-1 0,-1-1 0,0 0 0,-1 0 1,-1-1-1,-27 18 0,19-16-1083,-27 13 1,-22 2-5349,36-20 1358,6-5 1824</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04T05:38:56.748"/>
    </inkml:context>
    <inkml:brush xml:id="br0">
      <inkml:brushProperty name="width" value="0.05" units="cm"/>
      <inkml:brushProperty name="height" value="0.05" units="cm"/>
    </inkml:brush>
  </inkml:definitions>
  <inkml:trace contextRef="#ctx0" brushRef="#br0">237 11 6528,'22'-10'5765,"-18"18"-2026,-5-3-3487,0-1 0,0 1 0,0 0 0,-1-1 0,1 1 0,-1-1 0,-1 0 0,-4 8 1,-4 9-5,-14 42 60,-22 89 1,23-69-270,-13 53 3,5 1-1,-23 245 1,42-177-43,17 258-1,10-280-26,8-2 0,76 303-1,-89-451 37,1-1 0,2-1 0,27 53 0,-31-69-38,1-1 0,1 1 0,0-2 1,1 0-1,0 0 0,1-1 0,1 0 0,0-1 0,18 12 0,-14-11-93,-12-8-597,0 0 0,1-1-1,-1 1 1,1-1-1,-1 0 1,1 0 0,0-1-1,0 0 1,0 0-1,0 0 1,8 0 0,4-4-432</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04T05:38:57.968"/>
    </inkml:context>
    <inkml:brush xml:id="br0">
      <inkml:brushProperty name="width" value="0.05" units="cm"/>
      <inkml:brushProperty name="height" value="0.05" units="cm"/>
    </inkml:brush>
  </inkml:definitions>
  <inkml:trace contextRef="#ctx0" brushRef="#br0">251 60 5888,'-3'-3'722,"0"-1"-1,0 0 1,1 0 0,-1 0 0,1 0-1,0 0 1,0-1 0,1 1 0,-1-1-1,1 1 1,-2-11 2325,4 33-1687,4-2-1198,1 1 0,1-1 0,1 0 0,0 0 0,1-1 0,13 17 1,-10-13-2,81 117 602,-47-72-497,-3 2 1,52 107 0,-64-99-122,-3 1 1,-4 1-1,-3 1 1,-4 1 0,-2 1-1,-5 1 1,-3-1-1,-3 1 1,-9 114 0,1-153-98,-3 1 0,0-1 0,-3-1 0,-2 0 0,-1 0 0,-2-1 0,-1-1 0,-2 0 0,-2-1 0,-2-2 0,-1 0 0,-35 41 0,-255 259-1158,272-297-3004,-67 48-1,65-58 3145</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04T05:38:58.989"/>
    </inkml:context>
    <inkml:brush xml:id="br0">
      <inkml:brushProperty name="width" value="0.05" units="cm"/>
      <inkml:brushProperty name="height" value="0.05" units="cm"/>
    </inkml:brush>
  </inkml:definitions>
  <inkml:trace contextRef="#ctx0" brushRef="#br0">15 216 6144,'-6'7'980,"-3"4"2758,9-11-3640,0 0 0,0 1-1,0-1 1,0 1 0,0-1-1,0 0 1,0 1 0,1-1-1,-1 0 1,0 1 0,0-1-1,0 0 1,0 1 0,0-1-1,1 0 1,-1 1 0,0-1-1,0 0 1,1 1 0,-1-1-1,0 0 1,0 0 0,1 1-1,-1-1 1,0 0 0,1 0-1,-1 0 1,0 1 0,1-1-1,-1 0 1,0 0 0,1 0-1,-1 0 1,1 0 0,0 0-1,34 12 863,62 12 0,-45-15-568,-1-3 0,66 1 0,102-14 533,175-38-62,-313 34-718,348-66 322,-4-24 69,-233 54-237,-174 43-511,1 1 0,-1 0 0,29 0 0,-43 3-1798,-16 0-6172,-1 0 5169</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04T05:39:00.057"/>
    </inkml:context>
    <inkml:brush xml:id="br0">
      <inkml:brushProperty name="width" value="0.05" units="cm"/>
      <inkml:brushProperty name="height" value="0.05" units="cm"/>
    </inkml:brush>
  </inkml:definitions>
  <inkml:trace contextRef="#ctx0" brushRef="#br0">26 591 7808,'-7'-8'2164,"2"3"1221,-2 14-2353,6-5-1015,0-1 0,0 1 0,0 0 0,0 0 0,0 0 1,1-1-1,0 1 0,-1 0 0,1 0 0,2 7 0,9 40 66,-3-23 25,13 63 210,3 0 0,53 124 0,-73-206-285,0-1 1,1 1-1,0-1 0,1 0 0,-1 0 0,1-1 0,1 1 0,9 7 1,-14-13-16,0-1 0,-1 1 0,1-1 0,0 0 1,0 0-1,0 1 0,0-1 0,0-1 1,0 1-1,0 0 0,0-1 0,0 1 0,1-1 1,-1 1-1,0-1 0,0 0 0,1 0 0,-1 0 1,0 0-1,0 0 0,0-1 0,1 1 1,-1-1-1,0 1 0,0-1 0,0 0 0,0 0 1,0 0-1,0 0 0,0 0 0,0-1 1,0 1-1,-1 0 0,1-1 0,0 1 0,-1-1 1,1 0-1,-1 1 0,0-1 0,2-3 0,4-6 49,0-1-1,-1 1 0,0-1 0,-1-1 1,0 1-1,-1-1 0,0 1 0,-1-1 1,-1 0-1,2-24 0,-2-12-161,-7-76 0,4 103 100,-3-53-153,1 15 409,-13-86-1,13 129-165,-1-1 0,-1 1 0,-1 0 0,0 1 0,-1-1 0,0 1 0,-2 0 0,0 1 0,-15-20 0,5 19-1,-3-4 48,21 19-139,0 1 1,0-1-1,1 0 0,-1 0 1,1 0-1,-1 1 0,0-1 1,1 0-1,0 0 0,-1 0 1,1 0-1,-1 0 0,1 0 1,0 0-1,0 0 0,0 0 1,0 0-1,0 0 0,0 0 1,0 0-1,0-1 0,1 0-3,0 0 0,1 1 0,-1-1 0,0 1 0,1-1 0,-1 1 0,1 0 0,0 0 0,-1-1 0,1 1 0,0 0 0,0 0 0,0 1 0,0-1 0,0 0 0,0 1 0,0-1 0,0 1 0,2-1 0,2 0 0,41-10 11,77-7 1,-9 2 35,139-35 303,100-18 253,-254 55-322,160-3-1,-248 17-215,3 0-94,0 0 0,-1-1 0,1 0 0,17-5 0,-28 5-378,0 0 0,0-1 1,0 1-1,0-1 0,0 0 1,-1 0-1,1-1 0,0 1 0,-1-1 1,0 0-1,0 1 0,0-2 1,0 1-1,0 0 0,0 0 1,-1-1-1,1 0 0,2-7 1,1-8-602</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04T05:39:02.905"/>
    </inkml:context>
    <inkml:brush xml:id="br0">
      <inkml:brushProperty name="width" value="0.05" units="cm"/>
      <inkml:brushProperty name="height" value="0.05" units="cm"/>
      <inkml:brushProperty name="color" value="#E71224"/>
    </inkml:brush>
  </inkml:definitions>
  <inkml:trace contextRef="#ctx0" brushRef="#br0">36 173 4992,'-1'0'154,"0"1"1,0-1-1,1 1 0,-1-1 1,0 0-1,0 1 0,1-1 1,-1 0-1,0 1 0,0-1 1,0 0-1,0 0 0,1 0 1,-1 0-1,0 0 0,0 0 1,0 0-1,0 0 0,0 0 1,0 0-1,1 0 0,-1 0 1,0-1-1,0 1 0,0 0 1,1-1-1,-1 1 0,0-1 0,0 1 1,1-1-1,-1 1 0,0-1 1,1 1-1,-1-1 0,0 0 1,1 1-1,-1-1 0,1 0 1,-1 1-1,1-1 0,-1-1 1,0 0 26,1-1 1,-1 1-1,0 0 1,1-1-1,0 1 1,0 0-1,-1-1 1,1 1 0,1 0-1,-1-1 1,0 1-1,0 0 1,1-1-1,0 1 1,1-4-1,2-3-71,1 0 1,1 0-1,0 1 0,0-1 0,0 1 1,1 1-1,1-1 0,-1 1 0,1 0 0,0 1 1,18-11-1,-20 14-79,1 0 0,0 0-1,-1 1 1,1 0 0,0 0 0,0 1 0,0-1-1,0 2 1,15-1 0,-20 1-14,0 0 1,1 0-1,-1 1 0,0-1 1,1 0-1,-1 1 0,0 0 0,0 0 1,1-1-1,-1 1 0,0 0 1,0 1-1,0-1 0,0 0 0,0 1 1,0-1-1,-1 1 0,1-1 1,0 1-1,-1 0 0,1 0 0,-1 0 1,0 0-1,0 0 0,1 0 1,-1 0-1,-1 0 0,1 0 0,0 1 1,0-1-1,-1 0 0,1 1 1,-1 3-1,1 3-74,-1 0 0,-1 0 0,1 0 0,-1 0 0,-1 0 0,0-1 0,0 1 0,-1 0 0,0-1 0,0 1 0,-6 9 0,-7 9-77,-35 48 1,24-37 449,26-37-298,1-1 1,-1 1-1,1 0 0,-1 0 0,1 0 0,-1 0 1,1 0-1,0 0 0,-1 0 0,1-1 0,0 1 1,0 0-1,0 0 0,0 0 0,0 0 1,0 0-1,0 0 0,0 0 0,0 0 0,0 0 1,0 0-1,1 0 0,-1 0 0,1 1 0,0 0-4,1 0 0,-1 0-1,0 0 1,1-1 0,0 1-1,-1 0 1,1-1 0,0 0-1,0 1 1,3 1 0,5 2 11,1 0 1,0-1-1,15 5 1,-22-8 18,11 3 156,0 2 1,-1-1-1,1 2 0,-1 0 0,-1 0 1,14 10-1,-24-14-155,-1-1 0,1 0 0,0 1 0,-1 0 0,1-1 0,-1 1 0,0 0 0,0 0 0,0 0 0,-1 0 0,1 1 0,-1-1 0,3 7 0,-4-7-66,0 0 0,0 0 0,0 0 0,0 0 0,0 0 0,-1 0 0,1 0 0,-1 0 0,0 0 0,0 0-1,0 0 1,0 0 0,-1 0 0,1 0 0,-1-1 0,1 1 0,-1-1 0,-4 5 0,-20 24-34,-1-2-1,-37 31 1,-24 7-3075,87-67 3058,-21 13-3221,21-12 3113,1-1 0,-1 1 0,0-1 0,0 0 0,1 1 0,-1-1 0,0 0 0,0 1-1,1-1 1,-1 0 0,0 0 0,0 0 0,0 0 0,0 0 0,1 0 0,-1 0-1,0 0 1,0 0 0,0 0 0,0 0 0,1 0 0,-1-1 0,0 1 0,0 0 0,-1-1-1,1-9-869</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04T05:39:03.497"/>
    </inkml:context>
    <inkml:brush xml:id="br0">
      <inkml:brushProperty name="width" value="0.05" units="cm"/>
      <inkml:brushProperty name="height" value="0.05" units="cm"/>
      <inkml:brushProperty name="color" value="#E71224"/>
    </inkml:brush>
  </inkml:definitions>
  <inkml:trace contextRef="#ctx0" brushRef="#br0">89 151 7808,'-7'1'747,"-1"0"0,0 0-1,0-1 1,0 0 0,-11-1 0,17 1-641,0-1 1,1 1-1,-1 0 0,0-1 0,0 0 0,1 1 0,-1-1 1,0 0-1,1 0 0,-1 0 0,1 0 0,-1 0 1,-1-1-1,3 1-13,-1 0 1,1 0 0,-1 0 0,0 0 0,1 0-1,0 0 1,-1 0 0,1 0 0,0 0-1,-1 0 1,1 0 0,0-1 0,0 1-1,0 0 1,0 0 0,0 0 0,0 0 0,0 0-1,0 0 1,1 0 0,-1 0 0,0-1-1,1 0 1,2-5 47,1 0 0,-1 1 0,1-1 0,0 1 0,0 0 0,1 0 0,0 0 1,0 1-1,1 0 0,-1 0 0,1 0 0,0 1 0,8-6 0,-7 6-10,0 0 1,0 1 0,0-1-1,0 1 1,0 1-1,1-1 1,0 1-1,-1 1 1,1-1 0,0 1-1,0 1 1,13-1-1,-18 2-138,0-1 0,-1 1 1,1-1-1,0 1 0,0 0 0,-1 0 0,1 0 0,0 0 0,-1 0 0,1 1 0,-1-1 0,0 1 0,1 0 0,-1-1 0,0 1 0,0 0 0,2 3 0,-2-2-20,0 1 1,1 0-1,-2 0 0,1-1 0,0 1 0,-1 0 0,0 0 1,0 0-1,0 1 0,0 5 0,0 9-96,-2 0-1,0 0 1,-1-1-1,-6 24 1,5-27 72,-16 69-64,-36 98-1,23-84-138,31-96 281,0 0-1,1 0 0,-1 1 1,0-1-1,1 0 1,0 1-1,0-1 1,0 1-1,0-1 0,0 0 1,0 1-1,0-1 1,1 0-1,-1 1 1,1-1-1,1 4 1,-1-5 22,0 1 1,0-1-1,0 0 1,1 0-1,-1 0 1,0 0 0,0 0-1,1-1 1,-1 1-1,1 0 1,-1-1 0,0 1-1,1 0 1,-1-1-1,1 0 1,-1 1-1,1-1 1,0 0 0,-1 0-1,1 0 1,-1 0-1,1 0 1,-1 0 0,1-1-1,1 1 1,43-7 586,-26 3-1339,0 1-1,1 1 1,-1 1-1,1 0 1,0 2-1,35 5 1,-33 1 154</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04T05:39:06.655"/>
    </inkml:context>
    <inkml:brush xml:id="br0">
      <inkml:brushProperty name="width" value="0.05" units="cm"/>
      <inkml:brushProperty name="height" value="0.05" units="cm"/>
      <inkml:brushProperty name="color" value="#E71224"/>
    </inkml:brush>
  </inkml:definitions>
  <inkml:trace contextRef="#ctx0" brushRef="#br0">162 268 5760,'0'0'186,"-1"0"1,1 0 0,-1 0-1,1 0 1,0 0-1,-1-1 1,1 1 0,-1 0-1,1 0 1,0-1 0,-1 1-1,1 0 1,0 0-1,-1-1 1,1 1 0,0 0-1,0-1 1,-1 1-1,1 0 1,0-1 0,0 1-1,0-1 1,-1 1-1,1 0 1,0-1 0,0 1-1,0-1 1,0 0-1,-2-20 1730,2 15-1588,0-1 1,1 1 0,0-1 0,3-8-1,-1 8-113,0 1-1,1-1 1,0 0-1,0 1 1,1 0-1,0 0 1,0 1-1,1-1 1,7-5-1,10-8 319,26-14 0,-43 28-475,14-8-108,0 2 0,0 0 0,35-14 0,-47 23 44,-1-1 0,1 1-1,0 0 1,0 1 0,0-1 0,0 2 0,0-1-1,0 1 1,0 0 0,0 1 0,0 0 0,-1 0-1,1 1 1,9 3 0,-15-5 25,0 1-1,0 0 1,0 0-1,0 0 1,0 0-1,0 0 1,0 0-1,-1 1 1,1-1-1,0 0 1,-1 1-1,1 0 1,-1-1-1,0 1 1,1 0-1,-1 0 1,0 0-1,0 0 1,0 0-1,0 0 1,0 0-1,-1 0 1,1 0-1,-1 0 1,1 0 0,-1 0-1,0 1 1,0-1-1,0 0 1,0 0-1,0 0 1,0 1-1,-2 3 1,-1 5-3,0 0 1,-1 1-1,-1-1 1,0-1-1,-7 12 0,5-9 8,-22 36-408,-3-1 0,-1-2 0,-43 45 0,40-56 305,28-28 64,0 0 0,0 1 0,1 0 0,-11 14-1,18-21 22,-1-1-1,1 1 1,0-1-1,-1 1 0,1-1 1,-1 1-1,1-1 0,0 1 1,0 0-1,-1-1 0,1 1 1,0-1-1,0 1 0,0 0 1,-1-1-1,1 1 0,0-1 1,0 1-1,0 0 0,0-1 1,0 1-1,0 0 0,0-1 1,1 1-1,-1-1 0,0 1 1,0 0-1,0-1 1,1 1-1,-1-1 0,0 1 1,1 0-1,-1-1 0,0 1 1,1-1-1,-1 1 0,1-1 1,-1 0-1,0 1 0,1-1 1,0 1-1,-1-1 0,1 0 1,-1 1-1,1-1 0,-1 0 1,1 0-1,0 1 0,-1-1 1,1 0-1,-1 0 0,1 0 1,0 0-1,0 0 0,7 1 109,-1-1 0,1 1 0,14-3-1,-10 1-30,-1 1-29,0 1 0,0 0 0,0 0 0,-1 1 0,1 0 0,0 1 0,-1 0 0,0 1 0,0 0 0,15 9 0,-20-10-65,-1 0 1,1 0-1,-1 1 1,0 0-1,0 0 1,0 0-1,0 0 1,-1 0-1,0 1 1,0 0-1,0-1 1,0 1-1,-1 0 1,1 0-1,-2 1 1,1-1-1,0 0 1,-1 1-1,0-1 1,0 1-1,-1-1 1,1 8-1,-2-5 51,0 0-1,0 0 1,0-1-1,-1 1 0,0 0 1,-1-1-1,0 1 0,0-1 1,0 0-1,-1 0 0,0 0 1,-1-1-1,1 1 0,-1-1 1,0 0-1,-1 0 1,1-1-1,-1 0 0,-10 7 1,-6 3-45,0-1 0,0-1 0,-1-1 0,-43 15 0,19-9-511,17-6-133,-1 0 0,0-2 1,-1-1-1,-43 6 0,73-15 450,0 0 0,-1 0 0,1 0 0,-1 0 0,1 0 0,0 0 0,-1-1 0,1 1 0,0-1 0,-1 0 0,1 1 0,0-1 0,0 0 0,0 0 0,-3-2 0,-5-9-435</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04T05:39:07.616"/>
    </inkml:context>
    <inkml:brush xml:id="br0">
      <inkml:brushProperty name="width" value="0.05" units="cm"/>
      <inkml:brushProperty name="height" value="0.05" units="cm"/>
      <inkml:brushProperty name="color" value="#E71224"/>
    </inkml:brush>
  </inkml:definitions>
  <inkml:trace contextRef="#ctx0" brushRef="#br0">81 230 3712,'3'-3'481,"0"-1"0,0 0 0,-1 1 0,1-1 0,-1 0 0,0 0 0,0 0 0,2-9 0,6-12 1499,3 2-978,-6 9-245,0 1 1,1 0-1,0 0 1,1 1-1,1 0 0,16-15 1,-20 22-723,0 1 1,1 0-1,-1 1 0,1 0 1,0 0-1,-1 0 1,1 1-1,1 0 0,-1 0 1,0 1-1,0 0 1,1 0-1,-1 1 0,12 0 1,-12 0-28,0 0 0,-1 1 1,1 0-1,-1 0 0,1 1 1,-1 0-1,1 0 0,-1 0 0,0 1 1,0 0-1,0 0 0,0 1 1,-1-1-1,1 1 0,-1 0 1,7 8-1,-9-8-14,-1-1-1,0 1 1,0 0 0,0 1 0,-1-1 0,1 0-1,-1 0 1,0 1 0,0-1 0,0 0 0,-1 1 0,0-1-1,0 1 1,0-1 0,0 1 0,-2 7 0,-2 8-152,-1 0 0,-8 24 0,11-37 97,-11 28-189,-2-1 0,-1 0 1,-35 55-1,-75 88-285,-15 23 512,127-177 111,7-14 71,1 1 0,0-1 0,1 1 0,0 0 0,1 0 0,0 1 0,-3 13 0,6-22-110,1-1 1,0 1 0,0-1 0,0 0-1,1 1 1,-1-1 0,0 1 0,0-1-1,1 1 1,-1-1 0,1 1 0,-1-1-1,1 0 1,0 0 0,0 1 0,-1-1 0,1 0-1,0 0 1,0 0 0,0 1 0,0-1-1,0 0 1,0-1 0,1 1 0,-1 0-1,0 0 1,0 0 0,1-1 0,-1 1-1,1-1 1,-1 1 0,0-1 0,1 1 0,-1-1-1,1 0 1,1 0 0,8 2 50,1-1 0,-1 0 1,21-2-1,-14 0-60,113 9-1289,-87-3-1894,1 2-3419,-23-2 3970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04T05:39:07.951"/>
    </inkml:context>
    <inkml:brush xml:id="br0">
      <inkml:brushProperty name="width" value="0.05" units="cm"/>
      <inkml:brushProperty name="height" value="0.05" units="cm"/>
      <inkml:brushProperty name="color" value="#E71224"/>
    </inkml:brush>
  </inkml:definitions>
  <inkml:trace contextRef="#ctx0" brushRef="#br0">37 156 12032,'-9'-20'4575,"4"16"-3583,5-9-32,0 6-256,0-1-1088,-5-1-256,1-1 128,-1-2 192,1 0 224,-1-1-991,5 1-385,0 0-2720,5 0-1120,-5 0 2752</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04T05:39:08.550"/>
    </inkml:context>
    <inkml:brush xml:id="br0">
      <inkml:brushProperty name="width" value="0.05" units="cm"/>
      <inkml:brushProperty name="height" value="0.05" units="cm"/>
      <inkml:brushProperty name="color" value="#E71224"/>
    </inkml:brush>
  </inkml:definitions>
  <inkml:trace contextRef="#ctx0" brushRef="#br0">51 139 10112,'-1'-1'258,"1"-1"1,0 1-1,-1-1 1,1 1-1,0-1 0,0 1 1,0-1-1,0 1 1,0-1-1,0 1 1,1-1-1,-1 1 1,0-1-1,1 1 1,-1 0-1,1-1 0,0 1 1,-1 0-1,1-1 1,1 0-1,7-16 395,-6 12-608,0 0 0,0 0 1,1 0-1,0 1 1,0 0-1,1 0 0,-1 0 1,1 0-1,0 1 1,1 0-1,-1 0 1,8-4-1,-9 5-59,0 1 0,1-1 0,-1 1-1,1 0 1,-1 0 0,1 1 0,0-1 0,0 1 0,-1 0 0,1 0-1,0 1 1,0 0 0,0 0 0,0 0 0,0 0 0,0 1 0,7 1-1,-10-1-73,0-1-1,0 1 0,0 0 0,0 0 0,-1 1 0,1-1 1,0 0-1,-1 1 0,1-1 0,-1 1 0,1-1 0,-1 1 0,0 0 1,0-1-1,0 1 0,0 0 0,0 0 0,0 0 0,0 0 0,0 0 1,-1 0-1,1 0 0,-1 0 0,1 0 0,-1 0 0,0 0 0,0 0 1,0 0-1,0 1 0,-1 1 0,0 9-488,-2 0-1,1 1 1,-9 22 0,2-7 574,7-20 249,0 0 0,0 0 0,1-1 0,0 1 0,1 0-1,0 0 1,1 0 0,-1 0 0,2 0 0,-1 0 0,1-1 0,1 1 0,-1 0 0,2-1 0,-1 0 0,1 0 0,8 13 0,1 1-272,12 18 27,22 52 1,-41-77 66,0 0 0,-1 0 0,-1 1 0,0 0 1,-1-1-1,-1 1 0,0 23 0,-1-27-130,-2 0-1,1 1 1,-1-1-1,-1 0 1,-1-1-1,1 1 1,-2 0-1,1-1 1,-2 1-1,0-1 0,0 0 1,-1-1-1,0 1 1,0-1-1,-2 0 1,1-1-1,-12 12 1,2-5-61,-2-1 0,1 0 0,-33 18 1,44-29 59,-1 0 0,1 0 0,-1-1 0,0 0 1,0 0-1,0-1 0,-1 0 0,1 0 0,0-1 0,-1 0 1,1 0-1,-1-1 0,-12-2 0,18 1-433,0 0 1,-1 0-1,1-1 0,0 0 0,0 1 0,0-1 0,0 0 0,0-1 0,1 1 1,-1 0-1,0-1 0,-3-5 0,2 4 41,-5-5-286</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6T00:45:11.006"/>
    </inkml:context>
    <inkml:brush xml:id="br0">
      <inkml:brushProperty name="width" value="0.05" units="cm"/>
      <inkml:brushProperty name="height" value="0.05" units="cm"/>
      <inkml:brushProperty name="color" value="#E71224"/>
    </inkml:brush>
  </inkml:definitions>
  <inkml:trace contextRef="#ctx0" brushRef="#br0">62 340 6272,'-1'0'378,"0"0"1,-1 0 0,1 0-1,0 0 1,0 0-1,0 0 1,-1-1-1,1 1 1,0 0-1,0-1 1,0 1 0,0-1-1,0 0 1,-1 1-1,1-1 1,0 0-1,1 0 1,-1 1 0,0-1-1,-1-1 1,1 0-143,0 0 0,0 0 0,0 0 1,0 0-1,0 0 0,1 0 0,-1 0 1,1 0-1,-1 0 0,1 0 0,0-3 1,0-6-165,1 0 0,0 1 0,5-21 0,-5 23 364,3-6-178,0-1 0,0 0 1,2 1-1,-1 0 0,2 0 1,0 1-1,1-1 0,0 2 1,17-21-1,-19 26-234,0 1 0,0-1 0,0 2 1,1-1-1,0 1 0,1 0 0,-1 0 0,1 1 1,0 0-1,0 0 0,0 1 0,0 0 0,1 1 1,-1 0-1,1 0 0,-1 0 0,16 1 0,-14 1 32,-1 0 0,1 1 1,-1 0-1,1 1 0,-1 0 0,0 1 0,0 0 0,10 5 0,-13-6-31,-1 1 1,0 0-1,0 0 0,0 1 1,-1 0-1,1-1 1,-1 2-1,0-1 0,0 0 1,0 1-1,-1 0 1,1-1-1,-1 2 0,5 9 1,-3-1 5,-1 0 1,0 1 0,-1-1-1,-1 1 1,0 0-1,-1 0 1,0-1 0,-2 1-1,1 0 1,-2 0-1,-4 19 1,-6 19 9,-34 90-1,45-140-42,-34 78 171,-87 150-1,113-217-163,-61 122-14,42-78 32,-54 82 0,77-132-20,1-3-2,0 0-1,0 1 0,1-1 0,-1 1 0,1 0 1,0 0-1,1 1 0,0-1 0,-3 10 0,6-16 1,-1 1 0,0-1 0,0 0 0,1 1 0,-1-1 0,0 0 0,1 1 0,-1-1 0,1 0 0,-1 0 0,1 1 0,-1-1 0,0 0 0,1 0 0,-1 0 0,1 1 0,-1-1 0,1 0 0,-1 0 0,1 0 0,-1 0 0,1 0 0,-1 0 0,1 0 0,0 0 0,20-1 54,-13 1-29,41 0 42,95 3 330,-119-1-316,0 1 0,1 1 0,40 13 1,-49-11 22,0 0 0,15 9 0,-7 1-7487,-21-13 5292,1-5 970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04T05:39:09.285"/>
    </inkml:context>
    <inkml:brush xml:id="br0">
      <inkml:brushProperty name="width" value="0.05" units="cm"/>
      <inkml:brushProperty name="height" value="0.05" units="cm"/>
      <inkml:brushProperty name="color" value="#E71224"/>
    </inkml:brush>
  </inkml:definitions>
  <inkml:trace contextRef="#ctx0" brushRef="#br0">342 80 8832,'1'-5'669,"0"0"-1,-1-1 1,1 1 0,-1 0 0,0-1 0,0 1 0,-2-9 0,2 12-627,-1 1 0,1-1 1,-1 1-1,0-1 0,0 1 0,1-1 1,-1 1-1,0 0 0,0-1 0,0 1 1,-1 0-1,1 0 0,0 0 0,0-1 0,-1 1 1,1 1-1,0-1 0,-1 0 0,1 0 1,-1 0-1,1 1 0,-1-1 0,1 1 1,-1-1-1,0 1 0,1 0 0,-1 0 1,0-1-1,-1 1 0,-8 0-101,0 1 0,1-1 0,-1 2 0,0-1 0,1 1 0,0 1 0,-1 0 0,1 1-1,-14 7 1,-10 6 33,-41 28-1,61-35-17,13-10 43,-6 5-34,-1 0 0,1 0 0,1 0 1,-1 1-1,-8 9 0,14-13 29,-1-1 1,1 1-1,0 0 0,0-1 1,0 1-1,0 0 1,1 0-1,-1 0 0,0-1 1,1 1-1,-1 0 1,1 0-1,0 0 0,0 0 1,0 0-1,0 0 1,0 0-1,0 0 0,0 0 1,0 0-1,1 0 1,-1 0-1,1 0 0,0 0 1,-1 0-1,1 0 1,0-1-1,0 1 0,0 0 1,2 1-1,9 11 135,1 0 0,0-1 0,1-1 0,1 0 0,0-1 0,0 0 0,19 9 0,12 9 130,-26-16-168,-1 1 0,0 1 0,-1 1 0,22 25 1,-34-34-171,0 1-1,-1-1 1,0 1 0,0 0 0,-1 1 0,0-1 0,-1 1 0,1 0 0,-2 0 0,1 0 0,-1 0-1,-1 0 1,1 0 0,-1 13 0,-2-10-144,0 1-1,0-1 0,-1 1 1,-1-1-1,0 0 0,-1 0 1,0 0-1,-1-1 0,0 1 1,-1-1-1,0 0 0,-1-1 1,0 1-1,-9 9 0,12-14 238,-1-1 0,0 0 0,-1 0-1,1 0 1,-1-1 0,0 0 0,0 0-1,0 0 1,0-1 0,-1 0 0,0 0-1,1-1 1,-1 1 0,0-2 0,0 1-1,0-1 1,0 0 0,-1 0 0,1-1-1,0 0 1,0 0 0,0-1 0,0 0-1,-1 0 1,-8-3 0,13 3 103,-1 0-1,1 0 1,0 0 0,0-1-1,0 0 1,0 1 0,0-1-1,0 0 1,1 0-1,-1 0 1,0-1 0,1 1-1,0-1 1,-1 1 0,1-1-1,-3-6 1,3 5 27,1 0-1,-1-1 1,1 1-1,0-1 1,0 1-1,0-1 1,1 0-1,-1 1 1,1-1-1,0 0 1,1-4-1,3-10 213,0 0-1,1 0 1,1 1-1,15-32 0,17-31 143,26-61 41,-56 120-451,-1 0 0,-1-1 0,0 0 1,3-36-1,-9 37-503,-1-1-1,-1 1 1,-1-1 0,-9-31 0,4 13-3136,7 32 2949</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04T05:39:09.816"/>
    </inkml:context>
    <inkml:brush xml:id="br0">
      <inkml:brushProperty name="width" value="0.05" units="cm"/>
      <inkml:brushProperty name="height" value="0.05" units="cm"/>
      <inkml:brushProperty name="color" value="#E71224"/>
    </inkml:brush>
  </inkml:definitions>
  <inkml:trace contextRef="#ctx0" brushRef="#br0">204 24 7168,'-5'1'716,"0"-1"0,0 1 1,0-1-1,0 1 0,0 1 1,-8 2-1,5 0-424,1 0 1,-1 0-1,1 0 0,0 1 0,0 0 0,-7 7 0,3-1-204,1 0-1,0 1 1,0 0-1,1 0 0,-10 20 1,13-22 10,2 0 0,-1 0 0,1 0 0,1 1 0,-1 0 0,2 0 0,0 0 1,0 0-1,1 0 0,0 21 0,2-25-65,0-1 0,0 1 0,0-1 0,1 1 0,0-1 0,0 0 0,1 0 0,-1 0 0,1 0 0,1 0 0,-1-1 0,1 1-1,0-1 1,0 0 0,1 0 0,-1 0 0,1-1 0,0 1 0,9 5 0,-6-6 149,0 1-1,0-1 1,1 0-1,-1 0 1,1-1 0,0 0-1,0-1 1,0 0-1,0-1 1,0 1-1,1-2 1,-1 1-1,15-2 1,-17 0-12,1 0-1,0-1 1,0 1-1,-1-2 1,0 1-1,1-1 1,-1 0-1,0 0 1,0-1-1,0 0 1,-1 0-1,0-1 1,1 0-1,-2 0 1,1 0-1,7-10 1,-9 10-108,-1-1 0,1 0 1,-1 0-1,0 0 0,-1 0 0,0-1 1,0 1-1,0-1 0,-1 1 0,0-1 1,0 0-1,0 0 0,-1 1 0,0-1 1,-1 0-1,1 0 0,-1 1 0,-3-12 1,-1 2-98,0-1 0,0 1 0,-2 1 0,0-1 0,-1 1 1,-12-18-1,13 24-82,0 0 1,0 0-1,-1 1 0,0 1 1,0-1-1,-1 1 1,-11-7-1,-24-11-3366,-2 2-7065,43 22 9837,-9-4-2691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04T05:39:11.882"/>
    </inkml:context>
    <inkml:brush xml:id="br0">
      <inkml:brushProperty name="width" value="0.05" units="cm"/>
      <inkml:brushProperty name="height" value="0.05" units="cm"/>
      <inkml:brushProperty name="color" value="#E71224"/>
    </inkml:brush>
  </inkml:definitions>
  <inkml:trace contextRef="#ctx0" brushRef="#br0">189 163 5888,'6'-42'3496,"-3"23"-554,7-31 1,-8 43-2127,0-1 0,-1 1 0,1 0 0,0-15 0,-17 38 298,5 2-1088,1 1-1,1 0 0,0 0 0,1 1 0,-7 35 0,9-33-26,-3 10 6,-83 292-208,86-308 182,-25 93-25,27-98 29,2 0 1,0 1 0,0-1 0,0 0 0,2 1-1,-1-1 1,5 20 0,-5-29 13,1 0-1,-1 0 1,1 0-1,0 1 1,-1-1-1,1 0 1,0 0-1,0 0 1,1 0-1,-1 0 1,0-1-1,1 1 1,-1 0-1,1-1 1,-1 1-1,1-1 1,0 1-1,-1-1 1,1 0-1,0 1 1,0-1-1,0 0 1,0 0-1,0-1 1,1 1-1,-1 0 1,0-1-1,0 1 1,0-1-1,1 0 1,-1 1-1,0-1 1,0 0 0,1-1-1,-1 1 1,3-1-1,8-2 14,-1 0 0,1-1 0,-1-1 0,0 0 0,12-7-1,-19 10-3,235-99-166,-132 67-3195,-36 10-1684,-44 12 3999</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04T05:39:12.215"/>
    </inkml:context>
    <inkml:brush xml:id="br0">
      <inkml:brushProperty name="width" value="0.05" units="cm"/>
      <inkml:brushProperty name="height" value="0.05" units="cm"/>
      <inkml:brushProperty name="color" value="#E71224"/>
    </inkml:brush>
  </inkml:definitions>
  <inkml:trace contextRef="#ctx0" brushRef="#br0">304 5 9984,'-1'0'168,"0"-1"0,0 0 0,-1 1 1,1-1-1,0 1 0,-1-1 0,1 1 1,-1 0-1,1 0 0,0-1 0,-1 1 1,1 0-1,-1 0 0,1 1 0,-1-1 1,1 0-1,0 0 0,-1 1 0,1-1 1,0 0-1,-1 1 0,1 0 1,0-1-1,-1 1 0,1 0 0,0 0 1,0-1-1,0 1 0,0 0 0,0 0 1,0 0-1,0 0 0,0 1 0,0-1 1,0 0-1,1 0 0,-2 2 0,-3 7-189,0 0-1,1 0 0,0 0 1,-3 11-1,4-9 291,-75 263 358,-55 363-1,125-592-2207,3 1 0,1 0 0,3 59-1,6-82-332,3-10 874</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04T05:39:14.704"/>
    </inkml:context>
    <inkml:brush xml:id="br0">
      <inkml:brushProperty name="width" value="0.05" units="cm"/>
      <inkml:brushProperty name="height" value="0.05" units="cm"/>
      <inkml:brushProperty name="color" value="#E71224"/>
    </inkml:brush>
  </inkml:definitions>
  <inkml:trace contextRef="#ctx0" brushRef="#br0">265 11 7936,'0'-1'213,"0"1"0,-1-1 1,1 1-1,0-1 0,-1 0 1,1 1-1,-1-1 0,1 1 1,0-1-1,-1 1 0,1-1 0,-1 1 1,0 0-1,1-1 0,-1 1 1,1-1-1,-1 1 0,0 0 1,1 0-1,-1-1 0,1 1 1,-2 0-1,2 0-59,-1 0 0,0 0 0,1 1-1,-1-1 1,1 0 0,-1 1 0,1-1 0,-1 0 0,1 1 0,-1-1 0,1 0 0,-1 1 0,1-1 0,0 1 0,-1-1-1,1 1 1,0-1 0,-1 1 0,1 0 0,-13 36 1568,11-30-1978,-52 230 1416,23-92-901,-74 427 517,72-326-9488,29-198 6435,3-14 1077</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04T05:39:15.523"/>
    </inkml:context>
    <inkml:brush xml:id="br0">
      <inkml:brushProperty name="width" value="0.05" units="cm"/>
      <inkml:brushProperty name="height" value="0.05" units="cm"/>
      <inkml:brushProperty name="color" value="#E71224"/>
    </inkml:brush>
  </inkml:definitions>
  <inkml:trace contextRef="#ctx0" brushRef="#br0">484 72 9600,'-2'-6'769,"0"0"0,-1 0 0,0 0 0,0 1 0,0-1 0,-8-8 0,10 12-660,-1 0 0,0 0 0,1 0 0,-1 1 1,0-1-1,0 1 0,0 0 0,0-1 0,0 1 0,0 0 0,0 0 0,0 0 1,-1 0-1,1 1 0,0-1 0,0 1 0,-1-1 0,1 1 0,-1 0 0,1 0 1,0 0-1,-4 0 0,-6 3-60,0 1-1,1-1 1,-1 2 0,1 0 0,0 0 0,0 1-1,1 0 1,-15 12 0,-73 68 399,94-83-413,-23 24 74,0 0-1,2 2 1,1 0-1,2 2 1,-23 39-1,42-64-117,0 0 1,1 0-1,0 0 0,0 0 1,0 0-1,-2 12 0,4-15 7,0-1 0,0 0-1,0 1 1,0-1-1,0 1 1,0-1-1,1 1 1,-1-1-1,1 0 1,0 1 0,0-1-1,0 0 1,0 0-1,0 1 1,0-1-1,0 0 1,1 0-1,-1 0 1,1 0 0,3 3-1,10 5 115,0 0-1,1-1 1,0-1 0,1 0 0,0-1-1,21 6 1,41 18 295,-61-22-335,0 1-1,-2 0 1,1 1-1,-1 1 1,-1 1-1,22 22 1,-30-28-88,-1 1-1,0-1 1,0 1 0,-1 1-1,0-1 1,0 1 0,-1 0 0,0 0-1,-1 0 1,0 0 0,0 1-1,-1 0 1,-1-1 0,1 1 0,-1 10-1,-1-8-39,-1 0-1,0 0 0,-1 0 1,0 0-1,-1 0 1,0-1-1,-1 0 0,0 1 1,-1-1-1,-11 18 0,11-22-49,0 1 0,0-2 0,0 1 0,-1-1 0,0 0 0,-1 0 0,1 0 0,-1-1 0,0 0 0,-1 0 0,1-1 0,-1 0 0,0 0 0,0-1 0,-12 4-1,18-7 32,-1 1-1,1 0 0,0-1 0,0 1 0,-1-1 0,1 0 0,0 0 0,0 0 1,-1 0-1,1 0 0,0-1 0,0 1 0,-1-1 0,1 1 0,0-1 0,-4-1 1,5 1 57,0 0 0,0-1 0,1 1 0,-1 0 0,0 0 0,0 0 0,1-1 0,-1 1 0,0 0 0,1 0 0,0-1 0,-1 1 0,1-1 1,0 1-1,-1 0 0,1-1 0,0 1 0,0-1 0,0 1 0,0-1 0,1 1 0,-1 0 0,0-1 0,1 1 0,-1-1 0,0 1 0,2-3 0,10-27 57,1 0-1,2 1 1,1 0-1,26-36 1,19-35 94,-33 47 163,-2-2 1,18-61-1,-35 88-1,-1-1 1,-1-1-1,-2 1 0,-1-1 1,0-60-1,-5 79-202,0 0 1,-1 0-1,0 0 0,-1 0 0,0 1 1,-1-1-1,-8-17 0,10 24-186,-1 1-1,1 0 1,-1 0-1,1 0 0,-1 0 1,0 0-1,-1 0 1,1 1-1,-1 0 1,1-1-1,-1 1 1,0 1-1,0-1 1,0 1-1,-1-1 0,1 1 1,-1 0-1,1 1 1,-1-1-1,0 1 1,-8-2-1,10 3-73,0 0 1,-1 1-1,1-1 0,0 1 1,-1-1-1,1 1 0,0 0 1,0 0-1,0 0 0,0 1 1,0-1-1,0 1 1,0 0-1,0-1 0,-3 5 1,-21 16-394</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04T05:39:15.936"/>
    </inkml:context>
    <inkml:brush xml:id="br0">
      <inkml:brushProperty name="width" value="0.05" units="cm"/>
      <inkml:brushProperty name="height" value="0.05" units="cm"/>
      <inkml:brushProperty name="color" value="#E71224"/>
    </inkml:brush>
  </inkml:definitions>
  <inkml:trace contextRef="#ctx0" brushRef="#br0">45 73 11904,'-13'-17'4480,"8"10"-3489,5-10-415,-4 10-448,-1-1-928,1-1-223,-1 6-1633,-4-1-768</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04T05:39:16.404"/>
    </inkml:context>
    <inkml:brush xml:id="br0">
      <inkml:brushProperty name="width" value="0.05" units="cm"/>
      <inkml:brushProperty name="height" value="0.05" units="cm"/>
      <inkml:brushProperty name="color" value="#E71224"/>
    </inkml:brush>
  </inkml:definitions>
  <inkml:trace contextRef="#ctx0" brushRef="#br0">110 1 8960,'1'0'258,"-1"0"0,1 1 0,-1-1 0,1 1 0,-1-1 0,0 1 0,1 0 0,-1-1 0,0 1 0,1-1 0,-1 1 0,0 0 1,0-1-1,1 1 0,-1 0 0,0-1 0,0 2 0,-1 23 29,0-20 226,-31 152 719,-3 76 42,-10 391 1,44-602-1632,1-2-622,0-1 1,1 0 0,1 1 0,5 23 0,2-21 232</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04T05:39:16.985"/>
    </inkml:context>
    <inkml:brush xml:id="br0">
      <inkml:brushProperty name="width" value="0.05" units="cm"/>
      <inkml:brushProperty name="height" value="0.05" units="cm"/>
      <inkml:brushProperty name="color" value="#E71224"/>
    </inkml:brush>
  </inkml:definitions>
  <inkml:trace contextRef="#ctx0" brushRef="#br0">182 316 8320,'8'-26'796,"-1"8"-148,-2 0 0,-1-1 1,0 1-1,1-24 0,-2 18 103,0 10 54,-1 0-1,-1 0 1,-1 0 0,0 0 0,0 0 0,-2 0-1,-2-17 1,3 30-774,1 0 0,0 0 0,-1 0 0,1 0 1,-1-1-1,1 1 0,-1 0 0,0 0 0,1 0 0,-1 0 0,0 0 0,0 0 0,0 1 1,0-1-1,0 0 0,0 0 0,0 0 0,0 1 0,0-1 0,0 1 0,0-1 0,0 1 0,-2-1 1,1 1-22,0 0 0,0 0 0,0 0 0,0 0 1,0 0-1,0 0 0,0 1 0,0-1 1,1 1-1,-1-1 0,0 1 0,-4 2 1,-2 2-26,-1 0 0,1 1 0,0 0 0,-11 12 0,7-6-14,0 2 0,0-1 1,1 2-1,1-1 0,0 2 0,1-1 0,1 1 0,-8 23 0,12-30 32,1 0 1,1 1 0,0-1 0,0 1-1,1 0 1,0 0 0,0-1 0,1 1-1,1 0 1,-1 0 0,2 0-1,-1-1 1,1 1 0,1-1 0,0 1-1,7 15 1,6 3 197,2-2-1,1 0 1,0-2 0,34 33-1,37 47 173,-74-81-324,-1 1 1,-1 0-1,-1 1 0,-1 1 1,-2 0-1,12 39 0,-17-46-88,-1 0 0,-1 0-1,-1 1 1,0 0 0,-1-1-1,-1 1 1,-1 0 0,-1 0-1,-9 37 1,9-49-8,0-1 0,-1 0 0,0-1 0,-1 1-1,1 0 1,-1-1 0,-1 0 0,1 0 0,-1 0 0,0 0 0,0-1 0,-1 0 0,-10 8 0,13-11-17,0 0 0,0 0 0,0-1 1,0 1-1,0-1 0,-1 1 1,1-1-1,-1 0 0,1-1 0,-1 1 1,1 0-1,-1-1 0,1 0 1,-1 0-1,1 0 0,-1 0 0,1-1 1,-1 1-1,1-1 0,-1 0 1,1 0-1,-1 0 0,1 0 0,0-1 1,0 0-1,-1 1 0,1-1 1,0 0-1,1 0 0,-5-4 0,3 2 3,0-1 0,0 0 0,1 0 0,-1 0 0,1 0 0,0-1 0,1 1 0,-1-1-1,1 0 1,0 0 0,1 0 0,-1 0 0,1 0 0,0 0 0,1 0 0,-1 0 0,1 0 0,1-9-1,2-12 295,0 1-1,13-47 0,37-83 530,-8 24-366,-42 124-371,14-52 199,16-94 0,-31 137-182,0-1 0,-1 1 0,0-1 0,-2 1-1,0-1 1,-1 1 0,-1-1 0,0 1-1,-2 0 1,-8-23 0,9 31-84,-1 0 0,0 1 1,-1-1-1,0 1 0,-12-13 0,16 19-141,0 0-1,0 0 1,0 1-1,0-1 1,-1 0 0,1 1-1,-1-1 1,1 1-1,-1 0 1,0 0-1,-3-1 1,5 2-105,0 0 0,-1 0 0,1 0 1,-1 0-1,1 0 0,0 0 0,-1 0 0,1 1 0,0-1 1,-1 0-1,1 1 0,0-1 0,-1 1 0,1 0 1,0-1-1,0 1 0,0 0 0,0 0 0,-1 0 0,1-1 1,0 1-1,0 0 0,1 1 0,-2 0 0,-2 6-1797,7-1 992</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04T05:39:17.337"/>
    </inkml:context>
    <inkml:brush xml:id="br0">
      <inkml:brushProperty name="width" value="0.05" units="cm"/>
      <inkml:brushProperty name="height" value="0.05" units="cm"/>
      <inkml:brushProperty name="color" value="#E71224"/>
    </inkml:brush>
  </inkml:definitions>
  <inkml:trace contextRef="#ctx0" brushRef="#br0">0 33 9216,'1'1'375,"0"0"0,0 1 0,-1-1 0,1 0 0,1 0-1,-1 0 1,0 0 0,0 0 0,0 0 0,0 0 0,1 0 0,-1 0 0,1 0 0,-1-1 0,0 1 0,1 0 0,1-1 0,20-2 614,42-18-274,-50 14-431,-1 1-1,1 1 0,0 0 0,0 1 1,0 0-1,1 2 0,23-1 0,-36 2-244,0 1-1,0-1 1,0 1-1,0 0 0,0 0 1,0 0-1,0 0 1,-1 0-1,1 1 1,0-1-1,-1 1 0,1 0 1,-1 0-1,1 0 1,-1 0-1,0 0 1,0 0-1,0 0 0,0 1 1,0-1-1,0 1 1,-1 0-1,1-1 0,-1 1 1,0 0-1,0 0 1,1 4-1,1 7 68,0 0 0,-2 0 0,1 0 0,-2 24 0,0-26-64,-2 52 167,-16 100-1,-26 61-114,27-145-98,-73 331-1069,54-276-2359,-3-1-4345,34-116 6865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6T00:45:11.897"/>
    </inkml:context>
    <inkml:brush xml:id="br0">
      <inkml:brushProperty name="width" value="0.05" units="cm"/>
      <inkml:brushProperty name="height" value="0.05" units="cm"/>
      <inkml:brushProperty name="color" value="#E71224"/>
    </inkml:brush>
  </inkml:definitions>
  <inkml:trace contextRef="#ctx0" brushRef="#br0">73 74 9216,'-5'1'7195,"3"-7"-3345,-1-18-2409,-2-6-1213,5 29-176,-1 0 0,1 0 0,-1 0-1,0 0 1,1 0 0,-1 0 0,0 0 0,0 0 0,0 0 0,1 1-1,-1-1 1,0 0 0,0 1 0,0-1 0,-2 0 0,2 1-23,0 0-1,0 0 1,0 0 0,0 0 0,-1 1 0,1-1-1,0 0 1,0 1 0,0-1 0,0 1 0,0-1-1,0 1 1,0 0 0,0-1 0,1 1 0,-1 0-1,0-1 1,0 1 0,0 0 0,0 1 0,-2 1 25,1 0 0,0 0 0,-1 1 0,1-1 0,1 0 0,-1 1 1,-2 5-1,4-8-58,-1 1 0,1-1 0,-1 1 1,1-1-1,-1 0 0,1 1 0,0-1 1,0 1-1,0-1 0,0 1 0,0-1 1,0 0-1,0 1 0,0-1 0,1 1 1,-1-1-1,1 1 0,-1-1 0,1 0 1,-1 1-1,1-1 0,1 2 0,-2-3 0,1 1 1,-1-1-1,0 0 0,1 1 0,-1-1 0,1 0 0,-1 1 0,1-1 1,-1 0-1,1 0 0,-1 1 0,1-1 0,-1 0 0,1 0 0,-1 0 0,1 0 1,-1 0-1,1 0 0,-1 0 0,1 0 0,-1 0 0,1 0 0,0 0 1,-1 0-1,1 0 0,-1-1 0,1 1 0,-1 0 0,1 0 0,-1 0 1,0-1-1,1 1 0,-1 0 0,1-1 0,-1 1 0,1 0 0,-1-1 0,0 1 1,1-1-1,-1 1 0,0 0 0,1-1 0,-1 1 0,0-1 0,0 1 1,1-1-1,-1 0 0,1-2 41,1 1 0,-1 0 0,0-1 1,0 0-1,-1 1 0,1-1 0,0 1 0,-1-4 1,0-25-278,0 30 522,0 1-255,-7 0-1507</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04T05:39:18.837"/>
    </inkml:context>
    <inkml:brush xml:id="br0">
      <inkml:brushProperty name="width" value="0.05" units="cm"/>
      <inkml:brushProperty name="height" value="0.05" units="cm"/>
      <inkml:brushProperty name="color" value="#E71224"/>
    </inkml:brush>
  </inkml:definitions>
  <inkml:trace contextRef="#ctx0" brushRef="#br0">227 3 12032,'0'-2'5841,"1"6"-4448,-3 12-1540,-81 195 363,-1 4-208,68-165-15,2 0 0,-11 75 0,23-115-8,1 0 0,1-1 1,-1 1-1,1 0 0,3 13 0,-3-20 21,1 0-1,-1-1 1,1 1-1,0 0 1,0-1-1,0 1 1,0-1-1,1 1 1,-1-1-1,1 1 1,-1-1-1,1 0 0,0 0 1,0 0-1,0 0 1,0 0-1,0 0 1,1-1-1,-1 1 1,0-1-1,1 1 1,-1-1-1,4 1 1,3 1 26,1-1 1,0-1-1,-1 1 0,1-1 1,0-1-1,0 0 1,0-1-1,-1 1 0,18-5 1,8-3 101,42-15 0,-46 13-877,0-1 0,-1-1 1,-1-1-1,0-2 1,-1-1-1,-1-2 0,33-26 1,-24 9 38</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04T05:39:19.169"/>
    </inkml:context>
    <inkml:brush xml:id="br0">
      <inkml:brushProperty name="width" value="0.05" units="cm"/>
      <inkml:brushProperty name="height" value="0.05" units="cm"/>
      <inkml:brushProperty name="color" value="#E71224"/>
    </inkml:brush>
  </inkml:definitions>
  <inkml:trace contextRef="#ctx0" brushRef="#br0">192 1 11264,'-17'24'4224,"8"-4"-3296,0 32-33,0-20-223,-4 24-480,-5 15-96,-5 21-64,-4 15-32,4 10 0,2 2-160,7 9 32,5-4-1503,9-9-577,0-19 1120,9-20 544</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04T05:39:19.515"/>
    </inkml:context>
    <inkml:brush xml:id="br0">
      <inkml:brushProperty name="width" value="0.05" units="cm"/>
      <inkml:brushProperty name="height" value="0.05" units="cm"/>
      <inkml:brushProperty name="color" value="#E71224"/>
    </inkml:brush>
  </inkml:definitions>
  <inkml:trace contextRef="#ctx0" brushRef="#br0">7 238 10880,'-2'-6'451,"1"1"1,0-1-1,0 1 0,0-1 1,1 0-1,0 0 1,0 1-1,0-1 1,1 0-1,0 0 1,0 1-1,2-7 1,0 3-220,0 1 1,1-1 0,0 1 0,0 0 0,1 0 0,0 0-1,9-9 1,-8 10-205,1 0-1,-1 0 1,2 0-1,-1 1 0,1 0 1,0 0-1,0 1 1,1 0-1,-1 0 1,1 1-1,0 1 0,0-1 1,1 1-1,-1 1 1,16-3-1,-22 5-8,1-1 0,-1 1 0,1 0-1,0 1 1,-1-1 0,1 1 0,-1-1 0,1 1-1,-1 0 1,1 0 0,-1 0 0,0 1 0,1-1-1,-1 1 1,0 0 0,0 0 0,0 0 0,-1 0-1,6 6 1,-4-4 2,-1 1 0,0 0 0,0 0 0,-1 0 0,1 1 0,-1-1 0,0 0 0,0 1 0,-1 0 0,0-1 0,1 8 0,0 12 6,-2-1 0,0 0 0,-2 1 0,-7 38 0,-46 169-11,-6 41-6,61-272-10,-6 60 359,6-55-294,0 0 0,0-1 0,1 1 0,0 0 0,0 0 0,0-1 0,1 1 0,3 6 0,-4-10-40,0-1 0,0 1-1,1-1 1,-1 1 0,0-1-1,1 0 1,-1 0 0,1 0-1,0 0 1,-1 0 0,1 0-1,0 0 1,0-1 0,0 1-1,-1-1 1,1 1 0,0-1-1,0 1 1,0-1 0,0 0-1,0 0 1,0 0 0,0 0-1,-1-1 1,5 0 0,6 0-577,0-2 1,19-5 0,-29 8 465,16-6-1762,0-1 1,0-1-1,0 0 0,-1-2 1,0 0-1,24-18 1,-2-6-233</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04T05:39:19.936"/>
    </inkml:context>
    <inkml:brush xml:id="br0">
      <inkml:brushProperty name="width" value="0.05" units="cm"/>
      <inkml:brushProperty name="height" value="0.05" units="cm"/>
      <inkml:brushProperty name="color" value="#E71224"/>
    </inkml:brush>
  </inkml:definitions>
  <inkml:trace contextRef="#ctx0" brushRef="#br0">180 260 5632,'15'-21'654,"-3"2"424,17-37 0,-27 52-837,4-8 1112,0 0 0,-1-1 0,0 0-1,2-13 1,-6 23-1205,-1 0-1,1 0 1,-1 0 0,1 0-1,-1 1 1,0-1 0,0 0-1,0 0 1,-1 0 0,1 0-1,-1 0 1,0 1 0,1-1-1,-1 0 1,0 0 0,-1 1-1,1-1 1,0 1 0,-1-1-1,0 1 1,1-1 0,-1 1-1,0 0 1,0 0 0,0 0-1,-4-2 1,3 2-110,0 0-1,-1 1 1,0 0 0,1 0-1,-1 0 1,0 0 0,1 0-1,-1 1 1,0-1-1,0 1 1,1 0 0,-1 1-1,0-1 1,0 0 0,0 1-1,1 0 1,-1 0 0,1 0-1,-1 0 1,0 1 0,1 0-1,0-1 1,-6 5-1,-2 0 63,1 1-1,0 1 1,1 0-1,-1 0 1,1 1 0,-8 10-1,8-7-85,0 0 1,1 1-1,0 0 0,1 0 0,0 0 1,1 1-1,-4 16 0,8-22-31,0 0 1,0 0-1,1 0 0,0 0 0,0 1 0,1-1 0,0 0 0,0 0 1,1 1-1,0-1 0,1 0 0,0 0 0,0 0 0,5 10 0,-6-16 19,0 1-1,0-1 0,0 0 1,1 1-1,-1-1 0,1 0 0,-1 0 1,1 0-1,0 0 0,0-1 1,0 1-1,0 0 0,0-1 1,0 1-1,0-1 0,1 0 0,-1 0 1,0 0-1,4 1 0,-2-1 6,-1-1 0,1 1 0,0-1-1,-1 0 1,1-1 0,0 1 0,0 0 0,-1-1-1,1 0 1,0 0 0,6-3 0,3-2 21,0 0 0,-1-1 1,0-1-1,0 0 0,18-18 1,-10 7 33,-1-2 1,0 0 0,-2-1-1,0 0 1,-2-2 0,-1 0-1,18-40 1,-31 61-38,7-13 141,-5 13-104,-1 9-64,-9 36-38,0-6 53,-6 194 456,4-39-154,2-52-205,-12 102-561,-23-29-2739,40-205 2102,0 0 0,-1 1 1,0-1-1,-1 0 0,0 0 0,-4 6 0,-1 0 112</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04T05:39:20.304"/>
    </inkml:context>
    <inkml:brush xml:id="br0">
      <inkml:brushProperty name="width" value="0.05" units="cm"/>
      <inkml:brushProperty name="height" value="0.05" units="cm"/>
      <inkml:brushProperty name="color" value="#E71224"/>
    </inkml:brush>
  </inkml:definitions>
  <inkml:trace contextRef="#ctx0" brushRef="#br0">28 110 14848,'-5'-34'5535,"5"19"-4319,0-4-1504,-4 10-992,-1 1-1024,1 1-287,-1-3 1439,1 3 608</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04T05:39:20.666"/>
    </inkml:context>
    <inkml:brush xml:id="br0">
      <inkml:brushProperty name="width" value="0.05" units="cm"/>
      <inkml:brushProperty name="height" value="0.05" units="cm"/>
      <inkml:brushProperty name="color" value="#E71224"/>
    </inkml:brush>
  </inkml:definitions>
  <inkml:trace contextRef="#ctx0" brushRef="#br0">117 31 13056,'7'-20'5511,"-3"10"-2184,-7 28-2342,-8 17-959,0-5-20,-27 93-60,23-80 4,1 1-1,2 1 1,-11 89-1,23-127 38,0 0-1,0 0 0,0 0 0,1 0 1,0 0-1,1-1 0,-1 1 0,5 11 0,-5-15 17,0-1 0,1 0-1,-1 0 1,0 0 0,1 0-1,-1 0 1,1 0-1,-1 0 1,1-1 0,0 1-1,0 0 1,0-1-1,0 1 1,0-1 0,0 0-1,0 0 1,0 0 0,0 0-1,1 0 1,-1 0-1,0-1 1,1 1 0,-1-1-1,1 0 1,-1 1-1,0-1 1,1 0 0,4-1-1,5-1 107,-1 0-1,1-1 0,0 0 0,-1-1 1,1-1-1,10-5 0,65-40 121,-14-1-1350,-38 20-1888,-9-4-3639,-18 15 4498,-3-3 1052</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04T05:39:21"/>
    </inkml:context>
    <inkml:brush xml:id="br0">
      <inkml:brushProperty name="width" value="0.05" units="cm"/>
      <inkml:brushProperty name="height" value="0.05" units="cm"/>
      <inkml:brushProperty name="color" value="#E71224"/>
    </inkml:brush>
  </inkml:definitions>
  <inkml:trace contextRef="#ctx0" brushRef="#br0">152 7 11392,'-1'-1'334,"-1"0"1,1 0 0,0 1-1,-1-1 1,1 0 0,-1 1-1,0-1 1,1 1-1,-1 0 1,1-1 0,-1 1-1,0 0 1,1 0 0,-1 0-1,1 0 1,-1 0 0,0 0-1,-1 1 1,1 0-250,0 0 0,0 0 0,1 1 0,-1-1 0,1 0 0,-1 1-1,1-1 1,-1 1 0,1-1 0,0 1 0,0 0 0,0-1 0,0 1 0,0 0 0,-1 2 0,-9 23 253,0 0-1,2 0 1,-9 49 0,-7 91 689,19-112-861,-11 188-704,19-82-4609,1-123 2485,4-18 940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04T05:39:27.547"/>
    </inkml:context>
    <inkml:brush xml:id="br0">
      <inkml:brushProperty name="width" value="0.05" units="cm"/>
      <inkml:brushProperty name="height" value="0.05" units="cm"/>
      <inkml:brushProperty name="color" value="#E71224"/>
    </inkml:brush>
  </inkml:definitions>
  <inkml:trace contextRef="#ctx0" brushRef="#br0">73 30 7296,'-5'-29'12255,"5"36"-10911,-2 29-373,-13 70-1,1-24-793,-19 298 248,29-217-6274,5-144 4105,3-6 811</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04T05:39:30.868"/>
    </inkml:context>
    <inkml:brush xml:id="br0">
      <inkml:brushProperty name="width" value="0.05" units="cm"/>
      <inkml:brushProperty name="height" value="0.05" units="cm"/>
      <inkml:brushProperty name="color" value="#E71224"/>
    </inkml:brush>
  </inkml:definitions>
  <inkml:trace contextRef="#ctx0" brushRef="#br0">0 16 7936,'1'-16'8985,"-2"24"-7885,15 834 1166,-14-798-2481,0 241 734,0-93-5084,1-152 3227,3-7 602</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04T05:39:31.197"/>
    </inkml:context>
    <inkml:brush xml:id="br0">
      <inkml:brushProperty name="width" value="0.05" units="cm"/>
      <inkml:brushProperty name="height" value="0.05" units="cm"/>
      <inkml:brushProperty name="color" value="#E71224"/>
    </inkml:brush>
  </inkml:definitions>
  <inkml:trace contextRef="#ctx0" brushRef="#br0">55 109 13056,'-18'-24'6015,"5"0"-5087,8 20-384,1-9-576,-1 6-32,0-5-1632,1 4-671,4 1 1183,0-2 576,4 9 480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6T00:45:12.671"/>
    </inkml:context>
    <inkml:brush xml:id="br0">
      <inkml:brushProperty name="width" value="0.05" units="cm"/>
      <inkml:brushProperty name="height" value="0.05" units="cm"/>
      <inkml:brushProperty name="color" value="#E71224"/>
    </inkml:brush>
  </inkml:definitions>
  <inkml:trace contextRef="#ctx0" brushRef="#br0">15 266 9088,'-2'-3'417,"0"0"0,1 0 0,-1 0 0,1 0 0,0 0 0,-1-1 0,2 1 0,-1-1 0,0 1 0,1-1 0,-1 1 0,1-1 0,0 1 0,1-8 0,-1 6-118,0-5 45,0 0 0,1-1-1,1 1 1,0 0 0,0 0 0,1 0 0,0 0-1,1 0 1,0 0 0,0 1 0,1 0-1,9-13 1,-10 17-261,0 0-1,0 0 0,1 0 1,0 1-1,0-1 1,0 1-1,1 0 1,-1 1-1,1 0 0,0 0 1,0 0-1,0 0 1,0 1-1,0 0 1,0 0-1,1 1 0,-1 0 1,1 0-1,-1 0 1,1 1-1,7 0 1,-6 1-26,-1-1 1,1 1-1,-1 1 0,1-1 1,-1 1-1,0 1 1,0-1-1,0 1 1,0 0-1,0 1 0,-1 0 1,1 0-1,-1 0 1,0 1-1,0 0 1,-1 0-1,1 0 0,-1 1 1,0-1-1,-1 1 1,1 1-1,-1-1 1,-1 1-1,1-1 1,3 11-1,-2 0-85,-1 1 1,-1 0-1,-1 0 1,0 0-1,-1 0 1,-1 0-1,-1 0 1,0 0-1,-1 0 0,-1 0 1,-9 27-1,-8 19-94,-50 108-1,20-79 175,11-22-24,38-69-19,0 0-1,0 0 1,0 0-1,0 0 1,0 0-1,1 0 1,-1 1-1,1-1 1,0 0-1,-1 0 1,1 1-1,0-1 1,0 0 0,1 0-1,-1 1 1,0-1-1,2 3 1,-1-2-4,0-1 1,0 0-1,1 0 0,-1 0 1,1 0-1,0 0 0,0 0 1,0 0-1,0 0 1,0 0-1,0-1 0,0 1 1,0-1-1,1 0 1,3 2-1,122 67-86,-111-59 90,-1 1-1,0 0 0,-1 2 0,0-1 0,18 24 0,-17-15 19,0 0 0,-2 1 0,0 1 0,-2 0 0,0 1 0,11 39 0,-17-44 40,-1 0-1,-1 0 0,-1 0 1,-1 1-1,0-1 1,-2 1-1,0-1 0,-1 1 1,-6 27-1,6-39-10,-2 0 0,1-1 0,-1 1-1,0 0 1,-1-1 0,0 0 0,-1 0-1,1 0 1,-1 0 0,-1-1 0,0 0 0,0 0-1,0 0 1,-1-1 0,1 0 0,-2 0-1,1-1 1,-1 0 0,1 0 0,-1-1 0,-1 0-1,1 0 1,-15 4 0,-56 14-1792,24-13-4091,35-11 3812,5-7 959</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04T05:39:31.635"/>
    </inkml:context>
    <inkml:brush xml:id="br0">
      <inkml:brushProperty name="width" value="0.05" units="cm"/>
      <inkml:brushProperty name="height" value="0.05" units="cm"/>
      <inkml:brushProperty name="color" value="#E71224"/>
    </inkml:brush>
  </inkml:definitions>
  <inkml:trace contextRef="#ctx0" brushRef="#br0">199 77 8704,'-2'-5'603,"0"0"1,-1 0 0,0 0 0,0 0-1,0 1 1,-1-1 0,0 1-1,0 0 1,0 0 0,0 1 0,0-1-1,-1 1 1,0 0 0,-8-5-1,10 6-558,-1 1 0,1 0 0,0-1 0,-1 1 0,0 0 0,1 1 0,-1-1 0,1 1 0,-1 0 0,0-1 0,1 1 0,-1 1 0,0-1 0,1 1 0,-1-1 0,1 1 0,-1 0 0,-4 2 0,5-1-58,-1 0 1,0 1-1,1-1 0,-1 1 0,1 0 1,0 0-1,0 0 0,0 0 1,1 1-1,-1-1 0,1 1 0,-1-1 1,-2 8-1,2-3-22,-1 0 0,2 1 0,-1-1 1,1 1-1,0 0 0,1-1 0,0 1 1,1 0-1,-1 0 0,2 0 0,-1 0 0,1 0 1,1 0-1,3 13 0,-3-17 63,-1-1 1,1 0-1,0 0 0,0 0 0,0-1 1,0 1-1,1 0 0,0-1 0,0 1 1,0-1-1,0 0 0,0 0 1,5 3-1,-5-4-35,0-1 0,-1 0 0,1 0 0,0 0 0,0 0 0,-1 0 0,1-1 0,0 1 0,0-1 0,0 0 0,0 0 0,0 0 0,0 0 0,0 0 0,0-1 0,-1 1 0,1-1 0,0 0 0,0 0 0,0 0 0,-1 0 0,4-2 0,5-4 90,0 0-1,0 0 1,-1-2 0,0 1 0,-1-1 0,0-1 0,0 1-1,-1-2 1,0 1 0,0-1 0,-2 0 0,1-1-1,-1 1 1,-1-1 0,0-1 0,4-14 0,-8 24 315,0 10-210,-2 22-153,0-7-16,6 52-175,15 84 1,-8-77-340,19 122-4962,-8-58-259,-16-88 4730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04T05:39:32.118"/>
    </inkml:context>
    <inkml:brush xml:id="br0">
      <inkml:brushProperty name="width" value="0.05" units="cm"/>
      <inkml:brushProperty name="height" value="0.05" units="cm"/>
      <inkml:brushProperty name="color" value="#E71224"/>
    </inkml:brush>
  </inkml:definitions>
  <inkml:trace contextRef="#ctx0" brushRef="#br0">96 0 10368,'0'1'155,"1"-1"-1,-1 0 1,0 0 0,1 0 0,-1 0 0,0 0-1,0 0 1,1 1 0,-1-1 0,0 0 0,0 0-1,1 0 1,-1 1 0,0-1 0,0 0 0,0 0 0,1 1-1,-1-1 1,0 0 0,0 1 0,0-1 0,0 0-1,0 0 1,0 1 0,1-1 0,-1 0 0,0 1 0,0-1-1,0 0 1,0 1 0,0-1 0,0 0 0,0 1-1,0-1 1,-1 0 0,1 0 0,0 1 0,0-1 0,0 0-1,0 1 1,-6 20 1169,3-8-409,-21 153 619,20-139-1425,-22 246 621,20-174-535,9 126 0,4-140-157,23 115 0,-19-152 57,2-1 1,2 0 0,40 87-1,-52-129-67,-1-1-1,1 1 0,0-1 1,0 1-1,0-1 0,1 0 1,-1-1-1,1 1 0,8 6 1,-10-9-10,-1 0 0,1-1 0,0 1 0,-1 0 0,1-1 0,0 1 0,-1-1 0,1 1 0,0-1 0,0 0 0,-1 0 0,1 0 0,0 0 0,0 0 0,-1 0 1,1 0-1,0-1 0,0 1 0,-1 0 0,1-1 0,0 0 0,-1 1 0,1-1 0,-1 0 0,1 0 0,-1 0 0,1 0 0,-1 0 0,1 0 0,-1 0 0,0-1 1,2-1-1,1-1 1,-1-1 1,0 1 0,0-1-1,0 0 1,-1 0 0,0 0-1,0 0 1,0 0 0,0 0 0,-1 0-1,0-1 1,0 1 0,0-1-1,-1 1 1,0-11 0,-1 7-31,1 1 1,-1-1 0,-1 0 0,0 1 0,0-1 0,-1 1-1,0 0 1,0 0 0,-6-9 0,5 11-60,0 1 1,0 0-1,-1 0 0,0 0 1,0 1-1,0-1 0,-1 1 1,1 0-1,-1 1 1,0 0-1,0-1 0,0 2 1,-12-5-1,9 4-434,-1 1 1,0-1-1,-16 0 0,18 2-396,1 1 0,-1 0 0,0 0 1,1 1-1,-8 2 0,-23 10-4300,5-1 1835</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04T05:39:37.233"/>
    </inkml:context>
    <inkml:brush xml:id="br0">
      <inkml:brushProperty name="width" value="0.05" units="cm"/>
      <inkml:brushProperty name="height" value="0.05" units="cm"/>
    </inkml:brush>
  </inkml:definitions>
  <inkml:trace contextRef="#ctx0" brushRef="#br0">110 0 6144,'-4'3'702,"0"0"1,1-1-1,-1 1 0,0-1 1,-1 0-1,1 0 0,-9 2 1,8-2 107,-1 0 0,1 0 0,0 0 0,0 1 0,-8 5 0,10-6-581,0 0-1,0 0 0,0 1 0,0 0 0,1-1 0,-1 1 1,1 0-1,-4 5 0,6-7-213,0-1 1,-1 1-1,1-1 1,0 1-1,0 0 1,0-1-1,0 1 1,0 0-1,0-1 1,0 1-1,0-1 1,0 1-1,0 0 1,0-1-1,0 1 1,0-1-1,0 1 1,0 0-1,1-1 1,-1 1-1,0-1 1,1 2-1,0-1 3,0 0 0,0 0-1,0 0 1,0 0 0,1 0-1,-1 0 1,0 0 0,1-1 0,-1 1-1,0 0 1,1-1 0,2 2-1,10 1 29,1-1 0,-1-1 0,1 0 0,-1 0-1,30-4 1,-27 2-22,161-16 526,-30 2-969,-49 11-3082,-80 4 149,-5 0-2347,-5 0 2558</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04T05:39:37.597"/>
    </inkml:context>
    <inkml:brush xml:id="br0">
      <inkml:brushProperty name="width" value="0.05" units="cm"/>
      <inkml:brushProperty name="height" value="0.05" units="cm"/>
    </inkml:brush>
  </inkml:definitions>
  <inkml:trace contextRef="#ctx0" brushRef="#br0">17 72 9728,'-1'0'294,"0"1"0,0-1 0,0-1 0,0 1 1,0 0-1,-1 0 0,1 0 0,0-1 0,0 1 1,0 0-1,0-1 0,0 1 0,-1-2 0,2-4 1402,10-4-124,-3 6-1378,1-1-1,0 2 1,-1-1-1,1 1 1,0 0-1,1 1 1,11-2-1,65-7 762,-77 10-919,290-11 717,-234 15-4487,-1 3-3733,-31-3 4022</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04T05:39:38.417"/>
    </inkml:context>
    <inkml:brush xml:id="br0">
      <inkml:brushProperty name="width" value="0.05" units="cm"/>
      <inkml:brushProperty name="height" value="0.05" units="cm"/>
    </inkml:brush>
  </inkml:definitions>
  <inkml:trace contextRef="#ctx0" brushRef="#br0">28 1 4864,'-21'0'9668,"14"0"-5540,22 0-3567,107 9-374,0 0-2177,-70-12 1659</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04T05:39:39.985"/>
    </inkml:context>
    <inkml:brush xml:id="br0">
      <inkml:brushProperty name="width" value="0.05" units="cm"/>
      <inkml:brushProperty name="height" value="0.05" units="cm"/>
    </inkml:brush>
  </inkml:definitions>
  <inkml:trace contextRef="#ctx0" brushRef="#br0">396 14 6400,'-18'-12'10711,"18"11"-10509,-1 1-1,0 0 0,0 0 0,0-1 1,0 1-1,0 0 0,1 0 0,-1 0 0,0 0 1,0 0-1,0 0 0,0 0 0,0 0 1,0 1-1,0-1 0,-3 2-137,0 0 1,1 1-1,0-1 1,-1 1-1,1 0 1,0 0-1,0 0 1,-4 6-1,1-2-9,-5 6 3,1 0 1,0 0-1,-11 20 0,-96 234-132,87-183 102,4 2 1,-22 122-1,-1 219-7,48-358-43,2 0 0,4 0-1,3 0 1,17 71-1,-17-102 23,1-1 0,1-1 0,2 0 0,2-1 0,29 54 0,-14-40-573,3 0 0,1-2-1,3-2 1,2-1 0,61 55-1,-89-91-517,0 0 0,0 0 0,0-1 0,23 10 0,-2-7-29</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04T05:39:40.636"/>
    </inkml:context>
    <inkml:brush xml:id="br0">
      <inkml:brushProperty name="width" value="0.05" units="cm"/>
      <inkml:brushProperty name="height" value="0.05" units="cm"/>
    </inkml:brush>
  </inkml:definitions>
  <inkml:trace contextRef="#ctx0" brushRef="#br0">1 5 8704,'0'0'3232,"0"-4"-2496,9 4 544,-5 0 160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04T05:39:40.986"/>
    </inkml:context>
    <inkml:brush xml:id="br0">
      <inkml:brushProperty name="width" value="0.05" units="cm"/>
      <inkml:brushProperty name="height" value="0.05" units="cm"/>
    </inkml:brush>
  </inkml:definitions>
  <inkml:trace contextRef="#ctx0" brushRef="#br0">426 0 17599,'287'359'5152,"-248"-306"-4698,-2 2-1,-2 2 1,-3 1-1,31 79 1,-51-105-377,-1 1 0,-1 1 1,-2 0-1,-1 0 0,-2 1 0,-2-1 0,-1 1 1,-1 0-1,-8 66 0,-2-53-42,-2-1-1,-2 1 0,-2-2 1,-33 70-1,17-54 24,-3-1 1,-67 91-1,66-109-98,-1-2 0,-2-1 0,-2-2 0,-46 35 0,-190 111-5413,248-167 3885,-2-1 0,-48 17 0,16-14 667</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04T05:39:41.783"/>
    </inkml:context>
    <inkml:brush xml:id="br0">
      <inkml:brushProperty name="width" value="0.05" units="cm"/>
      <inkml:brushProperty name="height" value="0.05" units="cm"/>
    </inkml:brush>
  </inkml:definitions>
  <inkml:trace contextRef="#ctx0" brushRef="#br0">1 29 10880,'0'-1'196,"0"0"1,0 1 0,1-1-1,-1 0 1,0 0-1,1 1 1,-1-1 0,1 1-1,-1-1 1,1 0-1,-1 1 1,1-1 0,0 1-1,-1-1 1,1 1 0,0-1-1,-1 1 1,1 0-1,0-1 1,-1 1 0,1 0-1,0 0 1,0-1-1,-1 1 1,1 0 0,0 0-1,0 0 1,0 0 0,-1 0-1,1 0 1,0 0-1,0 0 1,0 0 0,0 1-1,33 3 981,191 51 668,-57-28-852,1-7 0,176-2 0,347-32 101,-487 7-1028,11-5-2,290-51 0,-409 49-389,22-5-4603,-100 12 3402,-5 2 758</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04T05:39:42.635"/>
    </inkml:context>
    <inkml:brush xml:id="br0">
      <inkml:brushProperty name="width" value="0.05" units="cm"/>
      <inkml:brushProperty name="height" value="0.05" units="cm"/>
    </inkml:brush>
  </inkml:definitions>
  <inkml:trace contextRef="#ctx0" brushRef="#br0">1 438 8320,'5'55'6095,"16"23"-6003,-7-30 270,1 13 5,3-1-1,2-1 1,35 69 0,-53-123-336,0-1 1,1 0-1,0 0 1,0 0-1,0 0 1,0 0-1,1 0 1,0-1-1,-1 0 1,6 4-1,-8-7-22,0 1 0,0-1 0,0 1-1,0-1 1,0 0 0,0 1-1,1-1 1,-1 0 0,0 0 0,0 1-1,0-1 1,0 0 0,1 0-1,-1 0 1,0-1 0,0 1 0,0 0-1,2-1 1,-1 0-2,0 0 0,-1 0-1,1 0 1,0-1 0,-1 1-1,1 0 1,-1-1 0,0 1 0,1-1-1,-1 1 1,0-1 0,0 0-1,0 0 1,1-3 0,3-5 1,-1-1 0,-1-1 0,0 1 1,0 0-1,-1-1 0,1-19 0,-3-75 43,-1 77-26,-29-290 221,-1-41 1620,31 359-1861,0-2 41,0 1 1,0-1-1,0 0 0,0 1 0,1-1 0,-1 0 0,1 1 0,0-4 0,0 5-29,0 0 0,-1 1 0,1-1 0,0 0 0,-1 1-1,1-1 1,0 0 0,0 1 0,-1-1 0,1 1 0,0-1-1,0 1 1,0 0 0,0-1 0,0 1 0,0 0-1,0 0 1,-1-1 0,1 1 0,0 0 0,0 0 0,0 0-1,0 0 1,0 0 0,0 1 0,2-1 0,285 35 1817,78-9-633,5-1-412,-36 17-390,-227-28-340,-88-11 93,-10-1-641,1 0-1,-1-1 1,1-1-1,12 0 1,-20 0-85,-1-1 1,1 1 0,0-1-1,-1 0 1,1 1 0,0-1-1,-1-1 1,1 1 0,-1 0-1,0 0 1,1-1 0,-1 1-1,0-1 1,0 0 0,0 0-1,0 0 1,0 0 0,0 0-1,0 0 1,2-5 0,10-23-3491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6T00:45:13.451"/>
    </inkml:context>
    <inkml:brush xml:id="br0">
      <inkml:brushProperty name="width" value="0.05" units="cm"/>
      <inkml:brushProperty name="height" value="0.05" units="cm"/>
      <inkml:brushProperty name="color" value="#E71224"/>
    </inkml:brush>
  </inkml:definitions>
  <inkml:trace contextRef="#ctx0" brushRef="#br0">381 163 9728,'3'-24'1968,"-1"0"0,0-28 0,-2 49-1775,0 1 0,0-1 0,-1 1 1,1-1-1,-1 1 0,0 0 1,0-1-1,1 1 0,-1 0 1,-1-1-1,1 1 0,0 0 1,-1 0-1,1 0 0,-1 0 1,1 0-1,-1 0 0,0 1 1,0-1-1,-4-2 0,3 2-100,0 0-1,0 0 1,-1 1-1,1-1 1,-1 1-1,1 0 1,-1 0-1,1 0 1,-1 0-1,0 1 1,1 0-1,-1-1 1,-4 2-1,-4 0-12,0 1 0,0 0 0,0 1 0,1 0 0,-1 1 0,1 1 0,0 0 0,0 0 0,0 1 0,1 0 0,-12 10 0,1 1-95,1 2 0,0 0 1,-31 42-1,45-53 2,0 0-1,1 0 1,0 1-1,1 0 1,-1 0-1,2 0 0,-1 0 1,1 1-1,-3 16 1,5-19 18,1-1 1,-1 1-1,1 0 1,0-1-1,1 1 1,0-1-1,0 1 1,0-1-1,1 0 0,0 1 1,0-1-1,0 0 1,1 0-1,0 0 1,6 9-1,3 0 59,0 1-1,2-2 1,0 1-1,17 12 1,67 46 30,-10-9-15,-64-44 2,-1 0-1,-1 1 1,38 48-1,-51-57-37,0 1 0,-1 0 0,-1 1 0,0 0 0,-1 0 0,0 0 0,-1 1 0,-1-1 0,-1 1 0,3 16 0,-4-12-20,-1 0 1,-1-1-1,-1 1 1,0 0-1,-1-1 1,-1 1-1,-1-1 1,-1 0 0,-10 26-1,10-32-51,-1 1 0,0-1-1,-1-1 1,-1 1 0,1-1 0,-2-1-1,0 1 1,0-1 0,0-1 0,-1 0-1,-1 0 1,0-1 0,-22 13 0,25-17-82,-1 1 1,-1-2 0,1 1 0,0-1 0,-1 0 0,0-1 0,0 0-1,0-1 1,1 0 0,-21-1 0,25 0 61,1-1 1,-1 0-1,1 1 1,-1-2-1,1 1 1,0 0-1,0-1 0,0 0 1,-1 0-1,2 0 1,-1 0-1,0-1 1,0 0-1,1 1 1,-1-1-1,1 0 0,0-1 1,0 1-1,0-1 1,1 1-1,-1-1 1,1 0-1,0 0 1,0 0-1,-3-9 0,2 2 60,0-1 0,1 0 0,1 0 1,0 0-1,0 0 0,1-1 0,1 1 0,0 0 0,1 0 0,0 0 0,1 0 0,0 1 0,1-1 0,0 1 0,9-17 0,9-14 102,2 0 1,45-58-1,-56 82-154,11-15 68,0-1 0,-3-1 1,32-69-1,-49 92 60,0 0 0,0-1 0,-1 1 0,-1-1 0,0 0 0,-1 0 0,0-13 0,-1 17 45,-1 0 0,-1 0 0,1 0-1,-1 0 1,-1 0 0,0 0 0,0 0-1,-1 1 1,0-1 0,-10-14 0,-5-3-262,-3 1 0,0 1 0,-1 1 0,-48-37 0,33 28-2266,3 7-8032</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04T05:39:45.368"/>
    </inkml:context>
    <inkml:brush xml:id="br0">
      <inkml:brushProperty name="width" value="0.05" units="cm"/>
      <inkml:brushProperty name="height" value="0.05" units="cm"/>
      <inkml:brushProperty name="color" value="#E71224"/>
    </inkml:brush>
  </inkml:definitions>
  <inkml:trace contextRef="#ctx0" brushRef="#br0">85 92 4864,'-45'-8'8357,"43"9"-8151,0-1 1,0 0-1,0 0 1,0-1-1,0 1 0,0 0 1,1-1-1,-1 1 1,0-1-1,0 1 1,0-1-1,0 0 0,1 0 1,-1 0-1,0 0 1,1 0-1,-1 0 1,-1-2-1,2 2-152,1-1 0,-1 1 0,1 0 0,0 0 0,-1 0 0,1-1 0,0 1 0,0 0 0,0 0 0,0 0-1,0-1 1,0 1 0,0 0 0,0 0 0,1-1 0,-1 1 0,1 0 0,-1 0 0,0 0 0,1 0 0,0 0 0,-1 0 0,1 0 0,0 0 0,-1 0 0,1 0 0,0 0 0,0 0 0,0 0 0,2-1-1,0-1-23,1 0 0,-1 0 0,1 1 0,0-1-1,0 1 1,0 0 0,0 0 0,0 0-1,1 1 1,6-2 0,46-6 101,-53 8-104,0 1-1,0 1 1,0-1 0,-1 0-1,1 1 1,0 0-1,0 0 1,0 0 0,0 1-1,-1-1 1,6 3-1,-8-3-41,1 0 0,0 0 1,-1 0-1,1 0 0,-1 0 0,1 1 0,-1-1 0,0 0 0,0 1 0,1-1 0,-1 1 0,0-1 0,0 1 0,0-1 0,-1 1 0,1 0 0,0-1 0,0 1 0,-1 0 0,0 0 0,1 0 1,-1-1-1,0 1 0,0 0 0,0 3 0,-4 13-416,-1 0 0,0-1 0,-2 1 1,0-1-1,-1-1 0,-14 24 0,14-26 423,-10 13 108,-8 11 426,25-36-463,-1 0 0,1 1-1,0-1 1,0 1 0,0-1-1,1 1 1,-1-1 0,1 1-1,-1 0 1,1-1 0,0 1-1,0-1 1,0 4 0,1-3-37,0-1 0,0 1 0,1-1 0,-1 0 1,0 1-1,1-1 0,0 0 0,-1 0 0,1 0 0,0 0 0,0-1 0,0 1 1,0 0-1,1-1 0,-1 0 0,5 3 0,43 18 583,-41-19-372,4 2-45,0 1 0,0-1-1,-1 2 1,1 0-1,20 16 1,-30-21-167,-1 0 1,0 0-1,0 1 1,1-1-1,-2 0 1,1 1-1,0-1 1,0 1-1,-1 0 1,1 0-1,-1-1 1,0 1-1,0 0 1,0 0-1,0 0 1,-1 0-1,1 0 1,-1 1-1,0-1 1,0 0-1,0 0 1,0 0-1,0 0 1,-1 0-1,1 0 1,-1 0-1,0 0 0,0 0 1,0 0-1,0 0 1,-1 0-1,1 0 1,-3 2-1,-1 4 24,-2-1 0,1 0 0,-1 0-1,0 0 1,-1-1 0,0 0-1,-11 8 1,-66 38-1100,83-51 674,-1-1 0,0 1 0,0-1 0,-1 0 0,1 0 0,0 0 0,0 0 0,-4 0 0,6-1 162,1 0-1,-1 0 0,1 0 1,-1 0-1,1 0 0,-1-1 1,1 1-1,-1 0 0,1 0 1,-1 0-1,1 0 0,-1-1 1,1 1-1,-1 0 1,1 0-1,-1-1 0,1 1 1,-1 0-1,1-1 0,0 1 1,-1-1-1,0 0-87,1 0 0,0 0 0,-1 0-1,1 0 1,0 0 0,0 0 0,0 0 0,-1 0 0,1 0 0,0 0 0,0 0-1,1 0 1,-1 0 0,0 1 0,0-1 0,1-2 0,6-16-2449</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04T05:39:45.898"/>
    </inkml:context>
    <inkml:brush xml:id="br0">
      <inkml:brushProperty name="width" value="0.05" units="cm"/>
      <inkml:brushProperty name="height" value="0.05" units="cm"/>
      <inkml:brushProperty name="color" value="#E71224"/>
    </inkml:brush>
  </inkml:definitions>
  <inkml:trace contextRef="#ctx0" brushRef="#br0">19 184 8576,'-1'1'188,"0"-1"0,1 0-1,-1 0 1,0-1 0,1 1 0,-1 0 0,0 0 0,1 0 0,-1 0 0,0 0 0,1-1-1,-1 1 1,0 0 0,1-1 0,-1 1 0,1 0 0,-1-1 0,1 1 0,-1-1 0,1 1-1,-1-1 1,1 1 0,-1-1 0,1 1 0,0-1 0,-1 1 0,1-2 0,-1 1 129,1-1 0,-1 1 0,1-1 0,0 0 1,0 1-1,0-1 0,0 0 0,0 1 0,0-1 0,0 1 1,1-3-1,1-2 233,-1 1 0,1-1 0,1 1 0,-1 0 0,6-10 0,0 5-440,1 1-1,0 0 0,0 0 1,1 1-1,0 0 0,0 0 1,1 1-1,0 1 0,0 0 1,1 1-1,-1 0 0,1 0 1,0 1-1,1 1 0,-1 0 1,1 1-1,-1 0 0,1 1 1,18 0-1,-24 1-92,1 1-1,-1 0 1,0 1 0,0-1 0,1 1 0,10 5-1,-16-6-2,0 0-1,0 0 0,0 0 1,-1 0-1,1 1 0,0-1 1,-1 0-1,1 1 0,-1-1 1,1 1-1,-1 0 0,0-1 1,0 1-1,0 0 0,0 0 1,0 0-1,0 0 0,0 0 1,-1 0-1,1 0 0,-1 0 1,1 0-1,-1 0 0,0 0 1,0 0-1,0 0 0,0 3 1,-1 6-2,-1 0 0,-1 0 0,0-1 1,0 1-1,-7 13 0,-29 53 23,24-49-31,-37 66-167,18-33-98,2 1 1,-29 82 0,59-140 272,1 0 0,-1 0 1,1 0-1,1 1 1,-1-1-1,0 1 1,1-1-1,0 0 0,0 1 1,0-1-1,1 1 1,-1-1-1,1 0 0,0 1 1,3 5-1,-3-7 55,1 0-1,0 0 1,1 0 0,-1 0-1,0-1 1,1 1-1,0-1 1,-1 1 0,1-1-1,0 0 1,0 0-1,0 0 1,0-1 0,1 1-1,-1-1 1,0 1-1,1-1 1,-1 0 0,5 0-1,34 7 582,56 4 0,-27-4-1416,-1 4-3605,-56-8 3738</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04T05:39:47.907"/>
    </inkml:context>
    <inkml:brush xml:id="br0">
      <inkml:brushProperty name="width" value="0.05" units="cm"/>
      <inkml:brushProperty name="height" value="0.05" units="cm"/>
      <inkml:brushProperty name="color" value="#E71224"/>
    </inkml:brush>
  </inkml:definitions>
  <inkml:trace contextRef="#ctx0" brushRef="#br0">37 159 5120,'-4'-2'5763,"3"2"-5680,-3-10 2887,4 4-2784,1-1 1,0 1 0,0 0 0,0 0-1,1 0 1,0 0 0,0 0 0,1 0 0,-1 1-1,1-1 1,1 1 0,-1 0 0,1 0-1,-1 0 1,2 0 0,-1 0 0,0 1 0,1 0-1,0 0 1,0 0 0,0 1 0,0-1 0,1 1-1,10-4 1,-9 3-201,0 2 0,1-1 0,-1 1 0,1 0 0,-1 0 0,1 1 0,0 0 0,-1 1 0,1-1 0,0 2 0,0-1 0,-1 1 0,1 0 0,0 0 0,-1 1 0,1 0 0,-1 1 0,0-1 0,12 8 0,-16-9-33,0 1 1,-1 0-1,0 0 0,1 0 1,-1 0-1,0 0 1,0 1-1,0-1 1,0 1-1,0-1 0,-1 1 1,1 0-1,-1-1 1,0 1-1,0 0 1,0 0-1,0 0 0,0 0 1,-1 0-1,1 0 1,-1 0-1,0 0 0,0 0 1,0 1-1,0-1 1,-1 0-1,1 0 1,-1 0-1,1 0 0,-1 0 1,-2 4-1,-3 8-379,-1 1-1,-1-1 0,0 0 0,-15 20 1,16-25 343,-47 62-211,-9 14 2151,62-85-1810,1 1 0,-1-1 0,0 0-1,1 0 1,-1 0 0,0 0 0,1 1 0,0-1 0,-1 0 0,1 0 0,0 1 0,-1-1 0,1 0-1,0 1 1,0-1 0,0 0 0,0 1 0,1-1 0,-1 0 0,0 1 0,0-1 0,1 0 0,-1 0-1,1 1 1,-1-1 0,1 0 0,-1 0 0,1 0 0,0 0 0,0 0 0,0 0 0,-1 0 0,1 0-1,0 0 1,0 0 0,0 0 0,2 1 0,5 2-10,-1 1 0,1-2 0,0 1 0,16 4 0,-6-2 310,-4-1-118,0 1-1,-1 0 1,0 1-1,0 1 1,0 0-1,21 19 1,-31-24-184,0 0 1,0 0-1,0 0 1,-1 0-1,1 0 1,-1 1-1,0-1 1,0 1-1,-1 0 1,1-1 0,-1 1-1,1 0 1,-1 0-1,-1 0 1,1 0-1,0 0 1,-1 0-1,0 0 1,0 0-1,0 0 1,0 0-1,-1 0 1,0 0-1,1 0 1,-1 0 0,-1 0-1,1 0 1,-1 0-1,-3 6 1,-1 0 10,0-1 0,-1 0 0,0 0 1,-1-1-1,0 0 0,0 0 0,0-1 1,-1 0-1,0 0 0,-11 5 0,-19 11-642,-49 19-1,61-30-202,1-1-2787,-36 13 0,52-23 2899</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04T05:39:48.332"/>
    </inkml:context>
    <inkml:brush xml:id="br0">
      <inkml:brushProperty name="width" value="0.05" units="cm"/>
      <inkml:brushProperty name="height" value="0.05" units="cm"/>
      <inkml:brushProperty name="color" value="#E71224"/>
    </inkml:brush>
  </inkml:definitions>
  <inkml:trace contextRef="#ctx0" brushRef="#br0">6 74 9728,'-1'-2'382,"0"0"1,1 1 0,-1-1-1,0 0 1,1 1 0,-1-1-1,1 0 1,0 0 0,-1 1-1,1-1 1,0 0 0,0 0-1,0 0 1,0 1 0,1-1-1,-1 0 1,0 0 0,1-2-1,0 2-242,0-1-1,0 1 1,1 0 0,-1 0-1,0 0 1,1 0-1,-1 0 1,1 0-1,0 0 1,0 0-1,-1 0 1,4-1 0,-3 2-139,-1 0 0,1 0 1,-1 0-1,1 0 1,-1 0-1,1 0 0,0 1 1,-1-1-1,1 1 1,0-1-1,0 1 0,-1 0 1,1-1-1,0 1 1,0 0-1,0 0 0,-1 0 1,1 1-1,0-1 1,0 0-1,-1 1 0,1-1 1,0 1-1,0 0 1,-1-1-1,1 1 0,-1 0 1,1 0-1,-1 0 1,1 0-1,-1 0 1,1 0-1,-1 1 0,0-1 1,0 0-1,0 1 1,0-1-1,0 1 0,2 1 1,-1 4 4,1-1 0,-1 1 0,0-1 0,0 1 0,-1 0 0,1-1 0,-2 1 0,1 0 1,-1 0-1,-1 11 0,0 1-146,-2 0 0,-7 29 1,-19 52-403,-15 70 897,43-166-295,1 0-1,-1 0 1,1 0 0,0 0-1,0 0 1,0 0-1,0 0 1,1 0 0,0 0-1,0-1 1,0 1 0,0 0-1,2 4 1,-2-6-21,1 0 1,-1 0-1,1 0 0,0 0 1,-1 0-1,1-1 1,0 1-1,0 0 0,0-1 1,0 1-1,0-1 0,0 0 1,1 0-1,-1 0 1,0 0-1,1 0 0,-1 0 1,1-1-1,-1 1 1,1-1-1,4 1 0,47 1-222,29-4-4657,-60-1 4168</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04T05:39:48.662"/>
    </inkml:context>
    <inkml:brush xml:id="br0">
      <inkml:brushProperty name="width" value="0.05" units="cm"/>
      <inkml:brushProperty name="height" value="0.05" units="cm"/>
      <inkml:brushProperty name="color" value="#E71224"/>
    </inkml:brush>
  </inkml:definitions>
  <inkml:trace contextRef="#ctx0" brushRef="#br0">60 80 12160,'-5'-7'5567,"-4"-10"-4319,4 13-224,1-4-1632,-1 1-576,-4-1-3839,0-1-1665,0-3 3456,5 4 1632</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04T05:39:49.107"/>
    </inkml:context>
    <inkml:brush xml:id="br0">
      <inkml:brushProperty name="width" value="0.05" units="cm"/>
      <inkml:brushProperty name="height" value="0.05" units="cm"/>
      <inkml:brushProperty name="color" value="#E71224"/>
    </inkml:brush>
  </inkml:definitions>
  <inkml:trace contextRef="#ctx0" brushRef="#br0">12 91 11008,'0'-1'249,"-1"1"0,0 0 0,1-1 0,-1 1 0,0-1 0,1 0 0,-1 1 0,1-1-1,-1 1 1,1-1 0,-1 0 0,1 1 0,-1-1 0,1 0 0,0 0 0,-1 1 0,1-1 0,0 0 0,0 0 0,-1 1 0,1-1 0,0 0 0,0-1 0,0 0-130,1 1 1,-1-1-1,0 0 0,1 0 1,-1 1-1,1-1 0,0 1 0,-1-1 1,1 1-1,1-3 0,2-1-84,0 0 0,0 1 1,0-1-1,0 1 0,6-4 0,-6 5-21,0 0-1,0 1 1,0-1-1,0 1 1,0 0 0,1 0-1,-1 1 1,1-1-1,7 0 1,-11 2-44,1-1 1,-1 1 0,0 0-1,1 0 1,-1 0-1,0 1 1,1-1-1,-1 0 1,0 0-1,1 1 1,-1-1-1,0 1 1,0-1-1,1 1 1,-1 0 0,0-1-1,0 1 1,0 0-1,0 0 1,0 0-1,0-1 1,0 1-1,0 0 1,0 0-1,-1 1 1,1-1-1,0 0 1,0 0-1,-1 0 1,1 0 0,-1 1-1,1-1 1,-1 0-1,0 1 1,0-1-1,1 0 1,-1 1-1,0 1 1,1 13-88,-1 0 0,-3 29 0,1-27 434,1 0-1,2 24 1,-1-36-251,1 0 0,0-1-1,0 1 1,1-1-1,0 0 1,0 0-1,0 1 1,0-1 0,1 0-1,0-1 1,6 10-1,-5-10-42,8 10 54,0 1 0,-2 0 0,12 20 0,-19-29-56,0 0 0,-1 0 0,0 0 0,0 0 0,0 0-1,-1 1 1,0-1 0,-1 1 0,1-1 0,-1 1 0,0-1 0,-2 13 0,0-6-1,-1-1 1,0 1-1,-1-1 0,0 0 0,-1 0 1,0-1-1,-1 1 0,0-1 0,0 0 0,-14 16 1,14-21-203,1-1 0,-1 1 0,1-1 0,-1 0 1,-1-1-1,1 0 0,-1 0 0,0 0 0,0 0 1,0-1-1,0-1 0,0 1 0,-1-1 0,1 0 0,-1-1 1,0 1-1,1-2 0,-10 1 0,16-1 134,-1 0 0,1 0 0,-1 0 0,1 0 0,0-1 0,-1 1 0,1 0 0,-1-1-1,1 1 1,0-1 0,-1 1 0,-1-2 0,2-4-1352,10-3-1257,-2 5 2065</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04T05:39:49.920"/>
    </inkml:context>
    <inkml:brush xml:id="br0">
      <inkml:brushProperty name="width" value="0.05" units="cm"/>
      <inkml:brushProperty name="height" value="0.05" units="cm"/>
      <inkml:brushProperty name="color" value="#E71224"/>
    </inkml:brush>
  </inkml:definitions>
  <inkml:trace contextRef="#ctx0" brushRef="#br0">113 82 11904,'2'-12'2014,"-1"9"-1750,0-1-1,0 1 0,-1 0 0,1-1 0,-1 1 1,0-1-1,0 1 0,0 0 0,0-1 0,-1 1 0,1-1 1,-1 1-1,0 0 0,-2-5 0,2 6-244,0 1 1,0 0-1,0 0 0,-1 0 1,1 0-1,-1 0 0,1 0 1,0 0-1,-1 0 0,1 1 1,-1-1-1,0 1 0,1-1 1,-1 1-1,1-1 0,-1 1 1,0 0-1,1 0 0,-1 0 1,0 0-1,1 0 0,-1 0 1,0 0-1,1 1 0,-1-1 1,0 1-1,1-1 0,-1 1 1,1-1-1,-1 1 0,1 0 1,-1 0-1,1 0 0,0 0 1,-2 1-1,-1 1-8,-1 0 0,1 0 0,1 0 0,-1 1 0,0-1-1,1 1 1,0 0 0,0 0 0,0 1 0,-3 5 0,2-2-44,2 0 0,-1 0 1,1 1-1,0-1 0,1 1 0,0-1 0,1 1 0,-1-1 1,2 1-1,-1-1 0,1 1 0,0-1 0,1 1 0,0-1 0,0 0 1,5 10-1,4 5 130,0 1 0,2-2 0,30 41-1,-35-51-94,0 1 0,-1 0 0,-1 0-1,0 1 1,-1-1 0,-1 1 0,0 0-1,-1 1 1,0-1 0,-1 1 0,-1-1-1,0 16 1,-1-14-46,-1 1 0,0-1-1,-1 0 1,-1 0 0,-1 0 0,0-1-1,-1 1 1,-1-1 0,0 0 0,-14 23-1,19-36 69,-1 0-1,1 0 1,-1 0-1,0 0 1,1 0-1,-1 0 0,0-1 1,0 1-1,-4 1 1,6-2-16,0-1 0,-1 0 1,1 0-1,0 0 0,-1 0 1,1 0-1,0 1 0,-1-1 1,1 0-1,0 0 0,-1 0 0,1 0 1,-1 0-1,1 0 0,0 0 1,-1 0-1,1 0 0,0-1 1,-1 1-1,1 0 0,0 0 1,-1 0-1,1 0 0,0 0 1,-1-1-1,1 1 0,-1 0 1,1-1-1,-1 0 1,0 0 0,1 0-1,0-1 1,-1 1 0,1 0-1,-1 0 1,1 0 0,0 0-1,0 0 1,0 0 0,0-1-1,0 1 1,0-1 0,0-11-94,2 0 0,-1 1 0,2-1 0,-1 1 1,7-16-1,27-64 409,-21 60-176,15-55 1,-26 70-58,-1 1 0,0-1 0,-1 0 1,-1 1-1,-1-1 0,-2-21 0,1 30-205,-1-1-1,1 1 0,-2 0 0,1 0 1,-1 0-1,-5-9 0,6 12-287,-1 0-1,0 1 1,0-1-1,-1 1 1,1 0-1,-1 0 1,0 0-1,0 1 1,0-1-1,-7-4 1,-2 2-899,3 5 597</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04T05:39:50.268"/>
    </inkml:context>
    <inkml:brush xml:id="br0">
      <inkml:brushProperty name="width" value="0.05" units="cm"/>
      <inkml:brushProperty name="height" value="0.05" units="cm"/>
      <inkml:brushProperty name="color" value="#E71224"/>
    </inkml:brush>
  </inkml:definitions>
  <inkml:trace contextRef="#ctx0" brushRef="#br0">48 28 8448,'27'0'2757,"-27"0"-2616,1 0 0,0 0 0,-1 0 0,1 0 0,0 0 0,-1 0 0,1 0 0,0 0 0,-1 0-1,1 0 1,0 0 0,-1 0 0,1-1 0,0 1 0,-1 0 0,1 0 0,-1-1 0,1 1 0,-1 0 0,1-1 0,0 1 0,-1-1 0,1 1 0,-1-1 0,0 1 0,1-1 0,-1 1 0,1-1-1,-1 1 1,0-1 0,1 1 0,-1-1 0,0 0 0,1-1 1579,-20 3-488,14 2-1153,0 0 0,0 0 1,0 1-1,1 0 1,-1 0-1,1 0 0,0 0 1,0 0-1,1 1 0,-1 0 1,1-1-1,0 2 1,0-1-1,1 0 0,0 0 1,0 1-1,0-1 0,-2 10 1,3-10-86,-1 0 1,1 0 0,1 0 0,-1 0-1,1 0 1,-1 0 0,1 0 0,1 0-1,-1 0 1,1-1 0,0 1-1,0 0 1,0 0 0,1 0 0,-1-1-1,1 1 1,1 0 0,-1-1-1,0 0 1,1 0 0,0 0 0,4 5-1,-4-7 37,-1 0 0,1-1 0,0 1 0,-1-1-1,1 0 1,0 0 0,0 0 0,0 0 0,0 0-1,0-1 1,0 1 0,0-1 0,0 0-1,0 0 1,0 0 0,0 0 0,0 0 0,0-1-1,0 0 1,0 1 0,0-1 0,0 0 0,-1 0-1,1-1 1,0 1 0,0 0 0,-1-1 0,1 0-1,3-3 1,-2 2 63,0 0 1,0 0-1,-1 0 0,1 0 0,-1-1 1,0 1-1,0-1 0,0 0 0,0 0 1,-1 0-1,1 0 0,-1-1 0,0 1 1,-1-1-1,1 1 0,-1-1 0,0 0 1,1-5-1,-2 2-187,-1-1-1,1 1 1,-2 0 0,1-1 0,-1 1-1,-4-11 1,3 13-451,0 0 0,0 0-1,0 0 1,-1 0-1,0 0 1,0 1 0,0-1-1,-7-5 1,-4-1-59</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4809D-A66B-4FFF-80D8-559ECB1DFE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9704911-4913-4198-B45A-FFE73B1619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A0885B-7D72-475B-BAB0-033106BCF5E4}"/>
              </a:ext>
            </a:extLst>
          </p:cNvPr>
          <p:cNvSpPr>
            <a:spLocks noGrp="1"/>
          </p:cNvSpPr>
          <p:nvPr>
            <p:ph type="dt" sz="half" idx="10"/>
          </p:nvPr>
        </p:nvSpPr>
        <p:spPr/>
        <p:txBody>
          <a:bodyPr/>
          <a:lstStyle/>
          <a:p>
            <a:fld id="{73CF0EB8-6076-4740-9085-4A2538F9B553}" type="datetimeFigureOut">
              <a:rPr lang="en-US" smtClean="0"/>
              <a:t>3/15/2022</a:t>
            </a:fld>
            <a:endParaRPr lang="en-US"/>
          </a:p>
        </p:txBody>
      </p:sp>
      <p:sp>
        <p:nvSpPr>
          <p:cNvPr id="5" name="Footer Placeholder 4">
            <a:extLst>
              <a:ext uri="{FF2B5EF4-FFF2-40B4-BE49-F238E27FC236}">
                <a16:creationId xmlns:a16="http://schemas.microsoft.com/office/drawing/2014/main" id="{45A4F5D6-00B4-4D0E-AD0B-BAF6B7B770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9F6E86-FCDA-4CEC-9280-7DD25EAAFF96}"/>
              </a:ext>
            </a:extLst>
          </p:cNvPr>
          <p:cNvSpPr>
            <a:spLocks noGrp="1"/>
          </p:cNvSpPr>
          <p:nvPr>
            <p:ph type="sldNum" sz="quarter" idx="12"/>
          </p:nvPr>
        </p:nvSpPr>
        <p:spPr/>
        <p:txBody>
          <a:bodyPr/>
          <a:lstStyle/>
          <a:p>
            <a:fld id="{F8F431B6-1982-41CC-91B4-B14B86BFBCEC}" type="slidenum">
              <a:rPr lang="en-US" smtClean="0"/>
              <a:t>‹#›</a:t>
            </a:fld>
            <a:endParaRPr lang="en-US"/>
          </a:p>
        </p:txBody>
      </p:sp>
    </p:spTree>
    <p:extLst>
      <p:ext uri="{BB962C8B-B14F-4D97-AF65-F5344CB8AC3E}">
        <p14:creationId xmlns:p14="http://schemas.microsoft.com/office/powerpoint/2010/main" val="1822195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8A8CC-D624-4BF8-A15C-765BB3D1F23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840AA79-5482-4277-96E4-37E96770BA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E56925-CA6F-4258-B6BE-06A99DBE96A6}"/>
              </a:ext>
            </a:extLst>
          </p:cNvPr>
          <p:cNvSpPr>
            <a:spLocks noGrp="1"/>
          </p:cNvSpPr>
          <p:nvPr>
            <p:ph type="dt" sz="half" idx="10"/>
          </p:nvPr>
        </p:nvSpPr>
        <p:spPr/>
        <p:txBody>
          <a:bodyPr/>
          <a:lstStyle/>
          <a:p>
            <a:fld id="{73CF0EB8-6076-4740-9085-4A2538F9B553}" type="datetimeFigureOut">
              <a:rPr lang="en-US" smtClean="0"/>
              <a:t>3/15/2022</a:t>
            </a:fld>
            <a:endParaRPr lang="en-US"/>
          </a:p>
        </p:txBody>
      </p:sp>
      <p:sp>
        <p:nvSpPr>
          <p:cNvPr id="5" name="Footer Placeholder 4">
            <a:extLst>
              <a:ext uri="{FF2B5EF4-FFF2-40B4-BE49-F238E27FC236}">
                <a16:creationId xmlns:a16="http://schemas.microsoft.com/office/drawing/2014/main" id="{A5789EC5-8513-4744-A2F5-B0199D94BD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9EDA9A-8859-429F-912E-4B2195EFAB25}"/>
              </a:ext>
            </a:extLst>
          </p:cNvPr>
          <p:cNvSpPr>
            <a:spLocks noGrp="1"/>
          </p:cNvSpPr>
          <p:nvPr>
            <p:ph type="sldNum" sz="quarter" idx="12"/>
          </p:nvPr>
        </p:nvSpPr>
        <p:spPr/>
        <p:txBody>
          <a:bodyPr/>
          <a:lstStyle/>
          <a:p>
            <a:fld id="{F8F431B6-1982-41CC-91B4-B14B86BFBCEC}" type="slidenum">
              <a:rPr lang="en-US" smtClean="0"/>
              <a:t>‹#›</a:t>
            </a:fld>
            <a:endParaRPr lang="en-US"/>
          </a:p>
        </p:txBody>
      </p:sp>
    </p:spTree>
    <p:extLst>
      <p:ext uri="{BB962C8B-B14F-4D97-AF65-F5344CB8AC3E}">
        <p14:creationId xmlns:p14="http://schemas.microsoft.com/office/powerpoint/2010/main" val="3089708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98A1B8-2588-4077-8A3D-832C2EFFCD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6A37EB1-E54C-4348-8F1A-240A267E9C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EB53FC-7A61-45F3-8F04-2AA787EAF14A}"/>
              </a:ext>
            </a:extLst>
          </p:cNvPr>
          <p:cNvSpPr>
            <a:spLocks noGrp="1"/>
          </p:cNvSpPr>
          <p:nvPr>
            <p:ph type="dt" sz="half" idx="10"/>
          </p:nvPr>
        </p:nvSpPr>
        <p:spPr/>
        <p:txBody>
          <a:bodyPr/>
          <a:lstStyle/>
          <a:p>
            <a:fld id="{73CF0EB8-6076-4740-9085-4A2538F9B553}" type="datetimeFigureOut">
              <a:rPr lang="en-US" smtClean="0"/>
              <a:t>3/15/2022</a:t>
            </a:fld>
            <a:endParaRPr lang="en-US"/>
          </a:p>
        </p:txBody>
      </p:sp>
      <p:sp>
        <p:nvSpPr>
          <p:cNvPr id="5" name="Footer Placeholder 4">
            <a:extLst>
              <a:ext uri="{FF2B5EF4-FFF2-40B4-BE49-F238E27FC236}">
                <a16:creationId xmlns:a16="http://schemas.microsoft.com/office/drawing/2014/main" id="{AFC5AA89-91D9-4D4C-8A9D-C14943C1F6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CA5500-7758-4E45-855F-437DF5A3EBFA}"/>
              </a:ext>
            </a:extLst>
          </p:cNvPr>
          <p:cNvSpPr>
            <a:spLocks noGrp="1"/>
          </p:cNvSpPr>
          <p:nvPr>
            <p:ph type="sldNum" sz="quarter" idx="12"/>
          </p:nvPr>
        </p:nvSpPr>
        <p:spPr/>
        <p:txBody>
          <a:bodyPr/>
          <a:lstStyle/>
          <a:p>
            <a:fld id="{F8F431B6-1982-41CC-91B4-B14B86BFBCEC}" type="slidenum">
              <a:rPr lang="en-US" smtClean="0"/>
              <a:t>‹#›</a:t>
            </a:fld>
            <a:endParaRPr lang="en-US"/>
          </a:p>
        </p:txBody>
      </p:sp>
    </p:spTree>
    <p:extLst>
      <p:ext uri="{BB962C8B-B14F-4D97-AF65-F5344CB8AC3E}">
        <p14:creationId xmlns:p14="http://schemas.microsoft.com/office/powerpoint/2010/main" val="2548543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0E32B-B01A-46F7-8E0A-DAD2320E64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5D85A7-617E-48B4-8D2F-4F570AC9EF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0A2E47-B5F6-49BD-9474-BB864AC130B2}"/>
              </a:ext>
            </a:extLst>
          </p:cNvPr>
          <p:cNvSpPr>
            <a:spLocks noGrp="1"/>
          </p:cNvSpPr>
          <p:nvPr>
            <p:ph type="dt" sz="half" idx="10"/>
          </p:nvPr>
        </p:nvSpPr>
        <p:spPr/>
        <p:txBody>
          <a:bodyPr/>
          <a:lstStyle/>
          <a:p>
            <a:fld id="{73CF0EB8-6076-4740-9085-4A2538F9B553}" type="datetimeFigureOut">
              <a:rPr lang="en-US" smtClean="0"/>
              <a:t>3/15/2022</a:t>
            </a:fld>
            <a:endParaRPr lang="en-US"/>
          </a:p>
        </p:txBody>
      </p:sp>
      <p:sp>
        <p:nvSpPr>
          <p:cNvPr id="5" name="Footer Placeholder 4">
            <a:extLst>
              <a:ext uri="{FF2B5EF4-FFF2-40B4-BE49-F238E27FC236}">
                <a16:creationId xmlns:a16="http://schemas.microsoft.com/office/drawing/2014/main" id="{8E96F86B-D589-4DB1-9817-1650EF4E51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02ADF0-1497-4794-A841-23A593DFC4B1}"/>
              </a:ext>
            </a:extLst>
          </p:cNvPr>
          <p:cNvSpPr>
            <a:spLocks noGrp="1"/>
          </p:cNvSpPr>
          <p:nvPr>
            <p:ph type="sldNum" sz="quarter" idx="12"/>
          </p:nvPr>
        </p:nvSpPr>
        <p:spPr/>
        <p:txBody>
          <a:bodyPr/>
          <a:lstStyle/>
          <a:p>
            <a:fld id="{F8F431B6-1982-41CC-91B4-B14B86BFBCEC}" type="slidenum">
              <a:rPr lang="en-US" smtClean="0"/>
              <a:t>‹#›</a:t>
            </a:fld>
            <a:endParaRPr lang="en-US"/>
          </a:p>
        </p:txBody>
      </p:sp>
    </p:spTree>
    <p:extLst>
      <p:ext uri="{BB962C8B-B14F-4D97-AF65-F5344CB8AC3E}">
        <p14:creationId xmlns:p14="http://schemas.microsoft.com/office/powerpoint/2010/main" val="1761159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439A8-2520-4A85-A69A-6806C0CC2D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239F0A-80FE-426E-BAD7-4ECEBF0068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3B84765-A907-49DB-BF12-FA89F6329C7F}"/>
              </a:ext>
            </a:extLst>
          </p:cNvPr>
          <p:cNvSpPr>
            <a:spLocks noGrp="1"/>
          </p:cNvSpPr>
          <p:nvPr>
            <p:ph type="dt" sz="half" idx="10"/>
          </p:nvPr>
        </p:nvSpPr>
        <p:spPr/>
        <p:txBody>
          <a:bodyPr/>
          <a:lstStyle/>
          <a:p>
            <a:fld id="{73CF0EB8-6076-4740-9085-4A2538F9B553}" type="datetimeFigureOut">
              <a:rPr lang="en-US" smtClean="0"/>
              <a:t>3/15/2022</a:t>
            </a:fld>
            <a:endParaRPr lang="en-US"/>
          </a:p>
        </p:txBody>
      </p:sp>
      <p:sp>
        <p:nvSpPr>
          <p:cNvPr id="5" name="Footer Placeholder 4">
            <a:extLst>
              <a:ext uri="{FF2B5EF4-FFF2-40B4-BE49-F238E27FC236}">
                <a16:creationId xmlns:a16="http://schemas.microsoft.com/office/drawing/2014/main" id="{C1AA7820-E694-4F35-B584-A57A518A0D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9EDB41-3AEB-4C61-A737-ED75A994B064}"/>
              </a:ext>
            </a:extLst>
          </p:cNvPr>
          <p:cNvSpPr>
            <a:spLocks noGrp="1"/>
          </p:cNvSpPr>
          <p:nvPr>
            <p:ph type="sldNum" sz="quarter" idx="12"/>
          </p:nvPr>
        </p:nvSpPr>
        <p:spPr/>
        <p:txBody>
          <a:bodyPr/>
          <a:lstStyle/>
          <a:p>
            <a:fld id="{F8F431B6-1982-41CC-91B4-B14B86BFBCEC}" type="slidenum">
              <a:rPr lang="en-US" smtClean="0"/>
              <a:t>‹#›</a:t>
            </a:fld>
            <a:endParaRPr lang="en-US"/>
          </a:p>
        </p:txBody>
      </p:sp>
    </p:spTree>
    <p:extLst>
      <p:ext uri="{BB962C8B-B14F-4D97-AF65-F5344CB8AC3E}">
        <p14:creationId xmlns:p14="http://schemas.microsoft.com/office/powerpoint/2010/main" val="2692737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0A6D1-25FD-4980-9470-61B3F7EEE4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90F08A-8210-44DA-9CAB-EC270D466C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A87627B-0313-4DCB-A4F5-6489F877B9C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B02AA9C-FA4F-4E8A-A65E-3212A1090EC8}"/>
              </a:ext>
            </a:extLst>
          </p:cNvPr>
          <p:cNvSpPr>
            <a:spLocks noGrp="1"/>
          </p:cNvSpPr>
          <p:nvPr>
            <p:ph type="dt" sz="half" idx="10"/>
          </p:nvPr>
        </p:nvSpPr>
        <p:spPr/>
        <p:txBody>
          <a:bodyPr/>
          <a:lstStyle/>
          <a:p>
            <a:fld id="{73CF0EB8-6076-4740-9085-4A2538F9B553}" type="datetimeFigureOut">
              <a:rPr lang="en-US" smtClean="0"/>
              <a:t>3/15/2022</a:t>
            </a:fld>
            <a:endParaRPr lang="en-US"/>
          </a:p>
        </p:txBody>
      </p:sp>
      <p:sp>
        <p:nvSpPr>
          <p:cNvPr id="6" name="Footer Placeholder 5">
            <a:extLst>
              <a:ext uri="{FF2B5EF4-FFF2-40B4-BE49-F238E27FC236}">
                <a16:creationId xmlns:a16="http://schemas.microsoft.com/office/drawing/2014/main" id="{1577EEA2-E994-48F0-B4CF-EB57BFE86E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B60563-0978-473B-8BC9-78D1F670D270}"/>
              </a:ext>
            </a:extLst>
          </p:cNvPr>
          <p:cNvSpPr>
            <a:spLocks noGrp="1"/>
          </p:cNvSpPr>
          <p:nvPr>
            <p:ph type="sldNum" sz="quarter" idx="12"/>
          </p:nvPr>
        </p:nvSpPr>
        <p:spPr/>
        <p:txBody>
          <a:bodyPr/>
          <a:lstStyle/>
          <a:p>
            <a:fld id="{F8F431B6-1982-41CC-91B4-B14B86BFBCEC}" type="slidenum">
              <a:rPr lang="en-US" smtClean="0"/>
              <a:t>‹#›</a:t>
            </a:fld>
            <a:endParaRPr lang="en-US"/>
          </a:p>
        </p:txBody>
      </p:sp>
    </p:spTree>
    <p:extLst>
      <p:ext uri="{BB962C8B-B14F-4D97-AF65-F5344CB8AC3E}">
        <p14:creationId xmlns:p14="http://schemas.microsoft.com/office/powerpoint/2010/main" val="1769966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7A42C-345F-491E-A843-50FD569A2A7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5C54FE-69E3-4237-9DDC-34F3EB21BE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2A69DF-6076-426B-8D59-6A705918CE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6EA863D-BFA1-4F6D-B50B-AA470D6BEF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E2AF11-DEC7-4978-85C0-62B3278460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4DD3366-FC54-4D9F-9F3A-60731C9051E2}"/>
              </a:ext>
            </a:extLst>
          </p:cNvPr>
          <p:cNvSpPr>
            <a:spLocks noGrp="1"/>
          </p:cNvSpPr>
          <p:nvPr>
            <p:ph type="dt" sz="half" idx="10"/>
          </p:nvPr>
        </p:nvSpPr>
        <p:spPr/>
        <p:txBody>
          <a:bodyPr/>
          <a:lstStyle/>
          <a:p>
            <a:fld id="{73CF0EB8-6076-4740-9085-4A2538F9B553}" type="datetimeFigureOut">
              <a:rPr lang="en-US" smtClean="0"/>
              <a:t>3/15/2022</a:t>
            </a:fld>
            <a:endParaRPr lang="en-US"/>
          </a:p>
        </p:txBody>
      </p:sp>
      <p:sp>
        <p:nvSpPr>
          <p:cNvPr id="8" name="Footer Placeholder 7">
            <a:extLst>
              <a:ext uri="{FF2B5EF4-FFF2-40B4-BE49-F238E27FC236}">
                <a16:creationId xmlns:a16="http://schemas.microsoft.com/office/drawing/2014/main" id="{879990A9-BC0C-4A40-91B9-F58D9F026F0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92174C8-337A-40BC-9BCE-7AB4EEB84157}"/>
              </a:ext>
            </a:extLst>
          </p:cNvPr>
          <p:cNvSpPr>
            <a:spLocks noGrp="1"/>
          </p:cNvSpPr>
          <p:nvPr>
            <p:ph type="sldNum" sz="quarter" idx="12"/>
          </p:nvPr>
        </p:nvSpPr>
        <p:spPr/>
        <p:txBody>
          <a:bodyPr/>
          <a:lstStyle/>
          <a:p>
            <a:fld id="{F8F431B6-1982-41CC-91B4-B14B86BFBCEC}" type="slidenum">
              <a:rPr lang="en-US" smtClean="0"/>
              <a:t>‹#›</a:t>
            </a:fld>
            <a:endParaRPr lang="en-US"/>
          </a:p>
        </p:txBody>
      </p:sp>
    </p:spTree>
    <p:extLst>
      <p:ext uri="{BB962C8B-B14F-4D97-AF65-F5344CB8AC3E}">
        <p14:creationId xmlns:p14="http://schemas.microsoft.com/office/powerpoint/2010/main" val="14490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1D407-E3E8-4B8F-B80D-AD9C353AC81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F55835-43B3-4B1E-B19E-246B30AA45BB}"/>
              </a:ext>
            </a:extLst>
          </p:cNvPr>
          <p:cNvSpPr>
            <a:spLocks noGrp="1"/>
          </p:cNvSpPr>
          <p:nvPr>
            <p:ph type="dt" sz="half" idx="10"/>
          </p:nvPr>
        </p:nvSpPr>
        <p:spPr/>
        <p:txBody>
          <a:bodyPr/>
          <a:lstStyle/>
          <a:p>
            <a:fld id="{73CF0EB8-6076-4740-9085-4A2538F9B553}" type="datetimeFigureOut">
              <a:rPr lang="en-US" smtClean="0"/>
              <a:t>3/15/2022</a:t>
            </a:fld>
            <a:endParaRPr lang="en-US"/>
          </a:p>
        </p:txBody>
      </p:sp>
      <p:sp>
        <p:nvSpPr>
          <p:cNvPr id="4" name="Footer Placeholder 3">
            <a:extLst>
              <a:ext uri="{FF2B5EF4-FFF2-40B4-BE49-F238E27FC236}">
                <a16:creationId xmlns:a16="http://schemas.microsoft.com/office/drawing/2014/main" id="{36631EDC-09D4-4C1E-9DA7-3A4739E3B97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39FF8BE-CC66-4A7F-A7CE-5AE17601ACBD}"/>
              </a:ext>
            </a:extLst>
          </p:cNvPr>
          <p:cNvSpPr>
            <a:spLocks noGrp="1"/>
          </p:cNvSpPr>
          <p:nvPr>
            <p:ph type="sldNum" sz="quarter" idx="12"/>
          </p:nvPr>
        </p:nvSpPr>
        <p:spPr/>
        <p:txBody>
          <a:bodyPr/>
          <a:lstStyle/>
          <a:p>
            <a:fld id="{F8F431B6-1982-41CC-91B4-B14B86BFBCEC}" type="slidenum">
              <a:rPr lang="en-US" smtClean="0"/>
              <a:t>‹#›</a:t>
            </a:fld>
            <a:endParaRPr lang="en-US"/>
          </a:p>
        </p:txBody>
      </p:sp>
    </p:spTree>
    <p:extLst>
      <p:ext uri="{BB962C8B-B14F-4D97-AF65-F5344CB8AC3E}">
        <p14:creationId xmlns:p14="http://schemas.microsoft.com/office/powerpoint/2010/main" val="3601144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F9F5F3-2FB7-43AC-A9EF-E86E8B7FE495}"/>
              </a:ext>
            </a:extLst>
          </p:cNvPr>
          <p:cNvSpPr>
            <a:spLocks noGrp="1"/>
          </p:cNvSpPr>
          <p:nvPr>
            <p:ph type="dt" sz="half" idx="10"/>
          </p:nvPr>
        </p:nvSpPr>
        <p:spPr/>
        <p:txBody>
          <a:bodyPr/>
          <a:lstStyle/>
          <a:p>
            <a:fld id="{73CF0EB8-6076-4740-9085-4A2538F9B553}" type="datetimeFigureOut">
              <a:rPr lang="en-US" smtClean="0"/>
              <a:t>3/15/2022</a:t>
            </a:fld>
            <a:endParaRPr lang="en-US"/>
          </a:p>
        </p:txBody>
      </p:sp>
      <p:sp>
        <p:nvSpPr>
          <p:cNvPr id="3" name="Footer Placeholder 2">
            <a:extLst>
              <a:ext uri="{FF2B5EF4-FFF2-40B4-BE49-F238E27FC236}">
                <a16:creationId xmlns:a16="http://schemas.microsoft.com/office/drawing/2014/main" id="{147F4C30-4433-405C-A008-82F59925C8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1D68FC-0240-4649-811C-1404981D69CB}"/>
              </a:ext>
            </a:extLst>
          </p:cNvPr>
          <p:cNvSpPr>
            <a:spLocks noGrp="1"/>
          </p:cNvSpPr>
          <p:nvPr>
            <p:ph type="sldNum" sz="quarter" idx="12"/>
          </p:nvPr>
        </p:nvSpPr>
        <p:spPr/>
        <p:txBody>
          <a:bodyPr/>
          <a:lstStyle/>
          <a:p>
            <a:fld id="{F8F431B6-1982-41CC-91B4-B14B86BFBCEC}" type="slidenum">
              <a:rPr lang="en-US" smtClean="0"/>
              <a:t>‹#›</a:t>
            </a:fld>
            <a:endParaRPr lang="en-US"/>
          </a:p>
        </p:txBody>
      </p:sp>
    </p:spTree>
    <p:extLst>
      <p:ext uri="{BB962C8B-B14F-4D97-AF65-F5344CB8AC3E}">
        <p14:creationId xmlns:p14="http://schemas.microsoft.com/office/powerpoint/2010/main" val="1319019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29E6B-2CE6-4F8E-A1FC-005158F195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20CC52A-9AC8-4A03-90A5-D41DF8BE2D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D5D261-FE5E-47B6-8398-8431ABED2B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75F8B9-9D7C-42B4-92AD-5739E7BA4B68}"/>
              </a:ext>
            </a:extLst>
          </p:cNvPr>
          <p:cNvSpPr>
            <a:spLocks noGrp="1"/>
          </p:cNvSpPr>
          <p:nvPr>
            <p:ph type="dt" sz="half" idx="10"/>
          </p:nvPr>
        </p:nvSpPr>
        <p:spPr/>
        <p:txBody>
          <a:bodyPr/>
          <a:lstStyle/>
          <a:p>
            <a:fld id="{73CF0EB8-6076-4740-9085-4A2538F9B553}" type="datetimeFigureOut">
              <a:rPr lang="en-US" smtClean="0"/>
              <a:t>3/15/2022</a:t>
            </a:fld>
            <a:endParaRPr lang="en-US"/>
          </a:p>
        </p:txBody>
      </p:sp>
      <p:sp>
        <p:nvSpPr>
          <p:cNvPr id="6" name="Footer Placeholder 5">
            <a:extLst>
              <a:ext uri="{FF2B5EF4-FFF2-40B4-BE49-F238E27FC236}">
                <a16:creationId xmlns:a16="http://schemas.microsoft.com/office/drawing/2014/main" id="{510BE828-3F14-42CB-ABF3-BED0FDAFE1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5AAE63-5B4E-441F-B6FA-E5E97F6987A3}"/>
              </a:ext>
            </a:extLst>
          </p:cNvPr>
          <p:cNvSpPr>
            <a:spLocks noGrp="1"/>
          </p:cNvSpPr>
          <p:nvPr>
            <p:ph type="sldNum" sz="quarter" idx="12"/>
          </p:nvPr>
        </p:nvSpPr>
        <p:spPr/>
        <p:txBody>
          <a:bodyPr/>
          <a:lstStyle/>
          <a:p>
            <a:fld id="{F8F431B6-1982-41CC-91B4-B14B86BFBCEC}" type="slidenum">
              <a:rPr lang="en-US" smtClean="0"/>
              <a:t>‹#›</a:t>
            </a:fld>
            <a:endParaRPr lang="en-US"/>
          </a:p>
        </p:txBody>
      </p:sp>
    </p:spTree>
    <p:extLst>
      <p:ext uri="{BB962C8B-B14F-4D97-AF65-F5344CB8AC3E}">
        <p14:creationId xmlns:p14="http://schemas.microsoft.com/office/powerpoint/2010/main" val="2955513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B2094-55A5-4AB0-A2E0-F9C2D1F308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8E50E68-F16E-4B2D-87B9-33ADB5CC9A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BAFAB9E-9D12-4692-AD2E-5F39FFD669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877DBC-8735-45A8-B040-5F8F685C7A9D}"/>
              </a:ext>
            </a:extLst>
          </p:cNvPr>
          <p:cNvSpPr>
            <a:spLocks noGrp="1"/>
          </p:cNvSpPr>
          <p:nvPr>
            <p:ph type="dt" sz="half" idx="10"/>
          </p:nvPr>
        </p:nvSpPr>
        <p:spPr/>
        <p:txBody>
          <a:bodyPr/>
          <a:lstStyle/>
          <a:p>
            <a:fld id="{73CF0EB8-6076-4740-9085-4A2538F9B553}" type="datetimeFigureOut">
              <a:rPr lang="en-US" smtClean="0"/>
              <a:t>3/15/2022</a:t>
            </a:fld>
            <a:endParaRPr lang="en-US"/>
          </a:p>
        </p:txBody>
      </p:sp>
      <p:sp>
        <p:nvSpPr>
          <p:cNvPr id="6" name="Footer Placeholder 5">
            <a:extLst>
              <a:ext uri="{FF2B5EF4-FFF2-40B4-BE49-F238E27FC236}">
                <a16:creationId xmlns:a16="http://schemas.microsoft.com/office/drawing/2014/main" id="{F97DBE53-8653-4B56-8CAB-AB2C82AB92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82F289-7860-4EF8-9E1F-8244C4E4927B}"/>
              </a:ext>
            </a:extLst>
          </p:cNvPr>
          <p:cNvSpPr>
            <a:spLocks noGrp="1"/>
          </p:cNvSpPr>
          <p:nvPr>
            <p:ph type="sldNum" sz="quarter" idx="12"/>
          </p:nvPr>
        </p:nvSpPr>
        <p:spPr/>
        <p:txBody>
          <a:bodyPr/>
          <a:lstStyle/>
          <a:p>
            <a:fld id="{F8F431B6-1982-41CC-91B4-B14B86BFBCEC}" type="slidenum">
              <a:rPr lang="en-US" smtClean="0"/>
              <a:t>‹#›</a:t>
            </a:fld>
            <a:endParaRPr lang="en-US"/>
          </a:p>
        </p:txBody>
      </p:sp>
    </p:spTree>
    <p:extLst>
      <p:ext uri="{BB962C8B-B14F-4D97-AF65-F5344CB8AC3E}">
        <p14:creationId xmlns:p14="http://schemas.microsoft.com/office/powerpoint/2010/main" val="3701487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3B4830-D356-4581-B775-9EDE25464B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C7518FD-ED19-4A2A-953F-5BAB0AD7C7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6D9789-E399-4FA1-AEC6-02188D0F78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CF0EB8-6076-4740-9085-4A2538F9B553}" type="datetimeFigureOut">
              <a:rPr lang="en-US" smtClean="0"/>
              <a:t>3/15/2022</a:t>
            </a:fld>
            <a:endParaRPr lang="en-US"/>
          </a:p>
        </p:txBody>
      </p:sp>
      <p:sp>
        <p:nvSpPr>
          <p:cNvPr id="5" name="Footer Placeholder 4">
            <a:extLst>
              <a:ext uri="{FF2B5EF4-FFF2-40B4-BE49-F238E27FC236}">
                <a16:creationId xmlns:a16="http://schemas.microsoft.com/office/drawing/2014/main" id="{4FA8796F-20AF-498F-8A84-B69CDECCFC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0D111D7-967C-4F5E-B98F-B7F4C5CA89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F431B6-1982-41CC-91B4-B14B86BFBCEC}" type="slidenum">
              <a:rPr lang="en-US" smtClean="0"/>
              <a:t>‹#›</a:t>
            </a:fld>
            <a:endParaRPr lang="en-US"/>
          </a:p>
        </p:txBody>
      </p:sp>
    </p:spTree>
    <p:extLst>
      <p:ext uri="{BB962C8B-B14F-4D97-AF65-F5344CB8AC3E}">
        <p14:creationId xmlns:p14="http://schemas.microsoft.com/office/powerpoint/2010/main" val="38337468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3" Type="http://schemas.openxmlformats.org/officeDocument/2006/relationships/customXml" Target="../ink/ink6.xml"/><Relationship Id="rId18" Type="http://schemas.openxmlformats.org/officeDocument/2006/relationships/image" Target="../media/image10.png"/><Relationship Id="rId26" Type="http://schemas.openxmlformats.org/officeDocument/2006/relationships/image" Target="../media/image14.png"/><Relationship Id="rId39" Type="http://schemas.openxmlformats.org/officeDocument/2006/relationships/customXml" Target="../ink/ink19.xml"/><Relationship Id="rId21" Type="http://schemas.openxmlformats.org/officeDocument/2006/relationships/customXml" Target="../ink/ink10.xml"/><Relationship Id="rId34" Type="http://schemas.openxmlformats.org/officeDocument/2006/relationships/image" Target="../media/image18.png"/><Relationship Id="rId42" Type="http://schemas.openxmlformats.org/officeDocument/2006/relationships/image" Target="../media/image22.png"/><Relationship Id="rId47" Type="http://schemas.openxmlformats.org/officeDocument/2006/relationships/customXml" Target="../ink/ink23.xml"/><Relationship Id="rId7" Type="http://schemas.openxmlformats.org/officeDocument/2006/relationships/customXml" Target="../ink/ink3.xml"/><Relationship Id="rId2" Type="http://schemas.openxmlformats.org/officeDocument/2006/relationships/image" Target="../media/image6.png"/><Relationship Id="rId16" Type="http://schemas.openxmlformats.org/officeDocument/2006/relationships/image" Target="../media/image9.png"/><Relationship Id="rId29" Type="http://schemas.openxmlformats.org/officeDocument/2006/relationships/customXml" Target="../ink/ink14.xml"/><Relationship Id="rId1" Type="http://schemas.openxmlformats.org/officeDocument/2006/relationships/slideLayout" Target="../slideLayouts/slideLayout2.xml"/><Relationship Id="rId6" Type="http://schemas.openxmlformats.org/officeDocument/2006/relationships/image" Target="../media/image40.png"/><Relationship Id="rId11" Type="http://schemas.openxmlformats.org/officeDocument/2006/relationships/customXml" Target="../ink/ink5.xml"/><Relationship Id="rId24" Type="http://schemas.openxmlformats.org/officeDocument/2006/relationships/image" Target="../media/image13.png"/><Relationship Id="rId32" Type="http://schemas.openxmlformats.org/officeDocument/2006/relationships/image" Target="../media/image17.png"/><Relationship Id="rId37" Type="http://schemas.openxmlformats.org/officeDocument/2006/relationships/customXml" Target="../ink/ink18.xml"/><Relationship Id="rId40" Type="http://schemas.openxmlformats.org/officeDocument/2006/relationships/image" Target="../media/image21.png"/><Relationship Id="rId45" Type="http://schemas.openxmlformats.org/officeDocument/2006/relationships/customXml" Target="../ink/ink22.xml"/><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image" Target="../media/image15.png"/><Relationship Id="rId36" Type="http://schemas.openxmlformats.org/officeDocument/2006/relationships/image" Target="../media/image19.png"/><Relationship Id="rId10" Type="http://schemas.openxmlformats.org/officeDocument/2006/relationships/image" Target="../media/image60.png"/><Relationship Id="rId19" Type="http://schemas.openxmlformats.org/officeDocument/2006/relationships/customXml" Target="../ink/ink9.xml"/><Relationship Id="rId31" Type="http://schemas.openxmlformats.org/officeDocument/2006/relationships/customXml" Target="../ink/ink15.xml"/><Relationship Id="rId44" Type="http://schemas.openxmlformats.org/officeDocument/2006/relationships/image" Target="../media/image23.png"/><Relationship Id="rId4" Type="http://schemas.openxmlformats.org/officeDocument/2006/relationships/image" Target="../media/image30.png"/><Relationship Id="rId9" Type="http://schemas.openxmlformats.org/officeDocument/2006/relationships/customXml" Target="../ink/ink4.xml"/><Relationship Id="rId14" Type="http://schemas.openxmlformats.org/officeDocument/2006/relationships/image" Target="../media/image8.png"/><Relationship Id="rId22" Type="http://schemas.openxmlformats.org/officeDocument/2006/relationships/image" Target="../media/image12.png"/><Relationship Id="rId27" Type="http://schemas.openxmlformats.org/officeDocument/2006/relationships/customXml" Target="../ink/ink13.xml"/><Relationship Id="rId30" Type="http://schemas.openxmlformats.org/officeDocument/2006/relationships/image" Target="../media/image16.png"/><Relationship Id="rId35" Type="http://schemas.openxmlformats.org/officeDocument/2006/relationships/customXml" Target="../ink/ink17.xml"/><Relationship Id="rId43" Type="http://schemas.openxmlformats.org/officeDocument/2006/relationships/customXml" Target="../ink/ink21.xml"/><Relationship Id="rId48" Type="http://schemas.openxmlformats.org/officeDocument/2006/relationships/image" Target="../media/image25.png"/><Relationship Id="rId8" Type="http://schemas.openxmlformats.org/officeDocument/2006/relationships/image" Target="../media/image50.png"/><Relationship Id="rId3" Type="http://schemas.openxmlformats.org/officeDocument/2006/relationships/customXml" Target="../ink/ink1.xml"/><Relationship Id="rId12" Type="http://schemas.openxmlformats.org/officeDocument/2006/relationships/image" Target="../media/image7.png"/><Relationship Id="rId17" Type="http://schemas.openxmlformats.org/officeDocument/2006/relationships/customXml" Target="../ink/ink8.xml"/><Relationship Id="rId25" Type="http://schemas.openxmlformats.org/officeDocument/2006/relationships/customXml" Target="../ink/ink12.xml"/><Relationship Id="rId33" Type="http://schemas.openxmlformats.org/officeDocument/2006/relationships/customXml" Target="../ink/ink16.xml"/><Relationship Id="rId38" Type="http://schemas.openxmlformats.org/officeDocument/2006/relationships/image" Target="../media/image20.png"/><Relationship Id="rId46" Type="http://schemas.openxmlformats.org/officeDocument/2006/relationships/image" Target="../media/image24.png"/><Relationship Id="rId20" Type="http://schemas.openxmlformats.org/officeDocument/2006/relationships/image" Target="../media/image11.png"/><Relationship Id="rId41" Type="http://schemas.openxmlformats.org/officeDocument/2006/relationships/customXml" Target="../ink/ink20.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17" Type="http://schemas.openxmlformats.org/officeDocument/2006/relationships/customXml" Target="../ink/ink81.xml"/><Relationship Id="rId21" Type="http://schemas.openxmlformats.org/officeDocument/2006/relationships/customXml" Target="../ink/ink33.xml"/><Relationship Id="rId42" Type="http://schemas.openxmlformats.org/officeDocument/2006/relationships/image" Target="../media/image48.png"/><Relationship Id="rId63" Type="http://schemas.openxmlformats.org/officeDocument/2006/relationships/customXml" Target="../ink/ink54.xml"/><Relationship Id="rId84" Type="http://schemas.openxmlformats.org/officeDocument/2006/relationships/image" Target="../media/image71.png"/><Relationship Id="rId138" Type="http://schemas.openxmlformats.org/officeDocument/2006/relationships/image" Target="../media/image98.png"/><Relationship Id="rId107" Type="http://schemas.openxmlformats.org/officeDocument/2006/relationships/customXml" Target="../ink/ink76.xml"/><Relationship Id="rId11" Type="http://schemas.openxmlformats.org/officeDocument/2006/relationships/customXml" Target="../ink/ink28.xml"/><Relationship Id="rId32" Type="http://schemas.openxmlformats.org/officeDocument/2006/relationships/image" Target="../media/image43.png"/><Relationship Id="rId53" Type="http://schemas.openxmlformats.org/officeDocument/2006/relationships/customXml" Target="../ink/ink49.xml"/><Relationship Id="rId74" Type="http://schemas.openxmlformats.org/officeDocument/2006/relationships/image" Target="../media/image66.png"/><Relationship Id="rId128" Type="http://schemas.openxmlformats.org/officeDocument/2006/relationships/image" Target="../media/image93.png"/><Relationship Id="rId149" Type="http://schemas.openxmlformats.org/officeDocument/2006/relationships/customXml" Target="../ink/ink97.xml"/><Relationship Id="rId5" Type="http://schemas.openxmlformats.org/officeDocument/2006/relationships/customXml" Target="../ink/ink25.xml"/><Relationship Id="rId95" Type="http://schemas.openxmlformats.org/officeDocument/2006/relationships/customXml" Target="../ink/ink70.xml"/><Relationship Id="rId22" Type="http://schemas.openxmlformats.org/officeDocument/2006/relationships/image" Target="../media/image37.png"/><Relationship Id="rId27" Type="http://schemas.openxmlformats.org/officeDocument/2006/relationships/customXml" Target="../ink/ink36.xml"/><Relationship Id="rId43" Type="http://schemas.openxmlformats.org/officeDocument/2006/relationships/customXml" Target="../ink/ink44.xml"/><Relationship Id="rId48" Type="http://schemas.openxmlformats.org/officeDocument/2006/relationships/image" Target="../media/image52.png"/><Relationship Id="rId64" Type="http://schemas.openxmlformats.org/officeDocument/2006/relationships/image" Target="../media/image61.png"/><Relationship Id="rId69" Type="http://schemas.openxmlformats.org/officeDocument/2006/relationships/customXml" Target="../ink/ink57.xml"/><Relationship Id="rId113" Type="http://schemas.openxmlformats.org/officeDocument/2006/relationships/customXml" Target="../ink/ink79.xml"/><Relationship Id="rId118" Type="http://schemas.openxmlformats.org/officeDocument/2006/relationships/image" Target="../media/image88.png"/><Relationship Id="rId134" Type="http://schemas.openxmlformats.org/officeDocument/2006/relationships/image" Target="../media/image96.png"/><Relationship Id="rId139" Type="http://schemas.openxmlformats.org/officeDocument/2006/relationships/customXml" Target="../ink/ink92.xml"/><Relationship Id="rId80" Type="http://schemas.openxmlformats.org/officeDocument/2006/relationships/image" Target="../media/image69.png"/><Relationship Id="rId85" Type="http://schemas.openxmlformats.org/officeDocument/2006/relationships/customXml" Target="../ink/ink65.xml"/><Relationship Id="rId150" Type="http://schemas.openxmlformats.org/officeDocument/2006/relationships/image" Target="../media/image104.png"/><Relationship Id="rId12" Type="http://schemas.openxmlformats.org/officeDocument/2006/relationships/image" Target="../media/image32.png"/><Relationship Id="rId17" Type="http://schemas.openxmlformats.org/officeDocument/2006/relationships/customXml" Target="../ink/ink31.xml"/><Relationship Id="rId33" Type="http://schemas.openxmlformats.org/officeDocument/2006/relationships/customXml" Target="../ink/ink39.xml"/><Relationship Id="rId38" Type="http://schemas.openxmlformats.org/officeDocument/2006/relationships/image" Target="../media/image46.png"/><Relationship Id="rId59" Type="http://schemas.openxmlformats.org/officeDocument/2006/relationships/customXml" Target="../ink/ink52.xml"/><Relationship Id="rId103" Type="http://schemas.openxmlformats.org/officeDocument/2006/relationships/customXml" Target="../ink/ink74.xml"/><Relationship Id="rId108" Type="http://schemas.openxmlformats.org/officeDocument/2006/relationships/image" Target="../media/image83.png"/><Relationship Id="rId124" Type="http://schemas.openxmlformats.org/officeDocument/2006/relationships/image" Target="../media/image91.png"/><Relationship Id="rId129" Type="http://schemas.openxmlformats.org/officeDocument/2006/relationships/customXml" Target="../ink/ink87.xml"/><Relationship Id="rId54" Type="http://schemas.openxmlformats.org/officeDocument/2006/relationships/image" Target="../media/image55.png"/><Relationship Id="rId70" Type="http://schemas.openxmlformats.org/officeDocument/2006/relationships/image" Target="../media/image64.png"/><Relationship Id="rId75" Type="http://schemas.openxmlformats.org/officeDocument/2006/relationships/customXml" Target="../ink/ink60.xml"/><Relationship Id="rId91" Type="http://schemas.openxmlformats.org/officeDocument/2006/relationships/customXml" Target="../ink/ink68.xml"/><Relationship Id="rId96" Type="http://schemas.openxmlformats.org/officeDocument/2006/relationships/image" Target="../media/image77.png"/><Relationship Id="rId140" Type="http://schemas.openxmlformats.org/officeDocument/2006/relationships/image" Target="../media/image99.png"/><Relationship Id="rId145" Type="http://schemas.openxmlformats.org/officeDocument/2006/relationships/customXml" Target="../ink/ink95.xml"/><Relationship Id="rId1" Type="http://schemas.openxmlformats.org/officeDocument/2006/relationships/slideLayout" Target="../slideLayouts/slideLayout2.xml"/><Relationship Id="rId6" Type="http://schemas.openxmlformats.org/officeDocument/2006/relationships/image" Target="../media/image28.png"/><Relationship Id="rId23" Type="http://schemas.openxmlformats.org/officeDocument/2006/relationships/customXml" Target="../ink/ink34.xml"/><Relationship Id="rId28" Type="http://schemas.openxmlformats.org/officeDocument/2006/relationships/image" Target="../media/image41.png"/><Relationship Id="rId49" Type="http://schemas.openxmlformats.org/officeDocument/2006/relationships/customXml" Target="../ink/ink47.xml"/><Relationship Id="rId114" Type="http://schemas.openxmlformats.org/officeDocument/2006/relationships/image" Target="../media/image86.png"/><Relationship Id="rId119" Type="http://schemas.openxmlformats.org/officeDocument/2006/relationships/customXml" Target="../ink/ink82.xml"/><Relationship Id="rId44" Type="http://schemas.openxmlformats.org/officeDocument/2006/relationships/image" Target="../media/image49.png"/><Relationship Id="rId60" Type="http://schemas.openxmlformats.org/officeDocument/2006/relationships/image" Target="../media/image58.png"/><Relationship Id="rId65" Type="http://schemas.openxmlformats.org/officeDocument/2006/relationships/customXml" Target="../ink/ink55.xml"/><Relationship Id="rId81" Type="http://schemas.openxmlformats.org/officeDocument/2006/relationships/customXml" Target="../ink/ink63.xml"/><Relationship Id="rId86" Type="http://schemas.openxmlformats.org/officeDocument/2006/relationships/image" Target="../media/image72.png"/><Relationship Id="rId130" Type="http://schemas.openxmlformats.org/officeDocument/2006/relationships/image" Target="../media/image94.png"/><Relationship Id="rId135" Type="http://schemas.openxmlformats.org/officeDocument/2006/relationships/customXml" Target="../ink/ink90.xml"/><Relationship Id="rId13" Type="http://schemas.openxmlformats.org/officeDocument/2006/relationships/customXml" Target="../ink/ink29.xml"/><Relationship Id="rId18" Type="http://schemas.openxmlformats.org/officeDocument/2006/relationships/image" Target="../media/image35.png"/><Relationship Id="rId39" Type="http://schemas.openxmlformats.org/officeDocument/2006/relationships/customXml" Target="../ink/ink42.xml"/><Relationship Id="rId109" Type="http://schemas.openxmlformats.org/officeDocument/2006/relationships/customXml" Target="../ink/ink77.xml"/><Relationship Id="rId34" Type="http://schemas.openxmlformats.org/officeDocument/2006/relationships/image" Target="../media/image44.png"/><Relationship Id="rId50" Type="http://schemas.openxmlformats.org/officeDocument/2006/relationships/image" Target="../media/image53.png"/><Relationship Id="rId55" Type="http://schemas.openxmlformats.org/officeDocument/2006/relationships/customXml" Target="../ink/ink50.xml"/><Relationship Id="rId76" Type="http://schemas.openxmlformats.org/officeDocument/2006/relationships/image" Target="../media/image67.png"/><Relationship Id="rId97" Type="http://schemas.openxmlformats.org/officeDocument/2006/relationships/customXml" Target="../ink/ink71.xml"/><Relationship Id="rId104" Type="http://schemas.openxmlformats.org/officeDocument/2006/relationships/image" Target="../media/image81.png"/><Relationship Id="rId120" Type="http://schemas.openxmlformats.org/officeDocument/2006/relationships/image" Target="../media/image89.png"/><Relationship Id="rId125" Type="http://schemas.openxmlformats.org/officeDocument/2006/relationships/customXml" Target="../ink/ink85.xml"/><Relationship Id="rId141" Type="http://schemas.openxmlformats.org/officeDocument/2006/relationships/customXml" Target="../ink/ink93.xml"/><Relationship Id="rId146" Type="http://schemas.openxmlformats.org/officeDocument/2006/relationships/image" Target="../media/image102.png"/><Relationship Id="rId7" Type="http://schemas.openxmlformats.org/officeDocument/2006/relationships/customXml" Target="../ink/ink26.xml"/><Relationship Id="rId71" Type="http://schemas.openxmlformats.org/officeDocument/2006/relationships/customXml" Target="../ink/ink58.xml"/><Relationship Id="rId92" Type="http://schemas.openxmlformats.org/officeDocument/2006/relationships/image" Target="../media/image75.png"/><Relationship Id="rId2" Type="http://schemas.openxmlformats.org/officeDocument/2006/relationships/image" Target="../media/image26.png"/><Relationship Id="rId29" Type="http://schemas.openxmlformats.org/officeDocument/2006/relationships/customXml" Target="../ink/ink37.xml"/><Relationship Id="rId24" Type="http://schemas.openxmlformats.org/officeDocument/2006/relationships/image" Target="../media/image38.png"/><Relationship Id="rId40" Type="http://schemas.openxmlformats.org/officeDocument/2006/relationships/image" Target="../media/image47.png"/><Relationship Id="rId45" Type="http://schemas.openxmlformats.org/officeDocument/2006/relationships/customXml" Target="../ink/ink45.xml"/><Relationship Id="rId66" Type="http://schemas.openxmlformats.org/officeDocument/2006/relationships/image" Target="../media/image62.png"/><Relationship Id="rId87" Type="http://schemas.openxmlformats.org/officeDocument/2006/relationships/customXml" Target="../ink/ink66.xml"/><Relationship Id="rId110" Type="http://schemas.openxmlformats.org/officeDocument/2006/relationships/image" Target="../media/image84.png"/><Relationship Id="rId115" Type="http://schemas.openxmlformats.org/officeDocument/2006/relationships/customXml" Target="../ink/ink80.xml"/><Relationship Id="rId131" Type="http://schemas.openxmlformats.org/officeDocument/2006/relationships/customXml" Target="../ink/ink88.xml"/><Relationship Id="rId136" Type="http://schemas.openxmlformats.org/officeDocument/2006/relationships/image" Target="../media/image97.png"/><Relationship Id="rId61" Type="http://schemas.openxmlformats.org/officeDocument/2006/relationships/customXml" Target="../ink/ink53.xml"/><Relationship Id="rId82" Type="http://schemas.openxmlformats.org/officeDocument/2006/relationships/image" Target="../media/image70.png"/><Relationship Id="rId19" Type="http://schemas.openxmlformats.org/officeDocument/2006/relationships/customXml" Target="../ink/ink32.xml"/><Relationship Id="rId14" Type="http://schemas.openxmlformats.org/officeDocument/2006/relationships/image" Target="../media/image33.png"/><Relationship Id="rId30" Type="http://schemas.openxmlformats.org/officeDocument/2006/relationships/image" Target="../media/image42.png"/><Relationship Id="rId35" Type="http://schemas.openxmlformats.org/officeDocument/2006/relationships/customXml" Target="../ink/ink40.xml"/><Relationship Id="rId56" Type="http://schemas.openxmlformats.org/officeDocument/2006/relationships/image" Target="../media/image56.png"/><Relationship Id="rId77" Type="http://schemas.openxmlformats.org/officeDocument/2006/relationships/customXml" Target="../ink/ink61.xml"/><Relationship Id="rId100" Type="http://schemas.openxmlformats.org/officeDocument/2006/relationships/image" Target="../media/image79.png"/><Relationship Id="rId105" Type="http://schemas.openxmlformats.org/officeDocument/2006/relationships/customXml" Target="../ink/ink75.xml"/><Relationship Id="rId126" Type="http://schemas.openxmlformats.org/officeDocument/2006/relationships/image" Target="../media/image92.png"/><Relationship Id="rId147" Type="http://schemas.openxmlformats.org/officeDocument/2006/relationships/customXml" Target="../ink/ink96.xml"/><Relationship Id="rId8" Type="http://schemas.openxmlformats.org/officeDocument/2006/relationships/image" Target="../media/image29.png"/><Relationship Id="rId51" Type="http://schemas.openxmlformats.org/officeDocument/2006/relationships/customXml" Target="../ink/ink48.xml"/><Relationship Id="rId72" Type="http://schemas.openxmlformats.org/officeDocument/2006/relationships/image" Target="../media/image65.png"/><Relationship Id="rId93" Type="http://schemas.openxmlformats.org/officeDocument/2006/relationships/customXml" Target="../ink/ink69.xml"/><Relationship Id="rId98" Type="http://schemas.openxmlformats.org/officeDocument/2006/relationships/image" Target="../media/image78.png"/><Relationship Id="rId121" Type="http://schemas.openxmlformats.org/officeDocument/2006/relationships/customXml" Target="../ink/ink83.xml"/><Relationship Id="rId142" Type="http://schemas.openxmlformats.org/officeDocument/2006/relationships/image" Target="../media/image100.png"/><Relationship Id="rId3" Type="http://schemas.openxmlformats.org/officeDocument/2006/relationships/customXml" Target="../ink/ink24.xml"/><Relationship Id="rId25" Type="http://schemas.openxmlformats.org/officeDocument/2006/relationships/customXml" Target="../ink/ink35.xml"/><Relationship Id="rId46" Type="http://schemas.openxmlformats.org/officeDocument/2006/relationships/image" Target="../media/image51.png"/><Relationship Id="rId67" Type="http://schemas.openxmlformats.org/officeDocument/2006/relationships/customXml" Target="../ink/ink56.xml"/><Relationship Id="rId116" Type="http://schemas.openxmlformats.org/officeDocument/2006/relationships/image" Target="../media/image87.png"/><Relationship Id="rId137" Type="http://schemas.openxmlformats.org/officeDocument/2006/relationships/customXml" Target="../ink/ink91.xml"/><Relationship Id="rId20" Type="http://schemas.openxmlformats.org/officeDocument/2006/relationships/image" Target="../media/image36.png"/><Relationship Id="rId41" Type="http://schemas.openxmlformats.org/officeDocument/2006/relationships/customXml" Target="../ink/ink43.xml"/><Relationship Id="rId62" Type="http://schemas.openxmlformats.org/officeDocument/2006/relationships/image" Target="../media/image59.png"/><Relationship Id="rId83" Type="http://schemas.openxmlformats.org/officeDocument/2006/relationships/customXml" Target="../ink/ink64.xml"/><Relationship Id="rId88" Type="http://schemas.openxmlformats.org/officeDocument/2006/relationships/image" Target="../media/image73.png"/><Relationship Id="rId111" Type="http://schemas.openxmlformats.org/officeDocument/2006/relationships/customXml" Target="../ink/ink78.xml"/><Relationship Id="rId132" Type="http://schemas.openxmlformats.org/officeDocument/2006/relationships/image" Target="../media/image95.png"/><Relationship Id="rId15" Type="http://schemas.openxmlformats.org/officeDocument/2006/relationships/customXml" Target="../ink/ink30.xml"/><Relationship Id="rId36" Type="http://schemas.openxmlformats.org/officeDocument/2006/relationships/image" Target="../media/image45.png"/><Relationship Id="rId57" Type="http://schemas.openxmlformats.org/officeDocument/2006/relationships/customXml" Target="../ink/ink51.xml"/><Relationship Id="rId106" Type="http://schemas.openxmlformats.org/officeDocument/2006/relationships/image" Target="../media/image82.png"/><Relationship Id="rId127" Type="http://schemas.openxmlformats.org/officeDocument/2006/relationships/customXml" Target="../ink/ink86.xml"/><Relationship Id="rId10" Type="http://schemas.openxmlformats.org/officeDocument/2006/relationships/image" Target="../media/image31.png"/><Relationship Id="rId31" Type="http://schemas.openxmlformats.org/officeDocument/2006/relationships/customXml" Target="../ink/ink38.xml"/><Relationship Id="rId52" Type="http://schemas.openxmlformats.org/officeDocument/2006/relationships/image" Target="../media/image54.png"/><Relationship Id="rId73" Type="http://schemas.openxmlformats.org/officeDocument/2006/relationships/customXml" Target="../ink/ink59.xml"/><Relationship Id="rId78" Type="http://schemas.openxmlformats.org/officeDocument/2006/relationships/image" Target="../media/image68.png"/><Relationship Id="rId94" Type="http://schemas.openxmlformats.org/officeDocument/2006/relationships/image" Target="../media/image76.png"/><Relationship Id="rId99" Type="http://schemas.openxmlformats.org/officeDocument/2006/relationships/customXml" Target="../ink/ink72.xml"/><Relationship Id="rId101" Type="http://schemas.openxmlformats.org/officeDocument/2006/relationships/customXml" Target="../ink/ink73.xml"/><Relationship Id="rId122" Type="http://schemas.openxmlformats.org/officeDocument/2006/relationships/image" Target="../media/image90.png"/><Relationship Id="rId143" Type="http://schemas.openxmlformats.org/officeDocument/2006/relationships/customXml" Target="../ink/ink94.xml"/><Relationship Id="rId148" Type="http://schemas.openxmlformats.org/officeDocument/2006/relationships/image" Target="../media/image103.png"/><Relationship Id="rId4" Type="http://schemas.openxmlformats.org/officeDocument/2006/relationships/image" Target="../media/image27.png"/><Relationship Id="rId9" Type="http://schemas.openxmlformats.org/officeDocument/2006/relationships/customXml" Target="../ink/ink27.xml"/><Relationship Id="rId26" Type="http://schemas.openxmlformats.org/officeDocument/2006/relationships/image" Target="../media/image39.png"/><Relationship Id="rId47" Type="http://schemas.openxmlformats.org/officeDocument/2006/relationships/customXml" Target="../ink/ink46.xml"/><Relationship Id="rId68" Type="http://schemas.openxmlformats.org/officeDocument/2006/relationships/image" Target="../media/image63.png"/><Relationship Id="rId89" Type="http://schemas.openxmlformats.org/officeDocument/2006/relationships/customXml" Target="../ink/ink67.xml"/><Relationship Id="rId112" Type="http://schemas.openxmlformats.org/officeDocument/2006/relationships/image" Target="../media/image85.png"/><Relationship Id="rId133" Type="http://schemas.openxmlformats.org/officeDocument/2006/relationships/customXml" Target="../ink/ink89.xml"/><Relationship Id="rId16" Type="http://schemas.openxmlformats.org/officeDocument/2006/relationships/image" Target="../media/image34.png"/><Relationship Id="rId37" Type="http://schemas.openxmlformats.org/officeDocument/2006/relationships/customXml" Target="../ink/ink41.xml"/><Relationship Id="rId58" Type="http://schemas.openxmlformats.org/officeDocument/2006/relationships/image" Target="../media/image57.png"/><Relationship Id="rId79" Type="http://schemas.openxmlformats.org/officeDocument/2006/relationships/customXml" Target="../ink/ink62.xml"/><Relationship Id="rId102" Type="http://schemas.openxmlformats.org/officeDocument/2006/relationships/image" Target="../media/image80.png"/><Relationship Id="rId123" Type="http://schemas.openxmlformats.org/officeDocument/2006/relationships/customXml" Target="../ink/ink84.xml"/><Relationship Id="rId144" Type="http://schemas.openxmlformats.org/officeDocument/2006/relationships/image" Target="../media/image101.png"/><Relationship Id="rId90" Type="http://schemas.openxmlformats.org/officeDocument/2006/relationships/image" Target="../media/image7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1A9A2-B088-4C3E-8F08-642C91C17722}"/>
              </a:ext>
            </a:extLst>
          </p:cNvPr>
          <p:cNvSpPr>
            <a:spLocks noGrp="1"/>
          </p:cNvSpPr>
          <p:nvPr>
            <p:ph type="ctrTitle"/>
          </p:nvPr>
        </p:nvSpPr>
        <p:spPr/>
        <p:txBody>
          <a:bodyPr/>
          <a:lstStyle/>
          <a:p>
            <a:r>
              <a:rPr lang="en-US" dirty="0"/>
              <a:t>Operation Sleep Enough!</a:t>
            </a:r>
          </a:p>
        </p:txBody>
      </p:sp>
      <p:sp>
        <p:nvSpPr>
          <p:cNvPr id="3" name="Subtitle 2">
            <a:extLst>
              <a:ext uri="{FF2B5EF4-FFF2-40B4-BE49-F238E27FC236}">
                <a16:creationId xmlns:a16="http://schemas.microsoft.com/office/drawing/2014/main" id="{A7AD68D6-CAEA-4FB9-8F5F-DDA57554A8B3}"/>
              </a:ext>
            </a:extLst>
          </p:cNvPr>
          <p:cNvSpPr>
            <a:spLocks noGrp="1"/>
          </p:cNvSpPr>
          <p:nvPr>
            <p:ph type="subTitle" idx="1"/>
          </p:nvPr>
        </p:nvSpPr>
        <p:spPr/>
        <p:txBody>
          <a:bodyPr/>
          <a:lstStyle/>
          <a:p>
            <a:r>
              <a:rPr lang="en-US" dirty="0"/>
              <a:t>Jiebin (Alex) Zhu</a:t>
            </a:r>
          </a:p>
          <a:p>
            <a:r>
              <a:rPr lang="en-US" dirty="0"/>
              <a:t>MBC 638 Fall 2020</a:t>
            </a:r>
          </a:p>
        </p:txBody>
      </p:sp>
    </p:spTree>
    <p:extLst>
      <p:ext uri="{BB962C8B-B14F-4D97-AF65-F5344CB8AC3E}">
        <p14:creationId xmlns:p14="http://schemas.microsoft.com/office/powerpoint/2010/main" val="26897187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DC26A-9B65-42F3-A246-56B36B721DDE}"/>
              </a:ext>
            </a:extLst>
          </p:cNvPr>
          <p:cNvSpPr>
            <a:spLocks noGrp="1"/>
          </p:cNvSpPr>
          <p:nvPr>
            <p:ph type="title"/>
          </p:nvPr>
        </p:nvSpPr>
        <p:spPr/>
        <p:txBody>
          <a:bodyPr/>
          <a:lstStyle/>
          <a:p>
            <a:r>
              <a:rPr lang="en-US" dirty="0"/>
              <a:t>Linear Regression Analysis</a:t>
            </a:r>
          </a:p>
        </p:txBody>
      </p:sp>
      <p:sp>
        <p:nvSpPr>
          <p:cNvPr id="3" name="Content Placeholder 2">
            <a:extLst>
              <a:ext uri="{FF2B5EF4-FFF2-40B4-BE49-F238E27FC236}">
                <a16:creationId xmlns:a16="http://schemas.microsoft.com/office/drawing/2014/main" id="{BA9558CB-5AF8-4FAD-BA68-0E40054BF3B1}"/>
              </a:ext>
            </a:extLst>
          </p:cNvPr>
          <p:cNvSpPr>
            <a:spLocks noGrp="1"/>
          </p:cNvSpPr>
          <p:nvPr>
            <p:ph idx="1"/>
          </p:nvPr>
        </p:nvSpPr>
        <p:spPr>
          <a:xfrm>
            <a:off x="838200" y="1825625"/>
            <a:ext cx="3582546" cy="3990784"/>
          </a:xfrm>
        </p:spPr>
        <p:txBody>
          <a:bodyPr>
            <a:normAutofit fontScale="40000" lnSpcReduction="20000"/>
          </a:bodyPr>
          <a:lstStyle/>
          <a:p>
            <a:pPr marL="0" indent="0">
              <a:buNone/>
            </a:pPr>
            <a:r>
              <a:rPr lang="en-US" sz="4800" dirty="0"/>
              <a:t>I ran a linear regression analysis to determine if I can find a way to explain and perhaps predict when I can have 480 mins of sleep.</a:t>
            </a:r>
          </a:p>
          <a:p>
            <a:pPr marL="0" indent="0">
              <a:buNone/>
            </a:pPr>
            <a:r>
              <a:rPr lang="en-US" sz="4800" dirty="0"/>
              <a:t>I like to point out that only 1 value here is statistically significant and that is “Drowsy”.  It makes sense logically because when I go bed feeling sleepy then I will tend to sleep longer.  Nothing else statistically prove </a:t>
            </a:r>
          </a:p>
          <a:p>
            <a:pPr marL="0" indent="0">
              <a:buNone/>
            </a:pPr>
            <a:r>
              <a:rPr lang="en-US" sz="4800" b="1" u="sng" dirty="0"/>
              <a:t>Conclusion</a:t>
            </a:r>
            <a:r>
              <a:rPr lang="en-US" sz="4800" dirty="0"/>
              <a:t>: Unfortunately, this Linear regression doesn’t work out the way I wanted because my overall p value is not below .05 for a 95% confidence.  More data is needed to improve my regression.</a:t>
            </a:r>
          </a:p>
          <a:p>
            <a:pPr marL="0" indent="0">
              <a:buNone/>
            </a:pPr>
            <a:endParaRPr lang="en-US" dirty="0"/>
          </a:p>
        </p:txBody>
      </p:sp>
      <p:pic>
        <p:nvPicPr>
          <p:cNvPr id="4" name="Picture 3">
            <a:extLst>
              <a:ext uri="{FF2B5EF4-FFF2-40B4-BE49-F238E27FC236}">
                <a16:creationId xmlns:a16="http://schemas.microsoft.com/office/drawing/2014/main" id="{B9053DEA-B3F4-4BBE-8108-E0449E96470E}"/>
              </a:ext>
            </a:extLst>
          </p:cNvPr>
          <p:cNvPicPr>
            <a:picLocks noChangeAspect="1"/>
          </p:cNvPicPr>
          <p:nvPr/>
        </p:nvPicPr>
        <p:blipFill>
          <a:blip r:embed="rId2"/>
          <a:stretch>
            <a:fillRect/>
          </a:stretch>
        </p:blipFill>
        <p:spPr>
          <a:xfrm>
            <a:off x="4686832" y="1752936"/>
            <a:ext cx="7365336" cy="3695886"/>
          </a:xfrm>
          <a:prstGeom prst="rect">
            <a:avLst/>
          </a:prstGeom>
        </p:spPr>
      </p:pic>
    </p:spTree>
    <p:extLst>
      <p:ext uri="{BB962C8B-B14F-4D97-AF65-F5344CB8AC3E}">
        <p14:creationId xmlns:p14="http://schemas.microsoft.com/office/powerpoint/2010/main" val="3163140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20165-BC29-4AF3-BDA3-AAD54882487D}"/>
              </a:ext>
            </a:extLst>
          </p:cNvPr>
          <p:cNvSpPr>
            <a:spLocks noGrp="1"/>
          </p:cNvSpPr>
          <p:nvPr>
            <p:ph type="title"/>
          </p:nvPr>
        </p:nvSpPr>
        <p:spPr/>
        <p:txBody>
          <a:bodyPr/>
          <a:lstStyle/>
          <a:p>
            <a:r>
              <a:rPr lang="en-US" dirty="0"/>
              <a:t>Chi Square Test</a:t>
            </a:r>
          </a:p>
        </p:txBody>
      </p:sp>
      <p:sp>
        <p:nvSpPr>
          <p:cNvPr id="3" name="Content Placeholder 2">
            <a:extLst>
              <a:ext uri="{FF2B5EF4-FFF2-40B4-BE49-F238E27FC236}">
                <a16:creationId xmlns:a16="http://schemas.microsoft.com/office/drawing/2014/main" id="{615BADB7-E760-4EB8-ACDC-1C1B0F347ED6}"/>
              </a:ext>
            </a:extLst>
          </p:cNvPr>
          <p:cNvSpPr>
            <a:spLocks noGrp="1"/>
          </p:cNvSpPr>
          <p:nvPr>
            <p:ph idx="1"/>
          </p:nvPr>
        </p:nvSpPr>
        <p:spPr>
          <a:xfrm>
            <a:off x="228200" y="1825625"/>
            <a:ext cx="3918857" cy="4351338"/>
          </a:xfrm>
        </p:spPr>
        <p:txBody>
          <a:bodyPr>
            <a:normAutofit fontScale="62500" lnSpcReduction="20000"/>
          </a:bodyPr>
          <a:lstStyle/>
          <a:p>
            <a:pPr marL="0" indent="0">
              <a:buNone/>
            </a:pPr>
            <a:r>
              <a:rPr lang="en-US" dirty="0"/>
              <a:t>From my previous slide on regression, I wanted to take a closer look into that one variable that was statistically significant, Drowsy.  </a:t>
            </a:r>
          </a:p>
          <a:p>
            <a:pPr marL="0" indent="0">
              <a:buNone/>
            </a:pPr>
            <a:r>
              <a:rPr lang="en-US" dirty="0"/>
              <a:t>I wanted to see if one of my other categorical variable is causing me to feel more tired before going to bed.  The best thing I could think of was “Snacks” because I think food coma is a real thing.  </a:t>
            </a:r>
          </a:p>
          <a:p>
            <a:pPr marL="0" indent="0">
              <a:buNone/>
            </a:pPr>
            <a:r>
              <a:rPr lang="en-US" dirty="0"/>
              <a:t>However in this case, after running the Chi Square test I obtained a P value of .2879</a:t>
            </a:r>
          </a:p>
          <a:p>
            <a:pPr marL="0" indent="0">
              <a:buNone/>
            </a:pPr>
            <a:r>
              <a:rPr lang="en-US" b="1" u="sng" dirty="0"/>
              <a:t>Conclusion:</a:t>
            </a:r>
            <a:r>
              <a:rPr lang="en-US" dirty="0"/>
              <a:t> Because of obtaining a P value of .2879 I can statistically tell with a confidence level of 95%, that Snacks and Drowsy don’t have a relationship.  In my case, food coma isn’t a real thing and it isn’t the reason why I am feeling tired before going to bed</a:t>
            </a:r>
            <a:endParaRPr lang="en-US" b="1" u="sng" dirty="0"/>
          </a:p>
        </p:txBody>
      </p:sp>
      <p:pic>
        <p:nvPicPr>
          <p:cNvPr id="4" name="Picture 3">
            <a:extLst>
              <a:ext uri="{FF2B5EF4-FFF2-40B4-BE49-F238E27FC236}">
                <a16:creationId xmlns:a16="http://schemas.microsoft.com/office/drawing/2014/main" id="{53031F1B-75F5-4AB5-9F16-7862174D1B0C}"/>
              </a:ext>
            </a:extLst>
          </p:cNvPr>
          <p:cNvPicPr>
            <a:picLocks noChangeAspect="1"/>
          </p:cNvPicPr>
          <p:nvPr/>
        </p:nvPicPr>
        <p:blipFill>
          <a:blip r:embed="rId2"/>
          <a:stretch>
            <a:fillRect/>
          </a:stretch>
        </p:blipFill>
        <p:spPr>
          <a:xfrm>
            <a:off x="4147057" y="2522520"/>
            <a:ext cx="7803090" cy="1478774"/>
          </a:xfrm>
          <a:prstGeom prst="rect">
            <a:avLst/>
          </a:prstGeom>
        </p:spPr>
      </p:pic>
    </p:spTree>
    <p:extLst>
      <p:ext uri="{BB962C8B-B14F-4D97-AF65-F5344CB8AC3E}">
        <p14:creationId xmlns:p14="http://schemas.microsoft.com/office/powerpoint/2010/main" val="289523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2F05C-CC9B-4B80-9EFA-AB055D149180}"/>
              </a:ext>
            </a:extLst>
          </p:cNvPr>
          <p:cNvSpPr>
            <a:spLocks noGrp="1"/>
          </p:cNvSpPr>
          <p:nvPr>
            <p:ph type="title"/>
          </p:nvPr>
        </p:nvSpPr>
        <p:spPr>
          <a:xfrm>
            <a:off x="638820" y="96993"/>
            <a:ext cx="10515600" cy="1325563"/>
          </a:xfrm>
        </p:spPr>
        <p:txBody>
          <a:bodyPr/>
          <a:lstStyle/>
          <a:p>
            <a:r>
              <a:rPr lang="en-US" dirty="0"/>
              <a:t>Run Chart</a:t>
            </a:r>
          </a:p>
        </p:txBody>
      </p:sp>
      <p:sp>
        <p:nvSpPr>
          <p:cNvPr id="3" name="Content Placeholder 2">
            <a:extLst>
              <a:ext uri="{FF2B5EF4-FFF2-40B4-BE49-F238E27FC236}">
                <a16:creationId xmlns:a16="http://schemas.microsoft.com/office/drawing/2014/main" id="{DA2F9BF4-8028-4804-9C62-473BDC587DF5}"/>
              </a:ext>
            </a:extLst>
          </p:cNvPr>
          <p:cNvSpPr>
            <a:spLocks noGrp="1"/>
          </p:cNvSpPr>
          <p:nvPr>
            <p:ph idx="1"/>
          </p:nvPr>
        </p:nvSpPr>
        <p:spPr>
          <a:xfrm>
            <a:off x="439440" y="1143264"/>
            <a:ext cx="4476320" cy="2065731"/>
          </a:xfrm>
        </p:spPr>
        <p:txBody>
          <a:bodyPr>
            <a:normAutofit fontScale="70000" lnSpcReduction="20000"/>
          </a:bodyPr>
          <a:lstStyle/>
          <a:p>
            <a:pPr marL="0" indent="0">
              <a:buNone/>
            </a:pPr>
            <a:r>
              <a:rPr lang="en-US" dirty="0"/>
              <a:t>Overall, from this Run Chart I can tell how different my sleeping time is between weekdays and weekends. Those big blue spikes are the weekends, meaning I typically sleep more during the weekends.  I’ve only slept over 480 minutes 4 times though.  Pretty disappointed, but I can see that I need a lot of work here.</a:t>
            </a:r>
          </a:p>
        </p:txBody>
      </p:sp>
      <p:pic>
        <p:nvPicPr>
          <p:cNvPr id="5" name="Picture 4">
            <a:extLst>
              <a:ext uri="{FF2B5EF4-FFF2-40B4-BE49-F238E27FC236}">
                <a16:creationId xmlns:a16="http://schemas.microsoft.com/office/drawing/2014/main" id="{5A2FA3E7-D54D-41CE-9745-77D518D56472}"/>
              </a:ext>
            </a:extLst>
          </p:cNvPr>
          <p:cNvPicPr>
            <a:picLocks noChangeAspect="1"/>
          </p:cNvPicPr>
          <p:nvPr/>
        </p:nvPicPr>
        <p:blipFill>
          <a:blip r:embed="rId2"/>
          <a:stretch>
            <a:fillRect/>
          </a:stretch>
        </p:blipFill>
        <p:spPr>
          <a:xfrm>
            <a:off x="6000475" y="365125"/>
            <a:ext cx="5353325" cy="5556536"/>
          </a:xfrm>
          <a:prstGeom prst="rect">
            <a:avLst/>
          </a:prstGeom>
        </p:spPr>
      </p:pic>
      <p:sp>
        <p:nvSpPr>
          <p:cNvPr id="6" name="TextBox 5">
            <a:extLst>
              <a:ext uri="{FF2B5EF4-FFF2-40B4-BE49-F238E27FC236}">
                <a16:creationId xmlns:a16="http://schemas.microsoft.com/office/drawing/2014/main" id="{86E1B5C4-6A74-495C-BCCD-5C055C687B0D}"/>
              </a:ext>
            </a:extLst>
          </p:cNvPr>
          <p:cNvSpPr txBox="1"/>
          <p:nvPr/>
        </p:nvSpPr>
        <p:spPr>
          <a:xfrm>
            <a:off x="4144956" y="4282766"/>
            <a:ext cx="1855519" cy="738664"/>
          </a:xfrm>
          <a:prstGeom prst="rect">
            <a:avLst/>
          </a:prstGeom>
          <a:noFill/>
          <a:ln>
            <a:solidFill>
              <a:schemeClr val="tx1"/>
            </a:solidFill>
          </a:ln>
        </p:spPr>
        <p:txBody>
          <a:bodyPr wrap="square" rtlCol="0">
            <a:spAutoFit/>
          </a:bodyPr>
          <a:lstStyle/>
          <a:p>
            <a:r>
              <a:rPr lang="en-US" sz="1400" dirty="0"/>
              <a:t>This is a zoomed in version of my Phone time before bed</a:t>
            </a:r>
          </a:p>
        </p:txBody>
      </p:sp>
      <p:cxnSp>
        <p:nvCxnSpPr>
          <p:cNvPr id="8" name="Straight Arrow Connector 7">
            <a:extLst>
              <a:ext uri="{FF2B5EF4-FFF2-40B4-BE49-F238E27FC236}">
                <a16:creationId xmlns:a16="http://schemas.microsoft.com/office/drawing/2014/main" id="{F0ABAF2D-695D-4E4B-8D69-2E696169A813}"/>
              </a:ext>
            </a:extLst>
          </p:cNvPr>
          <p:cNvCxnSpPr>
            <a:cxnSpLocks/>
            <a:stCxn id="6" idx="3"/>
          </p:cNvCxnSpPr>
          <p:nvPr/>
        </p:nvCxnSpPr>
        <p:spPr>
          <a:xfrm flipV="1">
            <a:off x="6000475" y="4537624"/>
            <a:ext cx="317823" cy="1144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BE6CFDE-D298-4690-AD20-3F697D7F9BA1}"/>
              </a:ext>
            </a:extLst>
          </p:cNvPr>
          <p:cNvSpPr txBox="1"/>
          <p:nvPr/>
        </p:nvSpPr>
        <p:spPr>
          <a:xfrm>
            <a:off x="439440" y="3497936"/>
            <a:ext cx="3335038" cy="2308324"/>
          </a:xfrm>
          <a:prstGeom prst="rect">
            <a:avLst/>
          </a:prstGeom>
          <a:noFill/>
        </p:spPr>
        <p:txBody>
          <a:bodyPr wrap="square" rtlCol="0">
            <a:spAutoFit/>
          </a:bodyPr>
          <a:lstStyle/>
          <a:p>
            <a:r>
              <a:rPr lang="en-US" b="1" u="sng" dirty="0"/>
              <a:t>Conclusion</a:t>
            </a:r>
            <a:r>
              <a:rPr lang="en-US" dirty="0"/>
              <a:t>: It looks like I will have to limit the amount of time I spend on gaming/watching videos because I will tend to spend so much of my night gaming away or watching YouTube videos rather than sleeping early.</a:t>
            </a:r>
          </a:p>
        </p:txBody>
      </p:sp>
      <p:sp>
        <p:nvSpPr>
          <p:cNvPr id="4" name="TextBox 3">
            <a:extLst>
              <a:ext uri="{FF2B5EF4-FFF2-40B4-BE49-F238E27FC236}">
                <a16:creationId xmlns:a16="http://schemas.microsoft.com/office/drawing/2014/main" id="{DE2A9AC4-E495-48D7-8753-E797D1BA6E0D}"/>
              </a:ext>
            </a:extLst>
          </p:cNvPr>
          <p:cNvSpPr txBox="1"/>
          <p:nvPr/>
        </p:nvSpPr>
        <p:spPr>
          <a:xfrm>
            <a:off x="3168680" y="225698"/>
            <a:ext cx="2831795" cy="738664"/>
          </a:xfrm>
          <a:prstGeom prst="rect">
            <a:avLst/>
          </a:prstGeom>
          <a:noFill/>
          <a:ln>
            <a:solidFill>
              <a:schemeClr val="tx1"/>
            </a:solidFill>
          </a:ln>
        </p:spPr>
        <p:txBody>
          <a:bodyPr wrap="square" rtlCol="0">
            <a:spAutoFit/>
          </a:bodyPr>
          <a:lstStyle/>
          <a:p>
            <a:r>
              <a:rPr lang="en-US" sz="1400" dirty="0"/>
              <a:t>That huge spike is due to daylight saving and was my excuse of playing for another 60 mins</a:t>
            </a:r>
          </a:p>
        </p:txBody>
      </p:sp>
      <p:cxnSp>
        <p:nvCxnSpPr>
          <p:cNvPr id="9" name="Straight Arrow Connector 8">
            <a:extLst>
              <a:ext uri="{FF2B5EF4-FFF2-40B4-BE49-F238E27FC236}">
                <a16:creationId xmlns:a16="http://schemas.microsoft.com/office/drawing/2014/main" id="{70E82F2D-623F-4C57-A41A-0DBEA680EFD8}"/>
              </a:ext>
            </a:extLst>
          </p:cNvPr>
          <p:cNvCxnSpPr>
            <a:cxnSpLocks/>
            <a:stCxn id="4" idx="3"/>
          </p:cNvCxnSpPr>
          <p:nvPr/>
        </p:nvCxnSpPr>
        <p:spPr>
          <a:xfrm>
            <a:off x="6000475" y="595030"/>
            <a:ext cx="2566009" cy="9037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934C00F-0F69-4DDE-A26A-F07EC88C28C4}"/>
              </a:ext>
            </a:extLst>
          </p:cNvPr>
          <p:cNvSpPr txBox="1"/>
          <p:nvPr/>
        </p:nvSpPr>
        <p:spPr>
          <a:xfrm>
            <a:off x="3602417" y="2905481"/>
            <a:ext cx="2144641" cy="954107"/>
          </a:xfrm>
          <a:prstGeom prst="rect">
            <a:avLst/>
          </a:prstGeom>
          <a:noFill/>
          <a:ln>
            <a:solidFill>
              <a:schemeClr val="tx1"/>
            </a:solidFill>
          </a:ln>
        </p:spPr>
        <p:txBody>
          <a:bodyPr wrap="square" rtlCol="0">
            <a:spAutoFit/>
          </a:bodyPr>
          <a:lstStyle/>
          <a:p>
            <a:r>
              <a:rPr lang="en-US" sz="1400" dirty="0"/>
              <a:t>Seems like I tend to spend more time in watching videos on days with really short game time.</a:t>
            </a:r>
          </a:p>
        </p:txBody>
      </p:sp>
      <p:cxnSp>
        <p:nvCxnSpPr>
          <p:cNvPr id="11" name="Straight Arrow Connector 10">
            <a:extLst>
              <a:ext uri="{FF2B5EF4-FFF2-40B4-BE49-F238E27FC236}">
                <a16:creationId xmlns:a16="http://schemas.microsoft.com/office/drawing/2014/main" id="{621448A5-EA32-4D29-B40A-B970971BCA4B}"/>
              </a:ext>
            </a:extLst>
          </p:cNvPr>
          <p:cNvCxnSpPr/>
          <p:nvPr/>
        </p:nvCxnSpPr>
        <p:spPr>
          <a:xfrm flipV="1">
            <a:off x="5747657" y="2323814"/>
            <a:ext cx="962526" cy="8851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45175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CC2E2-7368-4DF1-B26D-A8BE49E72FAB}"/>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4B26731E-9988-4640-BF5C-3CC8E6C137F3}"/>
              </a:ext>
            </a:extLst>
          </p:cNvPr>
          <p:cNvSpPr>
            <a:spLocks noGrp="1"/>
          </p:cNvSpPr>
          <p:nvPr>
            <p:ph idx="1"/>
          </p:nvPr>
        </p:nvSpPr>
        <p:spPr>
          <a:xfrm>
            <a:off x="838200" y="1416289"/>
            <a:ext cx="10515600" cy="4760674"/>
          </a:xfrm>
        </p:spPr>
        <p:txBody>
          <a:bodyPr>
            <a:normAutofit fontScale="77500" lnSpcReduction="20000"/>
          </a:bodyPr>
          <a:lstStyle/>
          <a:p>
            <a:pPr marL="0" indent="0">
              <a:buNone/>
            </a:pPr>
            <a:r>
              <a:rPr lang="en-US" dirty="0"/>
              <a:t>I think from my data analysis, I have a pretty consistent sleep time (~430mins).  After using several tools to analyze my current process flow, it appears that I am either leaving out some major variables or need to collect more data to find the input (X) that’s affecting my output (Y) the most.  After looking at the run chart, it appears that I am sacrificing way too much of my potential sleep time into gaming. </a:t>
            </a:r>
          </a:p>
          <a:p>
            <a:pPr marL="0" indent="0">
              <a:buNone/>
            </a:pPr>
            <a:r>
              <a:rPr lang="en-US" dirty="0"/>
              <a:t> On nights that I don’t play games for a longer period of time, I will tend to spend more time on watching YouTube videos. My next step to improve my current process is to limit myself to a strict amount of game time and video time per night, such as setting a goal to playing for less than 120mins per night and watching for less than 90 mins per night.  I am hoping that if I play/watch less then I can have more time to sleep.  I will continue to measure the same data for another month to see if this solution will help me obtain more sleep time.  If this does, then as a control measure, I want to provide a method by making sure this process of limiting game time and watch time sticks.  That method is to use something called conditioning in psychology.  If I can limit myself to playing/watching below that time I will reward myself with 5 pieces of very delicious </a:t>
            </a:r>
            <a:r>
              <a:rPr lang="en-US" sz="2800" dirty="0"/>
              <a:t>Ferrero Rocher chocolate (I LOVE this chocolate), and </a:t>
            </a:r>
            <a:r>
              <a:rPr lang="en-US" dirty="0"/>
              <a:t>if I don’t, I will punish myself by eating 2 pouches of sour patch kids (I HATE sour candies).</a:t>
            </a:r>
          </a:p>
        </p:txBody>
      </p:sp>
    </p:spTree>
    <p:extLst>
      <p:ext uri="{BB962C8B-B14F-4D97-AF65-F5344CB8AC3E}">
        <p14:creationId xmlns:p14="http://schemas.microsoft.com/office/powerpoint/2010/main" val="2855328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50AB1-4BFA-485A-A070-C0B2674E4FB3}"/>
              </a:ext>
            </a:extLst>
          </p:cNvPr>
          <p:cNvSpPr>
            <a:spLocks noGrp="1"/>
          </p:cNvSpPr>
          <p:nvPr>
            <p:ph type="title"/>
          </p:nvPr>
        </p:nvSpPr>
        <p:spPr>
          <a:xfrm>
            <a:off x="838200" y="200120"/>
            <a:ext cx="10515600" cy="755531"/>
          </a:xfrm>
        </p:spPr>
        <p:txBody>
          <a:bodyPr>
            <a:normAutofit/>
          </a:bodyPr>
          <a:lstStyle/>
          <a:p>
            <a:pPr algn="r"/>
            <a:r>
              <a:rPr lang="en-US" sz="2800" dirty="0"/>
              <a:t>Process Improvement Project – More Sleep Per night</a:t>
            </a:r>
          </a:p>
        </p:txBody>
      </p:sp>
      <p:sp>
        <p:nvSpPr>
          <p:cNvPr id="3" name="Content Placeholder 2">
            <a:extLst>
              <a:ext uri="{FF2B5EF4-FFF2-40B4-BE49-F238E27FC236}">
                <a16:creationId xmlns:a16="http://schemas.microsoft.com/office/drawing/2014/main" id="{C66DF8EF-02C3-4369-853F-7E2960EEEA01}"/>
              </a:ext>
            </a:extLst>
          </p:cNvPr>
          <p:cNvSpPr>
            <a:spLocks noGrp="1"/>
          </p:cNvSpPr>
          <p:nvPr>
            <p:ph idx="1"/>
          </p:nvPr>
        </p:nvSpPr>
        <p:spPr>
          <a:xfrm>
            <a:off x="405065" y="838773"/>
            <a:ext cx="2255633" cy="4977636"/>
          </a:xfrm>
        </p:spPr>
        <p:txBody>
          <a:bodyPr>
            <a:normAutofit/>
          </a:bodyPr>
          <a:lstStyle/>
          <a:p>
            <a:pPr marL="0" indent="0" algn="ctr">
              <a:buNone/>
            </a:pPr>
            <a:r>
              <a:rPr lang="en-US" sz="2000" b="1" u="sng" dirty="0"/>
              <a:t>DEFINE (Oct)</a:t>
            </a:r>
          </a:p>
          <a:p>
            <a:pPr marL="0" indent="0">
              <a:buNone/>
            </a:pPr>
            <a:r>
              <a:rPr lang="en-US" sz="1400" u="sng" dirty="0"/>
              <a:t>Problem Statement: </a:t>
            </a:r>
            <a:r>
              <a:rPr lang="en-US" sz="1400" dirty="0"/>
              <a:t>Insufficient sleep per night (&lt;480 mins) because I don’t have a fixed sleeping schedule (i.e. sleeping before a certain time).  It makes me feel weak and tired the day after.</a:t>
            </a:r>
          </a:p>
          <a:p>
            <a:pPr marL="0" indent="0">
              <a:buNone/>
            </a:pPr>
            <a:endParaRPr lang="en-US" sz="1400" dirty="0"/>
          </a:p>
          <a:p>
            <a:pPr marL="0" indent="0">
              <a:buNone/>
            </a:pPr>
            <a:r>
              <a:rPr lang="en-US" sz="1400" u="sng" dirty="0"/>
              <a:t>Business Impact:</a:t>
            </a:r>
            <a:r>
              <a:rPr lang="en-US" sz="1800" dirty="0">
                <a:effectLst/>
                <a:latin typeface="Arial" panose="020B0604020202020204" pitchFamily="34" charset="0"/>
                <a:ea typeface="Times New Roman" panose="02020603050405020304" pitchFamily="18" charset="0"/>
              </a:rPr>
              <a:t> </a:t>
            </a:r>
            <a:r>
              <a:rPr lang="en-US" sz="1200" dirty="0">
                <a:effectLst/>
                <a:latin typeface="Arial" panose="020B0604020202020204" pitchFamily="34" charset="0"/>
                <a:ea typeface="Times New Roman" panose="02020603050405020304" pitchFamily="18" charset="0"/>
              </a:rPr>
              <a:t>Directly affects my health (increased risk for cardiovascular disease) and indirectly affects my work (loss of 25% of my productivity), medical cost for cardiovascular disease treatment and 25% of my annual salary as a cost for this problem total would be roughly $36,500.</a:t>
            </a:r>
          </a:p>
          <a:p>
            <a:pPr marL="0" indent="0">
              <a:buNone/>
            </a:pPr>
            <a:endParaRPr lang="en-US" sz="1200" u="sng" dirty="0">
              <a:latin typeface="Arial" panose="020B0604020202020204" pitchFamily="34" charset="0"/>
            </a:endParaRPr>
          </a:p>
        </p:txBody>
      </p:sp>
      <p:sp>
        <p:nvSpPr>
          <p:cNvPr id="4" name="TextBox 3">
            <a:extLst>
              <a:ext uri="{FF2B5EF4-FFF2-40B4-BE49-F238E27FC236}">
                <a16:creationId xmlns:a16="http://schemas.microsoft.com/office/drawing/2014/main" id="{3E6D3483-0364-433F-9CFB-28EBAAD61E65}"/>
              </a:ext>
            </a:extLst>
          </p:cNvPr>
          <p:cNvSpPr txBox="1"/>
          <p:nvPr/>
        </p:nvSpPr>
        <p:spPr>
          <a:xfrm>
            <a:off x="356939" y="5424523"/>
            <a:ext cx="2007557" cy="1200329"/>
          </a:xfrm>
          <a:prstGeom prst="rect">
            <a:avLst/>
          </a:prstGeom>
          <a:noFill/>
        </p:spPr>
        <p:txBody>
          <a:bodyPr wrap="square" rtlCol="0">
            <a:spAutoFit/>
          </a:bodyPr>
          <a:lstStyle/>
          <a:p>
            <a:r>
              <a:rPr lang="en-US" sz="3600" b="1" dirty="0">
                <a:solidFill>
                  <a:srgbClr val="FF0000"/>
                </a:solidFill>
              </a:rPr>
              <a:t>SQL = 1.2</a:t>
            </a:r>
          </a:p>
          <a:p>
            <a:endParaRPr lang="en-US" sz="3600" dirty="0"/>
          </a:p>
        </p:txBody>
      </p:sp>
      <p:sp>
        <p:nvSpPr>
          <p:cNvPr id="6" name="TextBox 5">
            <a:extLst>
              <a:ext uri="{FF2B5EF4-FFF2-40B4-BE49-F238E27FC236}">
                <a16:creationId xmlns:a16="http://schemas.microsoft.com/office/drawing/2014/main" id="{5BE6A6D6-78C3-426E-968D-A5A631ED4F73}"/>
              </a:ext>
            </a:extLst>
          </p:cNvPr>
          <p:cNvSpPr txBox="1"/>
          <p:nvPr/>
        </p:nvSpPr>
        <p:spPr>
          <a:xfrm>
            <a:off x="2660698" y="818148"/>
            <a:ext cx="2392565" cy="400110"/>
          </a:xfrm>
          <a:prstGeom prst="rect">
            <a:avLst/>
          </a:prstGeom>
          <a:noFill/>
        </p:spPr>
        <p:txBody>
          <a:bodyPr wrap="square" rtlCol="0">
            <a:spAutoFit/>
          </a:bodyPr>
          <a:lstStyle/>
          <a:p>
            <a:pPr algn="ctr"/>
            <a:r>
              <a:rPr lang="en-US" sz="2000" b="1" u="sng" dirty="0"/>
              <a:t>MEASURE (Oct-Nov)</a:t>
            </a:r>
          </a:p>
        </p:txBody>
      </p:sp>
      <p:pic>
        <p:nvPicPr>
          <p:cNvPr id="7" name="Picture 6">
            <a:extLst>
              <a:ext uri="{FF2B5EF4-FFF2-40B4-BE49-F238E27FC236}">
                <a16:creationId xmlns:a16="http://schemas.microsoft.com/office/drawing/2014/main" id="{7D8B03D2-85F9-407D-B8DD-14FDD271071D}"/>
              </a:ext>
            </a:extLst>
          </p:cNvPr>
          <p:cNvPicPr>
            <a:picLocks noChangeAspect="1"/>
          </p:cNvPicPr>
          <p:nvPr/>
        </p:nvPicPr>
        <p:blipFill>
          <a:blip r:embed="rId2"/>
          <a:stretch>
            <a:fillRect/>
          </a:stretch>
        </p:blipFill>
        <p:spPr>
          <a:xfrm>
            <a:off x="2791326" y="1460360"/>
            <a:ext cx="2131308" cy="566140"/>
          </a:xfrm>
          <a:prstGeom prst="rect">
            <a:avLst/>
          </a:prstGeom>
        </p:spPr>
      </p:pic>
      <p:sp>
        <p:nvSpPr>
          <p:cNvPr id="8" name="Speech Bubble: Oval 7">
            <a:extLst>
              <a:ext uri="{FF2B5EF4-FFF2-40B4-BE49-F238E27FC236}">
                <a16:creationId xmlns:a16="http://schemas.microsoft.com/office/drawing/2014/main" id="{330BD298-D094-40B5-B742-4A1E21D12472}"/>
              </a:ext>
            </a:extLst>
          </p:cNvPr>
          <p:cNvSpPr/>
          <p:nvPr/>
        </p:nvSpPr>
        <p:spPr>
          <a:xfrm>
            <a:off x="2622885" y="2170734"/>
            <a:ext cx="983151" cy="645079"/>
          </a:xfrm>
          <a:prstGeom prst="wedgeEllipseCallout">
            <a:avLst>
              <a:gd name="adj1" fmla="val 24553"/>
              <a:gd name="adj2" fmla="val -866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Collected 32 data points</a:t>
            </a:r>
          </a:p>
        </p:txBody>
      </p:sp>
      <p:sp>
        <p:nvSpPr>
          <p:cNvPr id="10" name="Speech Bubble: Rectangle 9">
            <a:extLst>
              <a:ext uri="{FF2B5EF4-FFF2-40B4-BE49-F238E27FC236}">
                <a16:creationId xmlns:a16="http://schemas.microsoft.com/office/drawing/2014/main" id="{9D622C41-D6B3-4452-A770-0FF2CDC918CD}"/>
              </a:ext>
            </a:extLst>
          </p:cNvPr>
          <p:cNvSpPr/>
          <p:nvPr/>
        </p:nvSpPr>
        <p:spPr>
          <a:xfrm>
            <a:off x="3856980" y="2170734"/>
            <a:ext cx="1058778" cy="645079"/>
          </a:xfrm>
          <a:prstGeom prst="wedgeRectCallout">
            <a:avLst>
              <a:gd name="adj1" fmla="val 21375"/>
              <a:gd name="adj2" fmla="val -7498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Mean/Median Pretty Close</a:t>
            </a:r>
          </a:p>
        </p:txBody>
      </p:sp>
      <p:pic>
        <p:nvPicPr>
          <p:cNvPr id="9" name="Picture 8">
            <a:extLst>
              <a:ext uri="{FF2B5EF4-FFF2-40B4-BE49-F238E27FC236}">
                <a16:creationId xmlns:a16="http://schemas.microsoft.com/office/drawing/2014/main" id="{3D4C4D5A-5AD3-441C-8EAB-E3155DE7329C}"/>
              </a:ext>
            </a:extLst>
          </p:cNvPr>
          <p:cNvPicPr>
            <a:picLocks noChangeAspect="1"/>
          </p:cNvPicPr>
          <p:nvPr/>
        </p:nvPicPr>
        <p:blipFill>
          <a:blip r:embed="rId3"/>
          <a:stretch>
            <a:fillRect/>
          </a:stretch>
        </p:blipFill>
        <p:spPr>
          <a:xfrm>
            <a:off x="3121335" y="2960047"/>
            <a:ext cx="1471289" cy="2856362"/>
          </a:xfrm>
          <a:prstGeom prst="rect">
            <a:avLst/>
          </a:prstGeom>
        </p:spPr>
      </p:pic>
      <p:sp>
        <p:nvSpPr>
          <p:cNvPr id="11" name="Speech Bubble: Oval 10">
            <a:extLst>
              <a:ext uri="{FF2B5EF4-FFF2-40B4-BE49-F238E27FC236}">
                <a16:creationId xmlns:a16="http://schemas.microsoft.com/office/drawing/2014/main" id="{42B77F35-7378-436D-ABC0-5B18AFBC9B04}"/>
              </a:ext>
            </a:extLst>
          </p:cNvPr>
          <p:cNvSpPr/>
          <p:nvPr/>
        </p:nvSpPr>
        <p:spPr>
          <a:xfrm>
            <a:off x="3970421" y="3730726"/>
            <a:ext cx="1244406" cy="1095013"/>
          </a:xfrm>
          <a:prstGeom prst="wedgeEllipseCallout">
            <a:avLst>
              <a:gd name="adj1" fmla="val -10948"/>
              <a:gd name="adj2" fmla="val -994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Everything recorded on Google Sheets App</a:t>
            </a:r>
          </a:p>
        </p:txBody>
      </p:sp>
      <p:sp>
        <p:nvSpPr>
          <p:cNvPr id="12" name="TextBox 11">
            <a:extLst>
              <a:ext uri="{FF2B5EF4-FFF2-40B4-BE49-F238E27FC236}">
                <a16:creationId xmlns:a16="http://schemas.microsoft.com/office/drawing/2014/main" id="{BB294CB1-E792-41A5-BCD3-FDDA89DF9003}"/>
              </a:ext>
            </a:extLst>
          </p:cNvPr>
          <p:cNvSpPr txBox="1"/>
          <p:nvPr/>
        </p:nvSpPr>
        <p:spPr>
          <a:xfrm>
            <a:off x="5293894" y="818148"/>
            <a:ext cx="2392565" cy="400110"/>
          </a:xfrm>
          <a:prstGeom prst="rect">
            <a:avLst/>
          </a:prstGeom>
          <a:noFill/>
        </p:spPr>
        <p:txBody>
          <a:bodyPr wrap="square" rtlCol="0">
            <a:spAutoFit/>
          </a:bodyPr>
          <a:lstStyle/>
          <a:p>
            <a:pPr algn="ctr"/>
            <a:r>
              <a:rPr lang="en-US" sz="2000" b="1" u="sng" dirty="0"/>
              <a:t>ANALYZE (Nov-Dec)</a:t>
            </a:r>
          </a:p>
        </p:txBody>
      </p:sp>
      <p:sp>
        <p:nvSpPr>
          <p:cNvPr id="13" name="TextBox 12">
            <a:extLst>
              <a:ext uri="{FF2B5EF4-FFF2-40B4-BE49-F238E27FC236}">
                <a16:creationId xmlns:a16="http://schemas.microsoft.com/office/drawing/2014/main" id="{BCDD86FB-82EB-46E2-BDB7-4AF4A5F68ABF}"/>
              </a:ext>
            </a:extLst>
          </p:cNvPr>
          <p:cNvSpPr txBox="1"/>
          <p:nvPr/>
        </p:nvSpPr>
        <p:spPr>
          <a:xfrm>
            <a:off x="3001018" y="5959148"/>
            <a:ext cx="1711922" cy="646331"/>
          </a:xfrm>
          <a:prstGeom prst="rect">
            <a:avLst/>
          </a:prstGeom>
          <a:noFill/>
        </p:spPr>
        <p:txBody>
          <a:bodyPr wrap="square" rtlCol="0">
            <a:spAutoFit/>
          </a:bodyPr>
          <a:lstStyle/>
          <a:p>
            <a:r>
              <a:rPr lang="en-US" b="1" dirty="0">
                <a:solidFill>
                  <a:schemeClr val="accent1"/>
                </a:solidFill>
              </a:rPr>
              <a:t>Sample Size Calculation = 18</a:t>
            </a:r>
          </a:p>
        </p:txBody>
      </p:sp>
      <p:pic>
        <p:nvPicPr>
          <p:cNvPr id="14" name="Picture 13">
            <a:extLst>
              <a:ext uri="{FF2B5EF4-FFF2-40B4-BE49-F238E27FC236}">
                <a16:creationId xmlns:a16="http://schemas.microsoft.com/office/drawing/2014/main" id="{C913AE88-048B-4815-82BF-0D2F4D9895F2}"/>
              </a:ext>
            </a:extLst>
          </p:cNvPr>
          <p:cNvPicPr>
            <a:picLocks noChangeAspect="1"/>
          </p:cNvPicPr>
          <p:nvPr/>
        </p:nvPicPr>
        <p:blipFill>
          <a:blip r:embed="rId4"/>
          <a:stretch>
            <a:fillRect/>
          </a:stretch>
        </p:blipFill>
        <p:spPr>
          <a:xfrm>
            <a:off x="5214827" y="1312973"/>
            <a:ext cx="2800298" cy="1095013"/>
          </a:xfrm>
          <a:prstGeom prst="rect">
            <a:avLst/>
          </a:prstGeom>
        </p:spPr>
      </p:pic>
      <p:sp>
        <p:nvSpPr>
          <p:cNvPr id="15" name="TextBox 14">
            <a:extLst>
              <a:ext uri="{FF2B5EF4-FFF2-40B4-BE49-F238E27FC236}">
                <a16:creationId xmlns:a16="http://schemas.microsoft.com/office/drawing/2014/main" id="{8A5B43A6-BC27-4265-A0EA-BECD8F9F6EF1}"/>
              </a:ext>
            </a:extLst>
          </p:cNvPr>
          <p:cNvSpPr txBox="1"/>
          <p:nvPr/>
        </p:nvSpPr>
        <p:spPr>
          <a:xfrm>
            <a:off x="5875993" y="1218258"/>
            <a:ext cx="1672962" cy="276999"/>
          </a:xfrm>
          <a:prstGeom prst="rect">
            <a:avLst/>
          </a:prstGeom>
          <a:noFill/>
        </p:spPr>
        <p:txBody>
          <a:bodyPr wrap="square" rtlCol="0">
            <a:spAutoFit/>
          </a:bodyPr>
          <a:lstStyle/>
          <a:p>
            <a:r>
              <a:rPr lang="en-US" sz="1200" dirty="0"/>
              <a:t>Chi Square Test</a:t>
            </a:r>
          </a:p>
        </p:txBody>
      </p:sp>
      <p:sp>
        <p:nvSpPr>
          <p:cNvPr id="16" name="Speech Bubble: Rectangle with Corners Rounded 15">
            <a:extLst>
              <a:ext uri="{FF2B5EF4-FFF2-40B4-BE49-F238E27FC236}">
                <a16:creationId xmlns:a16="http://schemas.microsoft.com/office/drawing/2014/main" id="{4A7130CF-E093-4CA2-B58D-CC713E13FEE0}"/>
              </a:ext>
            </a:extLst>
          </p:cNvPr>
          <p:cNvSpPr/>
          <p:nvPr/>
        </p:nvSpPr>
        <p:spPr>
          <a:xfrm>
            <a:off x="5417649" y="2170734"/>
            <a:ext cx="1388788" cy="723720"/>
          </a:xfrm>
          <a:prstGeom prst="wedgeRoundRectCallout">
            <a:avLst>
              <a:gd name="adj1" fmla="val 85461"/>
              <a:gd name="adj2" fmla="val -46748"/>
              <a:gd name="adj3" fmla="val 16667"/>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No proof that snacking before bed makes me feel drowsier</a:t>
            </a:r>
          </a:p>
        </p:txBody>
      </p:sp>
      <p:pic>
        <p:nvPicPr>
          <p:cNvPr id="17" name="Picture 16">
            <a:extLst>
              <a:ext uri="{FF2B5EF4-FFF2-40B4-BE49-F238E27FC236}">
                <a16:creationId xmlns:a16="http://schemas.microsoft.com/office/drawing/2014/main" id="{8B7B01CE-F3AF-468C-B4D9-D2B7D39308EA}"/>
              </a:ext>
            </a:extLst>
          </p:cNvPr>
          <p:cNvPicPr>
            <a:picLocks noChangeAspect="1"/>
          </p:cNvPicPr>
          <p:nvPr/>
        </p:nvPicPr>
        <p:blipFill rotWithShape="1">
          <a:blip r:embed="rId5"/>
          <a:srcRect b="42740"/>
          <a:stretch/>
        </p:blipFill>
        <p:spPr>
          <a:xfrm>
            <a:off x="5187325" y="3220856"/>
            <a:ext cx="3360561" cy="1997301"/>
          </a:xfrm>
          <a:prstGeom prst="rect">
            <a:avLst/>
          </a:prstGeom>
        </p:spPr>
      </p:pic>
      <p:sp>
        <p:nvSpPr>
          <p:cNvPr id="19" name="Speech Bubble: Rectangle 18">
            <a:extLst>
              <a:ext uri="{FF2B5EF4-FFF2-40B4-BE49-F238E27FC236}">
                <a16:creationId xmlns:a16="http://schemas.microsoft.com/office/drawing/2014/main" id="{027E3CE9-5D66-4D22-8213-5A96A2569DBD}"/>
              </a:ext>
            </a:extLst>
          </p:cNvPr>
          <p:cNvSpPr/>
          <p:nvPr/>
        </p:nvSpPr>
        <p:spPr>
          <a:xfrm>
            <a:off x="5349462" y="5218157"/>
            <a:ext cx="1766357" cy="873260"/>
          </a:xfrm>
          <a:prstGeom prst="wedgeRectCallout">
            <a:avLst>
              <a:gd name="adj1" fmla="val 38782"/>
              <a:gd name="adj2" fmla="val -137060"/>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Looks like I play too much games most nights and taking up a lot of my time</a:t>
            </a:r>
          </a:p>
        </p:txBody>
      </p:sp>
      <p:sp>
        <p:nvSpPr>
          <p:cNvPr id="20" name="TextBox 19">
            <a:extLst>
              <a:ext uri="{FF2B5EF4-FFF2-40B4-BE49-F238E27FC236}">
                <a16:creationId xmlns:a16="http://schemas.microsoft.com/office/drawing/2014/main" id="{EF07DEAD-3742-4807-88A9-A85F20D2E2E2}"/>
              </a:ext>
            </a:extLst>
          </p:cNvPr>
          <p:cNvSpPr txBox="1"/>
          <p:nvPr/>
        </p:nvSpPr>
        <p:spPr>
          <a:xfrm>
            <a:off x="8904513" y="831898"/>
            <a:ext cx="2392565" cy="400110"/>
          </a:xfrm>
          <a:prstGeom prst="rect">
            <a:avLst/>
          </a:prstGeom>
          <a:noFill/>
        </p:spPr>
        <p:txBody>
          <a:bodyPr wrap="square" rtlCol="0">
            <a:spAutoFit/>
          </a:bodyPr>
          <a:lstStyle/>
          <a:p>
            <a:pPr algn="ctr"/>
            <a:r>
              <a:rPr lang="en-US" sz="2000" b="1" u="sng" dirty="0"/>
              <a:t>IMPROVE (Dec)</a:t>
            </a:r>
          </a:p>
        </p:txBody>
      </p:sp>
      <p:sp>
        <p:nvSpPr>
          <p:cNvPr id="21" name="Arrow: Down 20">
            <a:extLst>
              <a:ext uri="{FF2B5EF4-FFF2-40B4-BE49-F238E27FC236}">
                <a16:creationId xmlns:a16="http://schemas.microsoft.com/office/drawing/2014/main" id="{7B00DBBC-85C0-4999-B09C-8E41F78ADF49}"/>
              </a:ext>
            </a:extLst>
          </p:cNvPr>
          <p:cNvSpPr/>
          <p:nvPr/>
        </p:nvSpPr>
        <p:spPr>
          <a:xfrm>
            <a:off x="8985871" y="1312972"/>
            <a:ext cx="433137" cy="713527"/>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75733AC1-4367-4C35-923E-FB193819D95B}"/>
              </a:ext>
            </a:extLst>
          </p:cNvPr>
          <p:cNvSpPr txBox="1"/>
          <p:nvPr/>
        </p:nvSpPr>
        <p:spPr>
          <a:xfrm>
            <a:off x="9400674" y="1218258"/>
            <a:ext cx="1654628" cy="923330"/>
          </a:xfrm>
          <a:prstGeom prst="rect">
            <a:avLst/>
          </a:prstGeom>
          <a:noFill/>
        </p:spPr>
        <p:txBody>
          <a:bodyPr wrap="square" rtlCol="0">
            <a:spAutoFit/>
          </a:bodyPr>
          <a:lstStyle/>
          <a:p>
            <a:r>
              <a:rPr lang="en-US" b="1" dirty="0"/>
              <a:t>Game Time &amp; Video Time</a:t>
            </a:r>
          </a:p>
          <a:p>
            <a:r>
              <a:rPr lang="en-US" b="1" dirty="0"/>
              <a:t>/Day</a:t>
            </a:r>
          </a:p>
        </p:txBody>
      </p:sp>
      <p:sp>
        <p:nvSpPr>
          <p:cNvPr id="25" name="TextBox 24">
            <a:extLst>
              <a:ext uri="{FF2B5EF4-FFF2-40B4-BE49-F238E27FC236}">
                <a16:creationId xmlns:a16="http://schemas.microsoft.com/office/drawing/2014/main" id="{79BB1F3B-055F-41E0-AF45-483C5D8E5BEA}"/>
              </a:ext>
            </a:extLst>
          </p:cNvPr>
          <p:cNvSpPr txBox="1"/>
          <p:nvPr/>
        </p:nvSpPr>
        <p:spPr>
          <a:xfrm>
            <a:off x="8860704" y="2070284"/>
            <a:ext cx="2591946" cy="1569660"/>
          </a:xfrm>
          <a:prstGeom prst="rect">
            <a:avLst/>
          </a:prstGeom>
          <a:noFill/>
        </p:spPr>
        <p:txBody>
          <a:bodyPr wrap="square" rtlCol="0">
            <a:spAutoFit/>
          </a:bodyPr>
          <a:lstStyle/>
          <a:p>
            <a:r>
              <a:rPr lang="en-US" sz="1200" dirty="0"/>
              <a:t>It seems that Gaming takes up a lot of my time, so I want to limit myself up to 120 mins of game time and also up to 90 mins of video time per day.  Since I tend to wake up around 8:30AM everyday, this is an effective way for me to conserve time and spend them on sleeping.</a:t>
            </a:r>
          </a:p>
        </p:txBody>
      </p:sp>
      <p:sp>
        <p:nvSpPr>
          <p:cNvPr id="5" name="Speech Bubble: Rectangle 4">
            <a:extLst>
              <a:ext uri="{FF2B5EF4-FFF2-40B4-BE49-F238E27FC236}">
                <a16:creationId xmlns:a16="http://schemas.microsoft.com/office/drawing/2014/main" id="{E25A0D03-5DDD-4643-B9A4-4F78F58A1AB6}"/>
              </a:ext>
            </a:extLst>
          </p:cNvPr>
          <p:cNvSpPr/>
          <p:nvPr/>
        </p:nvSpPr>
        <p:spPr>
          <a:xfrm>
            <a:off x="405065" y="6159268"/>
            <a:ext cx="1623115" cy="698732"/>
          </a:xfrm>
          <a:prstGeom prst="wedgeRectCallout">
            <a:avLst>
              <a:gd name="adj1" fmla="val -37150"/>
              <a:gd name="adj2" fmla="val -9513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Very low. Captured 40 Defects/64 Defects</a:t>
            </a:r>
          </a:p>
        </p:txBody>
      </p:sp>
      <p:cxnSp>
        <p:nvCxnSpPr>
          <p:cNvPr id="26" name="Connector: Elbow 25">
            <a:extLst>
              <a:ext uri="{FF2B5EF4-FFF2-40B4-BE49-F238E27FC236}">
                <a16:creationId xmlns:a16="http://schemas.microsoft.com/office/drawing/2014/main" id="{DA1BAC2D-6F5F-40A1-BE0D-FC41ADEB4F7C}"/>
              </a:ext>
            </a:extLst>
          </p:cNvPr>
          <p:cNvCxnSpPr>
            <a:cxnSpLocks/>
            <a:stCxn id="8" idx="3"/>
            <a:endCxn id="13" idx="1"/>
          </p:cNvCxnSpPr>
          <p:nvPr/>
        </p:nvCxnSpPr>
        <p:spPr>
          <a:xfrm rot="16200000" flipH="1">
            <a:off x="1103456" y="4384751"/>
            <a:ext cx="3560971" cy="23415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931754D2-1445-48E1-9845-CBE911E21E7A}"/>
              </a:ext>
            </a:extLst>
          </p:cNvPr>
          <p:cNvSpPr txBox="1"/>
          <p:nvPr/>
        </p:nvSpPr>
        <p:spPr>
          <a:xfrm>
            <a:off x="8662430" y="3730726"/>
            <a:ext cx="2691370" cy="707886"/>
          </a:xfrm>
          <a:prstGeom prst="rect">
            <a:avLst/>
          </a:prstGeom>
          <a:noFill/>
        </p:spPr>
        <p:txBody>
          <a:bodyPr wrap="square" rtlCol="0">
            <a:spAutoFit/>
          </a:bodyPr>
          <a:lstStyle/>
          <a:p>
            <a:pPr algn="ctr"/>
            <a:r>
              <a:rPr lang="en-US" sz="2000" b="1" u="sng" dirty="0"/>
              <a:t>CONTROL (Jan – Onwards)</a:t>
            </a:r>
          </a:p>
        </p:txBody>
      </p:sp>
      <p:sp>
        <p:nvSpPr>
          <p:cNvPr id="30" name="Speech Bubble: Oval 29">
            <a:extLst>
              <a:ext uri="{FF2B5EF4-FFF2-40B4-BE49-F238E27FC236}">
                <a16:creationId xmlns:a16="http://schemas.microsoft.com/office/drawing/2014/main" id="{EFB349A2-DCBF-4436-BA5A-115BAF3AC2D5}"/>
              </a:ext>
            </a:extLst>
          </p:cNvPr>
          <p:cNvSpPr/>
          <p:nvPr/>
        </p:nvSpPr>
        <p:spPr>
          <a:xfrm>
            <a:off x="7277956" y="5365150"/>
            <a:ext cx="1436916" cy="917163"/>
          </a:xfrm>
          <a:prstGeom prst="wedgeEllipseCallout">
            <a:avLst>
              <a:gd name="adj1" fmla="val -29924"/>
              <a:gd name="adj2" fmla="val -12340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Video takes up a lot when game time is low</a:t>
            </a:r>
          </a:p>
        </p:txBody>
      </p:sp>
      <p:sp>
        <p:nvSpPr>
          <p:cNvPr id="31" name="TextBox 30">
            <a:extLst>
              <a:ext uri="{FF2B5EF4-FFF2-40B4-BE49-F238E27FC236}">
                <a16:creationId xmlns:a16="http://schemas.microsoft.com/office/drawing/2014/main" id="{44F0F392-E0B1-4F3A-9814-417F2F79E95F}"/>
              </a:ext>
            </a:extLst>
          </p:cNvPr>
          <p:cNvSpPr txBox="1"/>
          <p:nvPr/>
        </p:nvSpPr>
        <p:spPr>
          <a:xfrm>
            <a:off x="8804822" y="4438612"/>
            <a:ext cx="2591946" cy="2123658"/>
          </a:xfrm>
          <a:prstGeom prst="rect">
            <a:avLst/>
          </a:prstGeom>
          <a:noFill/>
        </p:spPr>
        <p:txBody>
          <a:bodyPr wrap="square" rtlCol="0">
            <a:spAutoFit/>
          </a:bodyPr>
          <a:lstStyle/>
          <a:p>
            <a:r>
              <a:rPr lang="en-US" sz="1200" dirty="0"/>
              <a:t>In psychology, there’s something called conditioning. For each night I meet my requirement,  I will reward myself with 5 fancy pieces of Ferrero Rocher Chocolate (for the next day, obviously) since I love that so much.  If I don’t make the target, I’ll have to eat 2 pouches of sour patch kids (I hate sour candies a lot). This will help ensure that my improvement I am making can stay for the future.</a:t>
            </a:r>
          </a:p>
        </p:txBody>
      </p:sp>
      <p:sp>
        <p:nvSpPr>
          <p:cNvPr id="35" name="Speech Bubble: Oval 34">
            <a:extLst>
              <a:ext uri="{FF2B5EF4-FFF2-40B4-BE49-F238E27FC236}">
                <a16:creationId xmlns:a16="http://schemas.microsoft.com/office/drawing/2014/main" id="{E5461CAC-6531-4424-8C21-404084E63FB4}"/>
              </a:ext>
            </a:extLst>
          </p:cNvPr>
          <p:cNvSpPr/>
          <p:nvPr/>
        </p:nvSpPr>
        <p:spPr>
          <a:xfrm>
            <a:off x="7009254" y="2554980"/>
            <a:ext cx="1388788" cy="841636"/>
          </a:xfrm>
          <a:prstGeom prst="wedgeEllipseCallout">
            <a:avLst>
              <a:gd name="adj1" fmla="val -67368"/>
              <a:gd name="adj2" fmla="val 64951"/>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&gt;= 480Mins Sleep time only 4 times</a:t>
            </a:r>
          </a:p>
        </p:txBody>
      </p:sp>
    </p:spTree>
    <p:extLst>
      <p:ext uri="{BB962C8B-B14F-4D97-AF65-F5344CB8AC3E}">
        <p14:creationId xmlns:p14="http://schemas.microsoft.com/office/powerpoint/2010/main" val="2104703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5CE55-B880-4360-98A0-ED21B20B5CDA}"/>
              </a:ext>
            </a:extLst>
          </p:cNvPr>
          <p:cNvSpPr>
            <a:spLocks noGrp="1"/>
          </p:cNvSpPr>
          <p:nvPr>
            <p:ph type="title"/>
          </p:nvPr>
        </p:nvSpPr>
        <p:spPr/>
        <p:txBody>
          <a:bodyPr/>
          <a:lstStyle/>
          <a:p>
            <a:r>
              <a:rPr lang="en-US" dirty="0"/>
              <a:t>What’s going on?</a:t>
            </a:r>
          </a:p>
        </p:txBody>
      </p:sp>
      <p:sp>
        <p:nvSpPr>
          <p:cNvPr id="3" name="Content Placeholder 2">
            <a:extLst>
              <a:ext uri="{FF2B5EF4-FFF2-40B4-BE49-F238E27FC236}">
                <a16:creationId xmlns:a16="http://schemas.microsoft.com/office/drawing/2014/main" id="{D7533CF8-6985-4B9B-87DF-726E4FBF958F}"/>
              </a:ext>
            </a:extLst>
          </p:cNvPr>
          <p:cNvSpPr>
            <a:spLocks noGrp="1"/>
          </p:cNvSpPr>
          <p:nvPr>
            <p:ph idx="1"/>
          </p:nvPr>
        </p:nvSpPr>
        <p:spPr/>
        <p:txBody>
          <a:bodyPr/>
          <a:lstStyle/>
          <a:p>
            <a:pPr marL="0" marR="0" indent="0">
              <a:buNone/>
            </a:pPr>
            <a:r>
              <a:rPr lang="en-US" sz="1800" dirty="0">
                <a:effectLst/>
                <a:latin typeface="Arial" panose="020B0604020202020204" pitchFamily="34" charset="0"/>
                <a:ea typeface="Times New Roman" panose="02020603050405020304" pitchFamily="18" charset="0"/>
              </a:rPr>
              <a:t>I have a trouble with having a fixed sleeping schedule that I will feel really lazy and unproductive the day after a night with terrible sleep.  By terrible sleep, I mean turning and tossing on the bed for a long period of time because I am having trouble falling asleep and/or not getting the number of hours of sleep I should be getting.  After waking up from a night of bad sleep I will feel weak and not in a mood to do anything.  I know when my body doesn’t feel healthy enough, and now that’s definitely the time and I need some changes.  Therefore, I need to fix my problem of not having a fixed sleeping schedule and increase my sleep quality.</a:t>
            </a:r>
          </a:p>
          <a:p>
            <a:pPr marL="0" marR="0" indent="0">
              <a:buNone/>
            </a:pPr>
            <a:endParaRPr lang="en-US" sz="1800" dirty="0">
              <a:latin typeface="Arial" panose="020B0604020202020204" pitchFamily="34" charset="0"/>
              <a:ea typeface="Times New Roman" panose="02020603050405020304" pitchFamily="18" charset="0"/>
            </a:endParaRPr>
          </a:p>
          <a:p>
            <a:pPr marL="0" marR="0" indent="0">
              <a:buNone/>
            </a:pPr>
            <a:r>
              <a:rPr lang="en-US" sz="1800" dirty="0">
                <a:effectLst/>
                <a:latin typeface="Arial" panose="020B0604020202020204" pitchFamily="34" charset="0"/>
                <a:ea typeface="Times New Roman" panose="02020603050405020304" pitchFamily="18" charset="0"/>
              </a:rPr>
              <a:t>The process that I am trying to work on is getting more sleep.</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932557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59875-7EFF-4397-8379-B57548024B55}"/>
              </a:ext>
            </a:extLst>
          </p:cNvPr>
          <p:cNvSpPr>
            <a:spLocks noGrp="1"/>
          </p:cNvSpPr>
          <p:nvPr>
            <p:ph type="title"/>
          </p:nvPr>
        </p:nvSpPr>
        <p:spPr/>
        <p:txBody>
          <a:bodyPr/>
          <a:lstStyle/>
          <a:p>
            <a:r>
              <a:rPr lang="en-US" dirty="0"/>
              <a:t>Data Stratification Tree</a:t>
            </a:r>
          </a:p>
        </p:txBody>
      </p:sp>
      <p:pic>
        <p:nvPicPr>
          <p:cNvPr id="9" name="Picture 8">
            <a:extLst>
              <a:ext uri="{FF2B5EF4-FFF2-40B4-BE49-F238E27FC236}">
                <a16:creationId xmlns:a16="http://schemas.microsoft.com/office/drawing/2014/main" id="{7F8E9A75-325B-4CBB-831E-BFD9C44669F5}"/>
              </a:ext>
            </a:extLst>
          </p:cNvPr>
          <p:cNvPicPr>
            <a:picLocks noChangeAspect="1"/>
          </p:cNvPicPr>
          <p:nvPr/>
        </p:nvPicPr>
        <p:blipFill>
          <a:blip r:embed="rId2"/>
          <a:stretch>
            <a:fillRect/>
          </a:stretch>
        </p:blipFill>
        <p:spPr>
          <a:xfrm>
            <a:off x="1428739" y="1751755"/>
            <a:ext cx="6928206" cy="4083260"/>
          </a:xfrm>
          <a:prstGeom prst="rect">
            <a:avLst/>
          </a:prstGeom>
        </p:spPr>
      </p:pic>
      <p:sp>
        <p:nvSpPr>
          <p:cNvPr id="6" name="Arrow: Right 5">
            <a:extLst>
              <a:ext uri="{FF2B5EF4-FFF2-40B4-BE49-F238E27FC236}">
                <a16:creationId xmlns:a16="http://schemas.microsoft.com/office/drawing/2014/main" id="{DDF7D06A-C6A5-4121-B1D5-59A25C5A31CE}"/>
              </a:ext>
            </a:extLst>
          </p:cNvPr>
          <p:cNvSpPr/>
          <p:nvPr/>
        </p:nvSpPr>
        <p:spPr>
          <a:xfrm>
            <a:off x="3073208" y="3642131"/>
            <a:ext cx="1643171" cy="3025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C263EED7-2BA8-4217-8D62-5F509C8C2513}"/>
              </a:ext>
            </a:extLst>
          </p:cNvPr>
          <p:cNvSpPr txBox="1"/>
          <p:nvPr/>
        </p:nvSpPr>
        <p:spPr>
          <a:xfrm>
            <a:off x="3231338" y="2995800"/>
            <a:ext cx="1189408" cy="646331"/>
          </a:xfrm>
          <a:prstGeom prst="rect">
            <a:avLst/>
          </a:prstGeom>
          <a:noFill/>
        </p:spPr>
        <p:txBody>
          <a:bodyPr wrap="square" rtlCol="0">
            <a:spAutoFit/>
          </a:bodyPr>
          <a:lstStyle/>
          <a:p>
            <a:r>
              <a:rPr lang="en-US" dirty="0"/>
              <a:t>Min. of Sleep time </a:t>
            </a:r>
          </a:p>
        </p:txBody>
      </p:sp>
      <p:sp>
        <p:nvSpPr>
          <p:cNvPr id="11" name="TextBox 10">
            <a:extLst>
              <a:ext uri="{FF2B5EF4-FFF2-40B4-BE49-F238E27FC236}">
                <a16:creationId xmlns:a16="http://schemas.microsoft.com/office/drawing/2014/main" id="{EEE87CC9-3C2B-462C-9360-4DD12DE7E8A2}"/>
              </a:ext>
            </a:extLst>
          </p:cNvPr>
          <p:cNvSpPr txBox="1"/>
          <p:nvPr/>
        </p:nvSpPr>
        <p:spPr>
          <a:xfrm>
            <a:off x="3231338" y="4005706"/>
            <a:ext cx="1189408" cy="369332"/>
          </a:xfrm>
          <a:prstGeom prst="rect">
            <a:avLst/>
          </a:prstGeom>
          <a:noFill/>
        </p:spPr>
        <p:txBody>
          <a:bodyPr wrap="square" rtlCol="0">
            <a:spAutoFit/>
          </a:bodyPr>
          <a:lstStyle/>
          <a:p>
            <a:r>
              <a:rPr lang="en-US" dirty="0"/>
              <a:t>(Output Y)</a:t>
            </a:r>
          </a:p>
        </p:txBody>
      </p:sp>
      <p:cxnSp>
        <p:nvCxnSpPr>
          <p:cNvPr id="17" name="Straight Connector 16">
            <a:extLst>
              <a:ext uri="{FF2B5EF4-FFF2-40B4-BE49-F238E27FC236}">
                <a16:creationId xmlns:a16="http://schemas.microsoft.com/office/drawing/2014/main" id="{3B9D44D8-4254-465B-99C7-F736C861C649}"/>
              </a:ext>
            </a:extLst>
          </p:cNvPr>
          <p:cNvCxnSpPr/>
          <p:nvPr/>
        </p:nvCxnSpPr>
        <p:spPr>
          <a:xfrm>
            <a:off x="6029540" y="2440692"/>
            <a:ext cx="6118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6BB9454-F6D7-487C-8DF9-A6BC49EAEB22}"/>
              </a:ext>
            </a:extLst>
          </p:cNvPr>
          <p:cNvCxnSpPr/>
          <p:nvPr/>
        </p:nvCxnSpPr>
        <p:spPr>
          <a:xfrm>
            <a:off x="6029540" y="2995800"/>
            <a:ext cx="6118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78759A3-A167-4983-994F-972411B0DB9F}"/>
              </a:ext>
            </a:extLst>
          </p:cNvPr>
          <p:cNvCxnSpPr/>
          <p:nvPr/>
        </p:nvCxnSpPr>
        <p:spPr>
          <a:xfrm>
            <a:off x="6029540" y="3541868"/>
            <a:ext cx="6118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EB1D587-8747-4571-8279-7E4D1967AC04}"/>
              </a:ext>
            </a:extLst>
          </p:cNvPr>
          <p:cNvCxnSpPr/>
          <p:nvPr/>
        </p:nvCxnSpPr>
        <p:spPr>
          <a:xfrm>
            <a:off x="6029540" y="4085007"/>
            <a:ext cx="6118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0A71126-276D-4FD4-85DA-2020A434893C}"/>
              </a:ext>
            </a:extLst>
          </p:cNvPr>
          <p:cNvCxnSpPr/>
          <p:nvPr/>
        </p:nvCxnSpPr>
        <p:spPr>
          <a:xfrm>
            <a:off x="6029540" y="4648773"/>
            <a:ext cx="6118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87E5B7E-8192-4298-A307-495D42D7DEEB}"/>
              </a:ext>
            </a:extLst>
          </p:cNvPr>
          <p:cNvCxnSpPr/>
          <p:nvPr/>
        </p:nvCxnSpPr>
        <p:spPr>
          <a:xfrm>
            <a:off x="6029540" y="5095660"/>
            <a:ext cx="6118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C09C4CC-BC2C-4B28-924A-7DA2A5F45C31}"/>
              </a:ext>
            </a:extLst>
          </p:cNvPr>
          <p:cNvCxnSpPr/>
          <p:nvPr/>
        </p:nvCxnSpPr>
        <p:spPr>
          <a:xfrm>
            <a:off x="6029540" y="5556298"/>
            <a:ext cx="61189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4365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296EA-2939-496B-86CC-7DF2CD320010}"/>
              </a:ext>
            </a:extLst>
          </p:cNvPr>
          <p:cNvSpPr>
            <a:spLocks noGrp="1"/>
          </p:cNvSpPr>
          <p:nvPr>
            <p:ph type="title"/>
          </p:nvPr>
        </p:nvSpPr>
        <p:spPr/>
        <p:txBody>
          <a:bodyPr/>
          <a:lstStyle/>
          <a:p>
            <a:r>
              <a:rPr lang="en-US" dirty="0"/>
              <a:t>Data Collection Method</a:t>
            </a:r>
          </a:p>
        </p:txBody>
      </p:sp>
      <p:sp>
        <p:nvSpPr>
          <p:cNvPr id="3" name="Content Placeholder 2">
            <a:extLst>
              <a:ext uri="{FF2B5EF4-FFF2-40B4-BE49-F238E27FC236}">
                <a16:creationId xmlns:a16="http://schemas.microsoft.com/office/drawing/2014/main" id="{19F81720-D86D-4F0F-A962-54E9F5C3BDA3}"/>
              </a:ext>
            </a:extLst>
          </p:cNvPr>
          <p:cNvSpPr>
            <a:spLocks noGrp="1"/>
          </p:cNvSpPr>
          <p:nvPr>
            <p:ph idx="1"/>
          </p:nvPr>
        </p:nvSpPr>
        <p:spPr/>
        <p:txBody>
          <a:bodyPr>
            <a:normAutofit fontScale="62500" lnSpcReduction="20000"/>
          </a:bodyPr>
          <a:lstStyle/>
          <a:p>
            <a:pPr marL="0" indent="0">
              <a:buNone/>
            </a:pPr>
            <a:r>
              <a:rPr lang="en-US" b="1" u="sng" dirty="0"/>
              <a:t>NOTE: </a:t>
            </a:r>
            <a:r>
              <a:rPr lang="en-US" dirty="0"/>
              <a:t>When I mention “phone” I mean the Google Sheets App.</a:t>
            </a:r>
          </a:p>
          <a:p>
            <a:pPr marL="0" indent="0">
              <a:buNone/>
            </a:pPr>
            <a:endParaRPr lang="en-US" dirty="0"/>
          </a:p>
          <a:p>
            <a:pPr marL="0" indent="0">
              <a:buNone/>
            </a:pPr>
            <a:r>
              <a:rPr lang="en-US" b="1" u="sng" dirty="0"/>
              <a:t>All the Time Related: </a:t>
            </a:r>
            <a:r>
              <a:rPr lang="en-US" dirty="0"/>
              <a:t>Every night I will always record a “start” time and an “end” time for my gaming, YouTube, and phone activities.  Most importantly I also do the same to track my sleep right before I put my phone away and fall asleep for the night.  I will also reach for my phone to input the time that I woke up the first thing I do after opening my eyes in the morning.  I will have everything transferred into excel during the daytime (usually during the afternoon) and do some manual calculation of how much time I’ve spent on each activity (turning them into minutes)</a:t>
            </a:r>
          </a:p>
          <a:p>
            <a:pPr marL="0" indent="0">
              <a:buNone/>
            </a:pPr>
            <a:r>
              <a:rPr lang="en-US" b="1" u="sng" dirty="0"/>
              <a:t>Temperature: </a:t>
            </a:r>
            <a:r>
              <a:rPr lang="en-US" dirty="0"/>
              <a:t>Before heading to bed I check the temperature from the thermometer in my house and record it on my phone.</a:t>
            </a:r>
          </a:p>
          <a:p>
            <a:pPr marL="0" indent="0">
              <a:buNone/>
            </a:pPr>
            <a:r>
              <a:rPr lang="en-US" b="1" u="sng" dirty="0"/>
              <a:t>Snacks/Game Title/Tiredness: </a:t>
            </a:r>
            <a:r>
              <a:rPr lang="en-US" dirty="0"/>
              <a:t>This is a pretty easy one because I will input the discrete data in my phone</a:t>
            </a:r>
            <a:endParaRPr lang="en-US" b="1" u="sng" dirty="0"/>
          </a:p>
          <a:p>
            <a:r>
              <a:rPr lang="en-US" dirty="0"/>
              <a:t>Snacks – If I eat something then I immediately type in Yes, or else by default it’ll be No</a:t>
            </a:r>
          </a:p>
          <a:p>
            <a:r>
              <a:rPr lang="en-US" dirty="0"/>
              <a:t>Game Title – I will type the game title immediately after starting the game (I typically play one game per night so it makes it easier to keep track)</a:t>
            </a:r>
          </a:p>
          <a:p>
            <a:r>
              <a:rPr lang="en-US" dirty="0"/>
              <a:t>Tiredness – Before I go to sleep, if I feel tired I input Tired.  If not, then I put in Not Tired.</a:t>
            </a:r>
          </a:p>
        </p:txBody>
      </p:sp>
    </p:spTree>
    <p:extLst>
      <p:ext uri="{BB962C8B-B14F-4D97-AF65-F5344CB8AC3E}">
        <p14:creationId xmlns:p14="http://schemas.microsoft.com/office/powerpoint/2010/main" val="1027620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CCDA8-9401-4E3E-A386-AD06EF689531}"/>
              </a:ext>
            </a:extLst>
          </p:cNvPr>
          <p:cNvSpPr>
            <a:spLocks noGrp="1"/>
          </p:cNvSpPr>
          <p:nvPr>
            <p:ph type="title"/>
          </p:nvPr>
        </p:nvSpPr>
        <p:spPr/>
        <p:txBody>
          <a:bodyPr/>
          <a:lstStyle/>
          <a:p>
            <a:r>
              <a:rPr lang="en-US" dirty="0"/>
              <a:t>SQL</a:t>
            </a:r>
          </a:p>
        </p:txBody>
      </p:sp>
      <p:sp>
        <p:nvSpPr>
          <p:cNvPr id="3" name="Content Placeholder 2">
            <a:extLst>
              <a:ext uri="{FF2B5EF4-FFF2-40B4-BE49-F238E27FC236}">
                <a16:creationId xmlns:a16="http://schemas.microsoft.com/office/drawing/2014/main" id="{F85EC1F6-AE62-4CD6-A775-3A50805E9263}"/>
              </a:ext>
            </a:extLst>
          </p:cNvPr>
          <p:cNvSpPr>
            <a:spLocks noGrp="1"/>
          </p:cNvSpPr>
          <p:nvPr>
            <p:ph idx="1"/>
          </p:nvPr>
        </p:nvSpPr>
        <p:spPr>
          <a:xfrm>
            <a:off x="838199" y="1825625"/>
            <a:ext cx="10938997" cy="4351338"/>
          </a:xfrm>
        </p:spPr>
        <p:txBody>
          <a:bodyPr>
            <a:normAutofit lnSpcReduction="10000"/>
          </a:bodyPr>
          <a:lstStyle/>
          <a:p>
            <a:pPr marL="0" indent="0">
              <a:buNone/>
            </a:pPr>
            <a:r>
              <a:rPr lang="en-US" sz="2000" dirty="0"/>
              <a:t>In my project, since my goal is to try and obtain at least 8 hours (480mins) of sleep per night, the definition of a defect would be any night that I receive under 480 mins of sleep then that would be considered a defect.  Also, if I sleep too late (after 1:30AM) then that will also be considered a defect because it also will affect my health if I sleep at a later time. </a:t>
            </a:r>
          </a:p>
          <a:p>
            <a:pPr marL="0" indent="0">
              <a:buNone/>
            </a:pPr>
            <a:r>
              <a:rPr lang="en-US" sz="2000" dirty="0"/>
              <a:t>The main measure of my data is </a:t>
            </a:r>
            <a:r>
              <a:rPr lang="en-US" sz="2000" b="1" u="sng" dirty="0"/>
              <a:t>continuous </a:t>
            </a:r>
            <a:r>
              <a:rPr lang="en-US" sz="2000" dirty="0"/>
              <a:t>because it measures time.</a:t>
            </a:r>
          </a:p>
          <a:p>
            <a:pPr marL="0" indent="0">
              <a:buNone/>
            </a:pPr>
            <a:r>
              <a:rPr lang="en-US" sz="2000" dirty="0"/>
              <a:t>1. Defect opportunities per unit: 			D = 2                                                                                                                                </a:t>
            </a:r>
          </a:p>
          <a:p>
            <a:pPr marL="0" indent="0">
              <a:buNone/>
            </a:pPr>
            <a:r>
              <a:rPr lang="en-US" sz="2000" dirty="0"/>
              <a:t>2. Units produced </a:t>
            </a:r>
            <a:r>
              <a:rPr lang="en-US" sz="2000" dirty="0">
                <a:solidFill>
                  <a:srgbClr val="00B050"/>
                </a:solidFill>
              </a:rPr>
              <a:t>per 32 days</a:t>
            </a:r>
            <a:r>
              <a:rPr lang="en-US" sz="2000" dirty="0"/>
              <a:t>: 			U = 32</a:t>
            </a:r>
          </a:p>
          <a:p>
            <a:pPr marL="0" indent="0">
              <a:buNone/>
            </a:pPr>
            <a:r>
              <a:rPr lang="en-US" sz="2000" dirty="0"/>
              <a:t>3. Total possible defects </a:t>
            </a:r>
            <a:r>
              <a:rPr lang="en-US" sz="2000" dirty="0">
                <a:solidFill>
                  <a:srgbClr val="00B050"/>
                </a:solidFill>
              </a:rPr>
              <a:t>per 32 days</a:t>
            </a:r>
            <a:r>
              <a:rPr lang="en-US" sz="2000" dirty="0"/>
              <a:t>: 		D × U = 64</a:t>
            </a:r>
          </a:p>
          <a:p>
            <a:pPr marL="0" indent="0">
              <a:buNone/>
            </a:pPr>
            <a:r>
              <a:rPr lang="en-US" sz="2000" dirty="0"/>
              <a:t>4. Total actual defects for that </a:t>
            </a:r>
            <a:r>
              <a:rPr lang="en-US" sz="2000" dirty="0">
                <a:solidFill>
                  <a:srgbClr val="00B050"/>
                </a:solidFill>
              </a:rPr>
              <a:t>32 days</a:t>
            </a:r>
            <a:r>
              <a:rPr lang="en-US" sz="2000" dirty="0"/>
              <a:t>: 		A = 12 (after 1:30AM) + 28 (below 480mins) = 40</a:t>
            </a:r>
          </a:p>
          <a:p>
            <a:pPr marL="0" indent="0">
              <a:buNone/>
            </a:pPr>
            <a:r>
              <a:rPr lang="en-US" sz="2000" dirty="0"/>
              <a:t>5. Defects per million opportunities (DPMO): 	DPMO = 40/64 = 0.625</a:t>
            </a:r>
            <a:br>
              <a:rPr lang="en-US" sz="2000" dirty="0"/>
            </a:br>
            <a:r>
              <a:rPr lang="en-US" sz="2000" dirty="0"/>
              <a:t>						0.625 * 1,000,000 = 625,000</a:t>
            </a:r>
          </a:p>
          <a:p>
            <a:pPr marL="0" indent="0">
              <a:buNone/>
            </a:pPr>
            <a:r>
              <a:rPr lang="en-US" sz="2000" dirty="0"/>
              <a:t>6. SQL value (from SQL table):	</a:t>
            </a:r>
            <a:r>
              <a:rPr lang="en-US" sz="2800" dirty="0"/>
              <a:t>		</a:t>
            </a:r>
            <a:r>
              <a:rPr lang="en-US" sz="2000" dirty="0"/>
              <a:t>SQL = 1.2</a:t>
            </a:r>
          </a:p>
          <a:p>
            <a:endParaRPr lang="en-US" dirty="0"/>
          </a:p>
        </p:txBody>
      </p:sp>
    </p:spTree>
    <p:extLst>
      <p:ext uri="{BB962C8B-B14F-4D97-AF65-F5344CB8AC3E}">
        <p14:creationId xmlns:p14="http://schemas.microsoft.com/office/powerpoint/2010/main" val="3461832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3A36B-F7B7-4F25-9381-6ABA490C0CF5}"/>
              </a:ext>
            </a:extLst>
          </p:cNvPr>
          <p:cNvSpPr>
            <a:spLocks noGrp="1"/>
          </p:cNvSpPr>
          <p:nvPr>
            <p:ph type="title"/>
          </p:nvPr>
        </p:nvSpPr>
        <p:spPr/>
        <p:txBody>
          <a:bodyPr/>
          <a:lstStyle/>
          <a:p>
            <a:r>
              <a:rPr lang="en-US" dirty="0"/>
              <a:t>Sample Size Calculation</a:t>
            </a:r>
          </a:p>
        </p:txBody>
      </p:sp>
      <p:sp>
        <p:nvSpPr>
          <p:cNvPr id="3" name="Content Placeholder 2">
            <a:extLst>
              <a:ext uri="{FF2B5EF4-FFF2-40B4-BE49-F238E27FC236}">
                <a16:creationId xmlns:a16="http://schemas.microsoft.com/office/drawing/2014/main" id="{20344EB4-4B93-4674-8F4C-CEF0477D93F8}"/>
              </a:ext>
            </a:extLst>
          </p:cNvPr>
          <p:cNvSpPr>
            <a:spLocks noGrp="1"/>
          </p:cNvSpPr>
          <p:nvPr>
            <p:ph idx="1"/>
          </p:nvPr>
        </p:nvSpPr>
        <p:spPr>
          <a:xfrm>
            <a:off x="838200" y="1825625"/>
            <a:ext cx="3678798" cy="4351338"/>
          </a:xfrm>
        </p:spPr>
        <p:txBody>
          <a:bodyPr>
            <a:normAutofit fontScale="62500" lnSpcReduction="20000"/>
          </a:bodyPr>
          <a:lstStyle/>
          <a:p>
            <a:pPr marL="0" indent="0">
              <a:buNone/>
            </a:pPr>
            <a:r>
              <a:rPr lang="en-US" dirty="0"/>
              <a:t>I wanted a 95% confidence level here so the z* score is 1.96, and the standard deviation is staying as is.  However, for margin of error I want it to be 15, because there are only 60 mins in an hour.  I think being able to identify change per quarter hour is a nice margin of error to have.</a:t>
            </a:r>
          </a:p>
          <a:p>
            <a:pPr marL="0" indent="0">
              <a:buNone/>
            </a:pPr>
            <a:endParaRPr lang="en-US" dirty="0"/>
          </a:p>
          <a:p>
            <a:pPr marL="0" indent="0">
              <a:buNone/>
            </a:pPr>
            <a:r>
              <a:rPr lang="en-US" dirty="0"/>
              <a:t>Then I calculated the sample size I should obtain for my project and got 18 as my sample size.  It may seem really small for the 32 sample size (around a month of data) I already have, but it’s because my output (y) is pretty consistent throughout my 32 samples.  In this case with the 32 samples I currently have, it will suffice for a 95% confidence level calculation moving forward.</a:t>
            </a:r>
          </a:p>
        </p:txBody>
      </p:sp>
      <p:pic>
        <p:nvPicPr>
          <p:cNvPr id="5" name="Picture 4">
            <a:extLst>
              <a:ext uri="{FF2B5EF4-FFF2-40B4-BE49-F238E27FC236}">
                <a16:creationId xmlns:a16="http://schemas.microsoft.com/office/drawing/2014/main" id="{28CD1565-620F-46B0-B30F-068296084CB3}"/>
              </a:ext>
            </a:extLst>
          </p:cNvPr>
          <p:cNvPicPr>
            <a:picLocks noChangeAspect="1"/>
          </p:cNvPicPr>
          <p:nvPr/>
        </p:nvPicPr>
        <p:blipFill>
          <a:blip r:embed="rId2"/>
          <a:stretch>
            <a:fillRect/>
          </a:stretch>
        </p:blipFill>
        <p:spPr>
          <a:xfrm>
            <a:off x="5810753" y="1690688"/>
            <a:ext cx="4620398" cy="1738859"/>
          </a:xfrm>
          <a:prstGeom prst="rect">
            <a:avLst/>
          </a:prstGeom>
        </p:spPr>
      </p:pic>
      <mc:AlternateContent xmlns:mc="http://schemas.openxmlformats.org/markup-compatibility/2006" xmlns:p14="http://schemas.microsoft.com/office/powerpoint/2010/main">
        <mc:Choice Requires="p14">
          <p:contentPart p14:bwMode="auto" r:id="rId3">
            <p14:nvContentPartPr>
              <p14:cNvPr id="11" name="Ink 10">
                <a:extLst>
                  <a:ext uri="{FF2B5EF4-FFF2-40B4-BE49-F238E27FC236}">
                    <a16:creationId xmlns:a16="http://schemas.microsoft.com/office/drawing/2014/main" id="{67D83BE9-6784-4576-9692-06EC5E915854}"/>
                  </a:ext>
                </a:extLst>
              </p14:cNvPr>
              <p14:cNvContentPartPr/>
              <p14:nvPr/>
            </p14:nvContentPartPr>
            <p14:xfrm>
              <a:off x="6717440" y="3804764"/>
              <a:ext cx="28440" cy="469440"/>
            </p14:xfrm>
          </p:contentPart>
        </mc:Choice>
        <mc:Fallback xmlns="">
          <p:pic>
            <p:nvPicPr>
              <p:cNvPr id="11" name="Ink 10">
                <a:extLst>
                  <a:ext uri="{FF2B5EF4-FFF2-40B4-BE49-F238E27FC236}">
                    <a16:creationId xmlns:a16="http://schemas.microsoft.com/office/drawing/2014/main" id="{67D83BE9-6784-4576-9692-06EC5E915854}"/>
                  </a:ext>
                </a:extLst>
              </p:cNvPr>
              <p:cNvPicPr/>
              <p:nvPr/>
            </p:nvPicPr>
            <p:blipFill>
              <a:blip r:embed="rId4"/>
              <a:stretch>
                <a:fillRect/>
              </a:stretch>
            </p:blipFill>
            <p:spPr>
              <a:xfrm>
                <a:off x="6708440" y="3796124"/>
                <a:ext cx="46080" cy="4870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5" name="Ink 34">
                <a:extLst>
                  <a:ext uri="{FF2B5EF4-FFF2-40B4-BE49-F238E27FC236}">
                    <a16:creationId xmlns:a16="http://schemas.microsoft.com/office/drawing/2014/main" id="{0D617708-2BDB-4CC3-B725-CC1B64492439}"/>
                  </a:ext>
                </a:extLst>
              </p14:cNvPr>
              <p14:cNvContentPartPr/>
              <p14:nvPr/>
            </p14:nvContentPartPr>
            <p14:xfrm>
              <a:off x="6861080" y="4260164"/>
              <a:ext cx="33120" cy="43200"/>
            </p14:xfrm>
          </p:contentPart>
        </mc:Choice>
        <mc:Fallback xmlns="">
          <p:pic>
            <p:nvPicPr>
              <p:cNvPr id="35" name="Ink 34">
                <a:extLst>
                  <a:ext uri="{FF2B5EF4-FFF2-40B4-BE49-F238E27FC236}">
                    <a16:creationId xmlns:a16="http://schemas.microsoft.com/office/drawing/2014/main" id="{0D617708-2BDB-4CC3-B725-CC1B64492439}"/>
                  </a:ext>
                </a:extLst>
              </p:cNvPr>
              <p:cNvPicPr/>
              <p:nvPr/>
            </p:nvPicPr>
            <p:blipFill>
              <a:blip r:embed="rId6"/>
              <a:stretch>
                <a:fillRect/>
              </a:stretch>
            </p:blipFill>
            <p:spPr>
              <a:xfrm>
                <a:off x="6852080" y="4251164"/>
                <a:ext cx="50760" cy="60840"/>
              </a:xfrm>
              <a:prstGeom prst="rect">
                <a:avLst/>
              </a:prstGeom>
            </p:spPr>
          </p:pic>
        </mc:Fallback>
      </mc:AlternateContent>
      <p:grpSp>
        <p:nvGrpSpPr>
          <p:cNvPr id="38" name="Group 37">
            <a:extLst>
              <a:ext uri="{FF2B5EF4-FFF2-40B4-BE49-F238E27FC236}">
                <a16:creationId xmlns:a16="http://schemas.microsoft.com/office/drawing/2014/main" id="{F66E9627-5C29-49C7-890E-D9734FEC18B0}"/>
              </a:ext>
            </a:extLst>
          </p:cNvPr>
          <p:cNvGrpSpPr/>
          <p:nvPr/>
        </p:nvGrpSpPr>
        <p:grpSpPr>
          <a:xfrm>
            <a:off x="7135760" y="3780644"/>
            <a:ext cx="371160" cy="550440"/>
            <a:chOff x="7135760" y="3780644"/>
            <a:chExt cx="371160" cy="550440"/>
          </a:xfrm>
        </p:grpSpPr>
        <mc:AlternateContent xmlns:mc="http://schemas.openxmlformats.org/markup-compatibility/2006" xmlns:p14="http://schemas.microsoft.com/office/powerpoint/2010/main">
          <mc:Choice Requires="p14">
            <p:contentPart p14:bwMode="auto" r:id="rId7">
              <p14:nvContentPartPr>
                <p14:cNvPr id="36" name="Ink 35">
                  <a:extLst>
                    <a:ext uri="{FF2B5EF4-FFF2-40B4-BE49-F238E27FC236}">
                      <a16:creationId xmlns:a16="http://schemas.microsoft.com/office/drawing/2014/main" id="{208D8E95-7860-413F-A67D-0EEECA27A85C}"/>
                    </a:ext>
                  </a:extLst>
                </p14:cNvPr>
                <p14:cNvContentPartPr/>
                <p14:nvPr/>
              </p14:nvContentPartPr>
              <p14:xfrm>
                <a:off x="7135760" y="3845444"/>
                <a:ext cx="126000" cy="485640"/>
              </p14:xfrm>
            </p:contentPart>
          </mc:Choice>
          <mc:Fallback xmlns="">
            <p:pic>
              <p:nvPicPr>
                <p:cNvPr id="36" name="Ink 35">
                  <a:extLst>
                    <a:ext uri="{FF2B5EF4-FFF2-40B4-BE49-F238E27FC236}">
                      <a16:creationId xmlns:a16="http://schemas.microsoft.com/office/drawing/2014/main" id="{208D8E95-7860-413F-A67D-0EEECA27A85C}"/>
                    </a:ext>
                  </a:extLst>
                </p:cNvPr>
                <p:cNvPicPr/>
                <p:nvPr/>
              </p:nvPicPr>
              <p:blipFill>
                <a:blip r:embed="rId8"/>
                <a:stretch>
                  <a:fillRect/>
                </a:stretch>
              </p:blipFill>
              <p:spPr>
                <a:xfrm>
                  <a:off x="7126760" y="3836444"/>
                  <a:ext cx="143640" cy="5032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7" name="Ink 36">
                  <a:extLst>
                    <a:ext uri="{FF2B5EF4-FFF2-40B4-BE49-F238E27FC236}">
                      <a16:creationId xmlns:a16="http://schemas.microsoft.com/office/drawing/2014/main" id="{82C8C9C8-1C53-47A3-8E3B-3C7A1B116410}"/>
                    </a:ext>
                  </a:extLst>
                </p14:cNvPr>
                <p14:cNvContentPartPr/>
                <p14:nvPr/>
              </p14:nvContentPartPr>
              <p14:xfrm>
                <a:off x="7389920" y="3780644"/>
                <a:ext cx="117000" cy="457560"/>
              </p14:xfrm>
            </p:contentPart>
          </mc:Choice>
          <mc:Fallback xmlns="">
            <p:pic>
              <p:nvPicPr>
                <p:cNvPr id="37" name="Ink 36">
                  <a:extLst>
                    <a:ext uri="{FF2B5EF4-FFF2-40B4-BE49-F238E27FC236}">
                      <a16:creationId xmlns:a16="http://schemas.microsoft.com/office/drawing/2014/main" id="{82C8C9C8-1C53-47A3-8E3B-3C7A1B116410}"/>
                    </a:ext>
                  </a:extLst>
                </p:cNvPr>
                <p:cNvPicPr/>
                <p:nvPr/>
              </p:nvPicPr>
              <p:blipFill>
                <a:blip r:embed="rId10"/>
                <a:stretch>
                  <a:fillRect/>
                </a:stretch>
              </p:blipFill>
              <p:spPr>
                <a:xfrm>
                  <a:off x="7381280" y="3771644"/>
                  <a:ext cx="134640" cy="475200"/>
                </a:xfrm>
                <a:prstGeom prst="rect">
                  <a:avLst/>
                </a:prstGeom>
              </p:spPr>
            </p:pic>
          </mc:Fallback>
        </mc:AlternateContent>
      </p:grpSp>
      <p:grpSp>
        <p:nvGrpSpPr>
          <p:cNvPr id="51" name="Group 50">
            <a:extLst>
              <a:ext uri="{FF2B5EF4-FFF2-40B4-BE49-F238E27FC236}">
                <a16:creationId xmlns:a16="http://schemas.microsoft.com/office/drawing/2014/main" id="{9D693853-D072-4AB5-A270-C7E7C1F6F6D1}"/>
              </a:ext>
            </a:extLst>
          </p:cNvPr>
          <p:cNvGrpSpPr/>
          <p:nvPr/>
        </p:nvGrpSpPr>
        <p:grpSpPr>
          <a:xfrm>
            <a:off x="8119640" y="3735644"/>
            <a:ext cx="1139760" cy="650520"/>
            <a:chOff x="8119640" y="3735644"/>
            <a:chExt cx="1139760" cy="650520"/>
          </a:xfrm>
        </p:grpSpPr>
        <mc:AlternateContent xmlns:mc="http://schemas.openxmlformats.org/markup-compatibility/2006" xmlns:p14="http://schemas.microsoft.com/office/powerpoint/2010/main">
          <mc:Choice Requires="p14">
            <p:contentPart p14:bwMode="auto" r:id="rId11">
              <p14:nvContentPartPr>
                <p14:cNvPr id="44" name="Ink 43">
                  <a:extLst>
                    <a:ext uri="{FF2B5EF4-FFF2-40B4-BE49-F238E27FC236}">
                      <a16:creationId xmlns:a16="http://schemas.microsoft.com/office/drawing/2014/main" id="{6101029B-AC72-4B75-A885-5051C33E3D52}"/>
                    </a:ext>
                  </a:extLst>
                </p14:cNvPr>
                <p14:cNvContentPartPr/>
                <p14:nvPr/>
              </p14:nvContentPartPr>
              <p14:xfrm>
                <a:off x="8119640" y="3735644"/>
                <a:ext cx="165960" cy="571680"/>
              </p14:xfrm>
            </p:contentPart>
          </mc:Choice>
          <mc:Fallback xmlns="">
            <p:pic>
              <p:nvPicPr>
                <p:cNvPr id="44" name="Ink 43">
                  <a:extLst>
                    <a:ext uri="{FF2B5EF4-FFF2-40B4-BE49-F238E27FC236}">
                      <a16:creationId xmlns:a16="http://schemas.microsoft.com/office/drawing/2014/main" id="{6101029B-AC72-4B75-A885-5051C33E3D52}"/>
                    </a:ext>
                  </a:extLst>
                </p:cNvPr>
                <p:cNvPicPr/>
                <p:nvPr/>
              </p:nvPicPr>
              <p:blipFill>
                <a:blip r:embed="rId12"/>
                <a:stretch>
                  <a:fillRect/>
                </a:stretch>
              </p:blipFill>
              <p:spPr>
                <a:xfrm>
                  <a:off x="8110640" y="3727004"/>
                  <a:ext cx="183600" cy="5893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45" name="Ink 44">
                  <a:extLst>
                    <a:ext uri="{FF2B5EF4-FFF2-40B4-BE49-F238E27FC236}">
                      <a16:creationId xmlns:a16="http://schemas.microsoft.com/office/drawing/2014/main" id="{C2D92F21-7187-4C74-9016-C9A38820DAEF}"/>
                    </a:ext>
                  </a:extLst>
                </p14:cNvPr>
                <p14:cNvContentPartPr/>
                <p14:nvPr/>
              </p14:nvContentPartPr>
              <p14:xfrm>
                <a:off x="8391440" y="3874964"/>
                <a:ext cx="171720" cy="468000"/>
              </p14:xfrm>
            </p:contentPart>
          </mc:Choice>
          <mc:Fallback xmlns="">
            <p:pic>
              <p:nvPicPr>
                <p:cNvPr id="45" name="Ink 44">
                  <a:extLst>
                    <a:ext uri="{FF2B5EF4-FFF2-40B4-BE49-F238E27FC236}">
                      <a16:creationId xmlns:a16="http://schemas.microsoft.com/office/drawing/2014/main" id="{C2D92F21-7187-4C74-9016-C9A38820DAEF}"/>
                    </a:ext>
                  </a:extLst>
                </p:cNvPr>
                <p:cNvPicPr/>
                <p:nvPr/>
              </p:nvPicPr>
              <p:blipFill>
                <a:blip r:embed="rId14"/>
                <a:stretch>
                  <a:fillRect/>
                </a:stretch>
              </p:blipFill>
              <p:spPr>
                <a:xfrm>
                  <a:off x="8382440" y="3866324"/>
                  <a:ext cx="189360" cy="4856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7" name="Ink 46">
                  <a:extLst>
                    <a:ext uri="{FF2B5EF4-FFF2-40B4-BE49-F238E27FC236}">
                      <a16:creationId xmlns:a16="http://schemas.microsoft.com/office/drawing/2014/main" id="{D0DD9BFE-1BA9-4959-9174-DE834C86CEFE}"/>
                    </a:ext>
                  </a:extLst>
                </p14:cNvPr>
                <p14:cNvContentPartPr/>
                <p14:nvPr/>
              </p14:nvContentPartPr>
              <p14:xfrm>
                <a:off x="8676920" y="4236044"/>
                <a:ext cx="26280" cy="29880"/>
              </p14:xfrm>
            </p:contentPart>
          </mc:Choice>
          <mc:Fallback xmlns="">
            <p:pic>
              <p:nvPicPr>
                <p:cNvPr id="47" name="Ink 46">
                  <a:extLst>
                    <a:ext uri="{FF2B5EF4-FFF2-40B4-BE49-F238E27FC236}">
                      <a16:creationId xmlns:a16="http://schemas.microsoft.com/office/drawing/2014/main" id="{D0DD9BFE-1BA9-4959-9174-DE834C86CEFE}"/>
                    </a:ext>
                  </a:extLst>
                </p:cNvPr>
                <p:cNvPicPr/>
                <p:nvPr/>
              </p:nvPicPr>
              <p:blipFill>
                <a:blip r:embed="rId16"/>
                <a:stretch>
                  <a:fillRect/>
                </a:stretch>
              </p:blipFill>
              <p:spPr>
                <a:xfrm>
                  <a:off x="8668280" y="4227404"/>
                  <a:ext cx="43920" cy="475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48" name="Ink 47">
                  <a:extLst>
                    <a:ext uri="{FF2B5EF4-FFF2-40B4-BE49-F238E27FC236}">
                      <a16:creationId xmlns:a16="http://schemas.microsoft.com/office/drawing/2014/main" id="{299F7B94-23A4-4F36-9EA7-35DCE02C7210}"/>
                    </a:ext>
                  </a:extLst>
                </p14:cNvPr>
                <p14:cNvContentPartPr/>
                <p14:nvPr/>
              </p14:nvContentPartPr>
              <p14:xfrm>
                <a:off x="8818760" y="3799364"/>
                <a:ext cx="199440" cy="586800"/>
              </p14:xfrm>
            </p:contentPart>
          </mc:Choice>
          <mc:Fallback xmlns="">
            <p:pic>
              <p:nvPicPr>
                <p:cNvPr id="48" name="Ink 47">
                  <a:extLst>
                    <a:ext uri="{FF2B5EF4-FFF2-40B4-BE49-F238E27FC236}">
                      <a16:creationId xmlns:a16="http://schemas.microsoft.com/office/drawing/2014/main" id="{299F7B94-23A4-4F36-9EA7-35DCE02C7210}"/>
                    </a:ext>
                  </a:extLst>
                </p:cNvPr>
                <p:cNvPicPr/>
                <p:nvPr/>
              </p:nvPicPr>
              <p:blipFill>
                <a:blip r:embed="rId18"/>
                <a:stretch>
                  <a:fillRect/>
                </a:stretch>
              </p:blipFill>
              <p:spPr>
                <a:xfrm>
                  <a:off x="8810120" y="3790724"/>
                  <a:ext cx="217080" cy="6044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9" name="Ink 48">
                  <a:extLst>
                    <a:ext uri="{FF2B5EF4-FFF2-40B4-BE49-F238E27FC236}">
                      <a16:creationId xmlns:a16="http://schemas.microsoft.com/office/drawing/2014/main" id="{AD74EDC0-71DF-40CB-8B7B-2DA2D0060755}"/>
                    </a:ext>
                  </a:extLst>
                </p14:cNvPr>
                <p14:cNvContentPartPr/>
                <p14:nvPr/>
              </p14:nvContentPartPr>
              <p14:xfrm>
                <a:off x="9079760" y="3863804"/>
                <a:ext cx="179640" cy="472320"/>
              </p14:xfrm>
            </p:contentPart>
          </mc:Choice>
          <mc:Fallback xmlns="">
            <p:pic>
              <p:nvPicPr>
                <p:cNvPr id="49" name="Ink 48">
                  <a:extLst>
                    <a:ext uri="{FF2B5EF4-FFF2-40B4-BE49-F238E27FC236}">
                      <a16:creationId xmlns:a16="http://schemas.microsoft.com/office/drawing/2014/main" id="{AD74EDC0-71DF-40CB-8B7B-2DA2D0060755}"/>
                    </a:ext>
                  </a:extLst>
                </p:cNvPr>
                <p:cNvPicPr/>
                <p:nvPr/>
              </p:nvPicPr>
              <p:blipFill>
                <a:blip r:embed="rId20"/>
                <a:stretch>
                  <a:fillRect/>
                </a:stretch>
              </p:blipFill>
              <p:spPr>
                <a:xfrm>
                  <a:off x="9070760" y="3854804"/>
                  <a:ext cx="197280" cy="4899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1">
            <p14:nvContentPartPr>
              <p14:cNvPr id="50" name="Ink 49">
                <a:extLst>
                  <a:ext uri="{FF2B5EF4-FFF2-40B4-BE49-F238E27FC236}">
                    <a16:creationId xmlns:a16="http://schemas.microsoft.com/office/drawing/2014/main" id="{D5A1D433-BC69-4D12-B1A6-B79E4D6F4658}"/>
                  </a:ext>
                </a:extLst>
              </p14:cNvPr>
              <p14:cNvContentPartPr/>
              <p14:nvPr/>
            </p14:nvContentPartPr>
            <p14:xfrm>
              <a:off x="9435440" y="4021484"/>
              <a:ext cx="162360" cy="236880"/>
            </p14:xfrm>
          </p:contentPart>
        </mc:Choice>
        <mc:Fallback xmlns="">
          <p:pic>
            <p:nvPicPr>
              <p:cNvPr id="50" name="Ink 49">
                <a:extLst>
                  <a:ext uri="{FF2B5EF4-FFF2-40B4-BE49-F238E27FC236}">
                    <a16:creationId xmlns:a16="http://schemas.microsoft.com/office/drawing/2014/main" id="{D5A1D433-BC69-4D12-B1A6-B79E4D6F4658}"/>
                  </a:ext>
                </a:extLst>
              </p:cNvPr>
              <p:cNvPicPr/>
              <p:nvPr/>
            </p:nvPicPr>
            <p:blipFill>
              <a:blip r:embed="rId22"/>
              <a:stretch>
                <a:fillRect/>
              </a:stretch>
            </p:blipFill>
            <p:spPr>
              <a:xfrm>
                <a:off x="9426800" y="4012484"/>
                <a:ext cx="180000" cy="2545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39" name="Ink 38">
                <a:extLst>
                  <a:ext uri="{FF2B5EF4-FFF2-40B4-BE49-F238E27FC236}">
                    <a16:creationId xmlns:a16="http://schemas.microsoft.com/office/drawing/2014/main" id="{854174F1-B31A-4359-B5A1-5A56E0D38FF0}"/>
                  </a:ext>
                </a:extLst>
              </p14:cNvPr>
              <p14:cNvContentPartPr/>
              <p14:nvPr/>
            </p14:nvContentPartPr>
            <p14:xfrm>
              <a:off x="7780520" y="3964604"/>
              <a:ext cx="126000" cy="174960"/>
            </p14:xfrm>
          </p:contentPart>
        </mc:Choice>
        <mc:Fallback xmlns="">
          <p:pic>
            <p:nvPicPr>
              <p:cNvPr id="39" name="Ink 38">
                <a:extLst>
                  <a:ext uri="{FF2B5EF4-FFF2-40B4-BE49-F238E27FC236}">
                    <a16:creationId xmlns:a16="http://schemas.microsoft.com/office/drawing/2014/main" id="{854174F1-B31A-4359-B5A1-5A56E0D38FF0}"/>
                  </a:ext>
                </a:extLst>
              </p:cNvPr>
              <p:cNvPicPr/>
              <p:nvPr/>
            </p:nvPicPr>
            <p:blipFill>
              <a:blip r:embed="rId24"/>
              <a:stretch>
                <a:fillRect/>
              </a:stretch>
            </p:blipFill>
            <p:spPr>
              <a:xfrm>
                <a:off x="7771880" y="3955604"/>
                <a:ext cx="143640" cy="1926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42" name="Ink 41">
                <a:extLst>
                  <a:ext uri="{FF2B5EF4-FFF2-40B4-BE49-F238E27FC236}">
                    <a16:creationId xmlns:a16="http://schemas.microsoft.com/office/drawing/2014/main" id="{64302570-4D8D-4360-87ED-2A4B974B42DF}"/>
                  </a:ext>
                </a:extLst>
              </p14:cNvPr>
              <p14:cNvContentPartPr/>
              <p14:nvPr/>
            </p14:nvContentPartPr>
            <p14:xfrm>
              <a:off x="7775840" y="3919604"/>
              <a:ext cx="172080" cy="228960"/>
            </p14:xfrm>
          </p:contentPart>
        </mc:Choice>
        <mc:Fallback xmlns="">
          <p:pic>
            <p:nvPicPr>
              <p:cNvPr id="42" name="Ink 41">
                <a:extLst>
                  <a:ext uri="{FF2B5EF4-FFF2-40B4-BE49-F238E27FC236}">
                    <a16:creationId xmlns:a16="http://schemas.microsoft.com/office/drawing/2014/main" id="{64302570-4D8D-4360-87ED-2A4B974B42DF}"/>
                  </a:ext>
                </a:extLst>
              </p:cNvPr>
              <p:cNvPicPr/>
              <p:nvPr/>
            </p:nvPicPr>
            <p:blipFill>
              <a:blip r:embed="rId26"/>
              <a:stretch>
                <a:fillRect/>
              </a:stretch>
            </p:blipFill>
            <p:spPr>
              <a:xfrm>
                <a:off x="7766840" y="3910604"/>
                <a:ext cx="18972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52" name="Ink 51">
                <a:extLst>
                  <a:ext uri="{FF2B5EF4-FFF2-40B4-BE49-F238E27FC236}">
                    <a16:creationId xmlns:a16="http://schemas.microsoft.com/office/drawing/2014/main" id="{1894F729-4BD0-4951-A361-8461D5E6907C}"/>
                  </a:ext>
                </a:extLst>
              </p14:cNvPr>
              <p14:cNvContentPartPr/>
              <p14:nvPr/>
            </p14:nvContentPartPr>
            <p14:xfrm>
              <a:off x="6638240" y="4463564"/>
              <a:ext cx="3047400" cy="118080"/>
            </p14:xfrm>
          </p:contentPart>
        </mc:Choice>
        <mc:Fallback xmlns="">
          <p:pic>
            <p:nvPicPr>
              <p:cNvPr id="52" name="Ink 51">
                <a:extLst>
                  <a:ext uri="{FF2B5EF4-FFF2-40B4-BE49-F238E27FC236}">
                    <a16:creationId xmlns:a16="http://schemas.microsoft.com/office/drawing/2014/main" id="{1894F729-4BD0-4951-A361-8461D5E6907C}"/>
                  </a:ext>
                </a:extLst>
              </p:cNvPr>
              <p:cNvPicPr/>
              <p:nvPr/>
            </p:nvPicPr>
            <p:blipFill>
              <a:blip r:embed="rId28"/>
              <a:stretch>
                <a:fillRect/>
              </a:stretch>
            </p:blipFill>
            <p:spPr>
              <a:xfrm>
                <a:off x="6629240" y="4454924"/>
                <a:ext cx="3065040" cy="13572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53" name="Ink 52">
                <a:extLst>
                  <a:ext uri="{FF2B5EF4-FFF2-40B4-BE49-F238E27FC236}">
                    <a16:creationId xmlns:a16="http://schemas.microsoft.com/office/drawing/2014/main" id="{C9EA4E87-F080-49A2-B6C4-AE168B5FF8CE}"/>
                  </a:ext>
                </a:extLst>
              </p14:cNvPr>
              <p14:cNvContentPartPr/>
              <p14:nvPr/>
            </p14:nvContentPartPr>
            <p14:xfrm>
              <a:off x="6228560" y="3751844"/>
              <a:ext cx="298440" cy="1483560"/>
            </p14:xfrm>
          </p:contentPart>
        </mc:Choice>
        <mc:Fallback xmlns="">
          <p:pic>
            <p:nvPicPr>
              <p:cNvPr id="53" name="Ink 52">
                <a:extLst>
                  <a:ext uri="{FF2B5EF4-FFF2-40B4-BE49-F238E27FC236}">
                    <a16:creationId xmlns:a16="http://schemas.microsoft.com/office/drawing/2014/main" id="{C9EA4E87-F080-49A2-B6C4-AE168B5FF8CE}"/>
                  </a:ext>
                </a:extLst>
              </p:cNvPr>
              <p:cNvPicPr/>
              <p:nvPr/>
            </p:nvPicPr>
            <p:blipFill>
              <a:blip r:embed="rId30"/>
              <a:stretch>
                <a:fillRect/>
              </a:stretch>
            </p:blipFill>
            <p:spPr>
              <a:xfrm>
                <a:off x="6219560" y="3742844"/>
                <a:ext cx="316080" cy="1501200"/>
              </a:xfrm>
              <a:prstGeom prst="rect">
                <a:avLst/>
              </a:prstGeom>
            </p:spPr>
          </p:pic>
        </mc:Fallback>
      </mc:AlternateContent>
      <p:grpSp>
        <p:nvGrpSpPr>
          <p:cNvPr id="57" name="Group 56">
            <a:extLst>
              <a:ext uri="{FF2B5EF4-FFF2-40B4-BE49-F238E27FC236}">
                <a16:creationId xmlns:a16="http://schemas.microsoft.com/office/drawing/2014/main" id="{102DA80C-9B1A-45BE-821D-D31A3DF3B7A8}"/>
              </a:ext>
            </a:extLst>
          </p:cNvPr>
          <p:cNvGrpSpPr/>
          <p:nvPr/>
        </p:nvGrpSpPr>
        <p:grpSpPr>
          <a:xfrm>
            <a:off x="9861320" y="3513884"/>
            <a:ext cx="428040" cy="1596600"/>
            <a:chOff x="9861320" y="3513884"/>
            <a:chExt cx="428040" cy="1596600"/>
          </a:xfrm>
        </p:grpSpPr>
        <mc:AlternateContent xmlns:mc="http://schemas.openxmlformats.org/markup-compatibility/2006" xmlns:p14="http://schemas.microsoft.com/office/powerpoint/2010/main">
          <mc:Choice Requires="p14">
            <p:contentPart p14:bwMode="auto" r:id="rId31">
              <p14:nvContentPartPr>
                <p14:cNvPr id="54" name="Ink 53">
                  <a:extLst>
                    <a:ext uri="{FF2B5EF4-FFF2-40B4-BE49-F238E27FC236}">
                      <a16:creationId xmlns:a16="http://schemas.microsoft.com/office/drawing/2014/main" id="{269B3CEA-9AE1-4DA9-A6D7-B70F78661A78}"/>
                    </a:ext>
                  </a:extLst>
                </p14:cNvPr>
                <p14:cNvContentPartPr/>
                <p14:nvPr/>
              </p14:nvContentPartPr>
              <p14:xfrm>
                <a:off x="9861320" y="3720164"/>
                <a:ext cx="237600" cy="1390320"/>
              </p14:xfrm>
            </p:contentPart>
          </mc:Choice>
          <mc:Fallback xmlns="">
            <p:pic>
              <p:nvPicPr>
                <p:cNvPr id="54" name="Ink 53">
                  <a:extLst>
                    <a:ext uri="{FF2B5EF4-FFF2-40B4-BE49-F238E27FC236}">
                      <a16:creationId xmlns:a16="http://schemas.microsoft.com/office/drawing/2014/main" id="{269B3CEA-9AE1-4DA9-A6D7-B70F78661A78}"/>
                    </a:ext>
                  </a:extLst>
                </p:cNvPr>
                <p:cNvPicPr/>
                <p:nvPr/>
              </p:nvPicPr>
              <p:blipFill>
                <a:blip r:embed="rId32"/>
                <a:stretch>
                  <a:fillRect/>
                </a:stretch>
              </p:blipFill>
              <p:spPr>
                <a:xfrm>
                  <a:off x="9852680" y="3711164"/>
                  <a:ext cx="255240" cy="140796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56" name="Ink 55">
                  <a:extLst>
                    <a:ext uri="{FF2B5EF4-FFF2-40B4-BE49-F238E27FC236}">
                      <a16:creationId xmlns:a16="http://schemas.microsoft.com/office/drawing/2014/main" id="{FB162258-21D6-4CF9-AAEA-F3F983D0284B}"/>
                    </a:ext>
                  </a:extLst>
                </p14:cNvPr>
                <p14:cNvContentPartPr/>
                <p14:nvPr/>
              </p14:nvContentPartPr>
              <p14:xfrm>
                <a:off x="10068320" y="3513884"/>
                <a:ext cx="221040" cy="249840"/>
              </p14:xfrm>
            </p:contentPart>
          </mc:Choice>
          <mc:Fallback xmlns="">
            <p:pic>
              <p:nvPicPr>
                <p:cNvPr id="56" name="Ink 55">
                  <a:extLst>
                    <a:ext uri="{FF2B5EF4-FFF2-40B4-BE49-F238E27FC236}">
                      <a16:creationId xmlns:a16="http://schemas.microsoft.com/office/drawing/2014/main" id="{FB162258-21D6-4CF9-AAEA-F3F983D0284B}"/>
                    </a:ext>
                  </a:extLst>
                </p:cNvPr>
                <p:cNvPicPr/>
                <p:nvPr/>
              </p:nvPicPr>
              <p:blipFill>
                <a:blip r:embed="rId34"/>
                <a:stretch>
                  <a:fillRect/>
                </a:stretch>
              </p:blipFill>
              <p:spPr>
                <a:xfrm>
                  <a:off x="10059680" y="3504884"/>
                  <a:ext cx="238680" cy="267480"/>
                </a:xfrm>
                <a:prstGeom prst="rect">
                  <a:avLst/>
                </a:prstGeom>
              </p:spPr>
            </p:pic>
          </mc:Fallback>
        </mc:AlternateContent>
      </p:grpSp>
      <p:grpSp>
        <p:nvGrpSpPr>
          <p:cNvPr id="61" name="Group 60">
            <a:extLst>
              <a:ext uri="{FF2B5EF4-FFF2-40B4-BE49-F238E27FC236}">
                <a16:creationId xmlns:a16="http://schemas.microsoft.com/office/drawing/2014/main" id="{DFB2D85C-1BF0-468A-BB2B-A9224C268D7C}"/>
              </a:ext>
            </a:extLst>
          </p:cNvPr>
          <p:cNvGrpSpPr/>
          <p:nvPr/>
        </p:nvGrpSpPr>
        <p:grpSpPr>
          <a:xfrm>
            <a:off x="7946480" y="4754084"/>
            <a:ext cx="443880" cy="371880"/>
            <a:chOff x="7946480" y="4754084"/>
            <a:chExt cx="443880" cy="371880"/>
          </a:xfrm>
        </p:grpSpPr>
        <mc:AlternateContent xmlns:mc="http://schemas.openxmlformats.org/markup-compatibility/2006" xmlns:p14="http://schemas.microsoft.com/office/powerpoint/2010/main">
          <mc:Choice Requires="p14">
            <p:contentPart p14:bwMode="auto" r:id="rId35">
              <p14:nvContentPartPr>
                <p14:cNvPr id="58" name="Ink 57">
                  <a:extLst>
                    <a:ext uri="{FF2B5EF4-FFF2-40B4-BE49-F238E27FC236}">
                      <a16:creationId xmlns:a16="http://schemas.microsoft.com/office/drawing/2014/main" id="{C48A84F2-CE1F-4B82-B7A3-68A1CF2A3A26}"/>
                    </a:ext>
                  </a:extLst>
                </p14:cNvPr>
                <p14:cNvContentPartPr/>
                <p14:nvPr/>
              </p14:nvContentPartPr>
              <p14:xfrm>
                <a:off x="7946480" y="4754444"/>
                <a:ext cx="15120" cy="307080"/>
              </p14:xfrm>
            </p:contentPart>
          </mc:Choice>
          <mc:Fallback xmlns="">
            <p:pic>
              <p:nvPicPr>
                <p:cNvPr id="58" name="Ink 57">
                  <a:extLst>
                    <a:ext uri="{FF2B5EF4-FFF2-40B4-BE49-F238E27FC236}">
                      <a16:creationId xmlns:a16="http://schemas.microsoft.com/office/drawing/2014/main" id="{C48A84F2-CE1F-4B82-B7A3-68A1CF2A3A26}"/>
                    </a:ext>
                  </a:extLst>
                </p:cNvPr>
                <p:cNvPicPr/>
                <p:nvPr/>
              </p:nvPicPr>
              <p:blipFill>
                <a:blip r:embed="rId36"/>
                <a:stretch>
                  <a:fillRect/>
                </a:stretch>
              </p:blipFill>
              <p:spPr>
                <a:xfrm>
                  <a:off x="7937840" y="4745444"/>
                  <a:ext cx="32760" cy="32472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59" name="Ink 58">
                  <a:extLst>
                    <a:ext uri="{FF2B5EF4-FFF2-40B4-BE49-F238E27FC236}">
                      <a16:creationId xmlns:a16="http://schemas.microsoft.com/office/drawing/2014/main" id="{300CCAE2-1104-42BF-99E2-2024D801C8DD}"/>
                    </a:ext>
                  </a:extLst>
                </p14:cNvPr>
                <p14:cNvContentPartPr/>
                <p14:nvPr/>
              </p14:nvContentPartPr>
              <p14:xfrm>
                <a:off x="8200640" y="4754084"/>
                <a:ext cx="189720" cy="56520"/>
              </p14:xfrm>
            </p:contentPart>
          </mc:Choice>
          <mc:Fallback xmlns="">
            <p:pic>
              <p:nvPicPr>
                <p:cNvPr id="59" name="Ink 58">
                  <a:extLst>
                    <a:ext uri="{FF2B5EF4-FFF2-40B4-BE49-F238E27FC236}">
                      <a16:creationId xmlns:a16="http://schemas.microsoft.com/office/drawing/2014/main" id="{300CCAE2-1104-42BF-99E2-2024D801C8DD}"/>
                    </a:ext>
                  </a:extLst>
                </p:cNvPr>
                <p:cNvPicPr/>
                <p:nvPr/>
              </p:nvPicPr>
              <p:blipFill>
                <a:blip r:embed="rId38"/>
                <a:stretch>
                  <a:fillRect/>
                </a:stretch>
              </p:blipFill>
              <p:spPr>
                <a:xfrm>
                  <a:off x="8191640" y="4745084"/>
                  <a:ext cx="207360" cy="7416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60" name="Ink 59">
                  <a:extLst>
                    <a:ext uri="{FF2B5EF4-FFF2-40B4-BE49-F238E27FC236}">
                      <a16:creationId xmlns:a16="http://schemas.microsoft.com/office/drawing/2014/main" id="{4C727589-F2CF-4F64-B7B9-7C16356B0558}"/>
                    </a:ext>
                  </a:extLst>
                </p14:cNvPr>
                <p14:cNvContentPartPr/>
                <p14:nvPr/>
              </p14:nvContentPartPr>
              <p14:xfrm>
                <a:off x="8207480" y="4807364"/>
                <a:ext cx="172800" cy="318600"/>
              </p14:xfrm>
            </p:contentPart>
          </mc:Choice>
          <mc:Fallback xmlns="">
            <p:pic>
              <p:nvPicPr>
                <p:cNvPr id="60" name="Ink 59">
                  <a:extLst>
                    <a:ext uri="{FF2B5EF4-FFF2-40B4-BE49-F238E27FC236}">
                      <a16:creationId xmlns:a16="http://schemas.microsoft.com/office/drawing/2014/main" id="{4C727589-F2CF-4F64-B7B9-7C16356B0558}"/>
                    </a:ext>
                  </a:extLst>
                </p:cNvPr>
                <p:cNvPicPr/>
                <p:nvPr/>
              </p:nvPicPr>
              <p:blipFill>
                <a:blip r:embed="rId40"/>
                <a:stretch>
                  <a:fillRect/>
                </a:stretch>
              </p:blipFill>
              <p:spPr>
                <a:xfrm>
                  <a:off x="8198480" y="4798724"/>
                  <a:ext cx="190440" cy="336240"/>
                </a:xfrm>
                <a:prstGeom prst="rect">
                  <a:avLst/>
                </a:prstGeom>
              </p:spPr>
            </p:pic>
          </mc:Fallback>
        </mc:AlternateContent>
      </p:grpSp>
      <p:grpSp>
        <p:nvGrpSpPr>
          <p:cNvPr id="64" name="Group 63">
            <a:extLst>
              <a:ext uri="{FF2B5EF4-FFF2-40B4-BE49-F238E27FC236}">
                <a16:creationId xmlns:a16="http://schemas.microsoft.com/office/drawing/2014/main" id="{26A4C68A-41D5-4E39-ABDB-CC34F8FC8530}"/>
              </a:ext>
            </a:extLst>
          </p:cNvPr>
          <p:cNvGrpSpPr/>
          <p:nvPr/>
        </p:nvGrpSpPr>
        <p:grpSpPr>
          <a:xfrm>
            <a:off x="10388000" y="4322804"/>
            <a:ext cx="258840" cy="209880"/>
            <a:chOff x="10388000" y="4322804"/>
            <a:chExt cx="258840" cy="209880"/>
          </a:xfrm>
        </p:grpSpPr>
        <mc:AlternateContent xmlns:mc="http://schemas.openxmlformats.org/markup-compatibility/2006" xmlns:p14="http://schemas.microsoft.com/office/powerpoint/2010/main">
          <mc:Choice Requires="p14">
            <p:contentPart p14:bwMode="auto" r:id="rId41">
              <p14:nvContentPartPr>
                <p14:cNvPr id="62" name="Ink 61">
                  <a:extLst>
                    <a:ext uri="{FF2B5EF4-FFF2-40B4-BE49-F238E27FC236}">
                      <a16:creationId xmlns:a16="http://schemas.microsoft.com/office/drawing/2014/main" id="{7AD9C205-6428-48C5-9CB3-1EBD3E2AE3B1}"/>
                    </a:ext>
                  </a:extLst>
                </p14:cNvPr>
                <p14:cNvContentPartPr/>
                <p14:nvPr/>
              </p14:nvContentPartPr>
              <p14:xfrm>
                <a:off x="10388000" y="4322804"/>
                <a:ext cx="214920" cy="37800"/>
              </p14:xfrm>
            </p:contentPart>
          </mc:Choice>
          <mc:Fallback xmlns="">
            <p:pic>
              <p:nvPicPr>
                <p:cNvPr id="62" name="Ink 61">
                  <a:extLst>
                    <a:ext uri="{FF2B5EF4-FFF2-40B4-BE49-F238E27FC236}">
                      <a16:creationId xmlns:a16="http://schemas.microsoft.com/office/drawing/2014/main" id="{7AD9C205-6428-48C5-9CB3-1EBD3E2AE3B1}"/>
                    </a:ext>
                  </a:extLst>
                </p:cNvPr>
                <p:cNvPicPr/>
                <p:nvPr/>
              </p:nvPicPr>
              <p:blipFill>
                <a:blip r:embed="rId42"/>
                <a:stretch>
                  <a:fillRect/>
                </a:stretch>
              </p:blipFill>
              <p:spPr>
                <a:xfrm>
                  <a:off x="10379360" y="4314164"/>
                  <a:ext cx="232560" cy="5544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63" name="Ink 62">
                  <a:extLst>
                    <a:ext uri="{FF2B5EF4-FFF2-40B4-BE49-F238E27FC236}">
                      <a16:creationId xmlns:a16="http://schemas.microsoft.com/office/drawing/2014/main" id="{419D9E1C-7DC4-40EF-A99A-0C71E5F2B1D2}"/>
                    </a:ext>
                  </a:extLst>
                </p14:cNvPr>
                <p14:cNvContentPartPr/>
                <p14:nvPr/>
              </p14:nvContentPartPr>
              <p14:xfrm>
                <a:off x="10398800" y="4472564"/>
                <a:ext cx="248040" cy="60120"/>
              </p14:xfrm>
            </p:contentPart>
          </mc:Choice>
          <mc:Fallback xmlns="">
            <p:pic>
              <p:nvPicPr>
                <p:cNvPr id="63" name="Ink 62">
                  <a:extLst>
                    <a:ext uri="{FF2B5EF4-FFF2-40B4-BE49-F238E27FC236}">
                      <a16:creationId xmlns:a16="http://schemas.microsoft.com/office/drawing/2014/main" id="{419D9E1C-7DC4-40EF-A99A-0C71E5F2B1D2}"/>
                    </a:ext>
                  </a:extLst>
                </p:cNvPr>
                <p:cNvPicPr/>
                <p:nvPr/>
              </p:nvPicPr>
              <p:blipFill>
                <a:blip r:embed="rId44"/>
                <a:stretch>
                  <a:fillRect/>
                </a:stretch>
              </p:blipFill>
              <p:spPr>
                <a:xfrm>
                  <a:off x="10389800" y="4463564"/>
                  <a:ext cx="265680" cy="777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5">
            <p14:nvContentPartPr>
              <p14:cNvPr id="65" name="Ink 64">
                <a:extLst>
                  <a:ext uri="{FF2B5EF4-FFF2-40B4-BE49-F238E27FC236}">
                    <a16:creationId xmlns:a16="http://schemas.microsoft.com/office/drawing/2014/main" id="{CAA74069-C263-4192-A85B-2411C09462E0}"/>
                  </a:ext>
                </a:extLst>
              </p14:cNvPr>
              <p14:cNvContentPartPr/>
              <p14:nvPr/>
            </p14:nvContentPartPr>
            <p14:xfrm>
              <a:off x="10960040" y="4106444"/>
              <a:ext cx="27720" cy="426960"/>
            </p14:xfrm>
          </p:contentPart>
        </mc:Choice>
        <mc:Fallback xmlns="">
          <p:pic>
            <p:nvPicPr>
              <p:cNvPr id="65" name="Ink 64">
                <a:extLst>
                  <a:ext uri="{FF2B5EF4-FFF2-40B4-BE49-F238E27FC236}">
                    <a16:creationId xmlns:a16="http://schemas.microsoft.com/office/drawing/2014/main" id="{CAA74069-C263-4192-A85B-2411C09462E0}"/>
                  </a:ext>
                </a:extLst>
              </p:cNvPr>
              <p:cNvPicPr/>
              <p:nvPr/>
            </p:nvPicPr>
            <p:blipFill>
              <a:blip r:embed="rId46"/>
              <a:stretch>
                <a:fillRect/>
              </a:stretch>
            </p:blipFill>
            <p:spPr>
              <a:xfrm>
                <a:off x="10951040" y="4097804"/>
                <a:ext cx="45360" cy="44460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66" name="Ink 65">
                <a:extLst>
                  <a:ext uri="{FF2B5EF4-FFF2-40B4-BE49-F238E27FC236}">
                    <a16:creationId xmlns:a16="http://schemas.microsoft.com/office/drawing/2014/main" id="{0ED34142-5050-4A9F-9994-647D0979B214}"/>
                  </a:ext>
                </a:extLst>
              </p14:cNvPr>
              <p14:cNvContentPartPr/>
              <p14:nvPr/>
            </p14:nvContentPartPr>
            <p14:xfrm>
              <a:off x="11201960" y="4060364"/>
              <a:ext cx="221400" cy="586080"/>
            </p14:xfrm>
          </p:contentPart>
        </mc:Choice>
        <mc:Fallback xmlns="">
          <p:pic>
            <p:nvPicPr>
              <p:cNvPr id="66" name="Ink 65">
                <a:extLst>
                  <a:ext uri="{FF2B5EF4-FFF2-40B4-BE49-F238E27FC236}">
                    <a16:creationId xmlns:a16="http://schemas.microsoft.com/office/drawing/2014/main" id="{0ED34142-5050-4A9F-9994-647D0979B214}"/>
                  </a:ext>
                </a:extLst>
              </p:cNvPr>
              <p:cNvPicPr/>
              <p:nvPr/>
            </p:nvPicPr>
            <p:blipFill>
              <a:blip r:embed="rId48"/>
              <a:stretch>
                <a:fillRect/>
              </a:stretch>
            </p:blipFill>
            <p:spPr>
              <a:xfrm>
                <a:off x="11193320" y="4051724"/>
                <a:ext cx="239040" cy="603720"/>
              </a:xfrm>
              <a:prstGeom prst="rect">
                <a:avLst/>
              </a:prstGeom>
            </p:spPr>
          </p:pic>
        </mc:Fallback>
      </mc:AlternateContent>
    </p:spTree>
    <p:extLst>
      <p:ext uri="{BB962C8B-B14F-4D97-AF65-F5344CB8AC3E}">
        <p14:creationId xmlns:p14="http://schemas.microsoft.com/office/powerpoint/2010/main" val="1457757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F010E-1D94-4407-81AD-7E7A44953C81}"/>
              </a:ext>
            </a:extLst>
          </p:cNvPr>
          <p:cNvSpPr>
            <a:spLocks noGrp="1"/>
          </p:cNvSpPr>
          <p:nvPr>
            <p:ph type="title"/>
          </p:nvPr>
        </p:nvSpPr>
        <p:spPr/>
        <p:txBody>
          <a:bodyPr/>
          <a:lstStyle/>
          <a:p>
            <a:r>
              <a:rPr lang="en-US" dirty="0"/>
              <a:t>Measure of Central Tendency</a:t>
            </a:r>
          </a:p>
        </p:txBody>
      </p:sp>
      <p:sp>
        <p:nvSpPr>
          <p:cNvPr id="3" name="Content Placeholder 2">
            <a:extLst>
              <a:ext uri="{FF2B5EF4-FFF2-40B4-BE49-F238E27FC236}">
                <a16:creationId xmlns:a16="http://schemas.microsoft.com/office/drawing/2014/main" id="{8771BE6B-A3EA-45AF-957F-2FFBD6F35B6F}"/>
              </a:ext>
            </a:extLst>
          </p:cNvPr>
          <p:cNvSpPr>
            <a:spLocks noGrp="1"/>
          </p:cNvSpPr>
          <p:nvPr>
            <p:ph idx="1"/>
          </p:nvPr>
        </p:nvSpPr>
        <p:spPr>
          <a:xfrm>
            <a:off x="838200" y="1825625"/>
            <a:ext cx="3053156" cy="4351338"/>
          </a:xfrm>
        </p:spPr>
        <p:txBody>
          <a:bodyPr>
            <a:normAutofit fontScale="62500" lnSpcReduction="20000"/>
          </a:bodyPr>
          <a:lstStyle/>
          <a:p>
            <a:pPr marL="0" indent="0">
              <a:buNone/>
            </a:pPr>
            <a:r>
              <a:rPr lang="en-US" dirty="0"/>
              <a:t>From my data that I measured regarding my sleep time; on average I do not sleep for more than 480 mins per night.  There doesn’t seem to be any outliers from my dataset that can affect the average greatly because that can be explained when comparing it with the median.  These two numbers are pretty close to each other.  The mode in this case shows that out of my 32 data points I sleep for 406 mins the most.</a:t>
            </a:r>
          </a:p>
          <a:p>
            <a:pPr marL="0" indent="0">
              <a:buNone/>
            </a:pPr>
            <a:r>
              <a:rPr lang="en-US" b="1" u="sng" dirty="0"/>
              <a:t>Conclusion: </a:t>
            </a:r>
            <a:r>
              <a:rPr lang="en-US" dirty="0"/>
              <a:t>On average I don’t sleep enough per night and will have to use other tools to analyze if there’s a variable that’s affecting that. </a:t>
            </a:r>
            <a:endParaRPr lang="en-US" b="1" u="sng" dirty="0"/>
          </a:p>
        </p:txBody>
      </p:sp>
      <p:pic>
        <p:nvPicPr>
          <p:cNvPr id="4" name="Picture 3">
            <a:extLst>
              <a:ext uri="{FF2B5EF4-FFF2-40B4-BE49-F238E27FC236}">
                <a16:creationId xmlns:a16="http://schemas.microsoft.com/office/drawing/2014/main" id="{08DECF20-1498-4F7B-95E2-D97F259B9599}"/>
              </a:ext>
            </a:extLst>
          </p:cNvPr>
          <p:cNvPicPr>
            <a:picLocks noChangeAspect="1"/>
          </p:cNvPicPr>
          <p:nvPr/>
        </p:nvPicPr>
        <p:blipFill>
          <a:blip r:embed="rId2"/>
          <a:stretch>
            <a:fillRect/>
          </a:stretch>
        </p:blipFill>
        <p:spPr>
          <a:xfrm>
            <a:off x="4811737" y="1771924"/>
            <a:ext cx="6685414" cy="1452540"/>
          </a:xfrm>
          <a:prstGeom prst="rect">
            <a:avLst/>
          </a:prstGeom>
        </p:spPr>
      </p:pic>
    </p:spTree>
    <p:extLst>
      <p:ext uri="{BB962C8B-B14F-4D97-AF65-F5344CB8AC3E}">
        <p14:creationId xmlns:p14="http://schemas.microsoft.com/office/powerpoint/2010/main" val="2540504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752EE-1CBD-4184-A089-FEE3CB315BEC}"/>
              </a:ext>
            </a:extLst>
          </p:cNvPr>
          <p:cNvSpPr>
            <a:spLocks noGrp="1"/>
          </p:cNvSpPr>
          <p:nvPr>
            <p:ph type="title"/>
          </p:nvPr>
        </p:nvSpPr>
        <p:spPr/>
        <p:txBody>
          <a:bodyPr/>
          <a:lstStyle/>
          <a:p>
            <a:r>
              <a:rPr lang="en-US" dirty="0"/>
              <a:t>Confidence Interval</a:t>
            </a:r>
          </a:p>
        </p:txBody>
      </p:sp>
      <p:sp>
        <p:nvSpPr>
          <p:cNvPr id="3" name="Content Placeholder 2">
            <a:extLst>
              <a:ext uri="{FF2B5EF4-FFF2-40B4-BE49-F238E27FC236}">
                <a16:creationId xmlns:a16="http://schemas.microsoft.com/office/drawing/2014/main" id="{FB528CEC-0A37-46D0-9AB4-9126FE476D32}"/>
              </a:ext>
            </a:extLst>
          </p:cNvPr>
          <p:cNvSpPr>
            <a:spLocks noGrp="1"/>
          </p:cNvSpPr>
          <p:nvPr>
            <p:ph idx="1"/>
          </p:nvPr>
        </p:nvSpPr>
        <p:spPr>
          <a:xfrm>
            <a:off x="838199" y="1825625"/>
            <a:ext cx="4435070" cy="4351338"/>
          </a:xfrm>
        </p:spPr>
        <p:txBody>
          <a:bodyPr>
            <a:normAutofit fontScale="70000" lnSpcReduction="20000"/>
          </a:bodyPr>
          <a:lstStyle/>
          <a:p>
            <a:pPr marL="0" indent="0">
              <a:buNone/>
            </a:pPr>
            <a:r>
              <a:rPr lang="en-US" dirty="0"/>
              <a:t>I tried to use my data set to predict what the population mean would be for the average sleep time an adult gets.  I believe that the reason my intervals are pretty close to each other is due to my very consistent sleep time.  There aren’t a lot of variabilities, resulting in a pretty small sample standard deviation.</a:t>
            </a:r>
          </a:p>
          <a:p>
            <a:pPr marL="0" indent="0">
              <a:buNone/>
            </a:pPr>
            <a:r>
              <a:rPr lang="en-US" b="1" u="sng" dirty="0"/>
              <a:t>Conclusion: </a:t>
            </a:r>
            <a:r>
              <a:rPr lang="en-US" dirty="0"/>
              <a:t>I am 95% confident that population mean sleep time for me is between 418.2 minutes and 440.1 minutes. It seems like my data is telling me I don’t sleep enough, and I need a way of figuring out how to get more sleep per night.  I think I might have to limit my nighttime activities so I can sleep earlier, which will give me more time to sleep.</a:t>
            </a:r>
            <a:endParaRPr lang="en-US" b="1" u="sng" dirty="0"/>
          </a:p>
        </p:txBody>
      </p:sp>
      <p:pic>
        <p:nvPicPr>
          <p:cNvPr id="4" name="Picture 3">
            <a:extLst>
              <a:ext uri="{FF2B5EF4-FFF2-40B4-BE49-F238E27FC236}">
                <a16:creationId xmlns:a16="http://schemas.microsoft.com/office/drawing/2014/main" id="{DAD2FE98-0E4B-4286-9999-F3F1A6062650}"/>
              </a:ext>
            </a:extLst>
          </p:cNvPr>
          <p:cNvPicPr>
            <a:picLocks noChangeAspect="1"/>
          </p:cNvPicPr>
          <p:nvPr/>
        </p:nvPicPr>
        <p:blipFill>
          <a:blip r:embed="rId2"/>
          <a:stretch>
            <a:fillRect/>
          </a:stretch>
        </p:blipFill>
        <p:spPr>
          <a:xfrm>
            <a:off x="5456608" y="1690688"/>
            <a:ext cx="3778572" cy="2510052"/>
          </a:xfrm>
          <a:prstGeom prst="rect">
            <a:avLst/>
          </a:prstGeom>
        </p:spPr>
      </p:pic>
      <p:grpSp>
        <p:nvGrpSpPr>
          <p:cNvPr id="16" name="Group 15">
            <a:extLst>
              <a:ext uri="{FF2B5EF4-FFF2-40B4-BE49-F238E27FC236}">
                <a16:creationId xmlns:a16="http://schemas.microsoft.com/office/drawing/2014/main" id="{4710AC6E-D665-477D-8D3F-028FD9C716AD}"/>
              </a:ext>
            </a:extLst>
          </p:cNvPr>
          <p:cNvGrpSpPr/>
          <p:nvPr/>
        </p:nvGrpSpPr>
        <p:grpSpPr>
          <a:xfrm>
            <a:off x="5391200" y="4376804"/>
            <a:ext cx="546480" cy="488160"/>
            <a:chOff x="5391200" y="4376804"/>
            <a:chExt cx="546480" cy="488160"/>
          </a:xfrm>
        </p:grpSpPr>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3CB18161-F393-4FCD-A693-E58449DFDB47}"/>
                    </a:ext>
                  </a:extLst>
                </p14:cNvPr>
                <p14:cNvContentPartPr/>
                <p14:nvPr/>
              </p14:nvContentPartPr>
              <p14:xfrm>
                <a:off x="5391200" y="4376804"/>
                <a:ext cx="236160" cy="281880"/>
              </p14:xfrm>
            </p:contentPart>
          </mc:Choice>
          <mc:Fallback xmlns="">
            <p:pic>
              <p:nvPicPr>
                <p:cNvPr id="5" name="Ink 4">
                  <a:extLst>
                    <a:ext uri="{FF2B5EF4-FFF2-40B4-BE49-F238E27FC236}">
                      <a16:creationId xmlns:a16="http://schemas.microsoft.com/office/drawing/2014/main" id="{3CB18161-F393-4FCD-A693-E58449DFDB47}"/>
                    </a:ext>
                  </a:extLst>
                </p:cNvPr>
                <p:cNvPicPr/>
                <p:nvPr/>
              </p:nvPicPr>
              <p:blipFill>
                <a:blip r:embed="rId4"/>
                <a:stretch>
                  <a:fillRect/>
                </a:stretch>
              </p:blipFill>
              <p:spPr>
                <a:xfrm>
                  <a:off x="5382200" y="4368164"/>
                  <a:ext cx="253800" cy="2995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B84BECB2-DA73-4346-99D4-D9843B894992}"/>
                    </a:ext>
                  </a:extLst>
                </p14:cNvPr>
                <p14:cNvContentPartPr/>
                <p14:nvPr/>
              </p14:nvContentPartPr>
              <p14:xfrm>
                <a:off x="5507840" y="4457804"/>
                <a:ext cx="71280" cy="407160"/>
              </p14:xfrm>
            </p:contentPart>
          </mc:Choice>
          <mc:Fallback xmlns="">
            <p:pic>
              <p:nvPicPr>
                <p:cNvPr id="6" name="Ink 5">
                  <a:extLst>
                    <a:ext uri="{FF2B5EF4-FFF2-40B4-BE49-F238E27FC236}">
                      <a16:creationId xmlns:a16="http://schemas.microsoft.com/office/drawing/2014/main" id="{B84BECB2-DA73-4346-99D4-D9843B894992}"/>
                    </a:ext>
                  </a:extLst>
                </p:cNvPr>
                <p:cNvPicPr/>
                <p:nvPr/>
              </p:nvPicPr>
              <p:blipFill>
                <a:blip r:embed="rId6"/>
                <a:stretch>
                  <a:fillRect/>
                </a:stretch>
              </p:blipFill>
              <p:spPr>
                <a:xfrm>
                  <a:off x="5499200" y="4448804"/>
                  <a:ext cx="88920" cy="4248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F917E7C8-4088-48CE-98EC-3C2442225642}"/>
                    </a:ext>
                  </a:extLst>
                </p14:cNvPr>
                <p14:cNvContentPartPr/>
                <p14:nvPr/>
              </p14:nvContentPartPr>
              <p14:xfrm>
                <a:off x="5763800" y="4507484"/>
                <a:ext cx="173880" cy="193680"/>
              </p14:xfrm>
            </p:contentPart>
          </mc:Choice>
          <mc:Fallback xmlns="">
            <p:pic>
              <p:nvPicPr>
                <p:cNvPr id="7" name="Ink 6">
                  <a:extLst>
                    <a:ext uri="{FF2B5EF4-FFF2-40B4-BE49-F238E27FC236}">
                      <a16:creationId xmlns:a16="http://schemas.microsoft.com/office/drawing/2014/main" id="{F917E7C8-4088-48CE-98EC-3C2442225642}"/>
                    </a:ext>
                  </a:extLst>
                </p:cNvPr>
                <p:cNvPicPr/>
                <p:nvPr/>
              </p:nvPicPr>
              <p:blipFill>
                <a:blip r:embed="rId8"/>
                <a:stretch>
                  <a:fillRect/>
                </a:stretch>
              </p:blipFill>
              <p:spPr>
                <a:xfrm>
                  <a:off x="5755160" y="4498844"/>
                  <a:ext cx="191520" cy="2113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A81A89F5-9820-48F1-8062-FC4C3CB075F9}"/>
                    </a:ext>
                  </a:extLst>
                </p14:cNvPr>
                <p14:cNvContentPartPr/>
                <p14:nvPr/>
              </p14:nvContentPartPr>
              <p14:xfrm>
                <a:off x="5861720" y="4480844"/>
                <a:ext cx="48240" cy="365400"/>
              </p14:xfrm>
            </p:contentPart>
          </mc:Choice>
          <mc:Fallback xmlns="">
            <p:pic>
              <p:nvPicPr>
                <p:cNvPr id="8" name="Ink 7">
                  <a:extLst>
                    <a:ext uri="{FF2B5EF4-FFF2-40B4-BE49-F238E27FC236}">
                      <a16:creationId xmlns:a16="http://schemas.microsoft.com/office/drawing/2014/main" id="{A81A89F5-9820-48F1-8062-FC4C3CB075F9}"/>
                    </a:ext>
                  </a:extLst>
                </p:cNvPr>
                <p:cNvPicPr/>
                <p:nvPr/>
              </p:nvPicPr>
              <p:blipFill>
                <a:blip r:embed="rId10"/>
                <a:stretch>
                  <a:fillRect/>
                </a:stretch>
              </p:blipFill>
              <p:spPr>
                <a:xfrm>
                  <a:off x="5853080" y="4471844"/>
                  <a:ext cx="65880" cy="3830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9" name="Ink 8">
                <a:extLst>
                  <a:ext uri="{FF2B5EF4-FFF2-40B4-BE49-F238E27FC236}">
                    <a16:creationId xmlns:a16="http://schemas.microsoft.com/office/drawing/2014/main" id="{E71D62AD-F21B-4A26-8CE0-C4EDE7E7DFBE}"/>
                  </a:ext>
                </a:extLst>
              </p14:cNvPr>
              <p14:cNvContentPartPr/>
              <p14:nvPr/>
            </p14:nvContentPartPr>
            <p14:xfrm>
              <a:off x="6115520" y="4584164"/>
              <a:ext cx="147240" cy="218520"/>
            </p14:xfrm>
          </p:contentPart>
        </mc:Choice>
        <mc:Fallback xmlns="">
          <p:pic>
            <p:nvPicPr>
              <p:cNvPr id="9" name="Ink 8">
                <a:extLst>
                  <a:ext uri="{FF2B5EF4-FFF2-40B4-BE49-F238E27FC236}">
                    <a16:creationId xmlns:a16="http://schemas.microsoft.com/office/drawing/2014/main" id="{E71D62AD-F21B-4A26-8CE0-C4EDE7E7DFBE}"/>
                  </a:ext>
                </a:extLst>
              </p:cNvPr>
              <p:cNvPicPr/>
              <p:nvPr/>
            </p:nvPicPr>
            <p:blipFill>
              <a:blip r:embed="rId12"/>
              <a:stretch>
                <a:fillRect/>
              </a:stretch>
            </p:blipFill>
            <p:spPr>
              <a:xfrm>
                <a:off x="6106880" y="4575164"/>
                <a:ext cx="164880" cy="236160"/>
              </a:xfrm>
              <a:prstGeom prst="rect">
                <a:avLst/>
              </a:prstGeom>
            </p:spPr>
          </p:pic>
        </mc:Fallback>
      </mc:AlternateContent>
      <p:grpSp>
        <p:nvGrpSpPr>
          <p:cNvPr id="15" name="Group 14">
            <a:extLst>
              <a:ext uri="{FF2B5EF4-FFF2-40B4-BE49-F238E27FC236}">
                <a16:creationId xmlns:a16="http://schemas.microsoft.com/office/drawing/2014/main" id="{07C1FF9C-ABF4-4791-8942-03D1BC2B8E87}"/>
              </a:ext>
            </a:extLst>
          </p:cNvPr>
          <p:cNvGrpSpPr/>
          <p:nvPr/>
        </p:nvGrpSpPr>
        <p:grpSpPr>
          <a:xfrm>
            <a:off x="6448880" y="4303364"/>
            <a:ext cx="550080" cy="508320"/>
            <a:chOff x="6448880" y="4303364"/>
            <a:chExt cx="550080" cy="508320"/>
          </a:xfrm>
        </p:grpSpPr>
        <mc:AlternateContent xmlns:mc="http://schemas.openxmlformats.org/markup-compatibility/2006" xmlns:p14="http://schemas.microsoft.com/office/powerpoint/2010/main">
          <mc:Choice Requires="p14">
            <p:contentPart p14:bwMode="auto" r:id="rId13">
              <p14:nvContentPartPr>
                <p14:cNvPr id="10" name="Ink 9">
                  <a:extLst>
                    <a:ext uri="{FF2B5EF4-FFF2-40B4-BE49-F238E27FC236}">
                      <a16:creationId xmlns:a16="http://schemas.microsoft.com/office/drawing/2014/main" id="{EEBE810E-2F6C-4A4D-93CC-FC58E7763CCB}"/>
                    </a:ext>
                  </a:extLst>
                </p14:cNvPr>
                <p14:cNvContentPartPr/>
                <p14:nvPr/>
              </p14:nvContentPartPr>
              <p14:xfrm>
                <a:off x="6448880" y="4768124"/>
                <a:ext cx="25200" cy="20520"/>
              </p14:xfrm>
            </p:contentPart>
          </mc:Choice>
          <mc:Fallback xmlns="">
            <p:pic>
              <p:nvPicPr>
                <p:cNvPr id="10" name="Ink 9">
                  <a:extLst>
                    <a:ext uri="{FF2B5EF4-FFF2-40B4-BE49-F238E27FC236}">
                      <a16:creationId xmlns:a16="http://schemas.microsoft.com/office/drawing/2014/main" id="{EEBE810E-2F6C-4A4D-93CC-FC58E7763CCB}"/>
                    </a:ext>
                  </a:extLst>
                </p:cNvPr>
                <p:cNvPicPr/>
                <p:nvPr/>
              </p:nvPicPr>
              <p:blipFill>
                <a:blip r:embed="rId14"/>
                <a:stretch>
                  <a:fillRect/>
                </a:stretch>
              </p:blipFill>
              <p:spPr>
                <a:xfrm>
                  <a:off x="6439880" y="4759484"/>
                  <a:ext cx="42840" cy="381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1" name="Ink 10">
                  <a:extLst>
                    <a:ext uri="{FF2B5EF4-FFF2-40B4-BE49-F238E27FC236}">
                      <a16:creationId xmlns:a16="http://schemas.microsoft.com/office/drawing/2014/main" id="{A664D0B8-6EF8-4BA2-AD8C-482319CE5A1E}"/>
                    </a:ext>
                  </a:extLst>
                </p14:cNvPr>
                <p14:cNvContentPartPr/>
                <p14:nvPr/>
              </p14:nvContentPartPr>
              <p14:xfrm>
                <a:off x="6567680" y="4303364"/>
                <a:ext cx="109440" cy="508320"/>
              </p14:xfrm>
            </p:contentPart>
          </mc:Choice>
          <mc:Fallback xmlns="">
            <p:pic>
              <p:nvPicPr>
                <p:cNvPr id="11" name="Ink 10">
                  <a:extLst>
                    <a:ext uri="{FF2B5EF4-FFF2-40B4-BE49-F238E27FC236}">
                      <a16:creationId xmlns:a16="http://schemas.microsoft.com/office/drawing/2014/main" id="{A664D0B8-6EF8-4BA2-AD8C-482319CE5A1E}"/>
                    </a:ext>
                  </a:extLst>
                </p:cNvPr>
                <p:cNvPicPr/>
                <p:nvPr/>
              </p:nvPicPr>
              <p:blipFill>
                <a:blip r:embed="rId16"/>
                <a:stretch>
                  <a:fillRect/>
                </a:stretch>
              </p:blipFill>
              <p:spPr>
                <a:xfrm>
                  <a:off x="6558680" y="4294724"/>
                  <a:ext cx="127080" cy="5259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2" name="Ink 11">
                  <a:extLst>
                    <a:ext uri="{FF2B5EF4-FFF2-40B4-BE49-F238E27FC236}">
                      <a16:creationId xmlns:a16="http://schemas.microsoft.com/office/drawing/2014/main" id="{14639B69-AB04-4823-AA4E-EC049CE8064F}"/>
                    </a:ext>
                  </a:extLst>
                </p14:cNvPr>
                <p14:cNvContentPartPr/>
                <p14:nvPr/>
              </p14:nvContentPartPr>
              <p14:xfrm>
                <a:off x="6674240" y="4494524"/>
                <a:ext cx="151920" cy="280440"/>
              </p14:xfrm>
            </p:contentPart>
          </mc:Choice>
          <mc:Fallback xmlns="">
            <p:pic>
              <p:nvPicPr>
                <p:cNvPr id="12" name="Ink 11">
                  <a:extLst>
                    <a:ext uri="{FF2B5EF4-FFF2-40B4-BE49-F238E27FC236}">
                      <a16:creationId xmlns:a16="http://schemas.microsoft.com/office/drawing/2014/main" id="{14639B69-AB04-4823-AA4E-EC049CE8064F}"/>
                    </a:ext>
                  </a:extLst>
                </p:cNvPr>
                <p:cNvPicPr/>
                <p:nvPr/>
              </p:nvPicPr>
              <p:blipFill>
                <a:blip r:embed="rId18"/>
                <a:stretch>
                  <a:fillRect/>
                </a:stretch>
              </p:blipFill>
              <p:spPr>
                <a:xfrm>
                  <a:off x="6665240" y="4485884"/>
                  <a:ext cx="169560" cy="2980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3" name="Ink 12">
                  <a:extLst>
                    <a:ext uri="{FF2B5EF4-FFF2-40B4-BE49-F238E27FC236}">
                      <a16:creationId xmlns:a16="http://schemas.microsoft.com/office/drawing/2014/main" id="{60F29CEA-5E51-43E8-8E9F-0F3513A22EE3}"/>
                    </a:ext>
                  </a:extLst>
                </p14:cNvPr>
                <p14:cNvContentPartPr/>
                <p14:nvPr/>
              </p14:nvContentPartPr>
              <p14:xfrm>
                <a:off x="6918680" y="4404884"/>
                <a:ext cx="80280" cy="95040"/>
              </p14:xfrm>
            </p:contentPart>
          </mc:Choice>
          <mc:Fallback xmlns="">
            <p:pic>
              <p:nvPicPr>
                <p:cNvPr id="13" name="Ink 12">
                  <a:extLst>
                    <a:ext uri="{FF2B5EF4-FFF2-40B4-BE49-F238E27FC236}">
                      <a16:creationId xmlns:a16="http://schemas.microsoft.com/office/drawing/2014/main" id="{60F29CEA-5E51-43E8-8E9F-0F3513A22EE3}"/>
                    </a:ext>
                  </a:extLst>
                </p:cNvPr>
                <p:cNvPicPr/>
                <p:nvPr/>
              </p:nvPicPr>
              <p:blipFill>
                <a:blip r:embed="rId20"/>
                <a:stretch>
                  <a:fillRect/>
                </a:stretch>
              </p:blipFill>
              <p:spPr>
                <a:xfrm>
                  <a:off x="6910040" y="4396244"/>
                  <a:ext cx="97920" cy="1126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4" name="Ink 13">
                  <a:extLst>
                    <a:ext uri="{FF2B5EF4-FFF2-40B4-BE49-F238E27FC236}">
                      <a16:creationId xmlns:a16="http://schemas.microsoft.com/office/drawing/2014/main" id="{BBE752B1-DDED-4CB8-A72F-DF103E1975E2}"/>
                    </a:ext>
                  </a:extLst>
                </p14:cNvPr>
                <p14:cNvContentPartPr/>
                <p14:nvPr/>
              </p14:nvContentPartPr>
              <p14:xfrm>
                <a:off x="6887000" y="4465364"/>
                <a:ext cx="80280" cy="339120"/>
              </p14:xfrm>
            </p:contentPart>
          </mc:Choice>
          <mc:Fallback xmlns="">
            <p:pic>
              <p:nvPicPr>
                <p:cNvPr id="14" name="Ink 13">
                  <a:extLst>
                    <a:ext uri="{FF2B5EF4-FFF2-40B4-BE49-F238E27FC236}">
                      <a16:creationId xmlns:a16="http://schemas.microsoft.com/office/drawing/2014/main" id="{BBE752B1-DDED-4CB8-A72F-DF103E1975E2}"/>
                    </a:ext>
                  </a:extLst>
                </p:cNvPr>
                <p:cNvPicPr/>
                <p:nvPr/>
              </p:nvPicPr>
              <p:blipFill>
                <a:blip r:embed="rId22"/>
                <a:stretch>
                  <a:fillRect/>
                </a:stretch>
              </p:blipFill>
              <p:spPr>
                <a:xfrm>
                  <a:off x="6878360" y="4456724"/>
                  <a:ext cx="97920" cy="356760"/>
                </a:xfrm>
                <a:prstGeom prst="rect">
                  <a:avLst/>
                </a:prstGeom>
              </p:spPr>
            </p:pic>
          </mc:Fallback>
        </mc:AlternateContent>
      </p:grpSp>
      <p:grpSp>
        <p:nvGrpSpPr>
          <p:cNvPr id="26" name="Group 25">
            <a:extLst>
              <a:ext uri="{FF2B5EF4-FFF2-40B4-BE49-F238E27FC236}">
                <a16:creationId xmlns:a16="http://schemas.microsoft.com/office/drawing/2014/main" id="{44B1CEF5-3090-4557-80D8-D37FDF8C35FA}"/>
              </a:ext>
            </a:extLst>
          </p:cNvPr>
          <p:cNvGrpSpPr/>
          <p:nvPr/>
        </p:nvGrpSpPr>
        <p:grpSpPr>
          <a:xfrm>
            <a:off x="7111280" y="4526924"/>
            <a:ext cx="173520" cy="142560"/>
            <a:chOff x="7111280" y="4526924"/>
            <a:chExt cx="173520" cy="142560"/>
          </a:xfrm>
        </p:grpSpPr>
        <mc:AlternateContent xmlns:mc="http://schemas.openxmlformats.org/markup-compatibility/2006" xmlns:p14="http://schemas.microsoft.com/office/powerpoint/2010/main">
          <mc:Choice Requires="p14">
            <p:contentPart p14:bwMode="auto" r:id="rId23">
              <p14:nvContentPartPr>
                <p14:cNvPr id="24" name="Ink 23">
                  <a:extLst>
                    <a:ext uri="{FF2B5EF4-FFF2-40B4-BE49-F238E27FC236}">
                      <a16:creationId xmlns:a16="http://schemas.microsoft.com/office/drawing/2014/main" id="{1E6124EA-6199-459D-9D2D-598ACB0B8223}"/>
                    </a:ext>
                  </a:extLst>
                </p14:cNvPr>
                <p14:cNvContentPartPr/>
                <p14:nvPr/>
              </p14:nvContentPartPr>
              <p14:xfrm>
                <a:off x="7111280" y="4526924"/>
                <a:ext cx="173520" cy="23760"/>
              </p14:xfrm>
            </p:contentPart>
          </mc:Choice>
          <mc:Fallback xmlns="">
            <p:pic>
              <p:nvPicPr>
                <p:cNvPr id="24" name="Ink 23">
                  <a:extLst>
                    <a:ext uri="{FF2B5EF4-FFF2-40B4-BE49-F238E27FC236}">
                      <a16:creationId xmlns:a16="http://schemas.microsoft.com/office/drawing/2014/main" id="{1E6124EA-6199-459D-9D2D-598ACB0B8223}"/>
                    </a:ext>
                  </a:extLst>
                </p:cNvPr>
                <p:cNvPicPr/>
                <p:nvPr/>
              </p:nvPicPr>
              <p:blipFill>
                <a:blip r:embed="rId24"/>
                <a:stretch>
                  <a:fillRect/>
                </a:stretch>
              </p:blipFill>
              <p:spPr>
                <a:xfrm>
                  <a:off x="7102640" y="4517924"/>
                  <a:ext cx="191160" cy="414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5" name="Ink 24">
                  <a:extLst>
                    <a:ext uri="{FF2B5EF4-FFF2-40B4-BE49-F238E27FC236}">
                      <a16:creationId xmlns:a16="http://schemas.microsoft.com/office/drawing/2014/main" id="{8B38EAB8-769C-4376-9EF7-4F8B807433AC}"/>
                    </a:ext>
                  </a:extLst>
                </p14:cNvPr>
                <p14:cNvContentPartPr/>
                <p14:nvPr/>
              </p14:nvContentPartPr>
              <p14:xfrm>
                <a:off x="7131080" y="4650044"/>
                <a:ext cx="124920" cy="19440"/>
              </p14:xfrm>
            </p:contentPart>
          </mc:Choice>
          <mc:Fallback xmlns="">
            <p:pic>
              <p:nvPicPr>
                <p:cNvPr id="25" name="Ink 24">
                  <a:extLst>
                    <a:ext uri="{FF2B5EF4-FFF2-40B4-BE49-F238E27FC236}">
                      <a16:creationId xmlns:a16="http://schemas.microsoft.com/office/drawing/2014/main" id="{8B38EAB8-769C-4376-9EF7-4F8B807433AC}"/>
                    </a:ext>
                  </a:extLst>
                </p:cNvPr>
                <p:cNvPicPr/>
                <p:nvPr/>
              </p:nvPicPr>
              <p:blipFill>
                <a:blip r:embed="rId26"/>
                <a:stretch>
                  <a:fillRect/>
                </a:stretch>
              </p:blipFill>
              <p:spPr>
                <a:xfrm>
                  <a:off x="7122440" y="4641404"/>
                  <a:ext cx="142560" cy="370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7">
            <p14:nvContentPartPr>
              <p14:cNvPr id="27" name="Ink 26">
                <a:extLst>
                  <a:ext uri="{FF2B5EF4-FFF2-40B4-BE49-F238E27FC236}">
                    <a16:creationId xmlns:a16="http://schemas.microsoft.com/office/drawing/2014/main" id="{3E3C24FF-571E-47E3-88AB-AFD7BF86D134}"/>
                  </a:ext>
                </a:extLst>
              </p14:cNvPr>
              <p14:cNvContentPartPr/>
              <p14:nvPr/>
            </p14:nvContentPartPr>
            <p14:xfrm>
              <a:off x="7510160" y="4352324"/>
              <a:ext cx="170280" cy="297000"/>
            </p14:xfrm>
          </p:contentPart>
        </mc:Choice>
        <mc:Fallback xmlns="">
          <p:pic>
            <p:nvPicPr>
              <p:cNvPr id="27" name="Ink 26">
                <a:extLst>
                  <a:ext uri="{FF2B5EF4-FFF2-40B4-BE49-F238E27FC236}">
                    <a16:creationId xmlns:a16="http://schemas.microsoft.com/office/drawing/2014/main" id="{3E3C24FF-571E-47E3-88AB-AFD7BF86D134}"/>
                  </a:ext>
                </a:extLst>
              </p:cNvPr>
              <p:cNvPicPr/>
              <p:nvPr/>
            </p:nvPicPr>
            <p:blipFill>
              <a:blip r:embed="rId28"/>
              <a:stretch>
                <a:fillRect/>
              </a:stretch>
            </p:blipFill>
            <p:spPr>
              <a:xfrm>
                <a:off x="7501520" y="4343684"/>
                <a:ext cx="187920" cy="31464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8" name="Ink 27">
                <a:extLst>
                  <a:ext uri="{FF2B5EF4-FFF2-40B4-BE49-F238E27FC236}">
                    <a16:creationId xmlns:a16="http://schemas.microsoft.com/office/drawing/2014/main" id="{513DF391-D2A8-4DBC-B474-33EAA850AF8F}"/>
                  </a:ext>
                </a:extLst>
              </p14:cNvPr>
              <p14:cNvContentPartPr/>
              <p14:nvPr/>
            </p14:nvContentPartPr>
            <p14:xfrm>
              <a:off x="7610600" y="4407764"/>
              <a:ext cx="74880" cy="401040"/>
            </p14:xfrm>
          </p:contentPart>
        </mc:Choice>
        <mc:Fallback xmlns="">
          <p:pic>
            <p:nvPicPr>
              <p:cNvPr id="28" name="Ink 27">
                <a:extLst>
                  <a:ext uri="{FF2B5EF4-FFF2-40B4-BE49-F238E27FC236}">
                    <a16:creationId xmlns:a16="http://schemas.microsoft.com/office/drawing/2014/main" id="{513DF391-D2A8-4DBC-B474-33EAA850AF8F}"/>
                  </a:ext>
                </a:extLst>
              </p:cNvPr>
              <p:cNvPicPr/>
              <p:nvPr/>
            </p:nvPicPr>
            <p:blipFill>
              <a:blip r:embed="rId30"/>
              <a:stretch>
                <a:fillRect/>
              </a:stretch>
            </p:blipFill>
            <p:spPr>
              <a:xfrm>
                <a:off x="7601600" y="4398764"/>
                <a:ext cx="92520" cy="41868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9" name="Ink 28">
                <a:extLst>
                  <a:ext uri="{FF2B5EF4-FFF2-40B4-BE49-F238E27FC236}">
                    <a16:creationId xmlns:a16="http://schemas.microsoft.com/office/drawing/2014/main" id="{1336EF34-F94E-4332-8A3A-8519FC019A55}"/>
                  </a:ext>
                </a:extLst>
              </p14:cNvPr>
              <p14:cNvContentPartPr/>
              <p14:nvPr/>
            </p14:nvContentPartPr>
            <p14:xfrm>
              <a:off x="7779800" y="4406324"/>
              <a:ext cx="99720" cy="429120"/>
            </p14:xfrm>
          </p:contentPart>
        </mc:Choice>
        <mc:Fallback xmlns="">
          <p:pic>
            <p:nvPicPr>
              <p:cNvPr id="29" name="Ink 28">
                <a:extLst>
                  <a:ext uri="{FF2B5EF4-FFF2-40B4-BE49-F238E27FC236}">
                    <a16:creationId xmlns:a16="http://schemas.microsoft.com/office/drawing/2014/main" id="{1336EF34-F94E-4332-8A3A-8519FC019A55}"/>
                  </a:ext>
                </a:extLst>
              </p:cNvPr>
              <p:cNvPicPr/>
              <p:nvPr/>
            </p:nvPicPr>
            <p:blipFill>
              <a:blip r:embed="rId32"/>
              <a:stretch>
                <a:fillRect/>
              </a:stretch>
            </p:blipFill>
            <p:spPr>
              <a:xfrm>
                <a:off x="7771160" y="4397324"/>
                <a:ext cx="117360" cy="44676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30" name="Ink 29">
                <a:extLst>
                  <a:ext uri="{FF2B5EF4-FFF2-40B4-BE49-F238E27FC236}">
                    <a16:creationId xmlns:a16="http://schemas.microsoft.com/office/drawing/2014/main" id="{279930AD-93D1-4E90-B9BB-2788007786A8}"/>
                  </a:ext>
                </a:extLst>
              </p14:cNvPr>
              <p14:cNvContentPartPr/>
              <p14:nvPr/>
            </p14:nvContentPartPr>
            <p14:xfrm>
              <a:off x="7980680" y="4409924"/>
              <a:ext cx="173520" cy="446400"/>
            </p14:xfrm>
          </p:contentPart>
        </mc:Choice>
        <mc:Fallback xmlns="">
          <p:pic>
            <p:nvPicPr>
              <p:cNvPr id="30" name="Ink 29">
                <a:extLst>
                  <a:ext uri="{FF2B5EF4-FFF2-40B4-BE49-F238E27FC236}">
                    <a16:creationId xmlns:a16="http://schemas.microsoft.com/office/drawing/2014/main" id="{279930AD-93D1-4E90-B9BB-2788007786A8}"/>
                  </a:ext>
                </a:extLst>
              </p:cNvPr>
              <p:cNvPicPr/>
              <p:nvPr/>
            </p:nvPicPr>
            <p:blipFill>
              <a:blip r:embed="rId34"/>
              <a:stretch>
                <a:fillRect/>
              </a:stretch>
            </p:blipFill>
            <p:spPr>
              <a:xfrm>
                <a:off x="7972040" y="4400924"/>
                <a:ext cx="191160" cy="46404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1" name="Ink 30">
                <a:extLst>
                  <a:ext uri="{FF2B5EF4-FFF2-40B4-BE49-F238E27FC236}">
                    <a16:creationId xmlns:a16="http://schemas.microsoft.com/office/drawing/2014/main" id="{33ABB4B4-904A-4B7F-8169-B2C493ED2B48}"/>
                  </a:ext>
                </a:extLst>
              </p14:cNvPr>
              <p14:cNvContentPartPr/>
              <p14:nvPr/>
            </p14:nvContentPartPr>
            <p14:xfrm>
              <a:off x="8328440" y="4650044"/>
              <a:ext cx="29160" cy="66600"/>
            </p14:xfrm>
          </p:contentPart>
        </mc:Choice>
        <mc:Fallback xmlns="">
          <p:pic>
            <p:nvPicPr>
              <p:cNvPr id="31" name="Ink 30">
                <a:extLst>
                  <a:ext uri="{FF2B5EF4-FFF2-40B4-BE49-F238E27FC236}">
                    <a16:creationId xmlns:a16="http://schemas.microsoft.com/office/drawing/2014/main" id="{33ABB4B4-904A-4B7F-8169-B2C493ED2B48}"/>
                  </a:ext>
                </a:extLst>
              </p:cNvPr>
              <p:cNvPicPr/>
              <p:nvPr/>
            </p:nvPicPr>
            <p:blipFill>
              <a:blip r:embed="rId36"/>
              <a:stretch>
                <a:fillRect/>
              </a:stretch>
            </p:blipFill>
            <p:spPr>
              <a:xfrm>
                <a:off x="8319440" y="4641404"/>
                <a:ext cx="46800" cy="84240"/>
              </a:xfrm>
              <a:prstGeom prst="rect">
                <a:avLst/>
              </a:prstGeom>
            </p:spPr>
          </p:pic>
        </mc:Fallback>
      </mc:AlternateContent>
      <p:grpSp>
        <p:nvGrpSpPr>
          <p:cNvPr id="40" name="Group 39">
            <a:extLst>
              <a:ext uri="{FF2B5EF4-FFF2-40B4-BE49-F238E27FC236}">
                <a16:creationId xmlns:a16="http://schemas.microsoft.com/office/drawing/2014/main" id="{14544EDD-666E-41B1-9CD9-3E651D9C05DF}"/>
              </a:ext>
            </a:extLst>
          </p:cNvPr>
          <p:cNvGrpSpPr/>
          <p:nvPr/>
        </p:nvGrpSpPr>
        <p:grpSpPr>
          <a:xfrm>
            <a:off x="8467760" y="4304444"/>
            <a:ext cx="484200" cy="544320"/>
            <a:chOff x="8467760" y="4304444"/>
            <a:chExt cx="484200" cy="544320"/>
          </a:xfrm>
        </p:grpSpPr>
        <mc:AlternateContent xmlns:mc="http://schemas.openxmlformats.org/markup-compatibility/2006" xmlns:p14="http://schemas.microsoft.com/office/powerpoint/2010/main">
          <mc:Choice Requires="p14">
            <p:contentPart p14:bwMode="auto" r:id="rId37">
              <p14:nvContentPartPr>
                <p14:cNvPr id="37" name="Ink 36">
                  <a:extLst>
                    <a:ext uri="{FF2B5EF4-FFF2-40B4-BE49-F238E27FC236}">
                      <a16:creationId xmlns:a16="http://schemas.microsoft.com/office/drawing/2014/main" id="{C76E261F-3DB7-41CC-89FD-7C3C1C5931EB}"/>
                    </a:ext>
                  </a:extLst>
                </p14:cNvPr>
                <p14:cNvContentPartPr/>
                <p14:nvPr/>
              </p14:nvContentPartPr>
              <p14:xfrm>
                <a:off x="8467760" y="4387604"/>
                <a:ext cx="288720" cy="254880"/>
              </p14:xfrm>
            </p:contentPart>
          </mc:Choice>
          <mc:Fallback xmlns="">
            <p:pic>
              <p:nvPicPr>
                <p:cNvPr id="37" name="Ink 36">
                  <a:extLst>
                    <a:ext uri="{FF2B5EF4-FFF2-40B4-BE49-F238E27FC236}">
                      <a16:creationId xmlns:a16="http://schemas.microsoft.com/office/drawing/2014/main" id="{C76E261F-3DB7-41CC-89FD-7C3C1C5931EB}"/>
                    </a:ext>
                  </a:extLst>
                </p:cNvPr>
                <p:cNvPicPr/>
                <p:nvPr/>
              </p:nvPicPr>
              <p:blipFill>
                <a:blip r:embed="rId38"/>
                <a:stretch>
                  <a:fillRect/>
                </a:stretch>
              </p:blipFill>
              <p:spPr>
                <a:xfrm>
                  <a:off x="8458760" y="4378964"/>
                  <a:ext cx="306360" cy="27252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38" name="Ink 37">
                  <a:extLst>
                    <a:ext uri="{FF2B5EF4-FFF2-40B4-BE49-F238E27FC236}">
                      <a16:creationId xmlns:a16="http://schemas.microsoft.com/office/drawing/2014/main" id="{B8448CEC-17B8-4CBB-A859-6BAA46EF5EDA}"/>
                    </a:ext>
                  </a:extLst>
                </p14:cNvPr>
                <p14:cNvContentPartPr/>
                <p14:nvPr/>
              </p14:nvContentPartPr>
              <p14:xfrm>
                <a:off x="8613560" y="4384004"/>
                <a:ext cx="74880" cy="464760"/>
              </p14:xfrm>
            </p:contentPart>
          </mc:Choice>
          <mc:Fallback xmlns="">
            <p:pic>
              <p:nvPicPr>
                <p:cNvPr id="38" name="Ink 37">
                  <a:extLst>
                    <a:ext uri="{FF2B5EF4-FFF2-40B4-BE49-F238E27FC236}">
                      <a16:creationId xmlns:a16="http://schemas.microsoft.com/office/drawing/2014/main" id="{B8448CEC-17B8-4CBB-A859-6BAA46EF5EDA}"/>
                    </a:ext>
                  </a:extLst>
                </p:cNvPr>
                <p:cNvPicPr/>
                <p:nvPr/>
              </p:nvPicPr>
              <p:blipFill>
                <a:blip r:embed="rId40"/>
                <a:stretch>
                  <a:fillRect/>
                </a:stretch>
              </p:blipFill>
              <p:spPr>
                <a:xfrm>
                  <a:off x="8604560" y="4375364"/>
                  <a:ext cx="92520" cy="48240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39" name="Ink 38">
                  <a:extLst>
                    <a:ext uri="{FF2B5EF4-FFF2-40B4-BE49-F238E27FC236}">
                      <a16:creationId xmlns:a16="http://schemas.microsoft.com/office/drawing/2014/main" id="{E8F59AB9-3E5B-452E-9679-70C3D0A02A9A}"/>
                    </a:ext>
                  </a:extLst>
                </p14:cNvPr>
                <p14:cNvContentPartPr/>
                <p14:nvPr/>
              </p14:nvContentPartPr>
              <p14:xfrm>
                <a:off x="8909840" y="4304444"/>
                <a:ext cx="42120" cy="518400"/>
              </p14:xfrm>
            </p:contentPart>
          </mc:Choice>
          <mc:Fallback xmlns="">
            <p:pic>
              <p:nvPicPr>
                <p:cNvPr id="39" name="Ink 38">
                  <a:extLst>
                    <a:ext uri="{FF2B5EF4-FFF2-40B4-BE49-F238E27FC236}">
                      <a16:creationId xmlns:a16="http://schemas.microsoft.com/office/drawing/2014/main" id="{E8F59AB9-3E5B-452E-9679-70C3D0A02A9A}"/>
                    </a:ext>
                  </a:extLst>
                </p:cNvPr>
                <p:cNvPicPr/>
                <p:nvPr/>
              </p:nvPicPr>
              <p:blipFill>
                <a:blip r:embed="rId42"/>
                <a:stretch>
                  <a:fillRect/>
                </a:stretch>
              </p:blipFill>
              <p:spPr>
                <a:xfrm>
                  <a:off x="8901200" y="4295804"/>
                  <a:ext cx="59760" cy="536040"/>
                </a:xfrm>
                <a:prstGeom prst="rect">
                  <a:avLst/>
                </a:prstGeom>
              </p:spPr>
            </p:pic>
          </mc:Fallback>
        </mc:AlternateContent>
      </p:grpSp>
      <p:grpSp>
        <p:nvGrpSpPr>
          <p:cNvPr id="43" name="Group 42">
            <a:extLst>
              <a:ext uri="{FF2B5EF4-FFF2-40B4-BE49-F238E27FC236}">
                <a16:creationId xmlns:a16="http://schemas.microsoft.com/office/drawing/2014/main" id="{CECD0D61-E093-4F41-9599-C396E74773B9}"/>
              </a:ext>
            </a:extLst>
          </p:cNvPr>
          <p:cNvGrpSpPr/>
          <p:nvPr/>
        </p:nvGrpSpPr>
        <p:grpSpPr>
          <a:xfrm>
            <a:off x="9124040" y="4448084"/>
            <a:ext cx="155880" cy="210240"/>
            <a:chOff x="9124040" y="4448084"/>
            <a:chExt cx="155880" cy="210240"/>
          </a:xfrm>
        </p:grpSpPr>
        <mc:AlternateContent xmlns:mc="http://schemas.openxmlformats.org/markup-compatibility/2006" xmlns:p14="http://schemas.microsoft.com/office/powerpoint/2010/main">
          <mc:Choice Requires="p14">
            <p:contentPart p14:bwMode="auto" r:id="rId43">
              <p14:nvContentPartPr>
                <p14:cNvPr id="41" name="Ink 40">
                  <a:extLst>
                    <a:ext uri="{FF2B5EF4-FFF2-40B4-BE49-F238E27FC236}">
                      <a16:creationId xmlns:a16="http://schemas.microsoft.com/office/drawing/2014/main" id="{546E5278-9424-45AE-83F4-CD4E0209F396}"/>
                    </a:ext>
                  </a:extLst>
                </p14:cNvPr>
                <p14:cNvContentPartPr/>
                <p14:nvPr/>
              </p14:nvContentPartPr>
              <p14:xfrm>
                <a:off x="9124040" y="4551404"/>
                <a:ext cx="155880" cy="49680"/>
              </p14:xfrm>
            </p:contentPart>
          </mc:Choice>
          <mc:Fallback xmlns="">
            <p:pic>
              <p:nvPicPr>
                <p:cNvPr id="41" name="Ink 40">
                  <a:extLst>
                    <a:ext uri="{FF2B5EF4-FFF2-40B4-BE49-F238E27FC236}">
                      <a16:creationId xmlns:a16="http://schemas.microsoft.com/office/drawing/2014/main" id="{546E5278-9424-45AE-83F4-CD4E0209F396}"/>
                    </a:ext>
                  </a:extLst>
                </p:cNvPr>
                <p:cNvPicPr/>
                <p:nvPr/>
              </p:nvPicPr>
              <p:blipFill>
                <a:blip r:embed="rId44"/>
                <a:stretch>
                  <a:fillRect/>
                </a:stretch>
              </p:blipFill>
              <p:spPr>
                <a:xfrm>
                  <a:off x="9115040" y="4542404"/>
                  <a:ext cx="173520" cy="6732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42" name="Ink 41">
                  <a:extLst>
                    <a:ext uri="{FF2B5EF4-FFF2-40B4-BE49-F238E27FC236}">
                      <a16:creationId xmlns:a16="http://schemas.microsoft.com/office/drawing/2014/main" id="{6C1F5713-99C5-4CF5-8CE5-FE649F227303}"/>
                    </a:ext>
                  </a:extLst>
                </p14:cNvPr>
                <p14:cNvContentPartPr/>
                <p14:nvPr/>
              </p14:nvContentPartPr>
              <p14:xfrm>
                <a:off x="9231320" y="4448084"/>
                <a:ext cx="13320" cy="210240"/>
              </p14:xfrm>
            </p:contentPart>
          </mc:Choice>
          <mc:Fallback xmlns="">
            <p:pic>
              <p:nvPicPr>
                <p:cNvPr id="42" name="Ink 41">
                  <a:extLst>
                    <a:ext uri="{FF2B5EF4-FFF2-40B4-BE49-F238E27FC236}">
                      <a16:creationId xmlns:a16="http://schemas.microsoft.com/office/drawing/2014/main" id="{6C1F5713-99C5-4CF5-8CE5-FE649F227303}"/>
                    </a:ext>
                  </a:extLst>
                </p:cNvPr>
                <p:cNvPicPr/>
                <p:nvPr/>
              </p:nvPicPr>
              <p:blipFill>
                <a:blip r:embed="rId46"/>
                <a:stretch>
                  <a:fillRect/>
                </a:stretch>
              </p:blipFill>
              <p:spPr>
                <a:xfrm>
                  <a:off x="9222320" y="4439084"/>
                  <a:ext cx="30960" cy="227880"/>
                </a:xfrm>
                <a:prstGeom prst="rect">
                  <a:avLst/>
                </a:prstGeom>
              </p:spPr>
            </p:pic>
          </mc:Fallback>
        </mc:AlternateContent>
      </p:grpSp>
      <p:grpSp>
        <p:nvGrpSpPr>
          <p:cNvPr id="48" name="Group 47">
            <a:extLst>
              <a:ext uri="{FF2B5EF4-FFF2-40B4-BE49-F238E27FC236}">
                <a16:creationId xmlns:a16="http://schemas.microsoft.com/office/drawing/2014/main" id="{FF033F97-3D39-40A0-BC5E-2F7D3E5B481D}"/>
              </a:ext>
            </a:extLst>
          </p:cNvPr>
          <p:cNvGrpSpPr/>
          <p:nvPr/>
        </p:nvGrpSpPr>
        <p:grpSpPr>
          <a:xfrm>
            <a:off x="9486200" y="4074404"/>
            <a:ext cx="656640" cy="852120"/>
            <a:chOff x="9486200" y="4074404"/>
            <a:chExt cx="656640" cy="852120"/>
          </a:xfrm>
        </p:grpSpPr>
        <mc:AlternateContent xmlns:mc="http://schemas.openxmlformats.org/markup-compatibility/2006" xmlns:p14="http://schemas.microsoft.com/office/powerpoint/2010/main">
          <mc:Choice Requires="p14">
            <p:contentPart p14:bwMode="auto" r:id="rId47">
              <p14:nvContentPartPr>
                <p14:cNvPr id="44" name="Ink 43">
                  <a:extLst>
                    <a:ext uri="{FF2B5EF4-FFF2-40B4-BE49-F238E27FC236}">
                      <a16:creationId xmlns:a16="http://schemas.microsoft.com/office/drawing/2014/main" id="{B5B15ED2-955D-4735-AB27-2CD1EEA11D04}"/>
                    </a:ext>
                  </a:extLst>
                </p14:cNvPr>
                <p14:cNvContentPartPr/>
                <p14:nvPr/>
              </p14:nvContentPartPr>
              <p14:xfrm>
                <a:off x="9486200" y="4288964"/>
                <a:ext cx="29880" cy="637560"/>
              </p14:xfrm>
            </p:contentPart>
          </mc:Choice>
          <mc:Fallback xmlns="">
            <p:pic>
              <p:nvPicPr>
                <p:cNvPr id="44" name="Ink 43">
                  <a:extLst>
                    <a:ext uri="{FF2B5EF4-FFF2-40B4-BE49-F238E27FC236}">
                      <a16:creationId xmlns:a16="http://schemas.microsoft.com/office/drawing/2014/main" id="{B5B15ED2-955D-4735-AB27-2CD1EEA11D04}"/>
                    </a:ext>
                  </a:extLst>
                </p:cNvPr>
                <p:cNvPicPr/>
                <p:nvPr/>
              </p:nvPicPr>
              <p:blipFill>
                <a:blip r:embed="rId48"/>
                <a:stretch>
                  <a:fillRect/>
                </a:stretch>
              </p:blipFill>
              <p:spPr>
                <a:xfrm>
                  <a:off x="9477560" y="4280324"/>
                  <a:ext cx="47520" cy="65520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45" name="Ink 44">
                  <a:extLst>
                    <a:ext uri="{FF2B5EF4-FFF2-40B4-BE49-F238E27FC236}">
                      <a16:creationId xmlns:a16="http://schemas.microsoft.com/office/drawing/2014/main" id="{FCC13F3B-D118-4BC1-AE36-F41DEBEE9790}"/>
                    </a:ext>
                  </a:extLst>
                </p14:cNvPr>
                <p14:cNvContentPartPr/>
                <p14:nvPr/>
              </p14:nvContentPartPr>
              <p14:xfrm>
                <a:off x="9661880" y="4749404"/>
                <a:ext cx="46440" cy="42840"/>
              </p14:xfrm>
            </p:contentPart>
          </mc:Choice>
          <mc:Fallback xmlns="">
            <p:pic>
              <p:nvPicPr>
                <p:cNvPr id="45" name="Ink 44">
                  <a:extLst>
                    <a:ext uri="{FF2B5EF4-FFF2-40B4-BE49-F238E27FC236}">
                      <a16:creationId xmlns:a16="http://schemas.microsoft.com/office/drawing/2014/main" id="{FCC13F3B-D118-4BC1-AE36-F41DEBEE9790}"/>
                    </a:ext>
                  </a:extLst>
                </p:cNvPr>
                <p:cNvPicPr/>
                <p:nvPr/>
              </p:nvPicPr>
              <p:blipFill>
                <a:blip r:embed="rId50"/>
                <a:stretch>
                  <a:fillRect/>
                </a:stretch>
              </p:blipFill>
              <p:spPr>
                <a:xfrm>
                  <a:off x="9652880" y="4740404"/>
                  <a:ext cx="64080" cy="6048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46" name="Ink 45">
                  <a:extLst>
                    <a:ext uri="{FF2B5EF4-FFF2-40B4-BE49-F238E27FC236}">
                      <a16:creationId xmlns:a16="http://schemas.microsoft.com/office/drawing/2014/main" id="{538E9727-24AD-4100-AD0D-4E0394030D4B}"/>
                    </a:ext>
                  </a:extLst>
                </p14:cNvPr>
                <p14:cNvContentPartPr/>
                <p14:nvPr/>
              </p14:nvContentPartPr>
              <p14:xfrm>
                <a:off x="9822440" y="4315964"/>
                <a:ext cx="122760" cy="483120"/>
              </p14:xfrm>
            </p:contentPart>
          </mc:Choice>
          <mc:Fallback xmlns="">
            <p:pic>
              <p:nvPicPr>
                <p:cNvPr id="46" name="Ink 45">
                  <a:extLst>
                    <a:ext uri="{FF2B5EF4-FFF2-40B4-BE49-F238E27FC236}">
                      <a16:creationId xmlns:a16="http://schemas.microsoft.com/office/drawing/2014/main" id="{538E9727-24AD-4100-AD0D-4E0394030D4B}"/>
                    </a:ext>
                  </a:extLst>
                </p:cNvPr>
                <p:cNvPicPr/>
                <p:nvPr/>
              </p:nvPicPr>
              <p:blipFill>
                <a:blip r:embed="rId52"/>
                <a:stretch>
                  <a:fillRect/>
                </a:stretch>
              </p:blipFill>
              <p:spPr>
                <a:xfrm>
                  <a:off x="9813800" y="4306964"/>
                  <a:ext cx="140400" cy="50076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47" name="Ink 46">
                  <a:extLst>
                    <a:ext uri="{FF2B5EF4-FFF2-40B4-BE49-F238E27FC236}">
                      <a16:creationId xmlns:a16="http://schemas.microsoft.com/office/drawing/2014/main" id="{7F1D4BF0-2111-4001-9E66-0C54715F1C5D}"/>
                    </a:ext>
                  </a:extLst>
                </p14:cNvPr>
                <p14:cNvContentPartPr/>
                <p14:nvPr/>
              </p14:nvContentPartPr>
              <p14:xfrm>
                <a:off x="10034840" y="4074404"/>
                <a:ext cx="108000" cy="641520"/>
              </p14:xfrm>
            </p:contentPart>
          </mc:Choice>
          <mc:Fallback xmlns="">
            <p:pic>
              <p:nvPicPr>
                <p:cNvPr id="47" name="Ink 46">
                  <a:extLst>
                    <a:ext uri="{FF2B5EF4-FFF2-40B4-BE49-F238E27FC236}">
                      <a16:creationId xmlns:a16="http://schemas.microsoft.com/office/drawing/2014/main" id="{7F1D4BF0-2111-4001-9E66-0C54715F1C5D}"/>
                    </a:ext>
                  </a:extLst>
                </p:cNvPr>
                <p:cNvPicPr/>
                <p:nvPr/>
              </p:nvPicPr>
              <p:blipFill>
                <a:blip r:embed="rId54"/>
                <a:stretch>
                  <a:fillRect/>
                </a:stretch>
              </p:blipFill>
              <p:spPr>
                <a:xfrm>
                  <a:off x="10025840" y="4065764"/>
                  <a:ext cx="125640" cy="659160"/>
                </a:xfrm>
                <a:prstGeom prst="rect">
                  <a:avLst/>
                </a:prstGeom>
              </p:spPr>
            </p:pic>
          </mc:Fallback>
        </mc:AlternateContent>
      </p:grpSp>
      <p:grpSp>
        <p:nvGrpSpPr>
          <p:cNvPr id="53" name="Group 52">
            <a:extLst>
              <a:ext uri="{FF2B5EF4-FFF2-40B4-BE49-F238E27FC236}">
                <a16:creationId xmlns:a16="http://schemas.microsoft.com/office/drawing/2014/main" id="{EE5F35E7-1B34-4D19-8BBE-0EF24B761583}"/>
              </a:ext>
            </a:extLst>
          </p:cNvPr>
          <p:cNvGrpSpPr/>
          <p:nvPr/>
        </p:nvGrpSpPr>
        <p:grpSpPr>
          <a:xfrm>
            <a:off x="10417520" y="3926804"/>
            <a:ext cx="1494360" cy="1067760"/>
            <a:chOff x="10417520" y="3926804"/>
            <a:chExt cx="1494360" cy="1067760"/>
          </a:xfrm>
        </p:grpSpPr>
        <mc:AlternateContent xmlns:mc="http://schemas.openxmlformats.org/markup-compatibility/2006" xmlns:p14="http://schemas.microsoft.com/office/powerpoint/2010/main">
          <mc:Choice Requires="p14">
            <p:contentPart p14:bwMode="auto" r:id="rId55">
              <p14:nvContentPartPr>
                <p14:cNvPr id="49" name="Ink 48">
                  <a:extLst>
                    <a:ext uri="{FF2B5EF4-FFF2-40B4-BE49-F238E27FC236}">
                      <a16:creationId xmlns:a16="http://schemas.microsoft.com/office/drawing/2014/main" id="{AE2C44CD-B91A-4B8F-B8D8-2ABE9EA53B39}"/>
                    </a:ext>
                  </a:extLst>
                </p14:cNvPr>
                <p14:cNvContentPartPr/>
                <p14:nvPr/>
              </p14:nvContentPartPr>
              <p14:xfrm>
                <a:off x="10417520" y="3945524"/>
                <a:ext cx="161280" cy="1049040"/>
              </p14:xfrm>
            </p:contentPart>
          </mc:Choice>
          <mc:Fallback xmlns="">
            <p:pic>
              <p:nvPicPr>
                <p:cNvPr id="49" name="Ink 48">
                  <a:extLst>
                    <a:ext uri="{FF2B5EF4-FFF2-40B4-BE49-F238E27FC236}">
                      <a16:creationId xmlns:a16="http://schemas.microsoft.com/office/drawing/2014/main" id="{AE2C44CD-B91A-4B8F-B8D8-2ABE9EA53B39}"/>
                    </a:ext>
                  </a:extLst>
                </p:cNvPr>
                <p:cNvPicPr/>
                <p:nvPr/>
              </p:nvPicPr>
              <p:blipFill>
                <a:blip r:embed="rId56"/>
                <a:stretch>
                  <a:fillRect/>
                </a:stretch>
              </p:blipFill>
              <p:spPr>
                <a:xfrm>
                  <a:off x="10408520" y="3936884"/>
                  <a:ext cx="178920" cy="106668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50" name="Ink 49">
                  <a:extLst>
                    <a:ext uri="{FF2B5EF4-FFF2-40B4-BE49-F238E27FC236}">
                      <a16:creationId xmlns:a16="http://schemas.microsoft.com/office/drawing/2014/main" id="{6E3ADD9E-5F3F-4B45-A73E-D4F7EC442CF7}"/>
                    </a:ext>
                  </a:extLst>
                </p14:cNvPr>
                <p14:cNvContentPartPr/>
                <p14:nvPr/>
              </p14:nvContentPartPr>
              <p14:xfrm>
                <a:off x="11646560" y="3926804"/>
                <a:ext cx="265320" cy="909360"/>
              </p14:xfrm>
            </p:contentPart>
          </mc:Choice>
          <mc:Fallback xmlns="">
            <p:pic>
              <p:nvPicPr>
                <p:cNvPr id="50" name="Ink 49">
                  <a:extLst>
                    <a:ext uri="{FF2B5EF4-FFF2-40B4-BE49-F238E27FC236}">
                      <a16:creationId xmlns:a16="http://schemas.microsoft.com/office/drawing/2014/main" id="{6E3ADD9E-5F3F-4B45-A73E-D4F7EC442CF7}"/>
                    </a:ext>
                  </a:extLst>
                </p:cNvPr>
                <p:cNvPicPr/>
                <p:nvPr/>
              </p:nvPicPr>
              <p:blipFill>
                <a:blip r:embed="rId58"/>
                <a:stretch>
                  <a:fillRect/>
                </a:stretch>
              </p:blipFill>
              <p:spPr>
                <a:xfrm>
                  <a:off x="11637920" y="3917804"/>
                  <a:ext cx="282960" cy="92700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51" name="Ink 50">
                  <a:extLst>
                    <a:ext uri="{FF2B5EF4-FFF2-40B4-BE49-F238E27FC236}">
                      <a16:creationId xmlns:a16="http://schemas.microsoft.com/office/drawing/2014/main" id="{95B085FF-1FE4-49BE-BF93-6B95672A6192}"/>
                    </a:ext>
                  </a:extLst>
                </p14:cNvPr>
                <p14:cNvContentPartPr/>
                <p14:nvPr/>
              </p14:nvContentPartPr>
              <p14:xfrm>
                <a:off x="10707320" y="4320284"/>
                <a:ext cx="794880" cy="108720"/>
              </p14:xfrm>
            </p:contentPart>
          </mc:Choice>
          <mc:Fallback xmlns="">
            <p:pic>
              <p:nvPicPr>
                <p:cNvPr id="51" name="Ink 50">
                  <a:extLst>
                    <a:ext uri="{FF2B5EF4-FFF2-40B4-BE49-F238E27FC236}">
                      <a16:creationId xmlns:a16="http://schemas.microsoft.com/office/drawing/2014/main" id="{95B085FF-1FE4-49BE-BF93-6B95672A6192}"/>
                    </a:ext>
                  </a:extLst>
                </p:cNvPr>
                <p:cNvPicPr/>
                <p:nvPr/>
              </p:nvPicPr>
              <p:blipFill>
                <a:blip r:embed="rId60"/>
                <a:stretch>
                  <a:fillRect/>
                </a:stretch>
              </p:blipFill>
              <p:spPr>
                <a:xfrm>
                  <a:off x="10698320" y="4311284"/>
                  <a:ext cx="812520" cy="12636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52" name="Ink 51">
                  <a:extLst>
                    <a:ext uri="{FF2B5EF4-FFF2-40B4-BE49-F238E27FC236}">
                      <a16:creationId xmlns:a16="http://schemas.microsoft.com/office/drawing/2014/main" id="{9424E751-78C8-40D4-8E25-B3E550541BE5}"/>
                    </a:ext>
                  </a:extLst>
                </p14:cNvPr>
                <p14:cNvContentPartPr/>
                <p14:nvPr/>
              </p14:nvContentPartPr>
              <p14:xfrm>
                <a:off x="10795520" y="4469684"/>
                <a:ext cx="594360" cy="434880"/>
              </p14:xfrm>
            </p:contentPart>
          </mc:Choice>
          <mc:Fallback xmlns="">
            <p:pic>
              <p:nvPicPr>
                <p:cNvPr id="52" name="Ink 51">
                  <a:extLst>
                    <a:ext uri="{FF2B5EF4-FFF2-40B4-BE49-F238E27FC236}">
                      <a16:creationId xmlns:a16="http://schemas.microsoft.com/office/drawing/2014/main" id="{9424E751-78C8-40D4-8E25-B3E550541BE5}"/>
                    </a:ext>
                  </a:extLst>
                </p:cNvPr>
                <p:cNvPicPr/>
                <p:nvPr/>
              </p:nvPicPr>
              <p:blipFill>
                <a:blip r:embed="rId62"/>
                <a:stretch>
                  <a:fillRect/>
                </a:stretch>
              </p:blipFill>
              <p:spPr>
                <a:xfrm>
                  <a:off x="10786520" y="4461044"/>
                  <a:ext cx="612000" cy="452520"/>
                </a:xfrm>
                <a:prstGeom prst="rect">
                  <a:avLst/>
                </a:prstGeom>
              </p:spPr>
            </p:pic>
          </mc:Fallback>
        </mc:AlternateContent>
      </p:grpSp>
      <p:grpSp>
        <p:nvGrpSpPr>
          <p:cNvPr id="56" name="Group 55">
            <a:extLst>
              <a:ext uri="{FF2B5EF4-FFF2-40B4-BE49-F238E27FC236}">
                <a16:creationId xmlns:a16="http://schemas.microsoft.com/office/drawing/2014/main" id="{345E9A77-F5E4-42E6-9B97-E5B03E4CEEB2}"/>
              </a:ext>
            </a:extLst>
          </p:cNvPr>
          <p:cNvGrpSpPr/>
          <p:nvPr/>
        </p:nvGrpSpPr>
        <p:grpSpPr>
          <a:xfrm>
            <a:off x="11007200" y="4651844"/>
            <a:ext cx="340560" cy="266400"/>
            <a:chOff x="11007200" y="4651844"/>
            <a:chExt cx="340560" cy="266400"/>
          </a:xfrm>
        </p:grpSpPr>
        <mc:AlternateContent xmlns:mc="http://schemas.openxmlformats.org/markup-compatibility/2006" xmlns:p14="http://schemas.microsoft.com/office/powerpoint/2010/main">
          <mc:Choice Requires="p14">
            <p:contentPart p14:bwMode="auto" r:id="rId63">
              <p14:nvContentPartPr>
                <p14:cNvPr id="54" name="Ink 53">
                  <a:extLst>
                    <a:ext uri="{FF2B5EF4-FFF2-40B4-BE49-F238E27FC236}">
                      <a16:creationId xmlns:a16="http://schemas.microsoft.com/office/drawing/2014/main" id="{828E5C9E-7B04-4A34-A211-35545BD1429D}"/>
                    </a:ext>
                  </a:extLst>
                </p14:cNvPr>
                <p14:cNvContentPartPr/>
                <p14:nvPr/>
              </p14:nvContentPartPr>
              <p14:xfrm>
                <a:off x="11007200" y="4651844"/>
                <a:ext cx="124920" cy="266400"/>
              </p14:xfrm>
            </p:contentPart>
          </mc:Choice>
          <mc:Fallback xmlns="">
            <p:pic>
              <p:nvPicPr>
                <p:cNvPr id="54" name="Ink 53">
                  <a:extLst>
                    <a:ext uri="{FF2B5EF4-FFF2-40B4-BE49-F238E27FC236}">
                      <a16:creationId xmlns:a16="http://schemas.microsoft.com/office/drawing/2014/main" id="{828E5C9E-7B04-4A34-A211-35545BD1429D}"/>
                    </a:ext>
                  </a:extLst>
                </p:cNvPr>
                <p:cNvPicPr/>
                <p:nvPr/>
              </p:nvPicPr>
              <p:blipFill>
                <a:blip r:embed="rId64"/>
                <a:stretch>
                  <a:fillRect/>
                </a:stretch>
              </p:blipFill>
              <p:spPr>
                <a:xfrm>
                  <a:off x="10998200" y="4643204"/>
                  <a:ext cx="142560" cy="28404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55" name="Ink 54">
                  <a:extLst>
                    <a:ext uri="{FF2B5EF4-FFF2-40B4-BE49-F238E27FC236}">
                      <a16:creationId xmlns:a16="http://schemas.microsoft.com/office/drawing/2014/main" id="{1B9769BA-DE61-4098-81A6-9E440D15813A}"/>
                    </a:ext>
                  </a:extLst>
                </p14:cNvPr>
                <p14:cNvContentPartPr/>
                <p14:nvPr/>
              </p14:nvContentPartPr>
              <p14:xfrm>
                <a:off x="11197640" y="4665164"/>
                <a:ext cx="150120" cy="226080"/>
              </p14:xfrm>
            </p:contentPart>
          </mc:Choice>
          <mc:Fallback xmlns="">
            <p:pic>
              <p:nvPicPr>
                <p:cNvPr id="55" name="Ink 54">
                  <a:extLst>
                    <a:ext uri="{FF2B5EF4-FFF2-40B4-BE49-F238E27FC236}">
                      <a16:creationId xmlns:a16="http://schemas.microsoft.com/office/drawing/2014/main" id="{1B9769BA-DE61-4098-81A6-9E440D15813A}"/>
                    </a:ext>
                  </a:extLst>
                </p:cNvPr>
                <p:cNvPicPr/>
                <p:nvPr/>
              </p:nvPicPr>
              <p:blipFill>
                <a:blip r:embed="rId66"/>
                <a:stretch>
                  <a:fillRect/>
                </a:stretch>
              </p:blipFill>
              <p:spPr>
                <a:xfrm>
                  <a:off x="11189000" y="4656164"/>
                  <a:ext cx="167760" cy="243720"/>
                </a:xfrm>
                <a:prstGeom prst="rect">
                  <a:avLst/>
                </a:prstGeom>
              </p:spPr>
            </p:pic>
          </mc:Fallback>
        </mc:AlternateContent>
      </p:grpSp>
      <p:grpSp>
        <p:nvGrpSpPr>
          <p:cNvPr id="63" name="Group 62">
            <a:extLst>
              <a:ext uri="{FF2B5EF4-FFF2-40B4-BE49-F238E27FC236}">
                <a16:creationId xmlns:a16="http://schemas.microsoft.com/office/drawing/2014/main" id="{3CC930C7-375C-4793-A7FC-DE0BC1B4270F}"/>
              </a:ext>
            </a:extLst>
          </p:cNvPr>
          <p:cNvGrpSpPr/>
          <p:nvPr/>
        </p:nvGrpSpPr>
        <p:grpSpPr>
          <a:xfrm>
            <a:off x="10641440" y="3892604"/>
            <a:ext cx="1091160" cy="412200"/>
            <a:chOff x="10641440" y="3892604"/>
            <a:chExt cx="1091160" cy="412200"/>
          </a:xfrm>
        </p:grpSpPr>
        <mc:AlternateContent xmlns:mc="http://schemas.openxmlformats.org/markup-compatibility/2006" xmlns:p14="http://schemas.microsoft.com/office/powerpoint/2010/main">
          <mc:Choice Requires="p14">
            <p:contentPart p14:bwMode="auto" r:id="rId67">
              <p14:nvContentPartPr>
                <p14:cNvPr id="57" name="Ink 56">
                  <a:extLst>
                    <a:ext uri="{FF2B5EF4-FFF2-40B4-BE49-F238E27FC236}">
                      <a16:creationId xmlns:a16="http://schemas.microsoft.com/office/drawing/2014/main" id="{B6741DE0-4918-4653-9BB4-699FF3F86B16}"/>
                    </a:ext>
                  </a:extLst>
                </p14:cNvPr>
                <p14:cNvContentPartPr/>
                <p14:nvPr/>
              </p14:nvContentPartPr>
              <p14:xfrm>
                <a:off x="10641440" y="3926444"/>
                <a:ext cx="204120" cy="344160"/>
              </p14:xfrm>
            </p:contentPart>
          </mc:Choice>
          <mc:Fallback xmlns="">
            <p:pic>
              <p:nvPicPr>
                <p:cNvPr id="57" name="Ink 56">
                  <a:extLst>
                    <a:ext uri="{FF2B5EF4-FFF2-40B4-BE49-F238E27FC236}">
                      <a16:creationId xmlns:a16="http://schemas.microsoft.com/office/drawing/2014/main" id="{B6741DE0-4918-4653-9BB4-699FF3F86B16}"/>
                    </a:ext>
                  </a:extLst>
                </p:cNvPr>
                <p:cNvPicPr/>
                <p:nvPr/>
              </p:nvPicPr>
              <p:blipFill>
                <a:blip r:embed="rId68"/>
                <a:stretch>
                  <a:fillRect/>
                </a:stretch>
              </p:blipFill>
              <p:spPr>
                <a:xfrm>
                  <a:off x="10632800" y="3917444"/>
                  <a:ext cx="221760" cy="36180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58" name="Ink 57">
                  <a:extLst>
                    <a:ext uri="{FF2B5EF4-FFF2-40B4-BE49-F238E27FC236}">
                      <a16:creationId xmlns:a16="http://schemas.microsoft.com/office/drawing/2014/main" id="{E544643E-1798-4E23-B70A-9F21631A31FF}"/>
                    </a:ext>
                  </a:extLst>
                </p14:cNvPr>
                <p14:cNvContentPartPr/>
                <p14:nvPr/>
              </p14:nvContentPartPr>
              <p14:xfrm>
                <a:off x="10874360" y="3955964"/>
                <a:ext cx="161280" cy="348840"/>
              </p14:xfrm>
            </p:contentPart>
          </mc:Choice>
          <mc:Fallback xmlns="">
            <p:pic>
              <p:nvPicPr>
                <p:cNvPr id="58" name="Ink 57">
                  <a:extLst>
                    <a:ext uri="{FF2B5EF4-FFF2-40B4-BE49-F238E27FC236}">
                      <a16:creationId xmlns:a16="http://schemas.microsoft.com/office/drawing/2014/main" id="{E544643E-1798-4E23-B70A-9F21631A31FF}"/>
                    </a:ext>
                  </a:extLst>
                </p:cNvPr>
                <p:cNvPicPr/>
                <p:nvPr/>
              </p:nvPicPr>
              <p:blipFill>
                <a:blip r:embed="rId70"/>
                <a:stretch>
                  <a:fillRect/>
                </a:stretch>
              </p:blipFill>
              <p:spPr>
                <a:xfrm>
                  <a:off x="10865360" y="3947324"/>
                  <a:ext cx="178920" cy="36648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59" name="Ink 58">
                  <a:extLst>
                    <a:ext uri="{FF2B5EF4-FFF2-40B4-BE49-F238E27FC236}">
                      <a16:creationId xmlns:a16="http://schemas.microsoft.com/office/drawing/2014/main" id="{4481B272-9B97-4425-AEB3-7490A23A30F1}"/>
                    </a:ext>
                  </a:extLst>
                </p14:cNvPr>
                <p14:cNvContentPartPr/>
                <p14:nvPr/>
              </p14:nvContentPartPr>
              <p14:xfrm>
                <a:off x="11173160" y="4067564"/>
                <a:ext cx="13320" cy="56520"/>
              </p14:xfrm>
            </p:contentPart>
          </mc:Choice>
          <mc:Fallback xmlns="">
            <p:pic>
              <p:nvPicPr>
                <p:cNvPr id="59" name="Ink 58">
                  <a:extLst>
                    <a:ext uri="{FF2B5EF4-FFF2-40B4-BE49-F238E27FC236}">
                      <a16:creationId xmlns:a16="http://schemas.microsoft.com/office/drawing/2014/main" id="{4481B272-9B97-4425-AEB3-7490A23A30F1}"/>
                    </a:ext>
                  </a:extLst>
                </p:cNvPr>
                <p:cNvPicPr/>
                <p:nvPr/>
              </p:nvPicPr>
              <p:blipFill>
                <a:blip r:embed="rId72"/>
                <a:stretch>
                  <a:fillRect/>
                </a:stretch>
              </p:blipFill>
              <p:spPr>
                <a:xfrm>
                  <a:off x="11164160" y="4058564"/>
                  <a:ext cx="30960" cy="7416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60" name="Ink 59">
                  <a:extLst>
                    <a:ext uri="{FF2B5EF4-FFF2-40B4-BE49-F238E27FC236}">
                      <a16:creationId xmlns:a16="http://schemas.microsoft.com/office/drawing/2014/main" id="{62AE775B-08B9-4CB3-99F7-9A37663BB6D8}"/>
                    </a:ext>
                  </a:extLst>
                </p14:cNvPr>
                <p14:cNvContentPartPr/>
                <p14:nvPr/>
              </p14:nvContentPartPr>
              <p14:xfrm>
                <a:off x="11224640" y="3914204"/>
                <a:ext cx="133200" cy="343440"/>
              </p14:xfrm>
            </p:contentPart>
          </mc:Choice>
          <mc:Fallback xmlns="">
            <p:pic>
              <p:nvPicPr>
                <p:cNvPr id="60" name="Ink 59">
                  <a:extLst>
                    <a:ext uri="{FF2B5EF4-FFF2-40B4-BE49-F238E27FC236}">
                      <a16:creationId xmlns:a16="http://schemas.microsoft.com/office/drawing/2014/main" id="{62AE775B-08B9-4CB3-99F7-9A37663BB6D8}"/>
                    </a:ext>
                  </a:extLst>
                </p:cNvPr>
                <p:cNvPicPr/>
                <p:nvPr/>
              </p:nvPicPr>
              <p:blipFill>
                <a:blip r:embed="rId74"/>
                <a:stretch>
                  <a:fillRect/>
                </a:stretch>
              </p:blipFill>
              <p:spPr>
                <a:xfrm>
                  <a:off x="11216000" y="3905564"/>
                  <a:ext cx="150840" cy="36108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61" name="Ink 60">
                  <a:extLst>
                    <a:ext uri="{FF2B5EF4-FFF2-40B4-BE49-F238E27FC236}">
                      <a16:creationId xmlns:a16="http://schemas.microsoft.com/office/drawing/2014/main" id="{42B4BB67-ECC5-42BB-90A6-9F835C898C1A}"/>
                    </a:ext>
                  </a:extLst>
                </p14:cNvPr>
                <p14:cNvContentPartPr/>
                <p14:nvPr/>
              </p14:nvContentPartPr>
              <p14:xfrm>
                <a:off x="11410760" y="3892604"/>
                <a:ext cx="128520" cy="295560"/>
              </p14:xfrm>
            </p:contentPart>
          </mc:Choice>
          <mc:Fallback xmlns="">
            <p:pic>
              <p:nvPicPr>
                <p:cNvPr id="61" name="Ink 60">
                  <a:extLst>
                    <a:ext uri="{FF2B5EF4-FFF2-40B4-BE49-F238E27FC236}">
                      <a16:creationId xmlns:a16="http://schemas.microsoft.com/office/drawing/2014/main" id="{42B4BB67-ECC5-42BB-90A6-9F835C898C1A}"/>
                    </a:ext>
                  </a:extLst>
                </p:cNvPr>
                <p:cNvPicPr/>
                <p:nvPr/>
              </p:nvPicPr>
              <p:blipFill>
                <a:blip r:embed="rId76"/>
                <a:stretch>
                  <a:fillRect/>
                </a:stretch>
              </p:blipFill>
              <p:spPr>
                <a:xfrm>
                  <a:off x="11402120" y="3883604"/>
                  <a:ext cx="146160" cy="31320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62" name="Ink 61">
                  <a:extLst>
                    <a:ext uri="{FF2B5EF4-FFF2-40B4-BE49-F238E27FC236}">
                      <a16:creationId xmlns:a16="http://schemas.microsoft.com/office/drawing/2014/main" id="{0E828ED6-FB25-4FB3-A428-BDB40B4BE31C}"/>
                    </a:ext>
                  </a:extLst>
                </p14:cNvPr>
                <p14:cNvContentPartPr/>
                <p14:nvPr/>
              </p14:nvContentPartPr>
              <p14:xfrm>
                <a:off x="11602280" y="4047404"/>
                <a:ext cx="130320" cy="163080"/>
              </p14:xfrm>
            </p:contentPart>
          </mc:Choice>
          <mc:Fallback xmlns="">
            <p:pic>
              <p:nvPicPr>
                <p:cNvPr id="62" name="Ink 61">
                  <a:extLst>
                    <a:ext uri="{FF2B5EF4-FFF2-40B4-BE49-F238E27FC236}">
                      <a16:creationId xmlns:a16="http://schemas.microsoft.com/office/drawing/2014/main" id="{0E828ED6-FB25-4FB3-A428-BDB40B4BE31C}"/>
                    </a:ext>
                  </a:extLst>
                </p:cNvPr>
                <p:cNvPicPr/>
                <p:nvPr/>
              </p:nvPicPr>
              <p:blipFill>
                <a:blip r:embed="rId78"/>
                <a:stretch>
                  <a:fillRect/>
                </a:stretch>
              </p:blipFill>
              <p:spPr>
                <a:xfrm>
                  <a:off x="11593280" y="4038404"/>
                  <a:ext cx="147960" cy="180720"/>
                </a:xfrm>
                <a:prstGeom prst="rect">
                  <a:avLst/>
                </a:prstGeom>
              </p:spPr>
            </p:pic>
          </mc:Fallback>
        </mc:AlternateContent>
      </p:grpSp>
      <p:grpSp>
        <p:nvGrpSpPr>
          <p:cNvPr id="86" name="Group 85">
            <a:extLst>
              <a:ext uri="{FF2B5EF4-FFF2-40B4-BE49-F238E27FC236}">
                <a16:creationId xmlns:a16="http://schemas.microsoft.com/office/drawing/2014/main" id="{1B9887BF-1F46-4A84-B074-A35EA0BC93A0}"/>
              </a:ext>
            </a:extLst>
          </p:cNvPr>
          <p:cNvGrpSpPr/>
          <p:nvPr/>
        </p:nvGrpSpPr>
        <p:grpSpPr>
          <a:xfrm>
            <a:off x="5321360" y="5262404"/>
            <a:ext cx="669240" cy="488520"/>
            <a:chOff x="5321360" y="5262404"/>
            <a:chExt cx="669240" cy="488520"/>
          </a:xfrm>
        </p:grpSpPr>
        <mc:AlternateContent xmlns:mc="http://schemas.openxmlformats.org/markup-compatibility/2006" xmlns:p14="http://schemas.microsoft.com/office/powerpoint/2010/main">
          <mc:Choice Requires="p14">
            <p:contentPart p14:bwMode="auto" r:id="rId79">
              <p14:nvContentPartPr>
                <p14:cNvPr id="64" name="Ink 63">
                  <a:extLst>
                    <a:ext uri="{FF2B5EF4-FFF2-40B4-BE49-F238E27FC236}">
                      <a16:creationId xmlns:a16="http://schemas.microsoft.com/office/drawing/2014/main" id="{227094EA-0BD6-4399-BA91-11DC3051EB62}"/>
                    </a:ext>
                  </a:extLst>
                </p14:cNvPr>
                <p14:cNvContentPartPr/>
                <p14:nvPr/>
              </p14:nvContentPartPr>
              <p14:xfrm>
                <a:off x="5321360" y="5262404"/>
                <a:ext cx="218880" cy="297000"/>
              </p14:xfrm>
            </p:contentPart>
          </mc:Choice>
          <mc:Fallback xmlns="">
            <p:pic>
              <p:nvPicPr>
                <p:cNvPr id="64" name="Ink 63">
                  <a:extLst>
                    <a:ext uri="{FF2B5EF4-FFF2-40B4-BE49-F238E27FC236}">
                      <a16:creationId xmlns:a16="http://schemas.microsoft.com/office/drawing/2014/main" id="{227094EA-0BD6-4399-BA91-11DC3051EB62}"/>
                    </a:ext>
                  </a:extLst>
                </p:cNvPr>
                <p:cNvPicPr/>
                <p:nvPr/>
              </p:nvPicPr>
              <p:blipFill>
                <a:blip r:embed="rId80"/>
                <a:stretch>
                  <a:fillRect/>
                </a:stretch>
              </p:blipFill>
              <p:spPr>
                <a:xfrm>
                  <a:off x="5312360" y="5253764"/>
                  <a:ext cx="236520" cy="31464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65" name="Ink 64">
                  <a:extLst>
                    <a:ext uri="{FF2B5EF4-FFF2-40B4-BE49-F238E27FC236}">
                      <a16:creationId xmlns:a16="http://schemas.microsoft.com/office/drawing/2014/main" id="{0E7CCE41-DD20-4D10-BF95-A79DABC1D3F9}"/>
                    </a:ext>
                  </a:extLst>
                </p14:cNvPr>
                <p14:cNvContentPartPr/>
                <p14:nvPr/>
              </p14:nvContentPartPr>
              <p14:xfrm>
                <a:off x="5407760" y="5286164"/>
                <a:ext cx="109800" cy="464760"/>
              </p14:xfrm>
            </p:contentPart>
          </mc:Choice>
          <mc:Fallback xmlns="">
            <p:pic>
              <p:nvPicPr>
                <p:cNvPr id="65" name="Ink 64">
                  <a:extLst>
                    <a:ext uri="{FF2B5EF4-FFF2-40B4-BE49-F238E27FC236}">
                      <a16:creationId xmlns:a16="http://schemas.microsoft.com/office/drawing/2014/main" id="{0E7CCE41-DD20-4D10-BF95-A79DABC1D3F9}"/>
                    </a:ext>
                  </a:extLst>
                </p:cNvPr>
                <p:cNvPicPr/>
                <p:nvPr/>
              </p:nvPicPr>
              <p:blipFill>
                <a:blip r:embed="rId82"/>
                <a:stretch>
                  <a:fillRect/>
                </a:stretch>
              </p:blipFill>
              <p:spPr>
                <a:xfrm>
                  <a:off x="5398760" y="5277164"/>
                  <a:ext cx="127440" cy="48240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68" name="Ink 67">
                  <a:extLst>
                    <a:ext uri="{FF2B5EF4-FFF2-40B4-BE49-F238E27FC236}">
                      <a16:creationId xmlns:a16="http://schemas.microsoft.com/office/drawing/2014/main" id="{320CDADE-A7CE-4EFE-9143-D878D5917A85}"/>
                    </a:ext>
                  </a:extLst>
                </p14:cNvPr>
                <p14:cNvContentPartPr/>
                <p14:nvPr/>
              </p14:nvContentPartPr>
              <p14:xfrm>
                <a:off x="5599640" y="5269964"/>
                <a:ext cx="95400" cy="480600"/>
              </p14:xfrm>
            </p:contentPart>
          </mc:Choice>
          <mc:Fallback xmlns="">
            <p:pic>
              <p:nvPicPr>
                <p:cNvPr id="68" name="Ink 67">
                  <a:extLst>
                    <a:ext uri="{FF2B5EF4-FFF2-40B4-BE49-F238E27FC236}">
                      <a16:creationId xmlns:a16="http://schemas.microsoft.com/office/drawing/2014/main" id="{320CDADE-A7CE-4EFE-9143-D878D5917A85}"/>
                    </a:ext>
                  </a:extLst>
                </p:cNvPr>
                <p:cNvPicPr/>
                <p:nvPr/>
              </p:nvPicPr>
              <p:blipFill>
                <a:blip r:embed="rId84"/>
                <a:stretch>
                  <a:fillRect/>
                </a:stretch>
              </p:blipFill>
              <p:spPr>
                <a:xfrm>
                  <a:off x="5591000" y="5261324"/>
                  <a:ext cx="113040" cy="49824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69" name="Ink 68">
                  <a:extLst>
                    <a:ext uri="{FF2B5EF4-FFF2-40B4-BE49-F238E27FC236}">
                      <a16:creationId xmlns:a16="http://schemas.microsoft.com/office/drawing/2014/main" id="{11ABF0AA-5B76-48EA-A109-DE865E348D3B}"/>
                    </a:ext>
                  </a:extLst>
                </p14:cNvPr>
                <p14:cNvContentPartPr/>
                <p14:nvPr/>
              </p14:nvContentPartPr>
              <p14:xfrm>
                <a:off x="5803400" y="5315324"/>
                <a:ext cx="187200" cy="377280"/>
              </p14:xfrm>
            </p:contentPart>
          </mc:Choice>
          <mc:Fallback xmlns="">
            <p:pic>
              <p:nvPicPr>
                <p:cNvPr id="69" name="Ink 68">
                  <a:extLst>
                    <a:ext uri="{FF2B5EF4-FFF2-40B4-BE49-F238E27FC236}">
                      <a16:creationId xmlns:a16="http://schemas.microsoft.com/office/drawing/2014/main" id="{11ABF0AA-5B76-48EA-A109-DE865E348D3B}"/>
                    </a:ext>
                  </a:extLst>
                </p:cNvPr>
                <p:cNvPicPr/>
                <p:nvPr/>
              </p:nvPicPr>
              <p:blipFill>
                <a:blip r:embed="rId86"/>
                <a:stretch>
                  <a:fillRect/>
                </a:stretch>
              </p:blipFill>
              <p:spPr>
                <a:xfrm>
                  <a:off x="5794760" y="5306684"/>
                  <a:ext cx="204840" cy="394920"/>
                </a:xfrm>
                <a:prstGeom prst="rect">
                  <a:avLst/>
                </a:prstGeom>
              </p:spPr>
            </p:pic>
          </mc:Fallback>
        </mc:AlternateContent>
      </p:grpSp>
      <p:grpSp>
        <p:nvGrpSpPr>
          <p:cNvPr id="85" name="Group 84">
            <a:extLst>
              <a:ext uri="{FF2B5EF4-FFF2-40B4-BE49-F238E27FC236}">
                <a16:creationId xmlns:a16="http://schemas.microsoft.com/office/drawing/2014/main" id="{E69744CB-5396-4DEF-8F54-CDE50E490DA6}"/>
              </a:ext>
            </a:extLst>
          </p:cNvPr>
          <p:cNvGrpSpPr/>
          <p:nvPr/>
        </p:nvGrpSpPr>
        <p:grpSpPr>
          <a:xfrm>
            <a:off x="6205520" y="5222084"/>
            <a:ext cx="625680" cy="518760"/>
            <a:chOff x="6205520" y="5222084"/>
            <a:chExt cx="625680" cy="518760"/>
          </a:xfrm>
        </p:grpSpPr>
        <mc:AlternateContent xmlns:mc="http://schemas.openxmlformats.org/markup-compatibility/2006" xmlns:p14="http://schemas.microsoft.com/office/powerpoint/2010/main">
          <mc:Choice Requires="p14">
            <p:contentPart p14:bwMode="auto" r:id="rId87">
              <p14:nvContentPartPr>
                <p14:cNvPr id="70" name="Ink 69">
                  <a:extLst>
                    <a:ext uri="{FF2B5EF4-FFF2-40B4-BE49-F238E27FC236}">
                      <a16:creationId xmlns:a16="http://schemas.microsoft.com/office/drawing/2014/main" id="{4ADEC3EB-86A1-41C7-A70F-EA4A2ECA4F94}"/>
                    </a:ext>
                  </a:extLst>
                </p14:cNvPr>
                <p14:cNvContentPartPr/>
                <p14:nvPr/>
              </p14:nvContentPartPr>
              <p14:xfrm>
                <a:off x="6205520" y="5520524"/>
                <a:ext cx="16560" cy="26280"/>
              </p14:xfrm>
            </p:contentPart>
          </mc:Choice>
          <mc:Fallback xmlns="">
            <p:pic>
              <p:nvPicPr>
                <p:cNvPr id="70" name="Ink 69">
                  <a:extLst>
                    <a:ext uri="{FF2B5EF4-FFF2-40B4-BE49-F238E27FC236}">
                      <a16:creationId xmlns:a16="http://schemas.microsoft.com/office/drawing/2014/main" id="{4ADEC3EB-86A1-41C7-A70F-EA4A2ECA4F94}"/>
                    </a:ext>
                  </a:extLst>
                </p:cNvPr>
                <p:cNvPicPr/>
                <p:nvPr/>
              </p:nvPicPr>
              <p:blipFill>
                <a:blip r:embed="rId88"/>
                <a:stretch>
                  <a:fillRect/>
                </a:stretch>
              </p:blipFill>
              <p:spPr>
                <a:xfrm>
                  <a:off x="6196520" y="5511884"/>
                  <a:ext cx="34200" cy="4392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71" name="Ink 70">
                  <a:extLst>
                    <a:ext uri="{FF2B5EF4-FFF2-40B4-BE49-F238E27FC236}">
                      <a16:creationId xmlns:a16="http://schemas.microsoft.com/office/drawing/2014/main" id="{DB78F49F-3586-406B-88E0-1C8B2BFD5F9B}"/>
                    </a:ext>
                  </a:extLst>
                </p14:cNvPr>
                <p14:cNvContentPartPr/>
                <p14:nvPr/>
              </p14:nvContentPartPr>
              <p14:xfrm>
                <a:off x="6359960" y="5222084"/>
                <a:ext cx="41760" cy="439560"/>
              </p14:xfrm>
            </p:contentPart>
          </mc:Choice>
          <mc:Fallback xmlns="">
            <p:pic>
              <p:nvPicPr>
                <p:cNvPr id="71" name="Ink 70">
                  <a:extLst>
                    <a:ext uri="{FF2B5EF4-FFF2-40B4-BE49-F238E27FC236}">
                      <a16:creationId xmlns:a16="http://schemas.microsoft.com/office/drawing/2014/main" id="{DB78F49F-3586-406B-88E0-1C8B2BFD5F9B}"/>
                    </a:ext>
                  </a:extLst>
                </p:cNvPr>
                <p:cNvPicPr/>
                <p:nvPr/>
              </p:nvPicPr>
              <p:blipFill>
                <a:blip r:embed="rId90"/>
                <a:stretch>
                  <a:fillRect/>
                </a:stretch>
              </p:blipFill>
              <p:spPr>
                <a:xfrm>
                  <a:off x="6351320" y="5213444"/>
                  <a:ext cx="59400" cy="45720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72" name="Ink 71">
                  <a:extLst>
                    <a:ext uri="{FF2B5EF4-FFF2-40B4-BE49-F238E27FC236}">
                      <a16:creationId xmlns:a16="http://schemas.microsoft.com/office/drawing/2014/main" id="{67ADE6DB-DCD7-4C21-8744-B6F168357616}"/>
                    </a:ext>
                  </a:extLst>
                </p14:cNvPr>
                <p14:cNvContentPartPr/>
                <p14:nvPr/>
              </p14:nvContentPartPr>
              <p14:xfrm>
                <a:off x="6466160" y="5250524"/>
                <a:ext cx="128520" cy="433080"/>
              </p14:xfrm>
            </p:contentPart>
          </mc:Choice>
          <mc:Fallback xmlns="">
            <p:pic>
              <p:nvPicPr>
                <p:cNvPr id="72" name="Ink 71">
                  <a:extLst>
                    <a:ext uri="{FF2B5EF4-FFF2-40B4-BE49-F238E27FC236}">
                      <a16:creationId xmlns:a16="http://schemas.microsoft.com/office/drawing/2014/main" id="{67ADE6DB-DCD7-4C21-8744-B6F168357616}"/>
                    </a:ext>
                  </a:extLst>
                </p:cNvPr>
                <p:cNvPicPr/>
                <p:nvPr/>
              </p:nvPicPr>
              <p:blipFill>
                <a:blip r:embed="rId92"/>
                <a:stretch>
                  <a:fillRect/>
                </a:stretch>
              </p:blipFill>
              <p:spPr>
                <a:xfrm>
                  <a:off x="6457160" y="5241884"/>
                  <a:ext cx="146160" cy="45072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73" name="Ink 72">
                  <a:extLst>
                    <a:ext uri="{FF2B5EF4-FFF2-40B4-BE49-F238E27FC236}">
                      <a16:creationId xmlns:a16="http://schemas.microsoft.com/office/drawing/2014/main" id="{A8B7B43C-467B-4F35-9E23-6C5E9716C2E5}"/>
                    </a:ext>
                  </a:extLst>
                </p14:cNvPr>
                <p14:cNvContentPartPr/>
                <p14:nvPr/>
              </p14:nvContentPartPr>
              <p14:xfrm>
                <a:off x="6712760" y="5239364"/>
                <a:ext cx="118440" cy="501480"/>
              </p14:xfrm>
            </p:contentPart>
          </mc:Choice>
          <mc:Fallback xmlns="">
            <p:pic>
              <p:nvPicPr>
                <p:cNvPr id="73" name="Ink 72">
                  <a:extLst>
                    <a:ext uri="{FF2B5EF4-FFF2-40B4-BE49-F238E27FC236}">
                      <a16:creationId xmlns:a16="http://schemas.microsoft.com/office/drawing/2014/main" id="{A8B7B43C-467B-4F35-9E23-6C5E9716C2E5}"/>
                    </a:ext>
                  </a:extLst>
                </p:cNvPr>
                <p:cNvPicPr/>
                <p:nvPr/>
              </p:nvPicPr>
              <p:blipFill>
                <a:blip r:embed="rId94"/>
                <a:stretch>
                  <a:fillRect/>
                </a:stretch>
              </p:blipFill>
              <p:spPr>
                <a:xfrm>
                  <a:off x="6703760" y="5230364"/>
                  <a:ext cx="136080" cy="519120"/>
                </a:xfrm>
                <a:prstGeom prst="rect">
                  <a:avLst/>
                </a:prstGeom>
              </p:spPr>
            </p:pic>
          </mc:Fallback>
        </mc:AlternateContent>
      </p:grpSp>
      <p:grpSp>
        <p:nvGrpSpPr>
          <p:cNvPr id="95" name="Group 94">
            <a:extLst>
              <a:ext uri="{FF2B5EF4-FFF2-40B4-BE49-F238E27FC236}">
                <a16:creationId xmlns:a16="http://schemas.microsoft.com/office/drawing/2014/main" id="{01E08FA9-91FB-462D-9A69-E757BDE44E78}"/>
              </a:ext>
            </a:extLst>
          </p:cNvPr>
          <p:cNvGrpSpPr/>
          <p:nvPr/>
        </p:nvGrpSpPr>
        <p:grpSpPr>
          <a:xfrm>
            <a:off x="7359680" y="5343764"/>
            <a:ext cx="1090080" cy="566280"/>
            <a:chOff x="7359680" y="5343764"/>
            <a:chExt cx="1090080" cy="566280"/>
          </a:xfrm>
        </p:grpSpPr>
        <mc:AlternateContent xmlns:mc="http://schemas.openxmlformats.org/markup-compatibility/2006" xmlns:p14="http://schemas.microsoft.com/office/powerpoint/2010/main">
          <mc:Choice Requires="p14">
            <p:contentPart p14:bwMode="auto" r:id="rId95">
              <p14:nvContentPartPr>
                <p14:cNvPr id="76" name="Ink 75">
                  <a:extLst>
                    <a:ext uri="{FF2B5EF4-FFF2-40B4-BE49-F238E27FC236}">
                      <a16:creationId xmlns:a16="http://schemas.microsoft.com/office/drawing/2014/main" id="{5217AEE7-3929-43F7-80EE-BD6A9F11301B}"/>
                    </a:ext>
                  </a:extLst>
                </p14:cNvPr>
                <p14:cNvContentPartPr/>
                <p14:nvPr/>
              </p14:nvContentPartPr>
              <p14:xfrm>
                <a:off x="7359680" y="5344484"/>
                <a:ext cx="206280" cy="289800"/>
              </p14:xfrm>
            </p:contentPart>
          </mc:Choice>
          <mc:Fallback xmlns="">
            <p:pic>
              <p:nvPicPr>
                <p:cNvPr id="76" name="Ink 75">
                  <a:extLst>
                    <a:ext uri="{FF2B5EF4-FFF2-40B4-BE49-F238E27FC236}">
                      <a16:creationId xmlns:a16="http://schemas.microsoft.com/office/drawing/2014/main" id="{5217AEE7-3929-43F7-80EE-BD6A9F11301B}"/>
                    </a:ext>
                  </a:extLst>
                </p:cNvPr>
                <p:cNvPicPr/>
                <p:nvPr/>
              </p:nvPicPr>
              <p:blipFill>
                <a:blip r:embed="rId96"/>
                <a:stretch>
                  <a:fillRect/>
                </a:stretch>
              </p:blipFill>
              <p:spPr>
                <a:xfrm>
                  <a:off x="7350680" y="5335844"/>
                  <a:ext cx="223920" cy="30744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77" name="Ink 76">
                  <a:extLst>
                    <a:ext uri="{FF2B5EF4-FFF2-40B4-BE49-F238E27FC236}">
                      <a16:creationId xmlns:a16="http://schemas.microsoft.com/office/drawing/2014/main" id="{CA3F84B9-7B5C-4C0C-B0D0-815E1949F9D2}"/>
                    </a:ext>
                  </a:extLst>
                </p14:cNvPr>
                <p14:cNvContentPartPr/>
                <p14:nvPr/>
              </p14:nvContentPartPr>
              <p14:xfrm>
                <a:off x="7477040" y="5343764"/>
                <a:ext cx="69480" cy="442800"/>
              </p14:xfrm>
            </p:contentPart>
          </mc:Choice>
          <mc:Fallback xmlns="">
            <p:pic>
              <p:nvPicPr>
                <p:cNvPr id="77" name="Ink 76">
                  <a:extLst>
                    <a:ext uri="{FF2B5EF4-FFF2-40B4-BE49-F238E27FC236}">
                      <a16:creationId xmlns:a16="http://schemas.microsoft.com/office/drawing/2014/main" id="{CA3F84B9-7B5C-4C0C-B0D0-815E1949F9D2}"/>
                    </a:ext>
                  </a:extLst>
                </p:cNvPr>
                <p:cNvPicPr/>
                <p:nvPr/>
              </p:nvPicPr>
              <p:blipFill>
                <a:blip r:embed="rId98"/>
                <a:stretch>
                  <a:fillRect/>
                </a:stretch>
              </p:blipFill>
              <p:spPr>
                <a:xfrm>
                  <a:off x="7468040" y="5335124"/>
                  <a:ext cx="87120" cy="46044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78" name="Ink 77">
                  <a:extLst>
                    <a:ext uri="{FF2B5EF4-FFF2-40B4-BE49-F238E27FC236}">
                      <a16:creationId xmlns:a16="http://schemas.microsoft.com/office/drawing/2014/main" id="{29819CD1-4B8F-4E50-868C-5DC331D4E1EB}"/>
                    </a:ext>
                  </a:extLst>
                </p14:cNvPr>
                <p14:cNvContentPartPr/>
                <p14:nvPr/>
              </p14:nvContentPartPr>
              <p14:xfrm>
                <a:off x="7608440" y="5428004"/>
                <a:ext cx="167400" cy="325080"/>
              </p14:xfrm>
            </p:contentPart>
          </mc:Choice>
          <mc:Fallback xmlns="">
            <p:pic>
              <p:nvPicPr>
                <p:cNvPr id="78" name="Ink 77">
                  <a:extLst>
                    <a:ext uri="{FF2B5EF4-FFF2-40B4-BE49-F238E27FC236}">
                      <a16:creationId xmlns:a16="http://schemas.microsoft.com/office/drawing/2014/main" id="{29819CD1-4B8F-4E50-868C-5DC331D4E1EB}"/>
                    </a:ext>
                  </a:extLst>
                </p:cNvPr>
                <p:cNvPicPr/>
                <p:nvPr/>
              </p:nvPicPr>
              <p:blipFill>
                <a:blip r:embed="rId100"/>
                <a:stretch>
                  <a:fillRect/>
                </a:stretch>
              </p:blipFill>
              <p:spPr>
                <a:xfrm>
                  <a:off x="7599800" y="5419004"/>
                  <a:ext cx="185040" cy="34272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79" name="Ink 78">
                  <a:extLst>
                    <a:ext uri="{FF2B5EF4-FFF2-40B4-BE49-F238E27FC236}">
                      <a16:creationId xmlns:a16="http://schemas.microsoft.com/office/drawing/2014/main" id="{960759CA-124A-40C8-AB85-76FAD2CBE343}"/>
                    </a:ext>
                  </a:extLst>
                </p14:cNvPr>
                <p14:cNvContentPartPr/>
                <p14:nvPr/>
              </p14:nvContentPartPr>
              <p14:xfrm>
                <a:off x="7826960" y="5467244"/>
                <a:ext cx="131400" cy="442800"/>
              </p14:xfrm>
            </p:contentPart>
          </mc:Choice>
          <mc:Fallback xmlns="">
            <p:pic>
              <p:nvPicPr>
                <p:cNvPr id="79" name="Ink 78">
                  <a:extLst>
                    <a:ext uri="{FF2B5EF4-FFF2-40B4-BE49-F238E27FC236}">
                      <a16:creationId xmlns:a16="http://schemas.microsoft.com/office/drawing/2014/main" id="{960759CA-124A-40C8-AB85-76FAD2CBE343}"/>
                    </a:ext>
                  </a:extLst>
                </p:cNvPr>
                <p:cNvPicPr/>
                <p:nvPr/>
              </p:nvPicPr>
              <p:blipFill>
                <a:blip r:embed="rId102"/>
                <a:stretch>
                  <a:fillRect/>
                </a:stretch>
              </p:blipFill>
              <p:spPr>
                <a:xfrm>
                  <a:off x="7818320" y="5458244"/>
                  <a:ext cx="149040" cy="46044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80" name="Ink 79">
                  <a:extLst>
                    <a:ext uri="{FF2B5EF4-FFF2-40B4-BE49-F238E27FC236}">
                      <a16:creationId xmlns:a16="http://schemas.microsoft.com/office/drawing/2014/main" id="{ABD8E69B-B54A-4719-8AE4-76A0A1146B4E}"/>
                    </a:ext>
                  </a:extLst>
                </p14:cNvPr>
                <p14:cNvContentPartPr/>
                <p14:nvPr/>
              </p14:nvContentPartPr>
              <p14:xfrm>
                <a:off x="8032520" y="5728604"/>
                <a:ext cx="10080" cy="39600"/>
              </p14:xfrm>
            </p:contentPart>
          </mc:Choice>
          <mc:Fallback xmlns="">
            <p:pic>
              <p:nvPicPr>
                <p:cNvPr id="80" name="Ink 79">
                  <a:extLst>
                    <a:ext uri="{FF2B5EF4-FFF2-40B4-BE49-F238E27FC236}">
                      <a16:creationId xmlns:a16="http://schemas.microsoft.com/office/drawing/2014/main" id="{ABD8E69B-B54A-4719-8AE4-76A0A1146B4E}"/>
                    </a:ext>
                  </a:extLst>
                </p:cNvPr>
                <p:cNvPicPr/>
                <p:nvPr/>
              </p:nvPicPr>
              <p:blipFill>
                <a:blip r:embed="rId104"/>
                <a:stretch>
                  <a:fillRect/>
                </a:stretch>
              </p:blipFill>
              <p:spPr>
                <a:xfrm>
                  <a:off x="8023880" y="5719964"/>
                  <a:ext cx="27720" cy="5724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81" name="Ink 80">
                  <a:extLst>
                    <a:ext uri="{FF2B5EF4-FFF2-40B4-BE49-F238E27FC236}">
                      <a16:creationId xmlns:a16="http://schemas.microsoft.com/office/drawing/2014/main" id="{ECFE126E-4DCC-46BE-A973-961171BD81C7}"/>
                    </a:ext>
                  </a:extLst>
                </p14:cNvPr>
                <p14:cNvContentPartPr/>
                <p14:nvPr/>
              </p14:nvContentPartPr>
              <p14:xfrm>
                <a:off x="8145560" y="5493884"/>
                <a:ext cx="144000" cy="209520"/>
              </p14:xfrm>
            </p:contentPart>
          </mc:Choice>
          <mc:Fallback xmlns="">
            <p:pic>
              <p:nvPicPr>
                <p:cNvPr id="81" name="Ink 80">
                  <a:extLst>
                    <a:ext uri="{FF2B5EF4-FFF2-40B4-BE49-F238E27FC236}">
                      <a16:creationId xmlns:a16="http://schemas.microsoft.com/office/drawing/2014/main" id="{ECFE126E-4DCC-46BE-A973-961171BD81C7}"/>
                    </a:ext>
                  </a:extLst>
                </p:cNvPr>
                <p:cNvPicPr/>
                <p:nvPr/>
              </p:nvPicPr>
              <p:blipFill>
                <a:blip r:embed="rId106"/>
                <a:stretch>
                  <a:fillRect/>
                </a:stretch>
              </p:blipFill>
              <p:spPr>
                <a:xfrm>
                  <a:off x="8136920" y="5485244"/>
                  <a:ext cx="161640" cy="22716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82" name="Ink 81">
                  <a:extLst>
                    <a:ext uri="{FF2B5EF4-FFF2-40B4-BE49-F238E27FC236}">
                      <a16:creationId xmlns:a16="http://schemas.microsoft.com/office/drawing/2014/main" id="{E8E2E4DA-A961-4DA1-B936-DEED4F223103}"/>
                    </a:ext>
                  </a:extLst>
                </p14:cNvPr>
                <p14:cNvContentPartPr/>
                <p14:nvPr/>
              </p14:nvContentPartPr>
              <p14:xfrm>
                <a:off x="8195960" y="5515484"/>
                <a:ext cx="54720" cy="312840"/>
              </p14:xfrm>
            </p:contentPart>
          </mc:Choice>
          <mc:Fallback xmlns="">
            <p:pic>
              <p:nvPicPr>
                <p:cNvPr id="82" name="Ink 81">
                  <a:extLst>
                    <a:ext uri="{FF2B5EF4-FFF2-40B4-BE49-F238E27FC236}">
                      <a16:creationId xmlns:a16="http://schemas.microsoft.com/office/drawing/2014/main" id="{E8E2E4DA-A961-4DA1-B936-DEED4F223103}"/>
                    </a:ext>
                  </a:extLst>
                </p:cNvPr>
                <p:cNvPicPr/>
                <p:nvPr/>
              </p:nvPicPr>
              <p:blipFill>
                <a:blip r:embed="rId108"/>
                <a:stretch>
                  <a:fillRect/>
                </a:stretch>
              </p:blipFill>
              <p:spPr>
                <a:xfrm>
                  <a:off x="8187320" y="5506484"/>
                  <a:ext cx="72360" cy="33048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87" name="Ink 86">
                  <a:extLst>
                    <a:ext uri="{FF2B5EF4-FFF2-40B4-BE49-F238E27FC236}">
                      <a16:creationId xmlns:a16="http://schemas.microsoft.com/office/drawing/2014/main" id="{B3B03B9C-EF8E-4D70-86A4-BA0B30E722F6}"/>
                    </a:ext>
                  </a:extLst>
                </p14:cNvPr>
                <p14:cNvContentPartPr/>
                <p14:nvPr/>
              </p14:nvContentPartPr>
              <p14:xfrm>
                <a:off x="8423480" y="5460044"/>
                <a:ext cx="26280" cy="290520"/>
              </p14:xfrm>
            </p:contentPart>
          </mc:Choice>
          <mc:Fallback xmlns="">
            <p:pic>
              <p:nvPicPr>
                <p:cNvPr id="87" name="Ink 86">
                  <a:extLst>
                    <a:ext uri="{FF2B5EF4-FFF2-40B4-BE49-F238E27FC236}">
                      <a16:creationId xmlns:a16="http://schemas.microsoft.com/office/drawing/2014/main" id="{B3B03B9C-EF8E-4D70-86A4-BA0B30E722F6}"/>
                    </a:ext>
                  </a:extLst>
                </p:cNvPr>
                <p:cNvPicPr/>
                <p:nvPr/>
              </p:nvPicPr>
              <p:blipFill>
                <a:blip r:embed="rId110"/>
                <a:stretch>
                  <a:fillRect/>
                </a:stretch>
              </p:blipFill>
              <p:spPr>
                <a:xfrm>
                  <a:off x="8414480" y="5451404"/>
                  <a:ext cx="43920" cy="308160"/>
                </a:xfrm>
                <a:prstGeom prst="rect">
                  <a:avLst/>
                </a:prstGeom>
              </p:spPr>
            </p:pic>
          </mc:Fallback>
        </mc:AlternateContent>
      </p:grpSp>
      <p:grpSp>
        <p:nvGrpSpPr>
          <p:cNvPr id="94" name="Group 93">
            <a:extLst>
              <a:ext uri="{FF2B5EF4-FFF2-40B4-BE49-F238E27FC236}">
                <a16:creationId xmlns:a16="http://schemas.microsoft.com/office/drawing/2014/main" id="{8513D61D-ED3B-40FC-8388-08BDFBF509F2}"/>
              </a:ext>
            </a:extLst>
          </p:cNvPr>
          <p:cNvGrpSpPr/>
          <p:nvPr/>
        </p:nvGrpSpPr>
        <p:grpSpPr>
          <a:xfrm>
            <a:off x="9103520" y="5272124"/>
            <a:ext cx="616680" cy="586440"/>
            <a:chOff x="9103520" y="5272124"/>
            <a:chExt cx="616680" cy="586440"/>
          </a:xfrm>
        </p:grpSpPr>
        <mc:AlternateContent xmlns:mc="http://schemas.openxmlformats.org/markup-compatibility/2006" xmlns:p14="http://schemas.microsoft.com/office/powerpoint/2010/main">
          <mc:Choice Requires="p14">
            <p:contentPart p14:bwMode="auto" r:id="rId111">
              <p14:nvContentPartPr>
                <p14:cNvPr id="90" name="Ink 89">
                  <a:extLst>
                    <a:ext uri="{FF2B5EF4-FFF2-40B4-BE49-F238E27FC236}">
                      <a16:creationId xmlns:a16="http://schemas.microsoft.com/office/drawing/2014/main" id="{931F25B5-E290-40F8-82BB-479DA3DF5260}"/>
                    </a:ext>
                  </a:extLst>
                </p14:cNvPr>
                <p14:cNvContentPartPr/>
                <p14:nvPr/>
              </p14:nvContentPartPr>
              <p14:xfrm>
                <a:off x="9103520" y="5338364"/>
                <a:ext cx="6840" cy="520200"/>
              </p14:xfrm>
            </p:contentPart>
          </mc:Choice>
          <mc:Fallback xmlns="">
            <p:pic>
              <p:nvPicPr>
                <p:cNvPr id="90" name="Ink 89">
                  <a:extLst>
                    <a:ext uri="{FF2B5EF4-FFF2-40B4-BE49-F238E27FC236}">
                      <a16:creationId xmlns:a16="http://schemas.microsoft.com/office/drawing/2014/main" id="{931F25B5-E290-40F8-82BB-479DA3DF5260}"/>
                    </a:ext>
                  </a:extLst>
                </p:cNvPr>
                <p:cNvPicPr/>
                <p:nvPr/>
              </p:nvPicPr>
              <p:blipFill>
                <a:blip r:embed="rId112"/>
                <a:stretch>
                  <a:fillRect/>
                </a:stretch>
              </p:blipFill>
              <p:spPr>
                <a:xfrm>
                  <a:off x="9094520" y="5329364"/>
                  <a:ext cx="24480" cy="53784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91" name="Ink 90">
                  <a:extLst>
                    <a:ext uri="{FF2B5EF4-FFF2-40B4-BE49-F238E27FC236}">
                      <a16:creationId xmlns:a16="http://schemas.microsoft.com/office/drawing/2014/main" id="{087F0F91-3758-463B-BDA1-61FBF0D034DA}"/>
                    </a:ext>
                  </a:extLst>
                </p14:cNvPr>
                <p14:cNvContentPartPr/>
                <p14:nvPr/>
              </p14:nvContentPartPr>
              <p14:xfrm>
                <a:off x="9264800" y="5744444"/>
                <a:ext cx="19800" cy="39600"/>
              </p14:xfrm>
            </p:contentPart>
          </mc:Choice>
          <mc:Fallback xmlns="">
            <p:pic>
              <p:nvPicPr>
                <p:cNvPr id="91" name="Ink 90">
                  <a:extLst>
                    <a:ext uri="{FF2B5EF4-FFF2-40B4-BE49-F238E27FC236}">
                      <a16:creationId xmlns:a16="http://schemas.microsoft.com/office/drawing/2014/main" id="{087F0F91-3758-463B-BDA1-61FBF0D034DA}"/>
                    </a:ext>
                  </a:extLst>
                </p:cNvPr>
                <p:cNvPicPr/>
                <p:nvPr/>
              </p:nvPicPr>
              <p:blipFill>
                <a:blip r:embed="rId114"/>
                <a:stretch>
                  <a:fillRect/>
                </a:stretch>
              </p:blipFill>
              <p:spPr>
                <a:xfrm>
                  <a:off x="9256160" y="5735804"/>
                  <a:ext cx="37440" cy="5724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92" name="Ink 91">
                  <a:extLst>
                    <a:ext uri="{FF2B5EF4-FFF2-40B4-BE49-F238E27FC236}">
                      <a16:creationId xmlns:a16="http://schemas.microsoft.com/office/drawing/2014/main" id="{59FF7077-9724-403D-93BA-C2497A2C4884}"/>
                    </a:ext>
                  </a:extLst>
                </p14:cNvPr>
                <p14:cNvContentPartPr/>
                <p14:nvPr/>
              </p14:nvContentPartPr>
              <p14:xfrm>
                <a:off x="9354800" y="5544644"/>
                <a:ext cx="128520" cy="303480"/>
              </p14:xfrm>
            </p:contentPart>
          </mc:Choice>
          <mc:Fallback xmlns="">
            <p:pic>
              <p:nvPicPr>
                <p:cNvPr id="92" name="Ink 91">
                  <a:extLst>
                    <a:ext uri="{FF2B5EF4-FFF2-40B4-BE49-F238E27FC236}">
                      <a16:creationId xmlns:a16="http://schemas.microsoft.com/office/drawing/2014/main" id="{59FF7077-9724-403D-93BA-C2497A2C4884}"/>
                    </a:ext>
                  </a:extLst>
                </p:cNvPr>
                <p:cNvPicPr/>
                <p:nvPr/>
              </p:nvPicPr>
              <p:blipFill>
                <a:blip r:embed="rId116"/>
                <a:stretch>
                  <a:fillRect/>
                </a:stretch>
              </p:blipFill>
              <p:spPr>
                <a:xfrm>
                  <a:off x="9345800" y="5535644"/>
                  <a:ext cx="146160" cy="32112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93" name="Ink 92">
                  <a:extLst>
                    <a:ext uri="{FF2B5EF4-FFF2-40B4-BE49-F238E27FC236}">
                      <a16:creationId xmlns:a16="http://schemas.microsoft.com/office/drawing/2014/main" id="{74918EEC-10A8-407B-A04E-7EB0B0F8674E}"/>
                    </a:ext>
                  </a:extLst>
                </p14:cNvPr>
                <p14:cNvContentPartPr/>
                <p14:nvPr/>
              </p14:nvContentPartPr>
              <p14:xfrm>
                <a:off x="9615440" y="5272124"/>
                <a:ext cx="104760" cy="522360"/>
              </p14:xfrm>
            </p:contentPart>
          </mc:Choice>
          <mc:Fallback xmlns="">
            <p:pic>
              <p:nvPicPr>
                <p:cNvPr id="93" name="Ink 92">
                  <a:extLst>
                    <a:ext uri="{FF2B5EF4-FFF2-40B4-BE49-F238E27FC236}">
                      <a16:creationId xmlns:a16="http://schemas.microsoft.com/office/drawing/2014/main" id="{74918EEC-10A8-407B-A04E-7EB0B0F8674E}"/>
                    </a:ext>
                  </a:extLst>
                </p:cNvPr>
                <p:cNvPicPr/>
                <p:nvPr/>
              </p:nvPicPr>
              <p:blipFill>
                <a:blip r:embed="rId118"/>
                <a:stretch>
                  <a:fillRect/>
                </a:stretch>
              </p:blipFill>
              <p:spPr>
                <a:xfrm>
                  <a:off x="9606800" y="5263124"/>
                  <a:ext cx="122400" cy="540000"/>
                </a:xfrm>
                <a:prstGeom prst="rect">
                  <a:avLst/>
                </a:prstGeom>
              </p:spPr>
            </p:pic>
          </mc:Fallback>
        </mc:AlternateContent>
      </p:grpSp>
      <p:grpSp>
        <p:nvGrpSpPr>
          <p:cNvPr id="98" name="Group 97">
            <a:extLst>
              <a:ext uri="{FF2B5EF4-FFF2-40B4-BE49-F238E27FC236}">
                <a16:creationId xmlns:a16="http://schemas.microsoft.com/office/drawing/2014/main" id="{8CC76563-9689-4DC6-B5CA-888D16AEDFFE}"/>
              </a:ext>
            </a:extLst>
          </p:cNvPr>
          <p:cNvGrpSpPr/>
          <p:nvPr/>
        </p:nvGrpSpPr>
        <p:grpSpPr>
          <a:xfrm>
            <a:off x="6982760" y="5410364"/>
            <a:ext cx="248760" cy="183960"/>
            <a:chOff x="6982760" y="5410364"/>
            <a:chExt cx="248760" cy="183960"/>
          </a:xfrm>
        </p:grpSpPr>
        <mc:AlternateContent xmlns:mc="http://schemas.openxmlformats.org/markup-compatibility/2006" xmlns:p14="http://schemas.microsoft.com/office/powerpoint/2010/main">
          <mc:Choice Requires="p14">
            <p:contentPart p14:bwMode="auto" r:id="rId119">
              <p14:nvContentPartPr>
                <p14:cNvPr id="96" name="Ink 95">
                  <a:extLst>
                    <a:ext uri="{FF2B5EF4-FFF2-40B4-BE49-F238E27FC236}">
                      <a16:creationId xmlns:a16="http://schemas.microsoft.com/office/drawing/2014/main" id="{820A0FA3-2DD7-4251-B943-29A937B93D76}"/>
                    </a:ext>
                  </a:extLst>
                </p14:cNvPr>
                <p14:cNvContentPartPr/>
                <p14:nvPr/>
              </p14:nvContentPartPr>
              <p14:xfrm>
                <a:off x="7007600" y="5410364"/>
                <a:ext cx="223920" cy="37440"/>
              </p14:xfrm>
            </p:contentPart>
          </mc:Choice>
          <mc:Fallback xmlns="">
            <p:pic>
              <p:nvPicPr>
                <p:cNvPr id="96" name="Ink 95">
                  <a:extLst>
                    <a:ext uri="{FF2B5EF4-FFF2-40B4-BE49-F238E27FC236}">
                      <a16:creationId xmlns:a16="http://schemas.microsoft.com/office/drawing/2014/main" id="{820A0FA3-2DD7-4251-B943-29A937B93D76}"/>
                    </a:ext>
                  </a:extLst>
                </p:cNvPr>
                <p:cNvPicPr/>
                <p:nvPr/>
              </p:nvPicPr>
              <p:blipFill>
                <a:blip r:embed="rId120"/>
                <a:stretch>
                  <a:fillRect/>
                </a:stretch>
              </p:blipFill>
              <p:spPr>
                <a:xfrm>
                  <a:off x="6998960" y="5401364"/>
                  <a:ext cx="241560" cy="5508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97" name="Ink 96">
                  <a:extLst>
                    <a:ext uri="{FF2B5EF4-FFF2-40B4-BE49-F238E27FC236}">
                      <a16:creationId xmlns:a16="http://schemas.microsoft.com/office/drawing/2014/main" id="{5AED181A-9C5A-4805-8481-21E16A08AEC5}"/>
                    </a:ext>
                  </a:extLst>
                </p14:cNvPr>
                <p14:cNvContentPartPr/>
                <p14:nvPr/>
              </p14:nvContentPartPr>
              <p14:xfrm>
                <a:off x="6982760" y="5568044"/>
                <a:ext cx="229320" cy="26280"/>
              </p14:xfrm>
            </p:contentPart>
          </mc:Choice>
          <mc:Fallback xmlns="">
            <p:pic>
              <p:nvPicPr>
                <p:cNvPr id="97" name="Ink 96">
                  <a:extLst>
                    <a:ext uri="{FF2B5EF4-FFF2-40B4-BE49-F238E27FC236}">
                      <a16:creationId xmlns:a16="http://schemas.microsoft.com/office/drawing/2014/main" id="{5AED181A-9C5A-4805-8481-21E16A08AEC5}"/>
                    </a:ext>
                  </a:extLst>
                </p:cNvPr>
                <p:cNvPicPr/>
                <p:nvPr/>
              </p:nvPicPr>
              <p:blipFill>
                <a:blip r:embed="rId122"/>
                <a:stretch>
                  <a:fillRect/>
                </a:stretch>
              </p:blipFill>
              <p:spPr>
                <a:xfrm>
                  <a:off x="6974120" y="5559044"/>
                  <a:ext cx="246960" cy="439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23">
            <p14:nvContentPartPr>
              <p14:cNvPr id="99" name="Ink 98">
                <a:extLst>
                  <a:ext uri="{FF2B5EF4-FFF2-40B4-BE49-F238E27FC236}">
                    <a16:creationId xmlns:a16="http://schemas.microsoft.com/office/drawing/2014/main" id="{86A7F47D-DADA-434D-B36D-E42A93B3C0D8}"/>
                  </a:ext>
                </a:extLst>
              </p14:cNvPr>
              <p14:cNvContentPartPr/>
              <p14:nvPr/>
            </p14:nvContentPartPr>
            <p14:xfrm>
              <a:off x="8629760" y="5662724"/>
              <a:ext cx="112320" cy="7200"/>
            </p14:xfrm>
          </p:contentPart>
        </mc:Choice>
        <mc:Fallback xmlns="">
          <p:pic>
            <p:nvPicPr>
              <p:cNvPr id="99" name="Ink 98">
                <a:extLst>
                  <a:ext uri="{FF2B5EF4-FFF2-40B4-BE49-F238E27FC236}">
                    <a16:creationId xmlns:a16="http://schemas.microsoft.com/office/drawing/2014/main" id="{86A7F47D-DADA-434D-B36D-E42A93B3C0D8}"/>
                  </a:ext>
                </a:extLst>
              </p:cNvPr>
              <p:cNvPicPr/>
              <p:nvPr/>
            </p:nvPicPr>
            <p:blipFill>
              <a:blip r:embed="rId124"/>
              <a:stretch>
                <a:fillRect/>
              </a:stretch>
            </p:blipFill>
            <p:spPr>
              <a:xfrm>
                <a:off x="8620760" y="5654084"/>
                <a:ext cx="129960" cy="24840"/>
              </a:xfrm>
              <a:prstGeom prst="rect">
                <a:avLst/>
              </a:prstGeom>
            </p:spPr>
          </p:pic>
        </mc:Fallback>
      </mc:AlternateContent>
      <p:grpSp>
        <p:nvGrpSpPr>
          <p:cNvPr id="105" name="Group 104">
            <a:extLst>
              <a:ext uri="{FF2B5EF4-FFF2-40B4-BE49-F238E27FC236}">
                <a16:creationId xmlns:a16="http://schemas.microsoft.com/office/drawing/2014/main" id="{307C42E8-0B2E-4929-914A-2A93AD1C9618}"/>
              </a:ext>
            </a:extLst>
          </p:cNvPr>
          <p:cNvGrpSpPr/>
          <p:nvPr/>
        </p:nvGrpSpPr>
        <p:grpSpPr>
          <a:xfrm>
            <a:off x="9988760" y="5179604"/>
            <a:ext cx="1654920" cy="862560"/>
            <a:chOff x="9988760" y="5179604"/>
            <a:chExt cx="1654920" cy="862560"/>
          </a:xfrm>
        </p:grpSpPr>
        <mc:AlternateContent xmlns:mc="http://schemas.openxmlformats.org/markup-compatibility/2006" xmlns:p14="http://schemas.microsoft.com/office/powerpoint/2010/main">
          <mc:Choice Requires="p14">
            <p:contentPart p14:bwMode="auto" r:id="rId125">
              <p14:nvContentPartPr>
                <p14:cNvPr id="100" name="Ink 99">
                  <a:extLst>
                    <a:ext uri="{FF2B5EF4-FFF2-40B4-BE49-F238E27FC236}">
                      <a16:creationId xmlns:a16="http://schemas.microsoft.com/office/drawing/2014/main" id="{CE2061AF-25E9-4CB5-A9C3-5333A88DD3C4}"/>
                    </a:ext>
                  </a:extLst>
                </p14:cNvPr>
                <p14:cNvContentPartPr/>
                <p14:nvPr/>
              </p14:nvContentPartPr>
              <p14:xfrm>
                <a:off x="9988760" y="5179604"/>
                <a:ext cx="182520" cy="813960"/>
              </p14:xfrm>
            </p:contentPart>
          </mc:Choice>
          <mc:Fallback xmlns="">
            <p:pic>
              <p:nvPicPr>
                <p:cNvPr id="100" name="Ink 99">
                  <a:extLst>
                    <a:ext uri="{FF2B5EF4-FFF2-40B4-BE49-F238E27FC236}">
                      <a16:creationId xmlns:a16="http://schemas.microsoft.com/office/drawing/2014/main" id="{CE2061AF-25E9-4CB5-A9C3-5333A88DD3C4}"/>
                    </a:ext>
                  </a:extLst>
                </p:cNvPr>
                <p:cNvPicPr/>
                <p:nvPr/>
              </p:nvPicPr>
              <p:blipFill>
                <a:blip r:embed="rId126"/>
                <a:stretch>
                  <a:fillRect/>
                </a:stretch>
              </p:blipFill>
              <p:spPr>
                <a:xfrm>
                  <a:off x="9980120" y="5170604"/>
                  <a:ext cx="200160" cy="83160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101" name="Ink 100">
                  <a:extLst>
                    <a:ext uri="{FF2B5EF4-FFF2-40B4-BE49-F238E27FC236}">
                      <a16:creationId xmlns:a16="http://schemas.microsoft.com/office/drawing/2014/main" id="{60DA4352-683C-4840-BACD-B55A08FAE923}"/>
                    </a:ext>
                  </a:extLst>
                </p14:cNvPr>
                <p14:cNvContentPartPr/>
                <p14:nvPr/>
              </p14:nvContentPartPr>
              <p14:xfrm>
                <a:off x="11434520" y="5244764"/>
                <a:ext cx="5400" cy="2160"/>
              </p14:xfrm>
            </p:contentPart>
          </mc:Choice>
          <mc:Fallback xmlns="">
            <p:pic>
              <p:nvPicPr>
                <p:cNvPr id="101" name="Ink 100">
                  <a:extLst>
                    <a:ext uri="{FF2B5EF4-FFF2-40B4-BE49-F238E27FC236}">
                      <a16:creationId xmlns:a16="http://schemas.microsoft.com/office/drawing/2014/main" id="{60DA4352-683C-4840-BACD-B55A08FAE923}"/>
                    </a:ext>
                  </a:extLst>
                </p:cNvPr>
                <p:cNvPicPr/>
                <p:nvPr/>
              </p:nvPicPr>
              <p:blipFill>
                <a:blip r:embed="rId128"/>
                <a:stretch>
                  <a:fillRect/>
                </a:stretch>
              </p:blipFill>
              <p:spPr>
                <a:xfrm>
                  <a:off x="11425880" y="5236124"/>
                  <a:ext cx="23040" cy="1980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102" name="Ink 101">
                  <a:extLst>
                    <a:ext uri="{FF2B5EF4-FFF2-40B4-BE49-F238E27FC236}">
                      <a16:creationId xmlns:a16="http://schemas.microsoft.com/office/drawing/2014/main" id="{429E7B3A-5040-4EDA-9566-5E7070BFACDF}"/>
                    </a:ext>
                  </a:extLst>
                </p14:cNvPr>
                <p14:cNvContentPartPr/>
                <p14:nvPr/>
              </p14:nvContentPartPr>
              <p14:xfrm>
                <a:off x="11291240" y="5246564"/>
                <a:ext cx="352440" cy="795600"/>
              </p14:xfrm>
            </p:contentPart>
          </mc:Choice>
          <mc:Fallback xmlns="">
            <p:pic>
              <p:nvPicPr>
                <p:cNvPr id="102" name="Ink 101">
                  <a:extLst>
                    <a:ext uri="{FF2B5EF4-FFF2-40B4-BE49-F238E27FC236}">
                      <a16:creationId xmlns:a16="http://schemas.microsoft.com/office/drawing/2014/main" id="{429E7B3A-5040-4EDA-9566-5E7070BFACDF}"/>
                    </a:ext>
                  </a:extLst>
                </p:cNvPr>
                <p:cNvPicPr/>
                <p:nvPr/>
              </p:nvPicPr>
              <p:blipFill>
                <a:blip r:embed="rId130"/>
                <a:stretch>
                  <a:fillRect/>
                </a:stretch>
              </p:blipFill>
              <p:spPr>
                <a:xfrm>
                  <a:off x="11282240" y="5237564"/>
                  <a:ext cx="370080" cy="81324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103" name="Ink 102">
                  <a:extLst>
                    <a:ext uri="{FF2B5EF4-FFF2-40B4-BE49-F238E27FC236}">
                      <a16:creationId xmlns:a16="http://schemas.microsoft.com/office/drawing/2014/main" id="{518A29EE-33AC-48B3-B330-4AF3E72FB863}"/>
                    </a:ext>
                  </a:extLst>
                </p14:cNvPr>
                <p14:cNvContentPartPr/>
                <p14:nvPr/>
              </p14:nvContentPartPr>
              <p14:xfrm>
                <a:off x="10240760" y="5469044"/>
                <a:ext cx="1019520" cy="51120"/>
              </p14:xfrm>
            </p:contentPart>
          </mc:Choice>
          <mc:Fallback xmlns="">
            <p:pic>
              <p:nvPicPr>
                <p:cNvPr id="103" name="Ink 102">
                  <a:extLst>
                    <a:ext uri="{FF2B5EF4-FFF2-40B4-BE49-F238E27FC236}">
                      <a16:creationId xmlns:a16="http://schemas.microsoft.com/office/drawing/2014/main" id="{518A29EE-33AC-48B3-B330-4AF3E72FB863}"/>
                    </a:ext>
                  </a:extLst>
                </p:cNvPr>
                <p:cNvPicPr/>
                <p:nvPr/>
              </p:nvPicPr>
              <p:blipFill>
                <a:blip r:embed="rId132"/>
                <a:stretch>
                  <a:fillRect/>
                </a:stretch>
              </p:blipFill>
              <p:spPr>
                <a:xfrm>
                  <a:off x="10232120" y="5460044"/>
                  <a:ext cx="1037160" cy="6876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104" name="Ink 103">
                  <a:extLst>
                    <a:ext uri="{FF2B5EF4-FFF2-40B4-BE49-F238E27FC236}">
                      <a16:creationId xmlns:a16="http://schemas.microsoft.com/office/drawing/2014/main" id="{D485D15A-B803-4C5E-8E13-185D9FB8AC46}"/>
                    </a:ext>
                  </a:extLst>
                </p14:cNvPr>
                <p14:cNvContentPartPr/>
                <p14:nvPr/>
              </p14:nvContentPartPr>
              <p14:xfrm>
                <a:off x="10381520" y="5593964"/>
                <a:ext cx="662400" cy="351720"/>
              </p14:xfrm>
            </p:contentPart>
          </mc:Choice>
          <mc:Fallback xmlns="">
            <p:pic>
              <p:nvPicPr>
                <p:cNvPr id="104" name="Ink 103">
                  <a:extLst>
                    <a:ext uri="{FF2B5EF4-FFF2-40B4-BE49-F238E27FC236}">
                      <a16:creationId xmlns:a16="http://schemas.microsoft.com/office/drawing/2014/main" id="{D485D15A-B803-4C5E-8E13-185D9FB8AC46}"/>
                    </a:ext>
                  </a:extLst>
                </p:cNvPr>
                <p:cNvPicPr/>
                <p:nvPr/>
              </p:nvPicPr>
              <p:blipFill>
                <a:blip r:embed="rId134"/>
                <a:stretch>
                  <a:fillRect/>
                </a:stretch>
              </p:blipFill>
              <p:spPr>
                <a:xfrm>
                  <a:off x="10372880" y="5584964"/>
                  <a:ext cx="680040" cy="369360"/>
                </a:xfrm>
                <a:prstGeom prst="rect">
                  <a:avLst/>
                </a:prstGeom>
              </p:spPr>
            </p:pic>
          </mc:Fallback>
        </mc:AlternateContent>
      </p:grpSp>
      <p:grpSp>
        <p:nvGrpSpPr>
          <p:cNvPr id="108" name="Group 107">
            <a:extLst>
              <a:ext uri="{FF2B5EF4-FFF2-40B4-BE49-F238E27FC236}">
                <a16:creationId xmlns:a16="http://schemas.microsoft.com/office/drawing/2014/main" id="{EF4D2A4F-3793-4DE4-9659-FCA643326918}"/>
              </a:ext>
            </a:extLst>
          </p:cNvPr>
          <p:cNvGrpSpPr/>
          <p:nvPr/>
        </p:nvGrpSpPr>
        <p:grpSpPr>
          <a:xfrm>
            <a:off x="10632080" y="5692964"/>
            <a:ext cx="355320" cy="277200"/>
            <a:chOff x="10632080" y="5692964"/>
            <a:chExt cx="355320" cy="277200"/>
          </a:xfrm>
        </p:grpSpPr>
        <mc:AlternateContent xmlns:mc="http://schemas.openxmlformats.org/markup-compatibility/2006" xmlns:p14="http://schemas.microsoft.com/office/powerpoint/2010/main">
          <mc:Choice Requires="p14">
            <p:contentPart p14:bwMode="auto" r:id="rId135">
              <p14:nvContentPartPr>
                <p14:cNvPr id="106" name="Ink 105">
                  <a:extLst>
                    <a:ext uri="{FF2B5EF4-FFF2-40B4-BE49-F238E27FC236}">
                      <a16:creationId xmlns:a16="http://schemas.microsoft.com/office/drawing/2014/main" id="{741E4D15-8CE6-4751-A5A9-940545796874}"/>
                    </a:ext>
                  </a:extLst>
                </p14:cNvPr>
                <p14:cNvContentPartPr/>
                <p14:nvPr/>
              </p14:nvContentPartPr>
              <p14:xfrm>
                <a:off x="10632080" y="5700164"/>
                <a:ext cx="106560" cy="237960"/>
              </p14:xfrm>
            </p:contentPart>
          </mc:Choice>
          <mc:Fallback xmlns="">
            <p:pic>
              <p:nvPicPr>
                <p:cNvPr id="106" name="Ink 105">
                  <a:extLst>
                    <a:ext uri="{FF2B5EF4-FFF2-40B4-BE49-F238E27FC236}">
                      <a16:creationId xmlns:a16="http://schemas.microsoft.com/office/drawing/2014/main" id="{741E4D15-8CE6-4751-A5A9-940545796874}"/>
                    </a:ext>
                  </a:extLst>
                </p:cNvPr>
                <p:cNvPicPr/>
                <p:nvPr/>
              </p:nvPicPr>
              <p:blipFill>
                <a:blip r:embed="rId136"/>
                <a:stretch>
                  <a:fillRect/>
                </a:stretch>
              </p:blipFill>
              <p:spPr>
                <a:xfrm>
                  <a:off x="10623440" y="5691164"/>
                  <a:ext cx="124200" cy="25560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107" name="Ink 106">
                  <a:extLst>
                    <a:ext uri="{FF2B5EF4-FFF2-40B4-BE49-F238E27FC236}">
                      <a16:creationId xmlns:a16="http://schemas.microsoft.com/office/drawing/2014/main" id="{E79314DD-116F-4F37-8F3C-61937790864F}"/>
                    </a:ext>
                  </a:extLst>
                </p14:cNvPr>
                <p14:cNvContentPartPr/>
                <p14:nvPr/>
              </p14:nvContentPartPr>
              <p14:xfrm>
                <a:off x="10825760" y="5692964"/>
                <a:ext cx="161640" cy="277200"/>
              </p14:xfrm>
            </p:contentPart>
          </mc:Choice>
          <mc:Fallback xmlns="">
            <p:pic>
              <p:nvPicPr>
                <p:cNvPr id="107" name="Ink 106">
                  <a:extLst>
                    <a:ext uri="{FF2B5EF4-FFF2-40B4-BE49-F238E27FC236}">
                      <a16:creationId xmlns:a16="http://schemas.microsoft.com/office/drawing/2014/main" id="{E79314DD-116F-4F37-8F3C-61937790864F}"/>
                    </a:ext>
                  </a:extLst>
                </p:cNvPr>
                <p:cNvPicPr/>
                <p:nvPr/>
              </p:nvPicPr>
              <p:blipFill>
                <a:blip r:embed="rId138"/>
                <a:stretch>
                  <a:fillRect/>
                </a:stretch>
              </p:blipFill>
              <p:spPr>
                <a:xfrm>
                  <a:off x="10817120" y="5684324"/>
                  <a:ext cx="179280" cy="294840"/>
                </a:xfrm>
                <a:prstGeom prst="rect">
                  <a:avLst/>
                </a:prstGeom>
              </p:spPr>
            </p:pic>
          </mc:Fallback>
        </mc:AlternateContent>
      </p:grpSp>
      <p:grpSp>
        <p:nvGrpSpPr>
          <p:cNvPr id="116" name="Group 115">
            <a:extLst>
              <a:ext uri="{FF2B5EF4-FFF2-40B4-BE49-F238E27FC236}">
                <a16:creationId xmlns:a16="http://schemas.microsoft.com/office/drawing/2014/main" id="{EBA1252E-091F-4106-AD01-57F93A02206E}"/>
              </a:ext>
            </a:extLst>
          </p:cNvPr>
          <p:cNvGrpSpPr/>
          <p:nvPr/>
        </p:nvGrpSpPr>
        <p:grpSpPr>
          <a:xfrm>
            <a:off x="10360280" y="5112284"/>
            <a:ext cx="910080" cy="313920"/>
            <a:chOff x="10360280" y="5112284"/>
            <a:chExt cx="910080" cy="313920"/>
          </a:xfrm>
        </p:grpSpPr>
        <mc:AlternateContent xmlns:mc="http://schemas.openxmlformats.org/markup-compatibility/2006" xmlns:p14="http://schemas.microsoft.com/office/powerpoint/2010/main">
          <mc:Choice Requires="p14">
            <p:contentPart p14:bwMode="auto" r:id="rId139">
              <p14:nvContentPartPr>
                <p14:cNvPr id="109" name="Ink 108">
                  <a:extLst>
                    <a:ext uri="{FF2B5EF4-FFF2-40B4-BE49-F238E27FC236}">
                      <a16:creationId xmlns:a16="http://schemas.microsoft.com/office/drawing/2014/main" id="{FAE3C8AD-25D0-4F48-8184-B5595B5A9EE1}"/>
                    </a:ext>
                  </a:extLst>
                </p14:cNvPr>
                <p14:cNvContentPartPr/>
                <p14:nvPr/>
              </p14:nvContentPartPr>
              <p14:xfrm>
                <a:off x="10360280" y="5122004"/>
                <a:ext cx="130320" cy="304200"/>
              </p14:xfrm>
            </p:contentPart>
          </mc:Choice>
          <mc:Fallback xmlns="">
            <p:pic>
              <p:nvPicPr>
                <p:cNvPr id="109" name="Ink 108">
                  <a:extLst>
                    <a:ext uri="{FF2B5EF4-FFF2-40B4-BE49-F238E27FC236}">
                      <a16:creationId xmlns:a16="http://schemas.microsoft.com/office/drawing/2014/main" id="{FAE3C8AD-25D0-4F48-8184-B5595B5A9EE1}"/>
                    </a:ext>
                  </a:extLst>
                </p:cNvPr>
                <p:cNvPicPr/>
                <p:nvPr/>
              </p:nvPicPr>
              <p:blipFill>
                <a:blip r:embed="rId140"/>
                <a:stretch>
                  <a:fillRect/>
                </a:stretch>
              </p:blipFill>
              <p:spPr>
                <a:xfrm>
                  <a:off x="10351640" y="5113004"/>
                  <a:ext cx="147960" cy="32184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110" name="Ink 109">
                  <a:extLst>
                    <a:ext uri="{FF2B5EF4-FFF2-40B4-BE49-F238E27FC236}">
                      <a16:creationId xmlns:a16="http://schemas.microsoft.com/office/drawing/2014/main" id="{A9329253-F518-4A91-B59B-A25F2987B5EC}"/>
                    </a:ext>
                  </a:extLst>
                </p14:cNvPr>
                <p14:cNvContentPartPr/>
                <p14:nvPr/>
              </p14:nvContentPartPr>
              <p14:xfrm>
                <a:off x="10587800" y="5196884"/>
                <a:ext cx="83520" cy="199800"/>
              </p14:xfrm>
            </p:contentPart>
          </mc:Choice>
          <mc:Fallback xmlns="">
            <p:pic>
              <p:nvPicPr>
                <p:cNvPr id="110" name="Ink 109">
                  <a:extLst>
                    <a:ext uri="{FF2B5EF4-FFF2-40B4-BE49-F238E27FC236}">
                      <a16:creationId xmlns:a16="http://schemas.microsoft.com/office/drawing/2014/main" id="{A9329253-F518-4A91-B59B-A25F2987B5EC}"/>
                    </a:ext>
                  </a:extLst>
                </p:cNvPr>
                <p:cNvPicPr/>
                <p:nvPr/>
              </p:nvPicPr>
              <p:blipFill>
                <a:blip r:embed="rId142"/>
                <a:stretch>
                  <a:fillRect/>
                </a:stretch>
              </p:blipFill>
              <p:spPr>
                <a:xfrm>
                  <a:off x="10578800" y="5187884"/>
                  <a:ext cx="101160" cy="21744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111" name="Ink 110">
                  <a:extLst>
                    <a:ext uri="{FF2B5EF4-FFF2-40B4-BE49-F238E27FC236}">
                      <a16:creationId xmlns:a16="http://schemas.microsoft.com/office/drawing/2014/main" id="{C146EB95-8680-4940-9DB0-C3C90769231C}"/>
                    </a:ext>
                  </a:extLst>
                </p14:cNvPr>
                <p14:cNvContentPartPr/>
                <p14:nvPr/>
              </p14:nvContentPartPr>
              <p14:xfrm>
                <a:off x="10757720" y="5296604"/>
                <a:ext cx="21600" cy="29160"/>
              </p14:xfrm>
            </p:contentPart>
          </mc:Choice>
          <mc:Fallback xmlns="">
            <p:pic>
              <p:nvPicPr>
                <p:cNvPr id="111" name="Ink 110">
                  <a:extLst>
                    <a:ext uri="{FF2B5EF4-FFF2-40B4-BE49-F238E27FC236}">
                      <a16:creationId xmlns:a16="http://schemas.microsoft.com/office/drawing/2014/main" id="{C146EB95-8680-4940-9DB0-C3C90769231C}"/>
                    </a:ext>
                  </a:extLst>
                </p:cNvPr>
                <p:cNvPicPr/>
                <p:nvPr/>
              </p:nvPicPr>
              <p:blipFill>
                <a:blip r:embed="rId144"/>
                <a:stretch>
                  <a:fillRect/>
                </a:stretch>
              </p:blipFill>
              <p:spPr>
                <a:xfrm>
                  <a:off x="10749080" y="5287604"/>
                  <a:ext cx="39240" cy="4680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112" name="Ink 111">
                  <a:extLst>
                    <a:ext uri="{FF2B5EF4-FFF2-40B4-BE49-F238E27FC236}">
                      <a16:creationId xmlns:a16="http://schemas.microsoft.com/office/drawing/2014/main" id="{9DC69B4F-0571-4BF7-822A-C2D92D158FC1}"/>
                    </a:ext>
                  </a:extLst>
                </p14:cNvPr>
                <p14:cNvContentPartPr/>
                <p14:nvPr/>
              </p14:nvContentPartPr>
              <p14:xfrm>
                <a:off x="10847000" y="5149364"/>
                <a:ext cx="81360" cy="232560"/>
              </p14:xfrm>
            </p:contentPart>
          </mc:Choice>
          <mc:Fallback xmlns="">
            <p:pic>
              <p:nvPicPr>
                <p:cNvPr id="112" name="Ink 111">
                  <a:extLst>
                    <a:ext uri="{FF2B5EF4-FFF2-40B4-BE49-F238E27FC236}">
                      <a16:creationId xmlns:a16="http://schemas.microsoft.com/office/drawing/2014/main" id="{9DC69B4F-0571-4BF7-822A-C2D92D158FC1}"/>
                    </a:ext>
                  </a:extLst>
                </p:cNvPr>
                <p:cNvPicPr/>
                <p:nvPr/>
              </p:nvPicPr>
              <p:blipFill>
                <a:blip r:embed="rId146"/>
                <a:stretch>
                  <a:fillRect/>
                </a:stretch>
              </p:blipFill>
              <p:spPr>
                <a:xfrm>
                  <a:off x="10838360" y="5140364"/>
                  <a:ext cx="99000" cy="25020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114" name="Ink 113">
                  <a:extLst>
                    <a:ext uri="{FF2B5EF4-FFF2-40B4-BE49-F238E27FC236}">
                      <a16:creationId xmlns:a16="http://schemas.microsoft.com/office/drawing/2014/main" id="{1A9A784C-2F1B-4733-A0F9-20EF162E119F}"/>
                    </a:ext>
                  </a:extLst>
                </p14:cNvPr>
                <p14:cNvContentPartPr/>
                <p14:nvPr/>
              </p14:nvContentPartPr>
              <p14:xfrm>
                <a:off x="11016200" y="5112284"/>
                <a:ext cx="63720" cy="271080"/>
              </p14:xfrm>
            </p:contentPart>
          </mc:Choice>
          <mc:Fallback xmlns="">
            <p:pic>
              <p:nvPicPr>
                <p:cNvPr id="114" name="Ink 113">
                  <a:extLst>
                    <a:ext uri="{FF2B5EF4-FFF2-40B4-BE49-F238E27FC236}">
                      <a16:creationId xmlns:a16="http://schemas.microsoft.com/office/drawing/2014/main" id="{1A9A784C-2F1B-4733-A0F9-20EF162E119F}"/>
                    </a:ext>
                  </a:extLst>
                </p:cNvPr>
                <p:cNvPicPr/>
                <p:nvPr/>
              </p:nvPicPr>
              <p:blipFill>
                <a:blip r:embed="rId148"/>
                <a:stretch>
                  <a:fillRect/>
                </a:stretch>
              </p:blipFill>
              <p:spPr>
                <a:xfrm>
                  <a:off x="11007200" y="5103644"/>
                  <a:ext cx="81360" cy="288720"/>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115" name="Ink 114">
                  <a:extLst>
                    <a:ext uri="{FF2B5EF4-FFF2-40B4-BE49-F238E27FC236}">
                      <a16:creationId xmlns:a16="http://schemas.microsoft.com/office/drawing/2014/main" id="{510A499C-770E-4E15-9954-0EBB0C5E1428}"/>
                    </a:ext>
                  </a:extLst>
                </p14:cNvPr>
                <p14:cNvContentPartPr/>
                <p14:nvPr/>
              </p14:nvContentPartPr>
              <p14:xfrm>
                <a:off x="11209160" y="5201924"/>
                <a:ext cx="61200" cy="86040"/>
              </p14:xfrm>
            </p:contentPart>
          </mc:Choice>
          <mc:Fallback xmlns="">
            <p:pic>
              <p:nvPicPr>
                <p:cNvPr id="115" name="Ink 114">
                  <a:extLst>
                    <a:ext uri="{FF2B5EF4-FFF2-40B4-BE49-F238E27FC236}">
                      <a16:creationId xmlns:a16="http://schemas.microsoft.com/office/drawing/2014/main" id="{510A499C-770E-4E15-9954-0EBB0C5E1428}"/>
                    </a:ext>
                  </a:extLst>
                </p:cNvPr>
                <p:cNvPicPr/>
                <p:nvPr/>
              </p:nvPicPr>
              <p:blipFill>
                <a:blip r:embed="rId150"/>
                <a:stretch>
                  <a:fillRect/>
                </a:stretch>
              </p:blipFill>
              <p:spPr>
                <a:xfrm>
                  <a:off x="11200160" y="5193284"/>
                  <a:ext cx="78840" cy="103680"/>
                </a:xfrm>
                <a:prstGeom prst="rect">
                  <a:avLst/>
                </a:prstGeom>
              </p:spPr>
            </p:pic>
          </mc:Fallback>
        </mc:AlternateContent>
      </p:grpSp>
    </p:spTree>
    <p:extLst>
      <p:ext uri="{BB962C8B-B14F-4D97-AF65-F5344CB8AC3E}">
        <p14:creationId xmlns:p14="http://schemas.microsoft.com/office/powerpoint/2010/main" val="34060216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463</TotalTime>
  <Words>2126</Words>
  <Application>Microsoft Office PowerPoint</Application>
  <PresentationFormat>Widescreen</PresentationFormat>
  <Paragraphs>80</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Operation Sleep Enough!</vt:lpstr>
      <vt:lpstr>Process Improvement Project – More Sleep Per night</vt:lpstr>
      <vt:lpstr>What’s going on?</vt:lpstr>
      <vt:lpstr>Data Stratification Tree</vt:lpstr>
      <vt:lpstr>Data Collection Method</vt:lpstr>
      <vt:lpstr>SQL</vt:lpstr>
      <vt:lpstr>Sample Size Calculation</vt:lpstr>
      <vt:lpstr>Measure of Central Tendency</vt:lpstr>
      <vt:lpstr>Confidence Interval</vt:lpstr>
      <vt:lpstr>Linear Regression Analysis</vt:lpstr>
      <vt:lpstr>Chi Square Test</vt:lpstr>
      <vt:lpstr>Run Chart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Jiebin Zhu</dc:creator>
  <cp:lastModifiedBy>Jiebin Zhu</cp:lastModifiedBy>
  <cp:revision>118</cp:revision>
  <dcterms:created xsi:type="dcterms:W3CDTF">2020-11-11T03:04:57Z</dcterms:created>
  <dcterms:modified xsi:type="dcterms:W3CDTF">2022-03-16T03:03:00Z</dcterms:modified>
</cp:coreProperties>
</file>