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17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46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0F71-6559-4C54-9C9C-173D80A981F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AE950C-092A-4AB5-8EC5-2422E525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zhu11@syr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BF0-539F-4D56-8639-0AD1F19C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7925" y="1369871"/>
            <a:ext cx="9787976" cy="2387600"/>
          </a:xfrm>
        </p:spPr>
        <p:txBody>
          <a:bodyPr>
            <a:normAutofit/>
          </a:bodyPr>
          <a:lstStyle/>
          <a:p>
            <a:r>
              <a:rPr lang="en-US" b="1" dirty="0"/>
              <a:t>Portfolio Milestone </a:t>
            </a:r>
            <a:br>
              <a:rPr lang="en-US" b="1" dirty="0"/>
            </a:br>
            <a:r>
              <a:rPr lang="en-US" b="1" dirty="0"/>
              <a:t>Winter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AD304-9674-4138-8D3D-6D7651BA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115" y="3892703"/>
            <a:ext cx="7766936" cy="10968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Syracuse University</a:t>
            </a:r>
          </a:p>
          <a:p>
            <a:r>
              <a:rPr lang="en-US" b="1" dirty="0"/>
              <a:t>MS Applied Data Science</a:t>
            </a:r>
          </a:p>
          <a:p>
            <a:r>
              <a:rPr lang="en-US" b="1" dirty="0"/>
              <a:t>Jiebin Zhu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1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2B6E-06B8-4582-B876-116CC06A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MBC 638 – Data Analysis and Decision Making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65A9-331C-4E09-8FE1-48B8A871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069" y="1665576"/>
            <a:ext cx="2756324" cy="3880773"/>
          </a:xfrm>
        </p:spPr>
        <p:txBody>
          <a:bodyPr/>
          <a:lstStyle/>
          <a:p>
            <a:r>
              <a:rPr lang="en-US" dirty="0"/>
              <a:t>Learning Goals</a:t>
            </a:r>
          </a:p>
          <a:p>
            <a:pPr lvl="1"/>
            <a:r>
              <a:rPr lang="en-US" sz="1400" i="1" dirty="0"/>
              <a:t>Identify patterns in data via visualization, statistical analysis, and data mining</a:t>
            </a:r>
          </a:p>
          <a:p>
            <a:pPr lvl="1"/>
            <a:r>
              <a:rPr lang="en-US" sz="1400" i="1" dirty="0"/>
              <a:t>Develop a plan of action to implement the business decisions derived from the analyses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1BB66-C204-43FB-A00C-6F1E29C7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72"/>
            <a:ext cx="7583332" cy="43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1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69FC-4AFE-44FA-9AAC-F4912D4A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987C5FE7-0A51-4E2D-A509-2C7EF3C06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95" y="1930400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235251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3C10-E75C-409F-B61A-DA7024F2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32" y="3589867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me at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jzhu11@syr.edu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1DCF5-41EE-4EA3-AB33-C02845EF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126" y="2483110"/>
            <a:ext cx="4003266" cy="950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05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DCF5-41EE-4EA3-AB33-C02845EF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3C10-E75C-409F-B61A-DA7024F2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Overview</a:t>
            </a:r>
          </a:p>
          <a:p>
            <a:r>
              <a:rPr lang="de-DE" dirty="0"/>
              <a:t>IST 618 – Information Policy</a:t>
            </a:r>
          </a:p>
          <a:p>
            <a:r>
              <a:rPr lang="en-US" dirty="0"/>
              <a:t>IST 652 – Scripting for Data Analysis</a:t>
            </a:r>
          </a:p>
          <a:p>
            <a:r>
              <a:rPr lang="en-US" dirty="0"/>
              <a:t>IST 664 – Natural Language Processing</a:t>
            </a:r>
          </a:p>
          <a:p>
            <a:r>
              <a:rPr lang="en-US" dirty="0"/>
              <a:t>IST 707 – Data Analytics</a:t>
            </a:r>
          </a:p>
          <a:p>
            <a:r>
              <a:rPr lang="en-US" dirty="0"/>
              <a:t>IST 718 – Big Data Analytics</a:t>
            </a:r>
          </a:p>
          <a:p>
            <a:r>
              <a:rPr lang="en-US" dirty="0"/>
              <a:t>MBC 638 – Data Analysis and Decision Making</a:t>
            </a:r>
          </a:p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1021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C9B1-8E1F-4A55-8B7E-AA79D2C2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7E4C-B5C7-42BE-AE09-02D0AFD2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36276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Syracuse University </a:t>
            </a:r>
          </a:p>
          <a:p>
            <a:pPr lvl="1"/>
            <a:r>
              <a:rPr lang="en-US" sz="2000" dirty="0"/>
              <a:t>B.S. Finance ’20</a:t>
            </a:r>
          </a:p>
          <a:p>
            <a:pPr lvl="1"/>
            <a:r>
              <a:rPr lang="en-US" sz="2000" dirty="0"/>
              <a:t>B.S. Info. Management &amp; Technology ’20</a:t>
            </a:r>
          </a:p>
          <a:p>
            <a:pPr lvl="1"/>
            <a:r>
              <a:rPr lang="en-US" sz="2000" dirty="0"/>
              <a:t>M.S. Applied Data Science ’22</a:t>
            </a:r>
          </a:p>
          <a:p>
            <a:r>
              <a:rPr lang="en-US" sz="2000" dirty="0"/>
              <a:t>Wayfair</a:t>
            </a:r>
          </a:p>
          <a:p>
            <a:pPr lvl="1"/>
            <a:r>
              <a:rPr lang="en-US" sz="2000" dirty="0"/>
              <a:t>Product Associate</a:t>
            </a:r>
          </a:p>
        </p:txBody>
      </p:sp>
      <p:pic>
        <p:nvPicPr>
          <p:cNvPr id="5" name="Picture 4" descr="A person standing in a grassy area with a building in the background&#10;&#10;Description automatically generated with low confidence">
            <a:extLst>
              <a:ext uri="{FF2B5EF4-FFF2-40B4-BE49-F238E27FC236}">
                <a16:creationId xmlns:a16="http://schemas.microsoft.com/office/drawing/2014/main" id="{C45B0ADA-C769-4665-A99C-47577C21B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"/>
          <a:stretch/>
        </p:blipFill>
        <p:spPr>
          <a:xfrm rot="5400000">
            <a:off x="6266720" y="932720"/>
            <a:ext cx="6858000" cy="4992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483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4D1C-9ED8-4804-95C5-205170A5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44B8-9D2B-403E-B7D7-5D1BBC2D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Describe a broad overview of the major practice areas in data science.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Collect and organize data.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Identify patterns in data via visualization, statistical analysis, and data mining.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Develop alternative strategies based on the data.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Develop a plan of action to implement the business decisions derived from the analyses.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Demonstrate communication skills regarding data and its analysis for managers, IT professionals, programmers, statisticians, and other relevant professionals in their organization.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Synthesis the ethical dimensions of data science practice (e.g., privacy)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6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AFAE-848B-4348-B9CD-52E7BB16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618 – Information Policy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C4B1-843F-4266-98E1-ED56C426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Learning Goal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/>
              <a:t>Synthesis the ethical dimensions of data science practice (e.g., privacy)</a:t>
            </a:r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floor, wooden, indoor&#10;&#10;Description automatically generated">
            <a:extLst>
              <a:ext uri="{FF2B5EF4-FFF2-40B4-BE49-F238E27FC236}">
                <a16:creationId xmlns:a16="http://schemas.microsoft.com/office/drawing/2014/main" id="{10531C92-9B26-45EA-AFCE-7DE190C71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78" y="2949658"/>
            <a:ext cx="4390049" cy="2926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4D546-FB5A-49AE-8615-8AC1F8E831DA}"/>
              </a:ext>
            </a:extLst>
          </p:cNvPr>
          <p:cNvSpPr txBox="1"/>
          <p:nvPr/>
        </p:nvSpPr>
        <p:spPr>
          <a:xfrm>
            <a:off x="7624583" y="742520"/>
            <a:ext cx="1931928" cy="81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CDB2-1128-487F-B3B9-C5EDC43F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300"/>
              <a:t>IST 652 – Scripting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38D6-9152-4BF6-9B20-6C7EB81D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3865741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Learning Goals</a:t>
            </a:r>
          </a:p>
          <a:p>
            <a:pPr lvl="1">
              <a:lnSpc>
                <a:spcPct val="90000"/>
              </a:lnSpc>
            </a:pPr>
            <a:r>
              <a:rPr lang="en-US" sz="1300" i="1" dirty="0"/>
              <a:t>Collect and organize data</a:t>
            </a:r>
          </a:p>
          <a:p>
            <a:pPr lvl="1">
              <a:lnSpc>
                <a:spcPct val="90000"/>
              </a:lnSpc>
            </a:pPr>
            <a:r>
              <a:rPr lang="en-US" sz="1300" i="1" dirty="0"/>
              <a:t>Identify patterns in data via visualization, statistical analysis, and data mining.</a:t>
            </a:r>
          </a:p>
          <a:p>
            <a:pPr lvl="1">
              <a:lnSpc>
                <a:spcPct val="90000"/>
              </a:lnSpc>
            </a:pPr>
            <a:r>
              <a:rPr lang="en-US" sz="1300" i="1" dirty="0"/>
              <a:t>Demonstrate communication skills regarding data and its analysis for managers, IT professionals, programmers, statisticians, and other relevant professionals in their organization.</a:t>
            </a:r>
          </a:p>
          <a:p>
            <a:pPr lvl="1">
              <a:lnSpc>
                <a:spcPct val="90000"/>
              </a:lnSpc>
            </a:pPr>
            <a:r>
              <a:rPr lang="en-US" sz="1300" i="1" dirty="0"/>
              <a:t>Develop a plan of action to implement the business decisions derived from the analyses.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4" name="Google Shape;113;p20" descr="Chart, bar chart&#10;&#10;Description automatically generated">
            <a:extLst>
              <a:ext uri="{FF2B5EF4-FFF2-40B4-BE49-F238E27FC236}">
                <a16:creationId xmlns:a16="http://schemas.microsoft.com/office/drawing/2014/main" id="{D9C1490E-CB9D-4352-B310-1304234F701B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81449" y="1847898"/>
            <a:ext cx="5033105" cy="3416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86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4E2-83C6-481C-B0D1-57190101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IST 664 –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D2B7-684E-43B5-BEDE-3F61D529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/>
              <a:t>Learning Goals</a:t>
            </a:r>
          </a:p>
          <a:p>
            <a:pPr lvl="1"/>
            <a:r>
              <a:rPr lang="en-US" i="1"/>
              <a:t>Demonstrate communication skills regarding data and its analysis for managers, IT professionals, programmers, statisticians, and other relevant professionals in their organization.</a:t>
            </a:r>
          </a:p>
          <a:p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F078BFB-48DB-43C0-A827-7C326EB7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7" y="704265"/>
            <a:ext cx="5421162" cy="2412417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33B669F-5152-43D2-9E1D-171B75DE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38" y="3486547"/>
            <a:ext cx="5421162" cy="2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5974-5C1F-4F01-A133-4E09E89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707 – Data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5CCC-25F2-4E06-8E35-AA40C424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  <a:p>
            <a:pPr lvl="1"/>
            <a:r>
              <a:rPr lang="en-US" sz="1400" i="1" dirty="0"/>
              <a:t>Describe a broad overview of the major practice areas in data science</a:t>
            </a:r>
          </a:p>
          <a:p>
            <a:pPr lvl="1"/>
            <a:r>
              <a:rPr lang="en-US" sz="1400" i="1" dirty="0"/>
              <a:t>Develop alternative strategies based on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DAC0D-08ED-44BE-B87B-B1974BA4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538117"/>
            <a:ext cx="7812792" cy="33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9709-0678-4283-BFCC-A0FAFF9B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IST 718 – Big Data Analytics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326132B-09DE-4F49-948F-4FD1E262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76" y="2159331"/>
            <a:ext cx="4961485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8820-834D-4442-9298-033825BE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Learning Goals</a:t>
            </a:r>
          </a:p>
          <a:p>
            <a:pPr lvl="1"/>
            <a:r>
              <a:rPr lang="en-US" sz="1500" i="1" dirty="0"/>
              <a:t>Collect and organize data</a:t>
            </a:r>
          </a:p>
          <a:p>
            <a:pPr lvl="1"/>
            <a:r>
              <a:rPr lang="en-US" sz="1500" i="1" dirty="0"/>
              <a:t>Develop alternative strategies based on the data.</a:t>
            </a:r>
          </a:p>
          <a:p>
            <a:pPr lvl="1"/>
            <a:r>
              <a:rPr lang="en-US" sz="1500" i="1" dirty="0"/>
              <a:t>Identify patterns in data via visualization, statistical analysis, and data mining.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70793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418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Portfolio Milestone  Winter 2022</vt:lpstr>
      <vt:lpstr>Topics</vt:lpstr>
      <vt:lpstr>About me</vt:lpstr>
      <vt:lpstr>Overview</vt:lpstr>
      <vt:lpstr>IST 618 – Information Policy </vt:lpstr>
      <vt:lpstr>IST 652 – Scripting for Data Analysis</vt:lpstr>
      <vt:lpstr>IST 664 – Natural Language Processing</vt:lpstr>
      <vt:lpstr>IST 707 – Data Analytics </vt:lpstr>
      <vt:lpstr>IST 718 – Big Data Analytics</vt:lpstr>
      <vt:lpstr>MBC 638 – Data Analysis and Decision Making</vt:lpstr>
      <vt:lpstr>Reflection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Milestone  Winter 2022</dc:title>
  <dc:creator>Jiebin Zhu</dc:creator>
  <cp:lastModifiedBy>Jiebin Zhu</cp:lastModifiedBy>
  <cp:revision>2</cp:revision>
  <dcterms:created xsi:type="dcterms:W3CDTF">2022-03-17T22:02:59Z</dcterms:created>
  <dcterms:modified xsi:type="dcterms:W3CDTF">2022-03-18T02:19:36Z</dcterms:modified>
</cp:coreProperties>
</file>