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0" r:id="rId2"/>
    <p:sldId id="323" r:id="rId3"/>
    <p:sldId id="326" r:id="rId4"/>
    <p:sldId id="318" r:id="rId5"/>
    <p:sldId id="341" r:id="rId6"/>
    <p:sldId id="324" r:id="rId7"/>
    <p:sldId id="342" r:id="rId8"/>
    <p:sldId id="351" r:id="rId9"/>
    <p:sldId id="296" r:id="rId10"/>
    <p:sldId id="337" r:id="rId11"/>
    <p:sldId id="343" r:id="rId12"/>
    <p:sldId id="339" r:id="rId13"/>
    <p:sldId id="289" r:id="rId14"/>
    <p:sldId id="348" r:id="rId15"/>
    <p:sldId id="345" r:id="rId16"/>
    <p:sldId id="350" r:id="rId17"/>
    <p:sldId id="349" r:id="rId18"/>
    <p:sldId id="346" r:id="rId19"/>
    <p:sldId id="336" r:id="rId20"/>
    <p:sldId id="327" r:id="rId21"/>
  </p:sldIdLst>
  <p:sldSz cx="12192000" cy="6858000"/>
  <p:notesSz cx="6858000" cy="105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来宾用户" initials="来宾" lastIdx="4" clrIdx="0"/>
  <p:cmAuthor id="2" name="Guest User" initials="GU" lastIdx="2" clrIdx="1"/>
  <p:cmAuthor id="3" name="Harshit Arora" initials="HA" lastIdx="23" clrIdx="2">
    <p:extLst>
      <p:ext uri="{19B8F6BF-5375-455C-9EA6-DF929625EA0E}">
        <p15:presenceInfo xmlns:p15="http://schemas.microsoft.com/office/powerpoint/2012/main" userId="069c084a9d14281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9BEF0"/>
    <a:srgbClr val="FFC000"/>
    <a:srgbClr val="A5A5A5"/>
    <a:srgbClr val="000000"/>
    <a:srgbClr val="107DC8"/>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24" autoAdjust="0"/>
  </p:normalViewPr>
  <p:slideViewPr>
    <p:cSldViewPr snapToGrid="0">
      <p:cViewPr varScale="1">
        <p:scale>
          <a:sx n="87" d="100"/>
          <a:sy n="87" d="100"/>
        </p:scale>
        <p:origin x="9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DFD1A6-C3BA-4F5C-9FCA-D65EA8CE8C1D}" type="doc">
      <dgm:prSet loTypeId="urn:microsoft.com/office/officeart/2005/8/layout/cycle5" loCatId="cycle" qsTypeId="urn:microsoft.com/office/officeart/2005/8/quickstyle/3d4" qsCatId="3D" csTypeId="urn:microsoft.com/office/officeart/2005/8/colors/colorful3" csCatId="colorful" phldr="1"/>
      <dgm:spPr/>
    </dgm:pt>
    <dgm:pt modelId="{7A7F3960-AF58-4C38-9E7D-6738E8BE4D20}" type="pres">
      <dgm:prSet presAssocID="{6ADFD1A6-C3BA-4F5C-9FCA-D65EA8CE8C1D}" presName="cycle" presStyleCnt="0">
        <dgm:presLayoutVars>
          <dgm:dir/>
          <dgm:resizeHandles val="exact"/>
        </dgm:presLayoutVars>
      </dgm:prSet>
      <dgm:spPr/>
    </dgm:pt>
  </dgm:ptLst>
  <dgm:cxnLst>
    <dgm:cxn modelId="{BC10D8BD-93B8-4670-B7FC-9DE4D97E0C55}" type="presOf" srcId="{6ADFD1A6-C3BA-4F5C-9FCA-D65EA8CE8C1D}" destId="{7A7F3960-AF58-4C38-9E7D-6738E8BE4D20}" srcOrd="0"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EBD5948-7ECC-4F5C-8D73-879B3653632C}" type="doc">
      <dgm:prSet loTypeId="urn:microsoft.com/office/officeart/2005/8/layout/hChevron3" loCatId="process" qsTypeId="urn:microsoft.com/office/officeart/2005/8/quickstyle/simple1" qsCatId="simple" csTypeId="urn:microsoft.com/office/officeart/2005/8/colors/accent1_4" csCatId="accent1" phldr="1"/>
      <dgm:spPr/>
    </dgm:pt>
    <dgm:pt modelId="{C9EF749E-4A28-4455-A606-5BE9D28A4E0A}">
      <dgm:prSet phldrT="[Text]" custT="1"/>
      <dgm:spPr>
        <a:solidFill>
          <a:schemeClr val="tx1"/>
        </a:solidFill>
      </dgm:spPr>
      <dgm:t>
        <a:bodyPr/>
        <a:lstStyle/>
        <a:p>
          <a:pPr algn="l"/>
          <a:r>
            <a:rPr lang="en-MU" sz="1300" b="1" baseline="0">
              <a:solidFill>
                <a:schemeClr val="bg2"/>
              </a:solidFill>
            </a:rPr>
            <a:t>Business Understanding</a:t>
          </a:r>
          <a:endParaRPr lang="en-US" sz="1300" b="1" baseline="0">
            <a:solidFill>
              <a:schemeClr val="bg2"/>
            </a:solidFill>
          </a:endParaRPr>
        </a:p>
      </dgm:t>
    </dgm:pt>
    <dgm:pt modelId="{4A87DBA5-BBCB-498D-BA0D-4E0059400FA6}" type="parTrans" cxnId="{9572270A-7611-4776-A895-D6726B44FF0B}">
      <dgm:prSet/>
      <dgm:spPr/>
      <dgm:t>
        <a:bodyPr/>
        <a:lstStyle/>
        <a:p>
          <a:endParaRPr lang="en-US"/>
        </a:p>
      </dgm:t>
    </dgm:pt>
    <dgm:pt modelId="{D5973627-9F6C-4A2B-BE5A-7FCF9925CAEF}" type="sibTrans" cxnId="{9572270A-7611-4776-A895-D6726B44FF0B}">
      <dgm:prSet/>
      <dgm:spPr/>
      <dgm:t>
        <a:bodyPr/>
        <a:lstStyle/>
        <a:p>
          <a:endParaRPr lang="en-US"/>
        </a:p>
      </dgm:t>
    </dgm:pt>
    <dgm:pt modelId="{1F1370B8-1137-428F-8F79-008F248BC723}">
      <dgm:prSet phldrT="[Text]" custT="1"/>
      <dgm:spPr>
        <a:solidFill>
          <a:schemeClr val="tx1"/>
        </a:solidFill>
      </dgm:spPr>
      <dgm:t>
        <a:bodyPr/>
        <a:lstStyle/>
        <a:p>
          <a:pPr algn="l"/>
          <a:r>
            <a:rPr lang="en-MU" sz="1400" b="1">
              <a:solidFill>
                <a:schemeClr val="bg1"/>
              </a:solidFill>
            </a:rPr>
            <a:t>Evaluation</a:t>
          </a:r>
          <a:endParaRPr lang="en-US" sz="1400" b="1">
            <a:solidFill>
              <a:schemeClr val="bg1"/>
            </a:solidFill>
          </a:endParaRPr>
        </a:p>
      </dgm:t>
    </dgm:pt>
    <dgm:pt modelId="{64FBA6C6-7C35-491A-9EBC-E126D35DAA58}" type="parTrans" cxnId="{C6D4D686-A378-4B09-A3CF-6B9C0414E1FA}">
      <dgm:prSet/>
      <dgm:spPr/>
      <dgm:t>
        <a:bodyPr/>
        <a:lstStyle/>
        <a:p>
          <a:endParaRPr lang="en-US"/>
        </a:p>
      </dgm:t>
    </dgm:pt>
    <dgm:pt modelId="{EFBF7EB3-D07E-489D-A57D-853F2EA89BF7}" type="sibTrans" cxnId="{C6D4D686-A378-4B09-A3CF-6B9C0414E1FA}">
      <dgm:prSet/>
      <dgm:spPr/>
      <dgm:t>
        <a:bodyPr/>
        <a:lstStyle/>
        <a:p>
          <a:endParaRPr lang="en-US"/>
        </a:p>
      </dgm:t>
    </dgm:pt>
    <dgm:pt modelId="{BC6FE305-4E56-4ED6-9B60-CC928CC75646}">
      <dgm:prSet phldrT="[Text]" custT="1"/>
      <dgm:spPr>
        <a:solidFill>
          <a:srgbClr val="000000"/>
        </a:solidFill>
      </dgm:spPr>
      <dgm:t>
        <a:bodyPr/>
        <a:lstStyle/>
        <a:p>
          <a:pPr algn="l"/>
          <a:r>
            <a:rPr lang="en-MU" sz="1400" b="1">
              <a:solidFill>
                <a:schemeClr val="bg1"/>
              </a:solidFill>
            </a:rPr>
            <a:t>Deployment</a:t>
          </a:r>
          <a:endParaRPr lang="en-US" sz="1400" b="1">
            <a:solidFill>
              <a:schemeClr val="bg1"/>
            </a:solidFill>
          </a:endParaRPr>
        </a:p>
      </dgm:t>
    </dgm:pt>
    <dgm:pt modelId="{310C79D1-3566-4EAB-8EF9-9394411C4374}" type="parTrans" cxnId="{F63460C9-9AB7-4A8B-AF48-D8ED144FE91B}">
      <dgm:prSet/>
      <dgm:spPr/>
      <dgm:t>
        <a:bodyPr/>
        <a:lstStyle/>
        <a:p>
          <a:endParaRPr lang="en-US"/>
        </a:p>
      </dgm:t>
    </dgm:pt>
    <dgm:pt modelId="{5F3B7B74-9179-4340-BC10-3196B2C18C50}" type="sibTrans" cxnId="{F63460C9-9AB7-4A8B-AF48-D8ED144FE91B}">
      <dgm:prSet/>
      <dgm:spPr/>
      <dgm:t>
        <a:bodyPr/>
        <a:lstStyle/>
        <a:p>
          <a:endParaRPr lang="en-US"/>
        </a:p>
      </dgm:t>
    </dgm:pt>
    <dgm:pt modelId="{91445F0E-B71A-45B3-9248-69153302C851}">
      <dgm:prSet phldrT="[Text]" custT="1"/>
      <dgm:spPr>
        <a:solidFill>
          <a:schemeClr val="tx1"/>
        </a:solidFill>
      </dgm:spPr>
      <dgm:t>
        <a:bodyPr/>
        <a:lstStyle/>
        <a:p>
          <a:pPr algn="l"/>
          <a:r>
            <a:rPr lang="en-MU" sz="1300" b="1">
              <a:solidFill>
                <a:schemeClr val="bg2"/>
              </a:solidFill>
            </a:rPr>
            <a:t>Data Understanding</a:t>
          </a:r>
          <a:endParaRPr lang="en-US" sz="1300" b="1">
            <a:solidFill>
              <a:schemeClr val="bg2"/>
            </a:solidFill>
          </a:endParaRPr>
        </a:p>
      </dgm:t>
    </dgm:pt>
    <dgm:pt modelId="{4713B4D1-24C6-4ED5-A798-37313D73F201}" type="parTrans" cxnId="{E507D617-78B3-41D6-A5D8-84C29FBD7132}">
      <dgm:prSet/>
      <dgm:spPr/>
      <dgm:t>
        <a:bodyPr/>
        <a:lstStyle/>
        <a:p>
          <a:endParaRPr lang="en-US"/>
        </a:p>
      </dgm:t>
    </dgm:pt>
    <dgm:pt modelId="{9BC1D91E-3646-4E82-97E9-E540B9B2C3CD}" type="sibTrans" cxnId="{E507D617-78B3-41D6-A5D8-84C29FBD7132}">
      <dgm:prSet/>
      <dgm:spPr/>
      <dgm:t>
        <a:bodyPr/>
        <a:lstStyle/>
        <a:p>
          <a:endParaRPr lang="en-US"/>
        </a:p>
      </dgm:t>
    </dgm:pt>
    <dgm:pt modelId="{F58B107F-D35D-4818-B8E7-071E620F0543}">
      <dgm:prSet phldrT="[Text]" custT="1"/>
      <dgm:spPr>
        <a:solidFill>
          <a:schemeClr val="tx1"/>
        </a:solidFill>
      </dgm:spPr>
      <dgm:t>
        <a:bodyPr/>
        <a:lstStyle/>
        <a:p>
          <a:pPr algn="l"/>
          <a:r>
            <a:rPr lang="en-MU" sz="1300" b="1">
              <a:solidFill>
                <a:schemeClr val="bg2"/>
              </a:solidFill>
            </a:rPr>
            <a:t>Data Preparation </a:t>
          </a:r>
          <a:endParaRPr lang="en-US" sz="1300" b="1">
            <a:solidFill>
              <a:schemeClr val="bg2"/>
            </a:solidFill>
          </a:endParaRPr>
        </a:p>
      </dgm:t>
    </dgm:pt>
    <dgm:pt modelId="{608DEBBB-C690-4794-BF0E-E01EE4208AB8}" type="parTrans" cxnId="{72091D76-F77D-4938-B223-60ECEA734E0D}">
      <dgm:prSet/>
      <dgm:spPr/>
      <dgm:t>
        <a:bodyPr/>
        <a:lstStyle/>
        <a:p>
          <a:endParaRPr lang="en-US"/>
        </a:p>
      </dgm:t>
    </dgm:pt>
    <dgm:pt modelId="{E909FA85-C60C-4507-AFB8-D355B791CFF5}" type="sibTrans" cxnId="{72091D76-F77D-4938-B223-60ECEA734E0D}">
      <dgm:prSet/>
      <dgm:spPr/>
      <dgm:t>
        <a:bodyPr/>
        <a:lstStyle/>
        <a:p>
          <a:endParaRPr lang="en-US"/>
        </a:p>
      </dgm:t>
    </dgm:pt>
    <dgm:pt modelId="{81F007FA-5644-474D-B32C-2B0B066B84F2}">
      <dgm:prSet phldrT="[Text]" custT="1"/>
      <dgm:spPr>
        <a:solidFill>
          <a:schemeClr val="tx1"/>
        </a:solidFill>
      </dgm:spPr>
      <dgm:t>
        <a:bodyPr/>
        <a:lstStyle/>
        <a:p>
          <a:pPr algn="l"/>
          <a:r>
            <a:rPr lang="en-MU" sz="1300" b="1">
              <a:solidFill>
                <a:schemeClr val="bg1"/>
              </a:solidFill>
            </a:rPr>
            <a:t>Modelling</a:t>
          </a:r>
          <a:endParaRPr lang="en-US" sz="1300" b="1">
            <a:solidFill>
              <a:schemeClr val="bg1"/>
            </a:solidFill>
          </a:endParaRPr>
        </a:p>
      </dgm:t>
    </dgm:pt>
    <dgm:pt modelId="{22DD54B8-9DE9-4200-81B6-121B038AA958}" type="parTrans" cxnId="{B1950CBC-C3F7-4E3D-958B-FC15DE0853C2}">
      <dgm:prSet/>
      <dgm:spPr/>
      <dgm:t>
        <a:bodyPr/>
        <a:lstStyle/>
        <a:p>
          <a:endParaRPr lang="en-US"/>
        </a:p>
      </dgm:t>
    </dgm:pt>
    <dgm:pt modelId="{E2D72B68-3AE6-4AD2-AFAA-70D6A2AC20B9}" type="sibTrans" cxnId="{B1950CBC-C3F7-4E3D-958B-FC15DE0853C2}">
      <dgm:prSet/>
      <dgm:spPr/>
      <dgm:t>
        <a:bodyPr/>
        <a:lstStyle/>
        <a:p>
          <a:endParaRPr lang="en-US"/>
        </a:p>
      </dgm:t>
    </dgm:pt>
    <dgm:pt modelId="{14F975E4-72E3-4BF5-9B8E-BA7D6E01E9BA}" type="pres">
      <dgm:prSet presAssocID="{DEBD5948-7ECC-4F5C-8D73-879B3653632C}" presName="Name0" presStyleCnt="0">
        <dgm:presLayoutVars>
          <dgm:dir/>
          <dgm:resizeHandles val="exact"/>
        </dgm:presLayoutVars>
      </dgm:prSet>
      <dgm:spPr/>
    </dgm:pt>
    <dgm:pt modelId="{40A2DD8F-B4D1-43C1-B3E5-D654334BED61}" type="pres">
      <dgm:prSet presAssocID="{C9EF749E-4A28-4455-A606-5BE9D28A4E0A}" presName="parTxOnly" presStyleLbl="node1" presStyleIdx="0" presStyleCnt="6">
        <dgm:presLayoutVars>
          <dgm:bulletEnabled val="1"/>
        </dgm:presLayoutVars>
      </dgm:prSet>
      <dgm:spPr/>
    </dgm:pt>
    <dgm:pt modelId="{5FDD5B30-C7B8-4D3A-A023-9B4EB4EC39D6}" type="pres">
      <dgm:prSet presAssocID="{D5973627-9F6C-4A2B-BE5A-7FCF9925CAEF}" presName="parSpace" presStyleCnt="0"/>
      <dgm:spPr/>
    </dgm:pt>
    <dgm:pt modelId="{462C0322-45CD-4CB9-8E0F-3ACD1417978E}" type="pres">
      <dgm:prSet presAssocID="{91445F0E-B71A-45B3-9248-69153302C851}" presName="parTxOnly" presStyleLbl="node1" presStyleIdx="1" presStyleCnt="6" custScaleX="88038">
        <dgm:presLayoutVars>
          <dgm:bulletEnabled val="1"/>
        </dgm:presLayoutVars>
      </dgm:prSet>
      <dgm:spPr/>
    </dgm:pt>
    <dgm:pt modelId="{20C8FD2F-A369-440A-AF5F-6D2A3C411E85}" type="pres">
      <dgm:prSet presAssocID="{9BC1D91E-3646-4E82-97E9-E540B9B2C3CD}" presName="parSpace" presStyleCnt="0"/>
      <dgm:spPr/>
    </dgm:pt>
    <dgm:pt modelId="{9C882243-3D69-4B3F-83E5-DA5832789FBC}" type="pres">
      <dgm:prSet presAssocID="{F58B107F-D35D-4818-B8E7-071E620F0543}" presName="parTxOnly" presStyleLbl="node1" presStyleIdx="2" presStyleCnt="6" custScaleX="86695">
        <dgm:presLayoutVars>
          <dgm:bulletEnabled val="1"/>
        </dgm:presLayoutVars>
      </dgm:prSet>
      <dgm:spPr/>
    </dgm:pt>
    <dgm:pt modelId="{39E3798E-7B9C-4198-98A5-D7D7B948CFA0}" type="pres">
      <dgm:prSet presAssocID="{E909FA85-C60C-4507-AFB8-D355B791CFF5}" presName="parSpace" presStyleCnt="0"/>
      <dgm:spPr/>
    </dgm:pt>
    <dgm:pt modelId="{B1F96693-6A5F-4D0C-B466-95500135CDC2}" type="pres">
      <dgm:prSet presAssocID="{81F007FA-5644-474D-B32C-2B0B066B84F2}" presName="parTxOnly" presStyleLbl="node1" presStyleIdx="3" presStyleCnt="6" custScaleX="58733">
        <dgm:presLayoutVars>
          <dgm:bulletEnabled val="1"/>
        </dgm:presLayoutVars>
      </dgm:prSet>
      <dgm:spPr/>
    </dgm:pt>
    <dgm:pt modelId="{BED05FDC-F96B-4802-B80B-409616ED8F74}" type="pres">
      <dgm:prSet presAssocID="{E2D72B68-3AE6-4AD2-AFAA-70D6A2AC20B9}" presName="parSpace" presStyleCnt="0"/>
      <dgm:spPr/>
    </dgm:pt>
    <dgm:pt modelId="{78422493-CEEA-44AF-BB9A-4FA10D4D7752}" type="pres">
      <dgm:prSet presAssocID="{1F1370B8-1137-428F-8F79-008F248BC723}" presName="parTxOnly" presStyleLbl="node1" presStyleIdx="4" presStyleCnt="6" custScaleX="67491">
        <dgm:presLayoutVars>
          <dgm:bulletEnabled val="1"/>
        </dgm:presLayoutVars>
      </dgm:prSet>
      <dgm:spPr/>
    </dgm:pt>
    <dgm:pt modelId="{7ACD7178-2AFF-4695-8722-726B20907E36}" type="pres">
      <dgm:prSet presAssocID="{EFBF7EB3-D07E-489D-A57D-853F2EA89BF7}" presName="parSpace" presStyleCnt="0"/>
      <dgm:spPr/>
    </dgm:pt>
    <dgm:pt modelId="{56FC87F8-F877-4C81-B1B0-F7FAAE152843}" type="pres">
      <dgm:prSet presAssocID="{BC6FE305-4E56-4ED6-9B60-CC928CC75646}" presName="parTxOnly" presStyleLbl="node1" presStyleIdx="5" presStyleCnt="6" custScaleX="71011">
        <dgm:presLayoutVars>
          <dgm:bulletEnabled val="1"/>
        </dgm:presLayoutVars>
      </dgm:prSet>
      <dgm:spPr/>
    </dgm:pt>
  </dgm:ptLst>
  <dgm:cxnLst>
    <dgm:cxn modelId="{9572270A-7611-4776-A895-D6726B44FF0B}" srcId="{DEBD5948-7ECC-4F5C-8D73-879B3653632C}" destId="{C9EF749E-4A28-4455-A606-5BE9D28A4E0A}" srcOrd="0" destOrd="0" parTransId="{4A87DBA5-BBCB-498D-BA0D-4E0059400FA6}" sibTransId="{D5973627-9F6C-4A2B-BE5A-7FCF9925CAEF}"/>
    <dgm:cxn modelId="{7F4BC315-4B3A-4E61-8E65-5149E742DAF1}" type="presOf" srcId="{DEBD5948-7ECC-4F5C-8D73-879B3653632C}" destId="{14F975E4-72E3-4BF5-9B8E-BA7D6E01E9BA}" srcOrd="0" destOrd="0" presId="urn:microsoft.com/office/officeart/2005/8/layout/hChevron3"/>
    <dgm:cxn modelId="{E507D617-78B3-41D6-A5D8-84C29FBD7132}" srcId="{DEBD5948-7ECC-4F5C-8D73-879B3653632C}" destId="{91445F0E-B71A-45B3-9248-69153302C851}" srcOrd="1" destOrd="0" parTransId="{4713B4D1-24C6-4ED5-A798-37313D73F201}" sibTransId="{9BC1D91E-3646-4E82-97E9-E540B9B2C3CD}"/>
    <dgm:cxn modelId="{32014D22-92FA-4E88-97EC-AF6674AF23FE}" type="presOf" srcId="{BC6FE305-4E56-4ED6-9B60-CC928CC75646}" destId="{56FC87F8-F877-4C81-B1B0-F7FAAE152843}" srcOrd="0" destOrd="0" presId="urn:microsoft.com/office/officeart/2005/8/layout/hChevron3"/>
    <dgm:cxn modelId="{090FD847-C3D7-436A-8C83-EBCC80D27D86}" type="presOf" srcId="{C9EF749E-4A28-4455-A606-5BE9D28A4E0A}" destId="{40A2DD8F-B4D1-43C1-B3E5-D654334BED61}" srcOrd="0" destOrd="0" presId="urn:microsoft.com/office/officeart/2005/8/layout/hChevron3"/>
    <dgm:cxn modelId="{E12D2575-7510-41B9-9F23-13E7EA89832E}" type="presOf" srcId="{1F1370B8-1137-428F-8F79-008F248BC723}" destId="{78422493-CEEA-44AF-BB9A-4FA10D4D7752}" srcOrd="0" destOrd="0" presId="urn:microsoft.com/office/officeart/2005/8/layout/hChevron3"/>
    <dgm:cxn modelId="{72091D76-F77D-4938-B223-60ECEA734E0D}" srcId="{DEBD5948-7ECC-4F5C-8D73-879B3653632C}" destId="{F58B107F-D35D-4818-B8E7-071E620F0543}" srcOrd="2" destOrd="0" parTransId="{608DEBBB-C690-4794-BF0E-E01EE4208AB8}" sibTransId="{E909FA85-C60C-4507-AFB8-D355B791CFF5}"/>
    <dgm:cxn modelId="{C6D4D686-A378-4B09-A3CF-6B9C0414E1FA}" srcId="{DEBD5948-7ECC-4F5C-8D73-879B3653632C}" destId="{1F1370B8-1137-428F-8F79-008F248BC723}" srcOrd="4" destOrd="0" parTransId="{64FBA6C6-7C35-491A-9EBC-E126D35DAA58}" sibTransId="{EFBF7EB3-D07E-489D-A57D-853F2EA89BF7}"/>
    <dgm:cxn modelId="{B1950CBC-C3F7-4E3D-958B-FC15DE0853C2}" srcId="{DEBD5948-7ECC-4F5C-8D73-879B3653632C}" destId="{81F007FA-5644-474D-B32C-2B0B066B84F2}" srcOrd="3" destOrd="0" parTransId="{22DD54B8-9DE9-4200-81B6-121B038AA958}" sibTransId="{E2D72B68-3AE6-4AD2-AFAA-70D6A2AC20B9}"/>
    <dgm:cxn modelId="{F63460C9-9AB7-4A8B-AF48-D8ED144FE91B}" srcId="{DEBD5948-7ECC-4F5C-8D73-879B3653632C}" destId="{BC6FE305-4E56-4ED6-9B60-CC928CC75646}" srcOrd="5" destOrd="0" parTransId="{310C79D1-3566-4EAB-8EF9-9394411C4374}" sibTransId="{5F3B7B74-9179-4340-BC10-3196B2C18C50}"/>
    <dgm:cxn modelId="{1220B7D4-B4BF-4DF4-BFB8-2218F427CCC7}" type="presOf" srcId="{81F007FA-5644-474D-B32C-2B0B066B84F2}" destId="{B1F96693-6A5F-4D0C-B466-95500135CDC2}" srcOrd="0" destOrd="0" presId="urn:microsoft.com/office/officeart/2005/8/layout/hChevron3"/>
    <dgm:cxn modelId="{90435DD5-1D1C-4350-B736-FF07B71454BE}" type="presOf" srcId="{F58B107F-D35D-4818-B8E7-071E620F0543}" destId="{9C882243-3D69-4B3F-83E5-DA5832789FBC}" srcOrd="0" destOrd="0" presId="urn:microsoft.com/office/officeart/2005/8/layout/hChevron3"/>
    <dgm:cxn modelId="{D432C9D8-195A-4DF5-9262-9C5DEB95136C}" type="presOf" srcId="{91445F0E-B71A-45B3-9248-69153302C851}" destId="{462C0322-45CD-4CB9-8E0F-3ACD1417978E}" srcOrd="0" destOrd="0" presId="urn:microsoft.com/office/officeart/2005/8/layout/hChevron3"/>
    <dgm:cxn modelId="{694D8477-5E30-4A92-AEFC-78BF0D0D2DB9}" type="presParOf" srcId="{14F975E4-72E3-4BF5-9B8E-BA7D6E01E9BA}" destId="{40A2DD8F-B4D1-43C1-B3E5-D654334BED61}" srcOrd="0" destOrd="0" presId="urn:microsoft.com/office/officeart/2005/8/layout/hChevron3"/>
    <dgm:cxn modelId="{FA8C99A2-B73D-45CF-99C9-04A548DE74DE}" type="presParOf" srcId="{14F975E4-72E3-4BF5-9B8E-BA7D6E01E9BA}" destId="{5FDD5B30-C7B8-4D3A-A023-9B4EB4EC39D6}" srcOrd="1" destOrd="0" presId="urn:microsoft.com/office/officeart/2005/8/layout/hChevron3"/>
    <dgm:cxn modelId="{5B7BA3B2-4F28-4C59-B33A-8CE60F8A7934}" type="presParOf" srcId="{14F975E4-72E3-4BF5-9B8E-BA7D6E01E9BA}" destId="{462C0322-45CD-4CB9-8E0F-3ACD1417978E}" srcOrd="2" destOrd="0" presId="urn:microsoft.com/office/officeart/2005/8/layout/hChevron3"/>
    <dgm:cxn modelId="{963B7DB6-4E38-4ED9-8B39-FA0101FD512E}" type="presParOf" srcId="{14F975E4-72E3-4BF5-9B8E-BA7D6E01E9BA}" destId="{20C8FD2F-A369-440A-AF5F-6D2A3C411E85}" srcOrd="3" destOrd="0" presId="urn:microsoft.com/office/officeart/2005/8/layout/hChevron3"/>
    <dgm:cxn modelId="{8B7436CC-70BE-41E5-9A7A-559EFB641909}" type="presParOf" srcId="{14F975E4-72E3-4BF5-9B8E-BA7D6E01E9BA}" destId="{9C882243-3D69-4B3F-83E5-DA5832789FBC}" srcOrd="4" destOrd="0" presId="urn:microsoft.com/office/officeart/2005/8/layout/hChevron3"/>
    <dgm:cxn modelId="{C94670BC-63FD-4897-9473-4543E7946F26}" type="presParOf" srcId="{14F975E4-72E3-4BF5-9B8E-BA7D6E01E9BA}" destId="{39E3798E-7B9C-4198-98A5-D7D7B948CFA0}" srcOrd="5" destOrd="0" presId="urn:microsoft.com/office/officeart/2005/8/layout/hChevron3"/>
    <dgm:cxn modelId="{D7349874-366F-4C2F-9FB6-319412269794}" type="presParOf" srcId="{14F975E4-72E3-4BF5-9B8E-BA7D6E01E9BA}" destId="{B1F96693-6A5F-4D0C-B466-95500135CDC2}" srcOrd="6" destOrd="0" presId="urn:microsoft.com/office/officeart/2005/8/layout/hChevron3"/>
    <dgm:cxn modelId="{E21DDB10-A671-4D2D-BE17-55CED5E91E2E}" type="presParOf" srcId="{14F975E4-72E3-4BF5-9B8E-BA7D6E01E9BA}" destId="{BED05FDC-F96B-4802-B80B-409616ED8F74}" srcOrd="7" destOrd="0" presId="urn:microsoft.com/office/officeart/2005/8/layout/hChevron3"/>
    <dgm:cxn modelId="{FC3B53F7-6033-455E-844C-4B280BC42CEC}" type="presParOf" srcId="{14F975E4-72E3-4BF5-9B8E-BA7D6E01E9BA}" destId="{78422493-CEEA-44AF-BB9A-4FA10D4D7752}" srcOrd="8" destOrd="0" presId="urn:microsoft.com/office/officeart/2005/8/layout/hChevron3"/>
    <dgm:cxn modelId="{B01C3388-A7C0-4FCF-8CBF-8D4DB426FD54}" type="presParOf" srcId="{14F975E4-72E3-4BF5-9B8E-BA7D6E01E9BA}" destId="{7ACD7178-2AFF-4695-8722-726B20907E36}" srcOrd="9" destOrd="0" presId="urn:microsoft.com/office/officeart/2005/8/layout/hChevron3"/>
    <dgm:cxn modelId="{E71A343C-B590-474A-9E0D-C180904A1857}" type="presParOf" srcId="{14F975E4-72E3-4BF5-9B8E-BA7D6E01E9BA}" destId="{56FC87F8-F877-4C81-B1B0-F7FAAE152843}" srcOrd="10"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EBD5948-7ECC-4F5C-8D73-879B3653632C}" type="doc">
      <dgm:prSet loTypeId="urn:microsoft.com/office/officeart/2005/8/layout/hChevron3" loCatId="process" qsTypeId="urn:microsoft.com/office/officeart/2005/8/quickstyle/simple1" qsCatId="simple" csTypeId="urn:microsoft.com/office/officeart/2005/8/colors/accent1_4" csCatId="accent1" phldr="1"/>
      <dgm:spPr/>
    </dgm:pt>
    <dgm:pt modelId="{C9EF749E-4A28-4455-A606-5BE9D28A4E0A}">
      <dgm:prSet phldrT="[Text]" custT="1"/>
      <dgm:spPr>
        <a:solidFill>
          <a:schemeClr val="tx1"/>
        </a:solidFill>
      </dgm:spPr>
      <dgm:t>
        <a:bodyPr/>
        <a:lstStyle/>
        <a:p>
          <a:pPr algn="l"/>
          <a:r>
            <a:rPr lang="en-MU" sz="1300" b="1" baseline="0">
              <a:solidFill>
                <a:schemeClr val="bg2"/>
              </a:solidFill>
            </a:rPr>
            <a:t>Business Understanding</a:t>
          </a:r>
          <a:endParaRPr lang="en-US" sz="1300" b="1" baseline="0">
            <a:solidFill>
              <a:schemeClr val="bg2"/>
            </a:solidFill>
          </a:endParaRPr>
        </a:p>
      </dgm:t>
    </dgm:pt>
    <dgm:pt modelId="{4A87DBA5-BBCB-498D-BA0D-4E0059400FA6}" type="parTrans" cxnId="{9572270A-7611-4776-A895-D6726B44FF0B}">
      <dgm:prSet/>
      <dgm:spPr/>
      <dgm:t>
        <a:bodyPr/>
        <a:lstStyle/>
        <a:p>
          <a:endParaRPr lang="en-US"/>
        </a:p>
      </dgm:t>
    </dgm:pt>
    <dgm:pt modelId="{D5973627-9F6C-4A2B-BE5A-7FCF9925CAEF}" type="sibTrans" cxnId="{9572270A-7611-4776-A895-D6726B44FF0B}">
      <dgm:prSet/>
      <dgm:spPr/>
      <dgm:t>
        <a:bodyPr/>
        <a:lstStyle/>
        <a:p>
          <a:endParaRPr lang="en-US"/>
        </a:p>
      </dgm:t>
    </dgm:pt>
    <dgm:pt modelId="{1F1370B8-1137-428F-8F79-008F248BC723}">
      <dgm:prSet phldrT="[Text]" custT="1"/>
      <dgm:spPr>
        <a:solidFill>
          <a:schemeClr val="tx1"/>
        </a:solidFill>
      </dgm:spPr>
      <dgm:t>
        <a:bodyPr/>
        <a:lstStyle/>
        <a:p>
          <a:pPr algn="l"/>
          <a:r>
            <a:rPr lang="en-MU" sz="1400" b="1">
              <a:solidFill>
                <a:schemeClr val="bg1"/>
              </a:solidFill>
            </a:rPr>
            <a:t>Evaluation</a:t>
          </a:r>
          <a:endParaRPr lang="en-US" sz="1400" b="1">
            <a:solidFill>
              <a:schemeClr val="bg1"/>
            </a:solidFill>
          </a:endParaRPr>
        </a:p>
      </dgm:t>
    </dgm:pt>
    <dgm:pt modelId="{64FBA6C6-7C35-491A-9EBC-E126D35DAA58}" type="parTrans" cxnId="{C6D4D686-A378-4B09-A3CF-6B9C0414E1FA}">
      <dgm:prSet/>
      <dgm:spPr/>
      <dgm:t>
        <a:bodyPr/>
        <a:lstStyle/>
        <a:p>
          <a:endParaRPr lang="en-US"/>
        </a:p>
      </dgm:t>
    </dgm:pt>
    <dgm:pt modelId="{EFBF7EB3-D07E-489D-A57D-853F2EA89BF7}" type="sibTrans" cxnId="{C6D4D686-A378-4B09-A3CF-6B9C0414E1FA}">
      <dgm:prSet/>
      <dgm:spPr/>
      <dgm:t>
        <a:bodyPr/>
        <a:lstStyle/>
        <a:p>
          <a:endParaRPr lang="en-US"/>
        </a:p>
      </dgm:t>
    </dgm:pt>
    <dgm:pt modelId="{BC6FE305-4E56-4ED6-9B60-CC928CC75646}">
      <dgm:prSet phldrT="[Text]" custT="1"/>
      <dgm:spPr>
        <a:solidFill>
          <a:schemeClr val="tx1"/>
        </a:solidFill>
      </dgm:spPr>
      <dgm:t>
        <a:bodyPr/>
        <a:lstStyle/>
        <a:p>
          <a:pPr algn="l"/>
          <a:r>
            <a:rPr lang="en-MU" sz="1400" b="1">
              <a:solidFill>
                <a:schemeClr val="bg1"/>
              </a:solidFill>
            </a:rPr>
            <a:t>Deployment</a:t>
          </a:r>
          <a:endParaRPr lang="en-US" sz="1400" b="1">
            <a:solidFill>
              <a:schemeClr val="bg1"/>
            </a:solidFill>
          </a:endParaRPr>
        </a:p>
      </dgm:t>
    </dgm:pt>
    <dgm:pt modelId="{310C79D1-3566-4EAB-8EF9-9394411C4374}" type="parTrans" cxnId="{F63460C9-9AB7-4A8B-AF48-D8ED144FE91B}">
      <dgm:prSet/>
      <dgm:spPr/>
      <dgm:t>
        <a:bodyPr/>
        <a:lstStyle/>
        <a:p>
          <a:endParaRPr lang="en-US"/>
        </a:p>
      </dgm:t>
    </dgm:pt>
    <dgm:pt modelId="{5F3B7B74-9179-4340-BC10-3196B2C18C50}" type="sibTrans" cxnId="{F63460C9-9AB7-4A8B-AF48-D8ED144FE91B}">
      <dgm:prSet/>
      <dgm:spPr/>
      <dgm:t>
        <a:bodyPr/>
        <a:lstStyle/>
        <a:p>
          <a:endParaRPr lang="en-US"/>
        </a:p>
      </dgm:t>
    </dgm:pt>
    <dgm:pt modelId="{91445F0E-B71A-45B3-9248-69153302C851}">
      <dgm:prSet phldrT="[Text]" custT="1"/>
      <dgm:spPr>
        <a:solidFill>
          <a:schemeClr val="tx1"/>
        </a:solidFill>
      </dgm:spPr>
      <dgm:t>
        <a:bodyPr/>
        <a:lstStyle/>
        <a:p>
          <a:pPr algn="l"/>
          <a:r>
            <a:rPr lang="en-MU" sz="1300" b="1">
              <a:solidFill>
                <a:schemeClr val="bg2"/>
              </a:solidFill>
            </a:rPr>
            <a:t>Data Understanding</a:t>
          </a:r>
          <a:endParaRPr lang="en-US" sz="1300" b="1">
            <a:solidFill>
              <a:schemeClr val="bg2"/>
            </a:solidFill>
          </a:endParaRPr>
        </a:p>
      </dgm:t>
    </dgm:pt>
    <dgm:pt modelId="{4713B4D1-24C6-4ED5-A798-37313D73F201}" type="parTrans" cxnId="{E507D617-78B3-41D6-A5D8-84C29FBD7132}">
      <dgm:prSet/>
      <dgm:spPr/>
      <dgm:t>
        <a:bodyPr/>
        <a:lstStyle/>
        <a:p>
          <a:endParaRPr lang="en-US"/>
        </a:p>
      </dgm:t>
    </dgm:pt>
    <dgm:pt modelId="{9BC1D91E-3646-4E82-97E9-E540B9B2C3CD}" type="sibTrans" cxnId="{E507D617-78B3-41D6-A5D8-84C29FBD7132}">
      <dgm:prSet/>
      <dgm:spPr/>
      <dgm:t>
        <a:bodyPr/>
        <a:lstStyle/>
        <a:p>
          <a:endParaRPr lang="en-US"/>
        </a:p>
      </dgm:t>
    </dgm:pt>
    <dgm:pt modelId="{F58B107F-D35D-4818-B8E7-071E620F0543}">
      <dgm:prSet phldrT="[Text]" custT="1"/>
      <dgm:spPr>
        <a:solidFill>
          <a:schemeClr val="tx1"/>
        </a:solidFill>
      </dgm:spPr>
      <dgm:t>
        <a:bodyPr/>
        <a:lstStyle/>
        <a:p>
          <a:pPr algn="l"/>
          <a:r>
            <a:rPr lang="en-MU" sz="1300" b="1">
              <a:solidFill>
                <a:schemeClr val="bg2"/>
              </a:solidFill>
            </a:rPr>
            <a:t>Data Preparation </a:t>
          </a:r>
          <a:endParaRPr lang="en-US" sz="1300" b="1">
            <a:solidFill>
              <a:schemeClr val="bg2"/>
            </a:solidFill>
          </a:endParaRPr>
        </a:p>
      </dgm:t>
    </dgm:pt>
    <dgm:pt modelId="{608DEBBB-C690-4794-BF0E-E01EE4208AB8}" type="parTrans" cxnId="{72091D76-F77D-4938-B223-60ECEA734E0D}">
      <dgm:prSet/>
      <dgm:spPr/>
      <dgm:t>
        <a:bodyPr/>
        <a:lstStyle/>
        <a:p>
          <a:endParaRPr lang="en-US"/>
        </a:p>
      </dgm:t>
    </dgm:pt>
    <dgm:pt modelId="{E909FA85-C60C-4507-AFB8-D355B791CFF5}" type="sibTrans" cxnId="{72091D76-F77D-4938-B223-60ECEA734E0D}">
      <dgm:prSet/>
      <dgm:spPr/>
      <dgm:t>
        <a:bodyPr/>
        <a:lstStyle/>
        <a:p>
          <a:endParaRPr lang="en-US"/>
        </a:p>
      </dgm:t>
    </dgm:pt>
    <dgm:pt modelId="{81F007FA-5644-474D-B32C-2B0B066B84F2}">
      <dgm:prSet phldrT="[Text]" custT="1"/>
      <dgm:spPr>
        <a:solidFill>
          <a:schemeClr val="tx1"/>
        </a:solidFill>
      </dgm:spPr>
      <dgm:t>
        <a:bodyPr/>
        <a:lstStyle/>
        <a:p>
          <a:pPr algn="l"/>
          <a:r>
            <a:rPr lang="en-MU" sz="1300" b="1">
              <a:solidFill>
                <a:schemeClr val="bg1"/>
              </a:solidFill>
            </a:rPr>
            <a:t>Modelling</a:t>
          </a:r>
          <a:endParaRPr lang="en-US" sz="1300" b="1">
            <a:solidFill>
              <a:schemeClr val="bg1"/>
            </a:solidFill>
          </a:endParaRPr>
        </a:p>
      </dgm:t>
    </dgm:pt>
    <dgm:pt modelId="{22DD54B8-9DE9-4200-81B6-121B038AA958}" type="parTrans" cxnId="{B1950CBC-C3F7-4E3D-958B-FC15DE0853C2}">
      <dgm:prSet/>
      <dgm:spPr/>
      <dgm:t>
        <a:bodyPr/>
        <a:lstStyle/>
        <a:p>
          <a:endParaRPr lang="en-US"/>
        </a:p>
      </dgm:t>
    </dgm:pt>
    <dgm:pt modelId="{E2D72B68-3AE6-4AD2-AFAA-70D6A2AC20B9}" type="sibTrans" cxnId="{B1950CBC-C3F7-4E3D-958B-FC15DE0853C2}">
      <dgm:prSet/>
      <dgm:spPr/>
      <dgm:t>
        <a:bodyPr/>
        <a:lstStyle/>
        <a:p>
          <a:endParaRPr lang="en-US"/>
        </a:p>
      </dgm:t>
    </dgm:pt>
    <dgm:pt modelId="{14F975E4-72E3-4BF5-9B8E-BA7D6E01E9BA}" type="pres">
      <dgm:prSet presAssocID="{DEBD5948-7ECC-4F5C-8D73-879B3653632C}" presName="Name0" presStyleCnt="0">
        <dgm:presLayoutVars>
          <dgm:dir/>
          <dgm:resizeHandles val="exact"/>
        </dgm:presLayoutVars>
      </dgm:prSet>
      <dgm:spPr/>
    </dgm:pt>
    <dgm:pt modelId="{40A2DD8F-B4D1-43C1-B3E5-D654334BED61}" type="pres">
      <dgm:prSet presAssocID="{C9EF749E-4A28-4455-A606-5BE9D28A4E0A}" presName="parTxOnly" presStyleLbl="node1" presStyleIdx="0" presStyleCnt="6">
        <dgm:presLayoutVars>
          <dgm:bulletEnabled val="1"/>
        </dgm:presLayoutVars>
      </dgm:prSet>
      <dgm:spPr/>
    </dgm:pt>
    <dgm:pt modelId="{5FDD5B30-C7B8-4D3A-A023-9B4EB4EC39D6}" type="pres">
      <dgm:prSet presAssocID="{D5973627-9F6C-4A2B-BE5A-7FCF9925CAEF}" presName="parSpace" presStyleCnt="0"/>
      <dgm:spPr/>
    </dgm:pt>
    <dgm:pt modelId="{462C0322-45CD-4CB9-8E0F-3ACD1417978E}" type="pres">
      <dgm:prSet presAssocID="{91445F0E-B71A-45B3-9248-69153302C851}" presName="parTxOnly" presStyleLbl="node1" presStyleIdx="1" presStyleCnt="6" custScaleX="88038">
        <dgm:presLayoutVars>
          <dgm:bulletEnabled val="1"/>
        </dgm:presLayoutVars>
      </dgm:prSet>
      <dgm:spPr/>
    </dgm:pt>
    <dgm:pt modelId="{20C8FD2F-A369-440A-AF5F-6D2A3C411E85}" type="pres">
      <dgm:prSet presAssocID="{9BC1D91E-3646-4E82-97E9-E540B9B2C3CD}" presName="parSpace" presStyleCnt="0"/>
      <dgm:spPr/>
    </dgm:pt>
    <dgm:pt modelId="{9C882243-3D69-4B3F-83E5-DA5832789FBC}" type="pres">
      <dgm:prSet presAssocID="{F58B107F-D35D-4818-B8E7-071E620F0543}" presName="parTxOnly" presStyleLbl="node1" presStyleIdx="2" presStyleCnt="6" custScaleX="86695">
        <dgm:presLayoutVars>
          <dgm:bulletEnabled val="1"/>
        </dgm:presLayoutVars>
      </dgm:prSet>
      <dgm:spPr/>
    </dgm:pt>
    <dgm:pt modelId="{39E3798E-7B9C-4198-98A5-D7D7B948CFA0}" type="pres">
      <dgm:prSet presAssocID="{E909FA85-C60C-4507-AFB8-D355B791CFF5}" presName="parSpace" presStyleCnt="0"/>
      <dgm:spPr/>
    </dgm:pt>
    <dgm:pt modelId="{B1F96693-6A5F-4D0C-B466-95500135CDC2}" type="pres">
      <dgm:prSet presAssocID="{81F007FA-5644-474D-B32C-2B0B066B84F2}" presName="parTxOnly" presStyleLbl="node1" presStyleIdx="3" presStyleCnt="6" custScaleX="58733">
        <dgm:presLayoutVars>
          <dgm:bulletEnabled val="1"/>
        </dgm:presLayoutVars>
      </dgm:prSet>
      <dgm:spPr/>
    </dgm:pt>
    <dgm:pt modelId="{BED05FDC-F96B-4802-B80B-409616ED8F74}" type="pres">
      <dgm:prSet presAssocID="{E2D72B68-3AE6-4AD2-AFAA-70D6A2AC20B9}" presName="parSpace" presStyleCnt="0"/>
      <dgm:spPr/>
    </dgm:pt>
    <dgm:pt modelId="{78422493-CEEA-44AF-BB9A-4FA10D4D7752}" type="pres">
      <dgm:prSet presAssocID="{1F1370B8-1137-428F-8F79-008F248BC723}" presName="parTxOnly" presStyleLbl="node1" presStyleIdx="4" presStyleCnt="6" custScaleX="67491">
        <dgm:presLayoutVars>
          <dgm:bulletEnabled val="1"/>
        </dgm:presLayoutVars>
      </dgm:prSet>
      <dgm:spPr/>
    </dgm:pt>
    <dgm:pt modelId="{7ACD7178-2AFF-4695-8722-726B20907E36}" type="pres">
      <dgm:prSet presAssocID="{EFBF7EB3-D07E-489D-A57D-853F2EA89BF7}" presName="parSpace" presStyleCnt="0"/>
      <dgm:spPr/>
    </dgm:pt>
    <dgm:pt modelId="{56FC87F8-F877-4C81-B1B0-F7FAAE152843}" type="pres">
      <dgm:prSet presAssocID="{BC6FE305-4E56-4ED6-9B60-CC928CC75646}" presName="parTxOnly" presStyleLbl="node1" presStyleIdx="5" presStyleCnt="6" custScaleX="71011">
        <dgm:presLayoutVars>
          <dgm:bulletEnabled val="1"/>
        </dgm:presLayoutVars>
      </dgm:prSet>
      <dgm:spPr/>
    </dgm:pt>
  </dgm:ptLst>
  <dgm:cxnLst>
    <dgm:cxn modelId="{9572270A-7611-4776-A895-D6726B44FF0B}" srcId="{DEBD5948-7ECC-4F5C-8D73-879B3653632C}" destId="{C9EF749E-4A28-4455-A606-5BE9D28A4E0A}" srcOrd="0" destOrd="0" parTransId="{4A87DBA5-BBCB-498D-BA0D-4E0059400FA6}" sibTransId="{D5973627-9F6C-4A2B-BE5A-7FCF9925CAEF}"/>
    <dgm:cxn modelId="{7F4BC315-4B3A-4E61-8E65-5149E742DAF1}" type="presOf" srcId="{DEBD5948-7ECC-4F5C-8D73-879B3653632C}" destId="{14F975E4-72E3-4BF5-9B8E-BA7D6E01E9BA}" srcOrd="0" destOrd="0" presId="urn:microsoft.com/office/officeart/2005/8/layout/hChevron3"/>
    <dgm:cxn modelId="{E507D617-78B3-41D6-A5D8-84C29FBD7132}" srcId="{DEBD5948-7ECC-4F5C-8D73-879B3653632C}" destId="{91445F0E-B71A-45B3-9248-69153302C851}" srcOrd="1" destOrd="0" parTransId="{4713B4D1-24C6-4ED5-A798-37313D73F201}" sibTransId="{9BC1D91E-3646-4E82-97E9-E540B9B2C3CD}"/>
    <dgm:cxn modelId="{32014D22-92FA-4E88-97EC-AF6674AF23FE}" type="presOf" srcId="{BC6FE305-4E56-4ED6-9B60-CC928CC75646}" destId="{56FC87F8-F877-4C81-B1B0-F7FAAE152843}" srcOrd="0" destOrd="0" presId="urn:microsoft.com/office/officeart/2005/8/layout/hChevron3"/>
    <dgm:cxn modelId="{090FD847-C3D7-436A-8C83-EBCC80D27D86}" type="presOf" srcId="{C9EF749E-4A28-4455-A606-5BE9D28A4E0A}" destId="{40A2DD8F-B4D1-43C1-B3E5-D654334BED61}" srcOrd="0" destOrd="0" presId="urn:microsoft.com/office/officeart/2005/8/layout/hChevron3"/>
    <dgm:cxn modelId="{E12D2575-7510-41B9-9F23-13E7EA89832E}" type="presOf" srcId="{1F1370B8-1137-428F-8F79-008F248BC723}" destId="{78422493-CEEA-44AF-BB9A-4FA10D4D7752}" srcOrd="0" destOrd="0" presId="urn:microsoft.com/office/officeart/2005/8/layout/hChevron3"/>
    <dgm:cxn modelId="{72091D76-F77D-4938-B223-60ECEA734E0D}" srcId="{DEBD5948-7ECC-4F5C-8D73-879B3653632C}" destId="{F58B107F-D35D-4818-B8E7-071E620F0543}" srcOrd="2" destOrd="0" parTransId="{608DEBBB-C690-4794-BF0E-E01EE4208AB8}" sibTransId="{E909FA85-C60C-4507-AFB8-D355B791CFF5}"/>
    <dgm:cxn modelId="{C6D4D686-A378-4B09-A3CF-6B9C0414E1FA}" srcId="{DEBD5948-7ECC-4F5C-8D73-879B3653632C}" destId="{1F1370B8-1137-428F-8F79-008F248BC723}" srcOrd="4" destOrd="0" parTransId="{64FBA6C6-7C35-491A-9EBC-E126D35DAA58}" sibTransId="{EFBF7EB3-D07E-489D-A57D-853F2EA89BF7}"/>
    <dgm:cxn modelId="{B1950CBC-C3F7-4E3D-958B-FC15DE0853C2}" srcId="{DEBD5948-7ECC-4F5C-8D73-879B3653632C}" destId="{81F007FA-5644-474D-B32C-2B0B066B84F2}" srcOrd="3" destOrd="0" parTransId="{22DD54B8-9DE9-4200-81B6-121B038AA958}" sibTransId="{E2D72B68-3AE6-4AD2-AFAA-70D6A2AC20B9}"/>
    <dgm:cxn modelId="{F63460C9-9AB7-4A8B-AF48-D8ED144FE91B}" srcId="{DEBD5948-7ECC-4F5C-8D73-879B3653632C}" destId="{BC6FE305-4E56-4ED6-9B60-CC928CC75646}" srcOrd="5" destOrd="0" parTransId="{310C79D1-3566-4EAB-8EF9-9394411C4374}" sibTransId="{5F3B7B74-9179-4340-BC10-3196B2C18C50}"/>
    <dgm:cxn modelId="{1220B7D4-B4BF-4DF4-BFB8-2218F427CCC7}" type="presOf" srcId="{81F007FA-5644-474D-B32C-2B0B066B84F2}" destId="{B1F96693-6A5F-4D0C-B466-95500135CDC2}" srcOrd="0" destOrd="0" presId="urn:microsoft.com/office/officeart/2005/8/layout/hChevron3"/>
    <dgm:cxn modelId="{90435DD5-1D1C-4350-B736-FF07B71454BE}" type="presOf" srcId="{F58B107F-D35D-4818-B8E7-071E620F0543}" destId="{9C882243-3D69-4B3F-83E5-DA5832789FBC}" srcOrd="0" destOrd="0" presId="urn:microsoft.com/office/officeart/2005/8/layout/hChevron3"/>
    <dgm:cxn modelId="{D432C9D8-195A-4DF5-9262-9C5DEB95136C}" type="presOf" srcId="{91445F0E-B71A-45B3-9248-69153302C851}" destId="{462C0322-45CD-4CB9-8E0F-3ACD1417978E}" srcOrd="0" destOrd="0" presId="urn:microsoft.com/office/officeart/2005/8/layout/hChevron3"/>
    <dgm:cxn modelId="{694D8477-5E30-4A92-AEFC-78BF0D0D2DB9}" type="presParOf" srcId="{14F975E4-72E3-4BF5-9B8E-BA7D6E01E9BA}" destId="{40A2DD8F-B4D1-43C1-B3E5-D654334BED61}" srcOrd="0" destOrd="0" presId="urn:microsoft.com/office/officeart/2005/8/layout/hChevron3"/>
    <dgm:cxn modelId="{FA8C99A2-B73D-45CF-99C9-04A548DE74DE}" type="presParOf" srcId="{14F975E4-72E3-4BF5-9B8E-BA7D6E01E9BA}" destId="{5FDD5B30-C7B8-4D3A-A023-9B4EB4EC39D6}" srcOrd="1" destOrd="0" presId="urn:microsoft.com/office/officeart/2005/8/layout/hChevron3"/>
    <dgm:cxn modelId="{5B7BA3B2-4F28-4C59-B33A-8CE60F8A7934}" type="presParOf" srcId="{14F975E4-72E3-4BF5-9B8E-BA7D6E01E9BA}" destId="{462C0322-45CD-4CB9-8E0F-3ACD1417978E}" srcOrd="2" destOrd="0" presId="urn:microsoft.com/office/officeart/2005/8/layout/hChevron3"/>
    <dgm:cxn modelId="{963B7DB6-4E38-4ED9-8B39-FA0101FD512E}" type="presParOf" srcId="{14F975E4-72E3-4BF5-9B8E-BA7D6E01E9BA}" destId="{20C8FD2F-A369-440A-AF5F-6D2A3C411E85}" srcOrd="3" destOrd="0" presId="urn:microsoft.com/office/officeart/2005/8/layout/hChevron3"/>
    <dgm:cxn modelId="{8B7436CC-70BE-41E5-9A7A-559EFB641909}" type="presParOf" srcId="{14F975E4-72E3-4BF5-9B8E-BA7D6E01E9BA}" destId="{9C882243-3D69-4B3F-83E5-DA5832789FBC}" srcOrd="4" destOrd="0" presId="urn:microsoft.com/office/officeart/2005/8/layout/hChevron3"/>
    <dgm:cxn modelId="{C94670BC-63FD-4897-9473-4543E7946F26}" type="presParOf" srcId="{14F975E4-72E3-4BF5-9B8E-BA7D6E01E9BA}" destId="{39E3798E-7B9C-4198-98A5-D7D7B948CFA0}" srcOrd="5" destOrd="0" presId="urn:microsoft.com/office/officeart/2005/8/layout/hChevron3"/>
    <dgm:cxn modelId="{D7349874-366F-4C2F-9FB6-319412269794}" type="presParOf" srcId="{14F975E4-72E3-4BF5-9B8E-BA7D6E01E9BA}" destId="{B1F96693-6A5F-4D0C-B466-95500135CDC2}" srcOrd="6" destOrd="0" presId="urn:microsoft.com/office/officeart/2005/8/layout/hChevron3"/>
    <dgm:cxn modelId="{E21DDB10-A671-4D2D-BE17-55CED5E91E2E}" type="presParOf" srcId="{14F975E4-72E3-4BF5-9B8E-BA7D6E01E9BA}" destId="{BED05FDC-F96B-4802-B80B-409616ED8F74}" srcOrd="7" destOrd="0" presId="urn:microsoft.com/office/officeart/2005/8/layout/hChevron3"/>
    <dgm:cxn modelId="{FC3B53F7-6033-455E-844C-4B280BC42CEC}" type="presParOf" srcId="{14F975E4-72E3-4BF5-9B8E-BA7D6E01E9BA}" destId="{78422493-CEEA-44AF-BB9A-4FA10D4D7752}" srcOrd="8" destOrd="0" presId="urn:microsoft.com/office/officeart/2005/8/layout/hChevron3"/>
    <dgm:cxn modelId="{B01C3388-A7C0-4FCF-8CBF-8D4DB426FD54}" type="presParOf" srcId="{14F975E4-72E3-4BF5-9B8E-BA7D6E01E9BA}" destId="{7ACD7178-2AFF-4695-8722-726B20907E36}" srcOrd="9" destOrd="0" presId="urn:microsoft.com/office/officeart/2005/8/layout/hChevron3"/>
    <dgm:cxn modelId="{E71A343C-B590-474A-9E0D-C180904A1857}" type="presParOf" srcId="{14F975E4-72E3-4BF5-9B8E-BA7D6E01E9BA}" destId="{56FC87F8-F877-4C81-B1B0-F7FAAE152843}"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EBD5948-7ECC-4F5C-8D73-879B3653632C}" type="doc">
      <dgm:prSet loTypeId="urn:microsoft.com/office/officeart/2005/8/layout/hChevron3" loCatId="process" qsTypeId="urn:microsoft.com/office/officeart/2005/8/quickstyle/simple1" qsCatId="simple" csTypeId="urn:microsoft.com/office/officeart/2005/8/colors/accent1_4" csCatId="accent1" phldr="1"/>
      <dgm:spPr/>
    </dgm:pt>
    <dgm:pt modelId="{C9EF749E-4A28-4455-A606-5BE9D28A4E0A}">
      <dgm:prSet phldrT="[Text]" custT="1"/>
      <dgm:spPr>
        <a:solidFill>
          <a:schemeClr val="tx1"/>
        </a:solidFill>
      </dgm:spPr>
      <dgm:t>
        <a:bodyPr/>
        <a:lstStyle/>
        <a:p>
          <a:pPr algn="l"/>
          <a:r>
            <a:rPr lang="en-MU" sz="1300" b="1" baseline="0">
              <a:solidFill>
                <a:schemeClr val="bg2"/>
              </a:solidFill>
            </a:rPr>
            <a:t>Business Understanding</a:t>
          </a:r>
          <a:endParaRPr lang="en-US" sz="1300" b="1" baseline="0">
            <a:solidFill>
              <a:schemeClr val="bg2"/>
            </a:solidFill>
          </a:endParaRPr>
        </a:p>
      </dgm:t>
    </dgm:pt>
    <dgm:pt modelId="{4A87DBA5-BBCB-498D-BA0D-4E0059400FA6}" type="parTrans" cxnId="{9572270A-7611-4776-A895-D6726B44FF0B}">
      <dgm:prSet/>
      <dgm:spPr/>
      <dgm:t>
        <a:bodyPr/>
        <a:lstStyle/>
        <a:p>
          <a:endParaRPr lang="en-US"/>
        </a:p>
      </dgm:t>
    </dgm:pt>
    <dgm:pt modelId="{D5973627-9F6C-4A2B-BE5A-7FCF9925CAEF}" type="sibTrans" cxnId="{9572270A-7611-4776-A895-D6726B44FF0B}">
      <dgm:prSet/>
      <dgm:spPr/>
      <dgm:t>
        <a:bodyPr/>
        <a:lstStyle/>
        <a:p>
          <a:endParaRPr lang="en-US"/>
        </a:p>
      </dgm:t>
    </dgm:pt>
    <dgm:pt modelId="{1F1370B8-1137-428F-8F79-008F248BC723}">
      <dgm:prSet phldrT="[Text]" custT="1"/>
      <dgm:spPr/>
      <dgm:t>
        <a:bodyPr/>
        <a:lstStyle/>
        <a:p>
          <a:pPr algn="l"/>
          <a:r>
            <a:rPr lang="en-MU" sz="1400" b="1">
              <a:solidFill>
                <a:schemeClr val="tx1"/>
              </a:solidFill>
            </a:rPr>
            <a:t>Evaluation</a:t>
          </a:r>
          <a:endParaRPr lang="en-US" sz="1400" b="1">
            <a:solidFill>
              <a:schemeClr val="tx1"/>
            </a:solidFill>
          </a:endParaRPr>
        </a:p>
      </dgm:t>
    </dgm:pt>
    <dgm:pt modelId="{64FBA6C6-7C35-491A-9EBC-E126D35DAA58}" type="parTrans" cxnId="{C6D4D686-A378-4B09-A3CF-6B9C0414E1FA}">
      <dgm:prSet/>
      <dgm:spPr/>
      <dgm:t>
        <a:bodyPr/>
        <a:lstStyle/>
        <a:p>
          <a:endParaRPr lang="en-US"/>
        </a:p>
      </dgm:t>
    </dgm:pt>
    <dgm:pt modelId="{EFBF7EB3-D07E-489D-A57D-853F2EA89BF7}" type="sibTrans" cxnId="{C6D4D686-A378-4B09-A3CF-6B9C0414E1FA}">
      <dgm:prSet/>
      <dgm:spPr/>
      <dgm:t>
        <a:bodyPr/>
        <a:lstStyle/>
        <a:p>
          <a:endParaRPr lang="en-US"/>
        </a:p>
      </dgm:t>
    </dgm:pt>
    <dgm:pt modelId="{BC6FE305-4E56-4ED6-9B60-CC928CC75646}">
      <dgm:prSet phldrT="[Text]" custT="1"/>
      <dgm:spPr/>
      <dgm:t>
        <a:bodyPr/>
        <a:lstStyle/>
        <a:p>
          <a:pPr algn="l"/>
          <a:r>
            <a:rPr lang="en-MU" sz="1400" b="1">
              <a:solidFill>
                <a:schemeClr val="tx1"/>
              </a:solidFill>
            </a:rPr>
            <a:t>Deployment</a:t>
          </a:r>
          <a:endParaRPr lang="en-US" sz="1400" b="1">
            <a:solidFill>
              <a:schemeClr val="tx1"/>
            </a:solidFill>
          </a:endParaRPr>
        </a:p>
      </dgm:t>
    </dgm:pt>
    <dgm:pt modelId="{310C79D1-3566-4EAB-8EF9-9394411C4374}" type="parTrans" cxnId="{F63460C9-9AB7-4A8B-AF48-D8ED144FE91B}">
      <dgm:prSet/>
      <dgm:spPr/>
      <dgm:t>
        <a:bodyPr/>
        <a:lstStyle/>
        <a:p>
          <a:endParaRPr lang="en-US"/>
        </a:p>
      </dgm:t>
    </dgm:pt>
    <dgm:pt modelId="{5F3B7B74-9179-4340-BC10-3196B2C18C50}" type="sibTrans" cxnId="{F63460C9-9AB7-4A8B-AF48-D8ED144FE91B}">
      <dgm:prSet/>
      <dgm:spPr/>
      <dgm:t>
        <a:bodyPr/>
        <a:lstStyle/>
        <a:p>
          <a:endParaRPr lang="en-US"/>
        </a:p>
      </dgm:t>
    </dgm:pt>
    <dgm:pt modelId="{91445F0E-B71A-45B3-9248-69153302C851}">
      <dgm:prSet phldrT="[Text]" custT="1"/>
      <dgm:spPr>
        <a:solidFill>
          <a:schemeClr val="tx1"/>
        </a:solidFill>
      </dgm:spPr>
      <dgm:t>
        <a:bodyPr/>
        <a:lstStyle/>
        <a:p>
          <a:pPr algn="l"/>
          <a:r>
            <a:rPr lang="en-MU" sz="1300" b="1">
              <a:solidFill>
                <a:schemeClr val="bg2"/>
              </a:solidFill>
            </a:rPr>
            <a:t>Data Understanding</a:t>
          </a:r>
          <a:endParaRPr lang="en-US" sz="1300" b="1">
            <a:solidFill>
              <a:schemeClr val="bg2"/>
            </a:solidFill>
          </a:endParaRPr>
        </a:p>
      </dgm:t>
    </dgm:pt>
    <dgm:pt modelId="{4713B4D1-24C6-4ED5-A798-37313D73F201}" type="parTrans" cxnId="{E507D617-78B3-41D6-A5D8-84C29FBD7132}">
      <dgm:prSet/>
      <dgm:spPr/>
      <dgm:t>
        <a:bodyPr/>
        <a:lstStyle/>
        <a:p>
          <a:endParaRPr lang="en-US"/>
        </a:p>
      </dgm:t>
    </dgm:pt>
    <dgm:pt modelId="{9BC1D91E-3646-4E82-97E9-E540B9B2C3CD}" type="sibTrans" cxnId="{E507D617-78B3-41D6-A5D8-84C29FBD7132}">
      <dgm:prSet/>
      <dgm:spPr/>
      <dgm:t>
        <a:bodyPr/>
        <a:lstStyle/>
        <a:p>
          <a:endParaRPr lang="en-US"/>
        </a:p>
      </dgm:t>
    </dgm:pt>
    <dgm:pt modelId="{F58B107F-D35D-4818-B8E7-071E620F0543}">
      <dgm:prSet phldrT="[Text]" custT="1"/>
      <dgm:spPr>
        <a:solidFill>
          <a:schemeClr val="tx1"/>
        </a:solidFill>
      </dgm:spPr>
      <dgm:t>
        <a:bodyPr/>
        <a:lstStyle/>
        <a:p>
          <a:pPr algn="l"/>
          <a:r>
            <a:rPr lang="en-MU" sz="1300" b="1">
              <a:solidFill>
                <a:schemeClr val="bg2"/>
              </a:solidFill>
            </a:rPr>
            <a:t>Data Preparation </a:t>
          </a:r>
          <a:endParaRPr lang="en-US" sz="1300" b="1">
            <a:solidFill>
              <a:schemeClr val="bg2"/>
            </a:solidFill>
          </a:endParaRPr>
        </a:p>
      </dgm:t>
    </dgm:pt>
    <dgm:pt modelId="{608DEBBB-C690-4794-BF0E-E01EE4208AB8}" type="parTrans" cxnId="{72091D76-F77D-4938-B223-60ECEA734E0D}">
      <dgm:prSet/>
      <dgm:spPr/>
      <dgm:t>
        <a:bodyPr/>
        <a:lstStyle/>
        <a:p>
          <a:endParaRPr lang="en-US"/>
        </a:p>
      </dgm:t>
    </dgm:pt>
    <dgm:pt modelId="{E909FA85-C60C-4507-AFB8-D355B791CFF5}" type="sibTrans" cxnId="{72091D76-F77D-4938-B223-60ECEA734E0D}">
      <dgm:prSet/>
      <dgm:spPr/>
      <dgm:t>
        <a:bodyPr/>
        <a:lstStyle/>
        <a:p>
          <a:endParaRPr lang="en-US"/>
        </a:p>
      </dgm:t>
    </dgm:pt>
    <dgm:pt modelId="{81F007FA-5644-474D-B32C-2B0B066B84F2}">
      <dgm:prSet phldrT="[Text]" custT="1"/>
      <dgm:spPr>
        <a:solidFill>
          <a:schemeClr val="tx1"/>
        </a:solidFill>
      </dgm:spPr>
      <dgm:t>
        <a:bodyPr/>
        <a:lstStyle/>
        <a:p>
          <a:pPr algn="l"/>
          <a:r>
            <a:rPr lang="en-MU" sz="1300" b="1">
              <a:solidFill>
                <a:schemeClr val="bg2"/>
              </a:solidFill>
            </a:rPr>
            <a:t>Modelling</a:t>
          </a:r>
          <a:endParaRPr lang="en-US" sz="1300" b="1">
            <a:solidFill>
              <a:schemeClr val="bg2"/>
            </a:solidFill>
          </a:endParaRPr>
        </a:p>
      </dgm:t>
    </dgm:pt>
    <dgm:pt modelId="{22DD54B8-9DE9-4200-81B6-121B038AA958}" type="parTrans" cxnId="{B1950CBC-C3F7-4E3D-958B-FC15DE0853C2}">
      <dgm:prSet/>
      <dgm:spPr/>
      <dgm:t>
        <a:bodyPr/>
        <a:lstStyle/>
        <a:p>
          <a:endParaRPr lang="en-US"/>
        </a:p>
      </dgm:t>
    </dgm:pt>
    <dgm:pt modelId="{E2D72B68-3AE6-4AD2-AFAA-70D6A2AC20B9}" type="sibTrans" cxnId="{B1950CBC-C3F7-4E3D-958B-FC15DE0853C2}">
      <dgm:prSet/>
      <dgm:spPr/>
      <dgm:t>
        <a:bodyPr/>
        <a:lstStyle/>
        <a:p>
          <a:endParaRPr lang="en-US"/>
        </a:p>
      </dgm:t>
    </dgm:pt>
    <dgm:pt modelId="{14F975E4-72E3-4BF5-9B8E-BA7D6E01E9BA}" type="pres">
      <dgm:prSet presAssocID="{DEBD5948-7ECC-4F5C-8D73-879B3653632C}" presName="Name0" presStyleCnt="0">
        <dgm:presLayoutVars>
          <dgm:dir/>
          <dgm:resizeHandles val="exact"/>
        </dgm:presLayoutVars>
      </dgm:prSet>
      <dgm:spPr/>
    </dgm:pt>
    <dgm:pt modelId="{40A2DD8F-B4D1-43C1-B3E5-D654334BED61}" type="pres">
      <dgm:prSet presAssocID="{C9EF749E-4A28-4455-A606-5BE9D28A4E0A}" presName="parTxOnly" presStyleLbl="node1" presStyleIdx="0" presStyleCnt="6">
        <dgm:presLayoutVars>
          <dgm:bulletEnabled val="1"/>
        </dgm:presLayoutVars>
      </dgm:prSet>
      <dgm:spPr/>
    </dgm:pt>
    <dgm:pt modelId="{5FDD5B30-C7B8-4D3A-A023-9B4EB4EC39D6}" type="pres">
      <dgm:prSet presAssocID="{D5973627-9F6C-4A2B-BE5A-7FCF9925CAEF}" presName="parSpace" presStyleCnt="0"/>
      <dgm:spPr/>
    </dgm:pt>
    <dgm:pt modelId="{462C0322-45CD-4CB9-8E0F-3ACD1417978E}" type="pres">
      <dgm:prSet presAssocID="{91445F0E-B71A-45B3-9248-69153302C851}" presName="parTxOnly" presStyleLbl="node1" presStyleIdx="1" presStyleCnt="6" custScaleX="88038">
        <dgm:presLayoutVars>
          <dgm:bulletEnabled val="1"/>
        </dgm:presLayoutVars>
      </dgm:prSet>
      <dgm:spPr/>
    </dgm:pt>
    <dgm:pt modelId="{20C8FD2F-A369-440A-AF5F-6D2A3C411E85}" type="pres">
      <dgm:prSet presAssocID="{9BC1D91E-3646-4E82-97E9-E540B9B2C3CD}" presName="parSpace" presStyleCnt="0"/>
      <dgm:spPr/>
    </dgm:pt>
    <dgm:pt modelId="{9C882243-3D69-4B3F-83E5-DA5832789FBC}" type="pres">
      <dgm:prSet presAssocID="{F58B107F-D35D-4818-B8E7-071E620F0543}" presName="parTxOnly" presStyleLbl="node1" presStyleIdx="2" presStyleCnt="6" custScaleX="86695">
        <dgm:presLayoutVars>
          <dgm:bulletEnabled val="1"/>
        </dgm:presLayoutVars>
      </dgm:prSet>
      <dgm:spPr/>
    </dgm:pt>
    <dgm:pt modelId="{39E3798E-7B9C-4198-98A5-D7D7B948CFA0}" type="pres">
      <dgm:prSet presAssocID="{E909FA85-C60C-4507-AFB8-D355B791CFF5}" presName="parSpace" presStyleCnt="0"/>
      <dgm:spPr/>
    </dgm:pt>
    <dgm:pt modelId="{B1F96693-6A5F-4D0C-B466-95500135CDC2}" type="pres">
      <dgm:prSet presAssocID="{81F007FA-5644-474D-B32C-2B0B066B84F2}" presName="parTxOnly" presStyleLbl="node1" presStyleIdx="3" presStyleCnt="6" custScaleX="58733">
        <dgm:presLayoutVars>
          <dgm:bulletEnabled val="1"/>
        </dgm:presLayoutVars>
      </dgm:prSet>
      <dgm:spPr/>
    </dgm:pt>
    <dgm:pt modelId="{BED05FDC-F96B-4802-B80B-409616ED8F74}" type="pres">
      <dgm:prSet presAssocID="{E2D72B68-3AE6-4AD2-AFAA-70D6A2AC20B9}" presName="parSpace" presStyleCnt="0"/>
      <dgm:spPr/>
    </dgm:pt>
    <dgm:pt modelId="{78422493-CEEA-44AF-BB9A-4FA10D4D7752}" type="pres">
      <dgm:prSet presAssocID="{1F1370B8-1137-428F-8F79-008F248BC723}" presName="parTxOnly" presStyleLbl="node1" presStyleIdx="4" presStyleCnt="6" custScaleX="67491">
        <dgm:presLayoutVars>
          <dgm:bulletEnabled val="1"/>
        </dgm:presLayoutVars>
      </dgm:prSet>
      <dgm:spPr/>
    </dgm:pt>
    <dgm:pt modelId="{7ACD7178-2AFF-4695-8722-726B20907E36}" type="pres">
      <dgm:prSet presAssocID="{EFBF7EB3-D07E-489D-A57D-853F2EA89BF7}" presName="parSpace" presStyleCnt="0"/>
      <dgm:spPr/>
    </dgm:pt>
    <dgm:pt modelId="{56FC87F8-F877-4C81-B1B0-F7FAAE152843}" type="pres">
      <dgm:prSet presAssocID="{BC6FE305-4E56-4ED6-9B60-CC928CC75646}" presName="parTxOnly" presStyleLbl="node1" presStyleIdx="5" presStyleCnt="6" custScaleX="71011">
        <dgm:presLayoutVars>
          <dgm:bulletEnabled val="1"/>
        </dgm:presLayoutVars>
      </dgm:prSet>
      <dgm:spPr/>
    </dgm:pt>
  </dgm:ptLst>
  <dgm:cxnLst>
    <dgm:cxn modelId="{9572270A-7611-4776-A895-D6726B44FF0B}" srcId="{DEBD5948-7ECC-4F5C-8D73-879B3653632C}" destId="{C9EF749E-4A28-4455-A606-5BE9D28A4E0A}" srcOrd="0" destOrd="0" parTransId="{4A87DBA5-BBCB-498D-BA0D-4E0059400FA6}" sibTransId="{D5973627-9F6C-4A2B-BE5A-7FCF9925CAEF}"/>
    <dgm:cxn modelId="{7F4BC315-4B3A-4E61-8E65-5149E742DAF1}" type="presOf" srcId="{DEBD5948-7ECC-4F5C-8D73-879B3653632C}" destId="{14F975E4-72E3-4BF5-9B8E-BA7D6E01E9BA}" srcOrd="0" destOrd="0" presId="urn:microsoft.com/office/officeart/2005/8/layout/hChevron3"/>
    <dgm:cxn modelId="{E507D617-78B3-41D6-A5D8-84C29FBD7132}" srcId="{DEBD5948-7ECC-4F5C-8D73-879B3653632C}" destId="{91445F0E-B71A-45B3-9248-69153302C851}" srcOrd="1" destOrd="0" parTransId="{4713B4D1-24C6-4ED5-A798-37313D73F201}" sibTransId="{9BC1D91E-3646-4E82-97E9-E540B9B2C3CD}"/>
    <dgm:cxn modelId="{32014D22-92FA-4E88-97EC-AF6674AF23FE}" type="presOf" srcId="{BC6FE305-4E56-4ED6-9B60-CC928CC75646}" destId="{56FC87F8-F877-4C81-B1B0-F7FAAE152843}" srcOrd="0" destOrd="0" presId="urn:microsoft.com/office/officeart/2005/8/layout/hChevron3"/>
    <dgm:cxn modelId="{090FD847-C3D7-436A-8C83-EBCC80D27D86}" type="presOf" srcId="{C9EF749E-4A28-4455-A606-5BE9D28A4E0A}" destId="{40A2DD8F-B4D1-43C1-B3E5-D654334BED61}" srcOrd="0" destOrd="0" presId="urn:microsoft.com/office/officeart/2005/8/layout/hChevron3"/>
    <dgm:cxn modelId="{E12D2575-7510-41B9-9F23-13E7EA89832E}" type="presOf" srcId="{1F1370B8-1137-428F-8F79-008F248BC723}" destId="{78422493-CEEA-44AF-BB9A-4FA10D4D7752}" srcOrd="0" destOrd="0" presId="urn:microsoft.com/office/officeart/2005/8/layout/hChevron3"/>
    <dgm:cxn modelId="{72091D76-F77D-4938-B223-60ECEA734E0D}" srcId="{DEBD5948-7ECC-4F5C-8D73-879B3653632C}" destId="{F58B107F-D35D-4818-B8E7-071E620F0543}" srcOrd="2" destOrd="0" parTransId="{608DEBBB-C690-4794-BF0E-E01EE4208AB8}" sibTransId="{E909FA85-C60C-4507-AFB8-D355B791CFF5}"/>
    <dgm:cxn modelId="{C6D4D686-A378-4B09-A3CF-6B9C0414E1FA}" srcId="{DEBD5948-7ECC-4F5C-8D73-879B3653632C}" destId="{1F1370B8-1137-428F-8F79-008F248BC723}" srcOrd="4" destOrd="0" parTransId="{64FBA6C6-7C35-491A-9EBC-E126D35DAA58}" sibTransId="{EFBF7EB3-D07E-489D-A57D-853F2EA89BF7}"/>
    <dgm:cxn modelId="{B1950CBC-C3F7-4E3D-958B-FC15DE0853C2}" srcId="{DEBD5948-7ECC-4F5C-8D73-879B3653632C}" destId="{81F007FA-5644-474D-B32C-2B0B066B84F2}" srcOrd="3" destOrd="0" parTransId="{22DD54B8-9DE9-4200-81B6-121B038AA958}" sibTransId="{E2D72B68-3AE6-4AD2-AFAA-70D6A2AC20B9}"/>
    <dgm:cxn modelId="{F63460C9-9AB7-4A8B-AF48-D8ED144FE91B}" srcId="{DEBD5948-7ECC-4F5C-8D73-879B3653632C}" destId="{BC6FE305-4E56-4ED6-9B60-CC928CC75646}" srcOrd="5" destOrd="0" parTransId="{310C79D1-3566-4EAB-8EF9-9394411C4374}" sibTransId="{5F3B7B74-9179-4340-BC10-3196B2C18C50}"/>
    <dgm:cxn modelId="{1220B7D4-B4BF-4DF4-BFB8-2218F427CCC7}" type="presOf" srcId="{81F007FA-5644-474D-B32C-2B0B066B84F2}" destId="{B1F96693-6A5F-4D0C-B466-95500135CDC2}" srcOrd="0" destOrd="0" presId="urn:microsoft.com/office/officeart/2005/8/layout/hChevron3"/>
    <dgm:cxn modelId="{90435DD5-1D1C-4350-B736-FF07B71454BE}" type="presOf" srcId="{F58B107F-D35D-4818-B8E7-071E620F0543}" destId="{9C882243-3D69-4B3F-83E5-DA5832789FBC}" srcOrd="0" destOrd="0" presId="urn:microsoft.com/office/officeart/2005/8/layout/hChevron3"/>
    <dgm:cxn modelId="{D432C9D8-195A-4DF5-9262-9C5DEB95136C}" type="presOf" srcId="{91445F0E-B71A-45B3-9248-69153302C851}" destId="{462C0322-45CD-4CB9-8E0F-3ACD1417978E}" srcOrd="0" destOrd="0" presId="urn:microsoft.com/office/officeart/2005/8/layout/hChevron3"/>
    <dgm:cxn modelId="{694D8477-5E30-4A92-AEFC-78BF0D0D2DB9}" type="presParOf" srcId="{14F975E4-72E3-4BF5-9B8E-BA7D6E01E9BA}" destId="{40A2DD8F-B4D1-43C1-B3E5-D654334BED61}" srcOrd="0" destOrd="0" presId="urn:microsoft.com/office/officeart/2005/8/layout/hChevron3"/>
    <dgm:cxn modelId="{FA8C99A2-B73D-45CF-99C9-04A548DE74DE}" type="presParOf" srcId="{14F975E4-72E3-4BF5-9B8E-BA7D6E01E9BA}" destId="{5FDD5B30-C7B8-4D3A-A023-9B4EB4EC39D6}" srcOrd="1" destOrd="0" presId="urn:microsoft.com/office/officeart/2005/8/layout/hChevron3"/>
    <dgm:cxn modelId="{5B7BA3B2-4F28-4C59-B33A-8CE60F8A7934}" type="presParOf" srcId="{14F975E4-72E3-4BF5-9B8E-BA7D6E01E9BA}" destId="{462C0322-45CD-4CB9-8E0F-3ACD1417978E}" srcOrd="2" destOrd="0" presId="urn:microsoft.com/office/officeart/2005/8/layout/hChevron3"/>
    <dgm:cxn modelId="{963B7DB6-4E38-4ED9-8B39-FA0101FD512E}" type="presParOf" srcId="{14F975E4-72E3-4BF5-9B8E-BA7D6E01E9BA}" destId="{20C8FD2F-A369-440A-AF5F-6D2A3C411E85}" srcOrd="3" destOrd="0" presId="urn:microsoft.com/office/officeart/2005/8/layout/hChevron3"/>
    <dgm:cxn modelId="{8B7436CC-70BE-41E5-9A7A-559EFB641909}" type="presParOf" srcId="{14F975E4-72E3-4BF5-9B8E-BA7D6E01E9BA}" destId="{9C882243-3D69-4B3F-83E5-DA5832789FBC}" srcOrd="4" destOrd="0" presId="urn:microsoft.com/office/officeart/2005/8/layout/hChevron3"/>
    <dgm:cxn modelId="{C94670BC-63FD-4897-9473-4543E7946F26}" type="presParOf" srcId="{14F975E4-72E3-4BF5-9B8E-BA7D6E01E9BA}" destId="{39E3798E-7B9C-4198-98A5-D7D7B948CFA0}" srcOrd="5" destOrd="0" presId="urn:microsoft.com/office/officeart/2005/8/layout/hChevron3"/>
    <dgm:cxn modelId="{D7349874-366F-4C2F-9FB6-319412269794}" type="presParOf" srcId="{14F975E4-72E3-4BF5-9B8E-BA7D6E01E9BA}" destId="{B1F96693-6A5F-4D0C-B466-95500135CDC2}" srcOrd="6" destOrd="0" presId="urn:microsoft.com/office/officeart/2005/8/layout/hChevron3"/>
    <dgm:cxn modelId="{E21DDB10-A671-4D2D-BE17-55CED5E91E2E}" type="presParOf" srcId="{14F975E4-72E3-4BF5-9B8E-BA7D6E01E9BA}" destId="{BED05FDC-F96B-4802-B80B-409616ED8F74}" srcOrd="7" destOrd="0" presId="urn:microsoft.com/office/officeart/2005/8/layout/hChevron3"/>
    <dgm:cxn modelId="{FC3B53F7-6033-455E-844C-4B280BC42CEC}" type="presParOf" srcId="{14F975E4-72E3-4BF5-9B8E-BA7D6E01E9BA}" destId="{78422493-CEEA-44AF-BB9A-4FA10D4D7752}" srcOrd="8" destOrd="0" presId="urn:microsoft.com/office/officeart/2005/8/layout/hChevron3"/>
    <dgm:cxn modelId="{B01C3388-A7C0-4FCF-8CBF-8D4DB426FD54}" type="presParOf" srcId="{14F975E4-72E3-4BF5-9B8E-BA7D6E01E9BA}" destId="{7ACD7178-2AFF-4695-8722-726B20907E36}" srcOrd="9" destOrd="0" presId="urn:microsoft.com/office/officeart/2005/8/layout/hChevron3"/>
    <dgm:cxn modelId="{E71A343C-B590-474A-9E0D-C180904A1857}" type="presParOf" srcId="{14F975E4-72E3-4BF5-9B8E-BA7D6E01E9BA}" destId="{56FC87F8-F877-4C81-B1B0-F7FAAE152843}" srcOrd="1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EBD5948-7ECC-4F5C-8D73-879B3653632C}" type="doc">
      <dgm:prSet loTypeId="urn:microsoft.com/office/officeart/2005/8/layout/hChevron3" loCatId="process" qsTypeId="urn:microsoft.com/office/officeart/2005/8/quickstyle/simple1" qsCatId="simple" csTypeId="urn:microsoft.com/office/officeart/2005/8/colors/accent1_4" csCatId="accent1" phldr="1"/>
      <dgm:spPr/>
    </dgm:pt>
    <dgm:pt modelId="{C9EF749E-4A28-4455-A606-5BE9D28A4E0A}">
      <dgm:prSet phldrT="[Text]" custT="1"/>
      <dgm:spPr>
        <a:solidFill>
          <a:schemeClr val="tx1"/>
        </a:solidFill>
      </dgm:spPr>
      <dgm:t>
        <a:bodyPr/>
        <a:lstStyle/>
        <a:p>
          <a:pPr algn="l"/>
          <a:r>
            <a:rPr lang="en-MU" sz="1300" b="1" baseline="0">
              <a:solidFill>
                <a:schemeClr val="bg2"/>
              </a:solidFill>
            </a:rPr>
            <a:t>Business Understanding</a:t>
          </a:r>
          <a:endParaRPr lang="en-US" sz="1300" b="1" baseline="0">
            <a:solidFill>
              <a:schemeClr val="bg2"/>
            </a:solidFill>
          </a:endParaRPr>
        </a:p>
      </dgm:t>
    </dgm:pt>
    <dgm:pt modelId="{4A87DBA5-BBCB-498D-BA0D-4E0059400FA6}" type="parTrans" cxnId="{9572270A-7611-4776-A895-D6726B44FF0B}">
      <dgm:prSet/>
      <dgm:spPr/>
      <dgm:t>
        <a:bodyPr/>
        <a:lstStyle/>
        <a:p>
          <a:endParaRPr lang="en-US"/>
        </a:p>
      </dgm:t>
    </dgm:pt>
    <dgm:pt modelId="{D5973627-9F6C-4A2B-BE5A-7FCF9925CAEF}" type="sibTrans" cxnId="{9572270A-7611-4776-A895-D6726B44FF0B}">
      <dgm:prSet/>
      <dgm:spPr/>
      <dgm:t>
        <a:bodyPr/>
        <a:lstStyle/>
        <a:p>
          <a:endParaRPr lang="en-US"/>
        </a:p>
      </dgm:t>
    </dgm:pt>
    <dgm:pt modelId="{1F1370B8-1137-428F-8F79-008F248BC723}">
      <dgm:prSet phldrT="[Text]" custT="1"/>
      <dgm:spPr>
        <a:solidFill>
          <a:schemeClr val="tx1"/>
        </a:solidFill>
      </dgm:spPr>
      <dgm:t>
        <a:bodyPr/>
        <a:lstStyle/>
        <a:p>
          <a:pPr algn="l"/>
          <a:r>
            <a:rPr lang="en-MU" sz="1400" b="1">
              <a:solidFill>
                <a:schemeClr val="bg1"/>
              </a:solidFill>
            </a:rPr>
            <a:t>Evaluation</a:t>
          </a:r>
          <a:endParaRPr lang="en-US" sz="1400" b="1">
            <a:solidFill>
              <a:schemeClr val="bg1"/>
            </a:solidFill>
          </a:endParaRPr>
        </a:p>
      </dgm:t>
    </dgm:pt>
    <dgm:pt modelId="{64FBA6C6-7C35-491A-9EBC-E126D35DAA58}" type="parTrans" cxnId="{C6D4D686-A378-4B09-A3CF-6B9C0414E1FA}">
      <dgm:prSet/>
      <dgm:spPr/>
      <dgm:t>
        <a:bodyPr/>
        <a:lstStyle/>
        <a:p>
          <a:endParaRPr lang="en-US"/>
        </a:p>
      </dgm:t>
    </dgm:pt>
    <dgm:pt modelId="{EFBF7EB3-D07E-489D-A57D-853F2EA89BF7}" type="sibTrans" cxnId="{C6D4D686-A378-4B09-A3CF-6B9C0414E1FA}">
      <dgm:prSet/>
      <dgm:spPr/>
      <dgm:t>
        <a:bodyPr/>
        <a:lstStyle/>
        <a:p>
          <a:endParaRPr lang="en-US"/>
        </a:p>
      </dgm:t>
    </dgm:pt>
    <dgm:pt modelId="{BC6FE305-4E56-4ED6-9B60-CC928CC75646}">
      <dgm:prSet phldrT="[Text]" custT="1"/>
      <dgm:spPr/>
      <dgm:t>
        <a:bodyPr/>
        <a:lstStyle/>
        <a:p>
          <a:pPr algn="l"/>
          <a:r>
            <a:rPr lang="en-MU" sz="1400" b="1">
              <a:solidFill>
                <a:schemeClr val="tx1"/>
              </a:solidFill>
            </a:rPr>
            <a:t>Deployment</a:t>
          </a:r>
          <a:endParaRPr lang="en-US" sz="1400" b="1">
            <a:solidFill>
              <a:schemeClr val="tx1"/>
            </a:solidFill>
          </a:endParaRPr>
        </a:p>
      </dgm:t>
    </dgm:pt>
    <dgm:pt modelId="{310C79D1-3566-4EAB-8EF9-9394411C4374}" type="parTrans" cxnId="{F63460C9-9AB7-4A8B-AF48-D8ED144FE91B}">
      <dgm:prSet/>
      <dgm:spPr/>
      <dgm:t>
        <a:bodyPr/>
        <a:lstStyle/>
        <a:p>
          <a:endParaRPr lang="en-US"/>
        </a:p>
      </dgm:t>
    </dgm:pt>
    <dgm:pt modelId="{5F3B7B74-9179-4340-BC10-3196B2C18C50}" type="sibTrans" cxnId="{F63460C9-9AB7-4A8B-AF48-D8ED144FE91B}">
      <dgm:prSet/>
      <dgm:spPr/>
      <dgm:t>
        <a:bodyPr/>
        <a:lstStyle/>
        <a:p>
          <a:endParaRPr lang="en-US"/>
        </a:p>
      </dgm:t>
    </dgm:pt>
    <dgm:pt modelId="{91445F0E-B71A-45B3-9248-69153302C851}">
      <dgm:prSet phldrT="[Text]" custT="1"/>
      <dgm:spPr>
        <a:solidFill>
          <a:schemeClr val="tx1"/>
        </a:solidFill>
      </dgm:spPr>
      <dgm:t>
        <a:bodyPr/>
        <a:lstStyle/>
        <a:p>
          <a:pPr algn="l"/>
          <a:r>
            <a:rPr lang="en-MU" sz="1300" b="1" dirty="0">
              <a:solidFill>
                <a:schemeClr val="bg2"/>
              </a:solidFill>
            </a:rPr>
            <a:t>Data Understanding</a:t>
          </a:r>
          <a:endParaRPr lang="en-US" sz="1300" b="1" dirty="0">
            <a:solidFill>
              <a:schemeClr val="bg2"/>
            </a:solidFill>
          </a:endParaRPr>
        </a:p>
      </dgm:t>
    </dgm:pt>
    <dgm:pt modelId="{4713B4D1-24C6-4ED5-A798-37313D73F201}" type="parTrans" cxnId="{E507D617-78B3-41D6-A5D8-84C29FBD7132}">
      <dgm:prSet/>
      <dgm:spPr/>
      <dgm:t>
        <a:bodyPr/>
        <a:lstStyle/>
        <a:p>
          <a:endParaRPr lang="en-US"/>
        </a:p>
      </dgm:t>
    </dgm:pt>
    <dgm:pt modelId="{9BC1D91E-3646-4E82-97E9-E540B9B2C3CD}" type="sibTrans" cxnId="{E507D617-78B3-41D6-A5D8-84C29FBD7132}">
      <dgm:prSet/>
      <dgm:spPr/>
      <dgm:t>
        <a:bodyPr/>
        <a:lstStyle/>
        <a:p>
          <a:endParaRPr lang="en-US"/>
        </a:p>
      </dgm:t>
    </dgm:pt>
    <dgm:pt modelId="{F58B107F-D35D-4818-B8E7-071E620F0543}">
      <dgm:prSet phldrT="[Text]" custT="1"/>
      <dgm:spPr>
        <a:solidFill>
          <a:schemeClr val="tx1"/>
        </a:solidFill>
      </dgm:spPr>
      <dgm:t>
        <a:bodyPr/>
        <a:lstStyle/>
        <a:p>
          <a:pPr algn="l"/>
          <a:r>
            <a:rPr lang="en-MU" sz="1300" b="1" dirty="0">
              <a:solidFill>
                <a:schemeClr val="bg2"/>
              </a:solidFill>
            </a:rPr>
            <a:t>Data Preparation </a:t>
          </a:r>
          <a:endParaRPr lang="en-US" sz="1300" b="1" dirty="0">
            <a:solidFill>
              <a:schemeClr val="bg2"/>
            </a:solidFill>
          </a:endParaRPr>
        </a:p>
      </dgm:t>
    </dgm:pt>
    <dgm:pt modelId="{608DEBBB-C690-4794-BF0E-E01EE4208AB8}" type="parTrans" cxnId="{72091D76-F77D-4938-B223-60ECEA734E0D}">
      <dgm:prSet/>
      <dgm:spPr/>
      <dgm:t>
        <a:bodyPr/>
        <a:lstStyle/>
        <a:p>
          <a:endParaRPr lang="en-US"/>
        </a:p>
      </dgm:t>
    </dgm:pt>
    <dgm:pt modelId="{E909FA85-C60C-4507-AFB8-D355B791CFF5}" type="sibTrans" cxnId="{72091D76-F77D-4938-B223-60ECEA734E0D}">
      <dgm:prSet/>
      <dgm:spPr/>
      <dgm:t>
        <a:bodyPr/>
        <a:lstStyle/>
        <a:p>
          <a:endParaRPr lang="en-US"/>
        </a:p>
      </dgm:t>
    </dgm:pt>
    <dgm:pt modelId="{81F007FA-5644-474D-B32C-2B0B066B84F2}">
      <dgm:prSet phldrT="[Text]" custT="1"/>
      <dgm:spPr>
        <a:solidFill>
          <a:schemeClr val="tx1"/>
        </a:solidFill>
      </dgm:spPr>
      <dgm:t>
        <a:bodyPr/>
        <a:lstStyle/>
        <a:p>
          <a:pPr algn="l"/>
          <a:r>
            <a:rPr lang="en-MU" sz="1300" b="1" dirty="0">
              <a:solidFill>
                <a:schemeClr val="bg1"/>
              </a:solidFill>
            </a:rPr>
            <a:t>Modelling</a:t>
          </a:r>
          <a:endParaRPr lang="en-US" sz="1300" b="1" dirty="0">
            <a:solidFill>
              <a:schemeClr val="bg1"/>
            </a:solidFill>
          </a:endParaRPr>
        </a:p>
      </dgm:t>
    </dgm:pt>
    <dgm:pt modelId="{22DD54B8-9DE9-4200-81B6-121B038AA958}" type="parTrans" cxnId="{B1950CBC-C3F7-4E3D-958B-FC15DE0853C2}">
      <dgm:prSet/>
      <dgm:spPr/>
      <dgm:t>
        <a:bodyPr/>
        <a:lstStyle/>
        <a:p>
          <a:endParaRPr lang="en-US"/>
        </a:p>
      </dgm:t>
    </dgm:pt>
    <dgm:pt modelId="{E2D72B68-3AE6-4AD2-AFAA-70D6A2AC20B9}" type="sibTrans" cxnId="{B1950CBC-C3F7-4E3D-958B-FC15DE0853C2}">
      <dgm:prSet/>
      <dgm:spPr/>
      <dgm:t>
        <a:bodyPr/>
        <a:lstStyle/>
        <a:p>
          <a:endParaRPr lang="en-US"/>
        </a:p>
      </dgm:t>
    </dgm:pt>
    <dgm:pt modelId="{14F975E4-72E3-4BF5-9B8E-BA7D6E01E9BA}" type="pres">
      <dgm:prSet presAssocID="{DEBD5948-7ECC-4F5C-8D73-879B3653632C}" presName="Name0" presStyleCnt="0">
        <dgm:presLayoutVars>
          <dgm:dir/>
          <dgm:resizeHandles val="exact"/>
        </dgm:presLayoutVars>
      </dgm:prSet>
      <dgm:spPr/>
    </dgm:pt>
    <dgm:pt modelId="{40A2DD8F-B4D1-43C1-B3E5-D654334BED61}" type="pres">
      <dgm:prSet presAssocID="{C9EF749E-4A28-4455-A606-5BE9D28A4E0A}" presName="parTxOnly" presStyleLbl="node1" presStyleIdx="0" presStyleCnt="6">
        <dgm:presLayoutVars>
          <dgm:bulletEnabled val="1"/>
        </dgm:presLayoutVars>
      </dgm:prSet>
      <dgm:spPr/>
    </dgm:pt>
    <dgm:pt modelId="{5FDD5B30-C7B8-4D3A-A023-9B4EB4EC39D6}" type="pres">
      <dgm:prSet presAssocID="{D5973627-9F6C-4A2B-BE5A-7FCF9925CAEF}" presName="parSpace" presStyleCnt="0"/>
      <dgm:spPr/>
    </dgm:pt>
    <dgm:pt modelId="{462C0322-45CD-4CB9-8E0F-3ACD1417978E}" type="pres">
      <dgm:prSet presAssocID="{91445F0E-B71A-45B3-9248-69153302C851}" presName="parTxOnly" presStyleLbl="node1" presStyleIdx="1" presStyleCnt="6" custScaleX="88038">
        <dgm:presLayoutVars>
          <dgm:bulletEnabled val="1"/>
        </dgm:presLayoutVars>
      </dgm:prSet>
      <dgm:spPr/>
    </dgm:pt>
    <dgm:pt modelId="{20C8FD2F-A369-440A-AF5F-6D2A3C411E85}" type="pres">
      <dgm:prSet presAssocID="{9BC1D91E-3646-4E82-97E9-E540B9B2C3CD}" presName="parSpace" presStyleCnt="0"/>
      <dgm:spPr/>
    </dgm:pt>
    <dgm:pt modelId="{9C882243-3D69-4B3F-83E5-DA5832789FBC}" type="pres">
      <dgm:prSet presAssocID="{F58B107F-D35D-4818-B8E7-071E620F0543}" presName="parTxOnly" presStyleLbl="node1" presStyleIdx="2" presStyleCnt="6" custScaleX="86695">
        <dgm:presLayoutVars>
          <dgm:bulletEnabled val="1"/>
        </dgm:presLayoutVars>
      </dgm:prSet>
      <dgm:spPr/>
    </dgm:pt>
    <dgm:pt modelId="{39E3798E-7B9C-4198-98A5-D7D7B948CFA0}" type="pres">
      <dgm:prSet presAssocID="{E909FA85-C60C-4507-AFB8-D355B791CFF5}" presName="parSpace" presStyleCnt="0"/>
      <dgm:spPr/>
    </dgm:pt>
    <dgm:pt modelId="{B1F96693-6A5F-4D0C-B466-95500135CDC2}" type="pres">
      <dgm:prSet presAssocID="{81F007FA-5644-474D-B32C-2B0B066B84F2}" presName="parTxOnly" presStyleLbl="node1" presStyleIdx="3" presStyleCnt="6" custScaleX="58733">
        <dgm:presLayoutVars>
          <dgm:bulletEnabled val="1"/>
        </dgm:presLayoutVars>
      </dgm:prSet>
      <dgm:spPr/>
    </dgm:pt>
    <dgm:pt modelId="{BED05FDC-F96B-4802-B80B-409616ED8F74}" type="pres">
      <dgm:prSet presAssocID="{E2D72B68-3AE6-4AD2-AFAA-70D6A2AC20B9}" presName="parSpace" presStyleCnt="0"/>
      <dgm:spPr/>
    </dgm:pt>
    <dgm:pt modelId="{78422493-CEEA-44AF-BB9A-4FA10D4D7752}" type="pres">
      <dgm:prSet presAssocID="{1F1370B8-1137-428F-8F79-008F248BC723}" presName="parTxOnly" presStyleLbl="node1" presStyleIdx="4" presStyleCnt="6" custScaleX="67491">
        <dgm:presLayoutVars>
          <dgm:bulletEnabled val="1"/>
        </dgm:presLayoutVars>
      </dgm:prSet>
      <dgm:spPr/>
    </dgm:pt>
    <dgm:pt modelId="{7ACD7178-2AFF-4695-8722-726B20907E36}" type="pres">
      <dgm:prSet presAssocID="{EFBF7EB3-D07E-489D-A57D-853F2EA89BF7}" presName="parSpace" presStyleCnt="0"/>
      <dgm:spPr/>
    </dgm:pt>
    <dgm:pt modelId="{56FC87F8-F877-4C81-B1B0-F7FAAE152843}" type="pres">
      <dgm:prSet presAssocID="{BC6FE305-4E56-4ED6-9B60-CC928CC75646}" presName="parTxOnly" presStyleLbl="node1" presStyleIdx="5" presStyleCnt="6" custScaleX="71011">
        <dgm:presLayoutVars>
          <dgm:bulletEnabled val="1"/>
        </dgm:presLayoutVars>
      </dgm:prSet>
      <dgm:spPr/>
    </dgm:pt>
  </dgm:ptLst>
  <dgm:cxnLst>
    <dgm:cxn modelId="{9572270A-7611-4776-A895-D6726B44FF0B}" srcId="{DEBD5948-7ECC-4F5C-8D73-879B3653632C}" destId="{C9EF749E-4A28-4455-A606-5BE9D28A4E0A}" srcOrd="0" destOrd="0" parTransId="{4A87DBA5-BBCB-498D-BA0D-4E0059400FA6}" sibTransId="{D5973627-9F6C-4A2B-BE5A-7FCF9925CAEF}"/>
    <dgm:cxn modelId="{7F4BC315-4B3A-4E61-8E65-5149E742DAF1}" type="presOf" srcId="{DEBD5948-7ECC-4F5C-8D73-879B3653632C}" destId="{14F975E4-72E3-4BF5-9B8E-BA7D6E01E9BA}" srcOrd="0" destOrd="0" presId="urn:microsoft.com/office/officeart/2005/8/layout/hChevron3"/>
    <dgm:cxn modelId="{E507D617-78B3-41D6-A5D8-84C29FBD7132}" srcId="{DEBD5948-7ECC-4F5C-8D73-879B3653632C}" destId="{91445F0E-B71A-45B3-9248-69153302C851}" srcOrd="1" destOrd="0" parTransId="{4713B4D1-24C6-4ED5-A798-37313D73F201}" sibTransId="{9BC1D91E-3646-4E82-97E9-E540B9B2C3CD}"/>
    <dgm:cxn modelId="{32014D22-92FA-4E88-97EC-AF6674AF23FE}" type="presOf" srcId="{BC6FE305-4E56-4ED6-9B60-CC928CC75646}" destId="{56FC87F8-F877-4C81-B1B0-F7FAAE152843}" srcOrd="0" destOrd="0" presId="urn:microsoft.com/office/officeart/2005/8/layout/hChevron3"/>
    <dgm:cxn modelId="{090FD847-C3D7-436A-8C83-EBCC80D27D86}" type="presOf" srcId="{C9EF749E-4A28-4455-A606-5BE9D28A4E0A}" destId="{40A2DD8F-B4D1-43C1-B3E5-D654334BED61}" srcOrd="0" destOrd="0" presId="urn:microsoft.com/office/officeart/2005/8/layout/hChevron3"/>
    <dgm:cxn modelId="{E12D2575-7510-41B9-9F23-13E7EA89832E}" type="presOf" srcId="{1F1370B8-1137-428F-8F79-008F248BC723}" destId="{78422493-CEEA-44AF-BB9A-4FA10D4D7752}" srcOrd="0" destOrd="0" presId="urn:microsoft.com/office/officeart/2005/8/layout/hChevron3"/>
    <dgm:cxn modelId="{72091D76-F77D-4938-B223-60ECEA734E0D}" srcId="{DEBD5948-7ECC-4F5C-8D73-879B3653632C}" destId="{F58B107F-D35D-4818-B8E7-071E620F0543}" srcOrd="2" destOrd="0" parTransId="{608DEBBB-C690-4794-BF0E-E01EE4208AB8}" sibTransId="{E909FA85-C60C-4507-AFB8-D355B791CFF5}"/>
    <dgm:cxn modelId="{C6D4D686-A378-4B09-A3CF-6B9C0414E1FA}" srcId="{DEBD5948-7ECC-4F5C-8D73-879B3653632C}" destId="{1F1370B8-1137-428F-8F79-008F248BC723}" srcOrd="4" destOrd="0" parTransId="{64FBA6C6-7C35-491A-9EBC-E126D35DAA58}" sibTransId="{EFBF7EB3-D07E-489D-A57D-853F2EA89BF7}"/>
    <dgm:cxn modelId="{B1950CBC-C3F7-4E3D-958B-FC15DE0853C2}" srcId="{DEBD5948-7ECC-4F5C-8D73-879B3653632C}" destId="{81F007FA-5644-474D-B32C-2B0B066B84F2}" srcOrd="3" destOrd="0" parTransId="{22DD54B8-9DE9-4200-81B6-121B038AA958}" sibTransId="{E2D72B68-3AE6-4AD2-AFAA-70D6A2AC20B9}"/>
    <dgm:cxn modelId="{F63460C9-9AB7-4A8B-AF48-D8ED144FE91B}" srcId="{DEBD5948-7ECC-4F5C-8D73-879B3653632C}" destId="{BC6FE305-4E56-4ED6-9B60-CC928CC75646}" srcOrd="5" destOrd="0" parTransId="{310C79D1-3566-4EAB-8EF9-9394411C4374}" sibTransId="{5F3B7B74-9179-4340-BC10-3196B2C18C50}"/>
    <dgm:cxn modelId="{1220B7D4-B4BF-4DF4-BFB8-2218F427CCC7}" type="presOf" srcId="{81F007FA-5644-474D-B32C-2B0B066B84F2}" destId="{B1F96693-6A5F-4D0C-B466-95500135CDC2}" srcOrd="0" destOrd="0" presId="urn:microsoft.com/office/officeart/2005/8/layout/hChevron3"/>
    <dgm:cxn modelId="{90435DD5-1D1C-4350-B736-FF07B71454BE}" type="presOf" srcId="{F58B107F-D35D-4818-B8E7-071E620F0543}" destId="{9C882243-3D69-4B3F-83E5-DA5832789FBC}" srcOrd="0" destOrd="0" presId="urn:microsoft.com/office/officeart/2005/8/layout/hChevron3"/>
    <dgm:cxn modelId="{D432C9D8-195A-4DF5-9262-9C5DEB95136C}" type="presOf" srcId="{91445F0E-B71A-45B3-9248-69153302C851}" destId="{462C0322-45CD-4CB9-8E0F-3ACD1417978E}" srcOrd="0" destOrd="0" presId="urn:microsoft.com/office/officeart/2005/8/layout/hChevron3"/>
    <dgm:cxn modelId="{694D8477-5E30-4A92-AEFC-78BF0D0D2DB9}" type="presParOf" srcId="{14F975E4-72E3-4BF5-9B8E-BA7D6E01E9BA}" destId="{40A2DD8F-B4D1-43C1-B3E5-D654334BED61}" srcOrd="0" destOrd="0" presId="urn:microsoft.com/office/officeart/2005/8/layout/hChevron3"/>
    <dgm:cxn modelId="{FA8C99A2-B73D-45CF-99C9-04A548DE74DE}" type="presParOf" srcId="{14F975E4-72E3-4BF5-9B8E-BA7D6E01E9BA}" destId="{5FDD5B30-C7B8-4D3A-A023-9B4EB4EC39D6}" srcOrd="1" destOrd="0" presId="urn:microsoft.com/office/officeart/2005/8/layout/hChevron3"/>
    <dgm:cxn modelId="{5B7BA3B2-4F28-4C59-B33A-8CE60F8A7934}" type="presParOf" srcId="{14F975E4-72E3-4BF5-9B8E-BA7D6E01E9BA}" destId="{462C0322-45CD-4CB9-8E0F-3ACD1417978E}" srcOrd="2" destOrd="0" presId="urn:microsoft.com/office/officeart/2005/8/layout/hChevron3"/>
    <dgm:cxn modelId="{963B7DB6-4E38-4ED9-8B39-FA0101FD512E}" type="presParOf" srcId="{14F975E4-72E3-4BF5-9B8E-BA7D6E01E9BA}" destId="{20C8FD2F-A369-440A-AF5F-6D2A3C411E85}" srcOrd="3" destOrd="0" presId="urn:microsoft.com/office/officeart/2005/8/layout/hChevron3"/>
    <dgm:cxn modelId="{8B7436CC-70BE-41E5-9A7A-559EFB641909}" type="presParOf" srcId="{14F975E4-72E3-4BF5-9B8E-BA7D6E01E9BA}" destId="{9C882243-3D69-4B3F-83E5-DA5832789FBC}" srcOrd="4" destOrd="0" presId="urn:microsoft.com/office/officeart/2005/8/layout/hChevron3"/>
    <dgm:cxn modelId="{C94670BC-63FD-4897-9473-4543E7946F26}" type="presParOf" srcId="{14F975E4-72E3-4BF5-9B8E-BA7D6E01E9BA}" destId="{39E3798E-7B9C-4198-98A5-D7D7B948CFA0}" srcOrd="5" destOrd="0" presId="urn:microsoft.com/office/officeart/2005/8/layout/hChevron3"/>
    <dgm:cxn modelId="{D7349874-366F-4C2F-9FB6-319412269794}" type="presParOf" srcId="{14F975E4-72E3-4BF5-9B8E-BA7D6E01E9BA}" destId="{B1F96693-6A5F-4D0C-B466-95500135CDC2}" srcOrd="6" destOrd="0" presId="urn:microsoft.com/office/officeart/2005/8/layout/hChevron3"/>
    <dgm:cxn modelId="{E21DDB10-A671-4D2D-BE17-55CED5E91E2E}" type="presParOf" srcId="{14F975E4-72E3-4BF5-9B8E-BA7D6E01E9BA}" destId="{BED05FDC-F96B-4802-B80B-409616ED8F74}" srcOrd="7" destOrd="0" presId="urn:microsoft.com/office/officeart/2005/8/layout/hChevron3"/>
    <dgm:cxn modelId="{FC3B53F7-6033-455E-844C-4B280BC42CEC}" type="presParOf" srcId="{14F975E4-72E3-4BF5-9B8E-BA7D6E01E9BA}" destId="{78422493-CEEA-44AF-BB9A-4FA10D4D7752}" srcOrd="8" destOrd="0" presId="urn:microsoft.com/office/officeart/2005/8/layout/hChevron3"/>
    <dgm:cxn modelId="{B01C3388-A7C0-4FCF-8CBF-8D4DB426FD54}" type="presParOf" srcId="{14F975E4-72E3-4BF5-9B8E-BA7D6E01E9BA}" destId="{7ACD7178-2AFF-4695-8722-726B20907E36}" srcOrd="9" destOrd="0" presId="urn:microsoft.com/office/officeart/2005/8/layout/hChevron3"/>
    <dgm:cxn modelId="{E71A343C-B590-474A-9E0D-C180904A1857}" type="presParOf" srcId="{14F975E4-72E3-4BF5-9B8E-BA7D6E01E9BA}" destId="{56FC87F8-F877-4C81-B1B0-F7FAAE152843}"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BD5948-7ECC-4F5C-8D73-879B3653632C}" type="doc">
      <dgm:prSet loTypeId="urn:microsoft.com/office/officeart/2005/8/layout/hChevron3" loCatId="process" qsTypeId="urn:microsoft.com/office/officeart/2005/8/quickstyle/simple1" qsCatId="simple" csTypeId="urn:microsoft.com/office/officeart/2005/8/colors/accent1_4" csCatId="accent1" phldr="1"/>
      <dgm:spPr/>
    </dgm:pt>
    <dgm:pt modelId="{C9EF749E-4A28-4455-A606-5BE9D28A4E0A}">
      <dgm:prSet phldrT="[Text]" custT="1"/>
      <dgm:spPr>
        <a:solidFill>
          <a:schemeClr val="tx1"/>
        </a:solidFill>
      </dgm:spPr>
      <dgm:t>
        <a:bodyPr/>
        <a:lstStyle/>
        <a:p>
          <a:pPr algn="l"/>
          <a:r>
            <a:rPr lang="en-MU" sz="1300" b="1" baseline="0">
              <a:solidFill>
                <a:schemeClr val="bg2"/>
              </a:solidFill>
            </a:rPr>
            <a:t>Business Understanding</a:t>
          </a:r>
          <a:endParaRPr lang="en-US" sz="1300" b="1" baseline="0">
            <a:solidFill>
              <a:schemeClr val="bg2"/>
            </a:solidFill>
          </a:endParaRPr>
        </a:p>
      </dgm:t>
    </dgm:pt>
    <dgm:pt modelId="{4A87DBA5-BBCB-498D-BA0D-4E0059400FA6}" type="parTrans" cxnId="{9572270A-7611-4776-A895-D6726B44FF0B}">
      <dgm:prSet/>
      <dgm:spPr/>
      <dgm:t>
        <a:bodyPr/>
        <a:lstStyle/>
        <a:p>
          <a:endParaRPr lang="en-US"/>
        </a:p>
      </dgm:t>
    </dgm:pt>
    <dgm:pt modelId="{D5973627-9F6C-4A2B-BE5A-7FCF9925CAEF}" type="sibTrans" cxnId="{9572270A-7611-4776-A895-D6726B44FF0B}">
      <dgm:prSet/>
      <dgm:spPr/>
      <dgm:t>
        <a:bodyPr/>
        <a:lstStyle/>
        <a:p>
          <a:endParaRPr lang="en-US"/>
        </a:p>
      </dgm:t>
    </dgm:pt>
    <dgm:pt modelId="{1F1370B8-1137-428F-8F79-008F248BC723}">
      <dgm:prSet phldrT="[Text]" custT="1"/>
      <dgm:spPr/>
      <dgm:t>
        <a:bodyPr/>
        <a:lstStyle/>
        <a:p>
          <a:pPr algn="l"/>
          <a:r>
            <a:rPr lang="en-MU" sz="1400" b="1">
              <a:solidFill>
                <a:schemeClr val="tx1"/>
              </a:solidFill>
            </a:rPr>
            <a:t>Evaluation</a:t>
          </a:r>
          <a:endParaRPr lang="en-US" sz="1400" b="1">
            <a:solidFill>
              <a:schemeClr val="tx1"/>
            </a:solidFill>
          </a:endParaRPr>
        </a:p>
      </dgm:t>
    </dgm:pt>
    <dgm:pt modelId="{64FBA6C6-7C35-491A-9EBC-E126D35DAA58}" type="parTrans" cxnId="{C6D4D686-A378-4B09-A3CF-6B9C0414E1FA}">
      <dgm:prSet/>
      <dgm:spPr/>
      <dgm:t>
        <a:bodyPr/>
        <a:lstStyle/>
        <a:p>
          <a:endParaRPr lang="en-US"/>
        </a:p>
      </dgm:t>
    </dgm:pt>
    <dgm:pt modelId="{EFBF7EB3-D07E-489D-A57D-853F2EA89BF7}" type="sibTrans" cxnId="{C6D4D686-A378-4B09-A3CF-6B9C0414E1FA}">
      <dgm:prSet/>
      <dgm:spPr/>
      <dgm:t>
        <a:bodyPr/>
        <a:lstStyle/>
        <a:p>
          <a:endParaRPr lang="en-US"/>
        </a:p>
      </dgm:t>
    </dgm:pt>
    <dgm:pt modelId="{BC6FE305-4E56-4ED6-9B60-CC928CC75646}">
      <dgm:prSet phldrT="[Text]" custT="1"/>
      <dgm:spPr/>
      <dgm:t>
        <a:bodyPr/>
        <a:lstStyle/>
        <a:p>
          <a:pPr algn="l"/>
          <a:r>
            <a:rPr lang="en-MU" sz="1400" b="1">
              <a:solidFill>
                <a:schemeClr val="tx1"/>
              </a:solidFill>
            </a:rPr>
            <a:t>Deployment</a:t>
          </a:r>
          <a:endParaRPr lang="en-US" sz="1400" b="1">
            <a:solidFill>
              <a:schemeClr val="tx1"/>
            </a:solidFill>
          </a:endParaRPr>
        </a:p>
      </dgm:t>
    </dgm:pt>
    <dgm:pt modelId="{310C79D1-3566-4EAB-8EF9-9394411C4374}" type="parTrans" cxnId="{F63460C9-9AB7-4A8B-AF48-D8ED144FE91B}">
      <dgm:prSet/>
      <dgm:spPr/>
      <dgm:t>
        <a:bodyPr/>
        <a:lstStyle/>
        <a:p>
          <a:endParaRPr lang="en-US"/>
        </a:p>
      </dgm:t>
    </dgm:pt>
    <dgm:pt modelId="{5F3B7B74-9179-4340-BC10-3196B2C18C50}" type="sibTrans" cxnId="{F63460C9-9AB7-4A8B-AF48-D8ED144FE91B}">
      <dgm:prSet/>
      <dgm:spPr/>
      <dgm:t>
        <a:bodyPr/>
        <a:lstStyle/>
        <a:p>
          <a:endParaRPr lang="en-US"/>
        </a:p>
      </dgm:t>
    </dgm:pt>
    <dgm:pt modelId="{91445F0E-B71A-45B3-9248-69153302C851}">
      <dgm:prSet phldrT="[Text]" custT="1"/>
      <dgm:spPr/>
      <dgm:t>
        <a:bodyPr/>
        <a:lstStyle/>
        <a:p>
          <a:pPr algn="l"/>
          <a:r>
            <a:rPr lang="en-MU" sz="1300" b="1">
              <a:solidFill>
                <a:schemeClr val="tx1"/>
              </a:solidFill>
            </a:rPr>
            <a:t>Data</a:t>
          </a:r>
          <a:r>
            <a:rPr lang="en-MU" sz="1300" b="1"/>
            <a:t> </a:t>
          </a:r>
          <a:r>
            <a:rPr lang="en-MU" sz="1300" b="1">
              <a:solidFill>
                <a:schemeClr val="tx1"/>
              </a:solidFill>
            </a:rPr>
            <a:t>Understanding</a:t>
          </a:r>
          <a:endParaRPr lang="en-US" sz="1300" b="1">
            <a:solidFill>
              <a:schemeClr val="tx1"/>
            </a:solidFill>
          </a:endParaRPr>
        </a:p>
      </dgm:t>
    </dgm:pt>
    <dgm:pt modelId="{4713B4D1-24C6-4ED5-A798-37313D73F201}" type="parTrans" cxnId="{E507D617-78B3-41D6-A5D8-84C29FBD7132}">
      <dgm:prSet/>
      <dgm:spPr/>
      <dgm:t>
        <a:bodyPr/>
        <a:lstStyle/>
        <a:p>
          <a:endParaRPr lang="en-US"/>
        </a:p>
      </dgm:t>
    </dgm:pt>
    <dgm:pt modelId="{9BC1D91E-3646-4E82-97E9-E540B9B2C3CD}" type="sibTrans" cxnId="{E507D617-78B3-41D6-A5D8-84C29FBD7132}">
      <dgm:prSet/>
      <dgm:spPr/>
      <dgm:t>
        <a:bodyPr/>
        <a:lstStyle/>
        <a:p>
          <a:endParaRPr lang="en-US"/>
        </a:p>
      </dgm:t>
    </dgm:pt>
    <dgm:pt modelId="{F58B107F-D35D-4818-B8E7-071E620F0543}">
      <dgm:prSet phldrT="[Text]" custT="1"/>
      <dgm:spPr/>
      <dgm:t>
        <a:bodyPr/>
        <a:lstStyle/>
        <a:p>
          <a:pPr algn="l"/>
          <a:r>
            <a:rPr lang="en-MU" sz="1300" b="1">
              <a:solidFill>
                <a:schemeClr val="tx1"/>
              </a:solidFill>
            </a:rPr>
            <a:t>Data</a:t>
          </a:r>
          <a:r>
            <a:rPr lang="en-MU" sz="1300" b="1"/>
            <a:t> </a:t>
          </a:r>
          <a:r>
            <a:rPr lang="en-MU" sz="1300" b="1">
              <a:solidFill>
                <a:schemeClr val="tx1"/>
              </a:solidFill>
            </a:rPr>
            <a:t>Preparation</a:t>
          </a:r>
          <a:r>
            <a:rPr lang="en-MU" sz="1300" b="1"/>
            <a:t> </a:t>
          </a:r>
          <a:endParaRPr lang="en-US" sz="1300" b="1"/>
        </a:p>
      </dgm:t>
    </dgm:pt>
    <dgm:pt modelId="{608DEBBB-C690-4794-BF0E-E01EE4208AB8}" type="parTrans" cxnId="{72091D76-F77D-4938-B223-60ECEA734E0D}">
      <dgm:prSet/>
      <dgm:spPr/>
      <dgm:t>
        <a:bodyPr/>
        <a:lstStyle/>
        <a:p>
          <a:endParaRPr lang="en-US"/>
        </a:p>
      </dgm:t>
    </dgm:pt>
    <dgm:pt modelId="{E909FA85-C60C-4507-AFB8-D355B791CFF5}" type="sibTrans" cxnId="{72091D76-F77D-4938-B223-60ECEA734E0D}">
      <dgm:prSet/>
      <dgm:spPr/>
      <dgm:t>
        <a:bodyPr/>
        <a:lstStyle/>
        <a:p>
          <a:endParaRPr lang="en-US"/>
        </a:p>
      </dgm:t>
    </dgm:pt>
    <dgm:pt modelId="{81F007FA-5644-474D-B32C-2B0B066B84F2}">
      <dgm:prSet phldrT="[Text]" custT="1"/>
      <dgm:spPr/>
      <dgm:t>
        <a:bodyPr/>
        <a:lstStyle/>
        <a:p>
          <a:pPr algn="l"/>
          <a:r>
            <a:rPr lang="en-MU" sz="1300" b="1">
              <a:solidFill>
                <a:schemeClr val="tx1"/>
              </a:solidFill>
            </a:rPr>
            <a:t>Modelling</a:t>
          </a:r>
          <a:endParaRPr lang="en-US" sz="1300" b="1">
            <a:solidFill>
              <a:schemeClr val="tx1"/>
            </a:solidFill>
          </a:endParaRPr>
        </a:p>
      </dgm:t>
    </dgm:pt>
    <dgm:pt modelId="{22DD54B8-9DE9-4200-81B6-121B038AA958}" type="parTrans" cxnId="{B1950CBC-C3F7-4E3D-958B-FC15DE0853C2}">
      <dgm:prSet/>
      <dgm:spPr/>
      <dgm:t>
        <a:bodyPr/>
        <a:lstStyle/>
        <a:p>
          <a:endParaRPr lang="en-US"/>
        </a:p>
      </dgm:t>
    </dgm:pt>
    <dgm:pt modelId="{E2D72B68-3AE6-4AD2-AFAA-70D6A2AC20B9}" type="sibTrans" cxnId="{B1950CBC-C3F7-4E3D-958B-FC15DE0853C2}">
      <dgm:prSet/>
      <dgm:spPr/>
      <dgm:t>
        <a:bodyPr/>
        <a:lstStyle/>
        <a:p>
          <a:endParaRPr lang="en-US"/>
        </a:p>
      </dgm:t>
    </dgm:pt>
    <dgm:pt modelId="{14F975E4-72E3-4BF5-9B8E-BA7D6E01E9BA}" type="pres">
      <dgm:prSet presAssocID="{DEBD5948-7ECC-4F5C-8D73-879B3653632C}" presName="Name0" presStyleCnt="0">
        <dgm:presLayoutVars>
          <dgm:dir/>
          <dgm:resizeHandles val="exact"/>
        </dgm:presLayoutVars>
      </dgm:prSet>
      <dgm:spPr/>
    </dgm:pt>
    <dgm:pt modelId="{40A2DD8F-B4D1-43C1-B3E5-D654334BED61}" type="pres">
      <dgm:prSet presAssocID="{C9EF749E-4A28-4455-A606-5BE9D28A4E0A}" presName="parTxOnly" presStyleLbl="node1" presStyleIdx="0" presStyleCnt="6">
        <dgm:presLayoutVars>
          <dgm:bulletEnabled val="1"/>
        </dgm:presLayoutVars>
      </dgm:prSet>
      <dgm:spPr/>
    </dgm:pt>
    <dgm:pt modelId="{5FDD5B30-C7B8-4D3A-A023-9B4EB4EC39D6}" type="pres">
      <dgm:prSet presAssocID="{D5973627-9F6C-4A2B-BE5A-7FCF9925CAEF}" presName="parSpace" presStyleCnt="0"/>
      <dgm:spPr/>
    </dgm:pt>
    <dgm:pt modelId="{462C0322-45CD-4CB9-8E0F-3ACD1417978E}" type="pres">
      <dgm:prSet presAssocID="{91445F0E-B71A-45B3-9248-69153302C851}" presName="parTxOnly" presStyleLbl="node1" presStyleIdx="1" presStyleCnt="6" custScaleX="88038">
        <dgm:presLayoutVars>
          <dgm:bulletEnabled val="1"/>
        </dgm:presLayoutVars>
      </dgm:prSet>
      <dgm:spPr/>
    </dgm:pt>
    <dgm:pt modelId="{20C8FD2F-A369-440A-AF5F-6D2A3C411E85}" type="pres">
      <dgm:prSet presAssocID="{9BC1D91E-3646-4E82-97E9-E540B9B2C3CD}" presName="parSpace" presStyleCnt="0"/>
      <dgm:spPr/>
    </dgm:pt>
    <dgm:pt modelId="{9C882243-3D69-4B3F-83E5-DA5832789FBC}" type="pres">
      <dgm:prSet presAssocID="{F58B107F-D35D-4818-B8E7-071E620F0543}" presName="parTxOnly" presStyleLbl="node1" presStyleIdx="2" presStyleCnt="6" custScaleX="86695">
        <dgm:presLayoutVars>
          <dgm:bulletEnabled val="1"/>
        </dgm:presLayoutVars>
      </dgm:prSet>
      <dgm:spPr/>
    </dgm:pt>
    <dgm:pt modelId="{39E3798E-7B9C-4198-98A5-D7D7B948CFA0}" type="pres">
      <dgm:prSet presAssocID="{E909FA85-C60C-4507-AFB8-D355B791CFF5}" presName="parSpace" presStyleCnt="0"/>
      <dgm:spPr/>
    </dgm:pt>
    <dgm:pt modelId="{B1F96693-6A5F-4D0C-B466-95500135CDC2}" type="pres">
      <dgm:prSet presAssocID="{81F007FA-5644-474D-B32C-2B0B066B84F2}" presName="parTxOnly" presStyleLbl="node1" presStyleIdx="3" presStyleCnt="6" custScaleX="58733">
        <dgm:presLayoutVars>
          <dgm:bulletEnabled val="1"/>
        </dgm:presLayoutVars>
      </dgm:prSet>
      <dgm:spPr/>
    </dgm:pt>
    <dgm:pt modelId="{BED05FDC-F96B-4802-B80B-409616ED8F74}" type="pres">
      <dgm:prSet presAssocID="{E2D72B68-3AE6-4AD2-AFAA-70D6A2AC20B9}" presName="parSpace" presStyleCnt="0"/>
      <dgm:spPr/>
    </dgm:pt>
    <dgm:pt modelId="{78422493-CEEA-44AF-BB9A-4FA10D4D7752}" type="pres">
      <dgm:prSet presAssocID="{1F1370B8-1137-428F-8F79-008F248BC723}" presName="parTxOnly" presStyleLbl="node1" presStyleIdx="4" presStyleCnt="6" custScaleX="67491">
        <dgm:presLayoutVars>
          <dgm:bulletEnabled val="1"/>
        </dgm:presLayoutVars>
      </dgm:prSet>
      <dgm:spPr/>
    </dgm:pt>
    <dgm:pt modelId="{7ACD7178-2AFF-4695-8722-726B20907E36}" type="pres">
      <dgm:prSet presAssocID="{EFBF7EB3-D07E-489D-A57D-853F2EA89BF7}" presName="parSpace" presStyleCnt="0"/>
      <dgm:spPr/>
    </dgm:pt>
    <dgm:pt modelId="{56FC87F8-F877-4C81-B1B0-F7FAAE152843}" type="pres">
      <dgm:prSet presAssocID="{BC6FE305-4E56-4ED6-9B60-CC928CC75646}" presName="parTxOnly" presStyleLbl="node1" presStyleIdx="5" presStyleCnt="6" custScaleX="71011">
        <dgm:presLayoutVars>
          <dgm:bulletEnabled val="1"/>
        </dgm:presLayoutVars>
      </dgm:prSet>
      <dgm:spPr/>
    </dgm:pt>
  </dgm:ptLst>
  <dgm:cxnLst>
    <dgm:cxn modelId="{9572270A-7611-4776-A895-D6726B44FF0B}" srcId="{DEBD5948-7ECC-4F5C-8D73-879B3653632C}" destId="{C9EF749E-4A28-4455-A606-5BE9D28A4E0A}" srcOrd="0" destOrd="0" parTransId="{4A87DBA5-BBCB-498D-BA0D-4E0059400FA6}" sibTransId="{D5973627-9F6C-4A2B-BE5A-7FCF9925CAEF}"/>
    <dgm:cxn modelId="{7F4BC315-4B3A-4E61-8E65-5149E742DAF1}" type="presOf" srcId="{DEBD5948-7ECC-4F5C-8D73-879B3653632C}" destId="{14F975E4-72E3-4BF5-9B8E-BA7D6E01E9BA}" srcOrd="0" destOrd="0" presId="urn:microsoft.com/office/officeart/2005/8/layout/hChevron3"/>
    <dgm:cxn modelId="{E507D617-78B3-41D6-A5D8-84C29FBD7132}" srcId="{DEBD5948-7ECC-4F5C-8D73-879B3653632C}" destId="{91445F0E-B71A-45B3-9248-69153302C851}" srcOrd="1" destOrd="0" parTransId="{4713B4D1-24C6-4ED5-A798-37313D73F201}" sibTransId="{9BC1D91E-3646-4E82-97E9-E540B9B2C3CD}"/>
    <dgm:cxn modelId="{32014D22-92FA-4E88-97EC-AF6674AF23FE}" type="presOf" srcId="{BC6FE305-4E56-4ED6-9B60-CC928CC75646}" destId="{56FC87F8-F877-4C81-B1B0-F7FAAE152843}" srcOrd="0" destOrd="0" presId="urn:microsoft.com/office/officeart/2005/8/layout/hChevron3"/>
    <dgm:cxn modelId="{090FD847-C3D7-436A-8C83-EBCC80D27D86}" type="presOf" srcId="{C9EF749E-4A28-4455-A606-5BE9D28A4E0A}" destId="{40A2DD8F-B4D1-43C1-B3E5-D654334BED61}" srcOrd="0" destOrd="0" presId="urn:microsoft.com/office/officeart/2005/8/layout/hChevron3"/>
    <dgm:cxn modelId="{E12D2575-7510-41B9-9F23-13E7EA89832E}" type="presOf" srcId="{1F1370B8-1137-428F-8F79-008F248BC723}" destId="{78422493-CEEA-44AF-BB9A-4FA10D4D7752}" srcOrd="0" destOrd="0" presId="urn:microsoft.com/office/officeart/2005/8/layout/hChevron3"/>
    <dgm:cxn modelId="{72091D76-F77D-4938-B223-60ECEA734E0D}" srcId="{DEBD5948-7ECC-4F5C-8D73-879B3653632C}" destId="{F58B107F-D35D-4818-B8E7-071E620F0543}" srcOrd="2" destOrd="0" parTransId="{608DEBBB-C690-4794-BF0E-E01EE4208AB8}" sibTransId="{E909FA85-C60C-4507-AFB8-D355B791CFF5}"/>
    <dgm:cxn modelId="{C6D4D686-A378-4B09-A3CF-6B9C0414E1FA}" srcId="{DEBD5948-7ECC-4F5C-8D73-879B3653632C}" destId="{1F1370B8-1137-428F-8F79-008F248BC723}" srcOrd="4" destOrd="0" parTransId="{64FBA6C6-7C35-491A-9EBC-E126D35DAA58}" sibTransId="{EFBF7EB3-D07E-489D-A57D-853F2EA89BF7}"/>
    <dgm:cxn modelId="{B1950CBC-C3F7-4E3D-958B-FC15DE0853C2}" srcId="{DEBD5948-7ECC-4F5C-8D73-879B3653632C}" destId="{81F007FA-5644-474D-B32C-2B0B066B84F2}" srcOrd="3" destOrd="0" parTransId="{22DD54B8-9DE9-4200-81B6-121B038AA958}" sibTransId="{E2D72B68-3AE6-4AD2-AFAA-70D6A2AC20B9}"/>
    <dgm:cxn modelId="{F63460C9-9AB7-4A8B-AF48-D8ED144FE91B}" srcId="{DEBD5948-7ECC-4F5C-8D73-879B3653632C}" destId="{BC6FE305-4E56-4ED6-9B60-CC928CC75646}" srcOrd="5" destOrd="0" parTransId="{310C79D1-3566-4EAB-8EF9-9394411C4374}" sibTransId="{5F3B7B74-9179-4340-BC10-3196B2C18C50}"/>
    <dgm:cxn modelId="{1220B7D4-B4BF-4DF4-BFB8-2218F427CCC7}" type="presOf" srcId="{81F007FA-5644-474D-B32C-2B0B066B84F2}" destId="{B1F96693-6A5F-4D0C-B466-95500135CDC2}" srcOrd="0" destOrd="0" presId="urn:microsoft.com/office/officeart/2005/8/layout/hChevron3"/>
    <dgm:cxn modelId="{90435DD5-1D1C-4350-B736-FF07B71454BE}" type="presOf" srcId="{F58B107F-D35D-4818-B8E7-071E620F0543}" destId="{9C882243-3D69-4B3F-83E5-DA5832789FBC}" srcOrd="0" destOrd="0" presId="urn:microsoft.com/office/officeart/2005/8/layout/hChevron3"/>
    <dgm:cxn modelId="{D432C9D8-195A-4DF5-9262-9C5DEB95136C}" type="presOf" srcId="{91445F0E-B71A-45B3-9248-69153302C851}" destId="{462C0322-45CD-4CB9-8E0F-3ACD1417978E}" srcOrd="0" destOrd="0" presId="urn:microsoft.com/office/officeart/2005/8/layout/hChevron3"/>
    <dgm:cxn modelId="{694D8477-5E30-4A92-AEFC-78BF0D0D2DB9}" type="presParOf" srcId="{14F975E4-72E3-4BF5-9B8E-BA7D6E01E9BA}" destId="{40A2DD8F-B4D1-43C1-B3E5-D654334BED61}" srcOrd="0" destOrd="0" presId="urn:microsoft.com/office/officeart/2005/8/layout/hChevron3"/>
    <dgm:cxn modelId="{FA8C99A2-B73D-45CF-99C9-04A548DE74DE}" type="presParOf" srcId="{14F975E4-72E3-4BF5-9B8E-BA7D6E01E9BA}" destId="{5FDD5B30-C7B8-4D3A-A023-9B4EB4EC39D6}" srcOrd="1" destOrd="0" presId="urn:microsoft.com/office/officeart/2005/8/layout/hChevron3"/>
    <dgm:cxn modelId="{5B7BA3B2-4F28-4C59-B33A-8CE60F8A7934}" type="presParOf" srcId="{14F975E4-72E3-4BF5-9B8E-BA7D6E01E9BA}" destId="{462C0322-45CD-4CB9-8E0F-3ACD1417978E}" srcOrd="2" destOrd="0" presId="urn:microsoft.com/office/officeart/2005/8/layout/hChevron3"/>
    <dgm:cxn modelId="{963B7DB6-4E38-4ED9-8B39-FA0101FD512E}" type="presParOf" srcId="{14F975E4-72E3-4BF5-9B8E-BA7D6E01E9BA}" destId="{20C8FD2F-A369-440A-AF5F-6D2A3C411E85}" srcOrd="3" destOrd="0" presId="urn:microsoft.com/office/officeart/2005/8/layout/hChevron3"/>
    <dgm:cxn modelId="{8B7436CC-70BE-41E5-9A7A-559EFB641909}" type="presParOf" srcId="{14F975E4-72E3-4BF5-9B8E-BA7D6E01E9BA}" destId="{9C882243-3D69-4B3F-83E5-DA5832789FBC}" srcOrd="4" destOrd="0" presId="urn:microsoft.com/office/officeart/2005/8/layout/hChevron3"/>
    <dgm:cxn modelId="{C94670BC-63FD-4897-9473-4543E7946F26}" type="presParOf" srcId="{14F975E4-72E3-4BF5-9B8E-BA7D6E01E9BA}" destId="{39E3798E-7B9C-4198-98A5-D7D7B948CFA0}" srcOrd="5" destOrd="0" presId="urn:microsoft.com/office/officeart/2005/8/layout/hChevron3"/>
    <dgm:cxn modelId="{D7349874-366F-4C2F-9FB6-319412269794}" type="presParOf" srcId="{14F975E4-72E3-4BF5-9B8E-BA7D6E01E9BA}" destId="{B1F96693-6A5F-4D0C-B466-95500135CDC2}" srcOrd="6" destOrd="0" presId="urn:microsoft.com/office/officeart/2005/8/layout/hChevron3"/>
    <dgm:cxn modelId="{E21DDB10-A671-4D2D-BE17-55CED5E91E2E}" type="presParOf" srcId="{14F975E4-72E3-4BF5-9B8E-BA7D6E01E9BA}" destId="{BED05FDC-F96B-4802-B80B-409616ED8F74}" srcOrd="7" destOrd="0" presId="urn:microsoft.com/office/officeart/2005/8/layout/hChevron3"/>
    <dgm:cxn modelId="{FC3B53F7-6033-455E-844C-4B280BC42CEC}" type="presParOf" srcId="{14F975E4-72E3-4BF5-9B8E-BA7D6E01E9BA}" destId="{78422493-CEEA-44AF-BB9A-4FA10D4D7752}" srcOrd="8" destOrd="0" presId="urn:microsoft.com/office/officeart/2005/8/layout/hChevron3"/>
    <dgm:cxn modelId="{B01C3388-A7C0-4FCF-8CBF-8D4DB426FD54}" type="presParOf" srcId="{14F975E4-72E3-4BF5-9B8E-BA7D6E01E9BA}" destId="{7ACD7178-2AFF-4695-8722-726B20907E36}" srcOrd="9" destOrd="0" presId="urn:microsoft.com/office/officeart/2005/8/layout/hChevron3"/>
    <dgm:cxn modelId="{E71A343C-B590-474A-9E0D-C180904A1857}" type="presParOf" srcId="{14F975E4-72E3-4BF5-9B8E-BA7D6E01E9BA}" destId="{56FC87F8-F877-4C81-B1B0-F7FAAE152843}"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BD5948-7ECC-4F5C-8D73-879B3653632C}" type="doc">
      <dgm:prSet loTypeId="urn:microsoft.com/office/officeart/2005/8/layout/hChevron3" loCatId="process" qsTypeId="urn:microsoft.com/office/officeart/2005/8/quickstyle/simple1" qsCatId="simple" csTypeId="urn:microsoft.com/office/officeart/2005/8/colors/accent1_4" csCatId="accent1" phldr="1"/>
      <dgm:spPr/>
    </dgm:pt>
    <dgm:pt modelId="{C9EF749E-4A28-4455-A606-5BE9D28A4E0A}">
      <dgm:prSet phldrT="[Text]" custT="1"/>
      <dgm:spPr>
        <a:solidFill>
          <a:schemeClr val="tx1"/>
        </a:solidFill>
      </dgm:spPr>
      <dgm:t>
        <a:bodyPr/>
        <a:lstStyle/>
        <a:p>
          <a:pPr algn="l"/>
          <a:r>
            <a:rPr lang="en-MU" sz="1300" b="1" baseline="0">
              <a:solidFill>
                <a:schemeClr val="bg2"/>
              </a:solidFill>
            </a:rPr>
            <a:t>Business Understanding</a:t>
          </a:r>
          <a:endParaRPr lang="en-US" sz="1300" b="1" baseline="0">
            <a:solidFill>
              <a:schemeClr val="bg2"/>
            </a:solidFill>
          </a:endParaRPr>
        </a:p>
      </dgm:t>
    </dgm:pt>
    <dgm:pt modelId="{4A87DBA5-BBCB-498D-BA0D-4E0059400FA6}" type="parTrans" cxnId="{9572270A-7611-4776-A895-D6726B44FF0B}">
      <dgm:prSet/>
      <dgm:spPr/>
      <dgm:t>
        <a:bodyPr/>
        <a:lstStyle/>
        <a:p>
          <a:endParaRPr lang="en-US"/>
        </a:p>
      </dgm:t>
    </dgm:pt>
    <dgm:pt modelId="{D5973627-9F6C-4A2B-BE5A-7FCF9925CAEF}" type="sibTrans" cxnId="{9572270A-7611-4776-A895-D6726B44FF0B}">
      <dgm:prSet/>
      <dgm:spPr/>
      <dgm:t>
        <a:bodyPr/>
        <a:lstStyle/>
        <a:p>
          <a:endParaRPr lang="en-US"/>
        </a:p>
      </dgm:t>
    </dgm:pt>
    <dgm:pt modelId="{1F1370B8-1137-428F-8F79-008F248BC723}">
      <dgm:prSet phldrT="[Text]" custT="1"/>
      <dgm:spPr/>
      <dgm:t>
        <a:bodyPr/>
        <a:lstStyle/>
        <a:p>
          <a:pPr algn="l"/>
          <a:r>
            <a:rPr lang="en-MU" sz="1400" b="1">
              <a:solidFill>
                <a:schemeClr val="tx1"/>
              </a:solidFill>
            </a:rPr>
            <a:t>Evaluation</a:t>
          </a:r>
          <a:endParaRPr lang="en-US" sz="1400" b="1">
            <a:solidFill>
              <a:schemeClr val="tx1"/>
            </a:solidFill>
          </a:endParaRPr>
        </a:p>
      </dgm:t>
    </dgm:pt>
    <dgm:pt modelId="{64FBA6C6-7C35-491A-9EBC-E126D35DAA58}" type="parTrans" cxnId="{C6D4D686-A378-4B09-A3CF-6B9C0414E1FA}">
      <dgm:prSet/>
      <dgm:spPr/>
      <dgm:t>
        <a:bodyPr/>
        <a:lstStyle/>
        <a:p>
          <a:endParaRPr lang="en-US"/>
        </a:p>
      </dgm:t>
    </dgm:pt>
    <dgm:pt modelId="{EFBF7EB3-D07E-489D-A57D-853F2EA89BF7}" type="sibTrans" cxnId="{C6D4D686-A378-4B09-A3CF-6B9C0414E1FA}">
      <dgm:prSet/>
      <dgm:spPr/>
      <dgm:t>
        <a:bodyPr/>
        <a:lstStyle/>
        <a:p>
          <a:endParaRPr lang="en-US"/>
        </a:p>
      </dgm:t>
    </dgm:pt>
    <dgm:pt modelId="{BC6FE305-4E56-4ED6-9B60-CC928CC75646}">
      <dgm:prSet phldrT="[Text]" custT="1"/>
      <dgm:spPr/>
      <dgm:t>
        <a:bodyPr/>
        <a:lstStyle/>
        <a:p>
          <a:pPr algn="l"/>
          <a:r>
            <a:rPr lang="en-MU" sz="1400" b="1">
              <a:solidFill>
                <a:schemeClr val="tx1"/>
              </a:solidFill>
            </a:rPr>
            <a:t>Deployment</a:t>
          </a:r>
          <a:endParaRPr lang="en-US" sz="1400" b="1">
            <a:solidFill>
              <a:schemeClr val="tx1"/>
            </a:solidFill>
          </a:endParaRPr>
        </a:p>
      </dgm:t>
    </dgm:pt>
    <dgm:pt modelId="{310C79D1-3566-4EAB-8EF9-9394411C4374}" type="parTrans" cxnId="{F63460C9-9AB7-4A8B-AF48-D8ED144FE91B}">
      <dgm:prSet/>
      <dgm:spPr/>
      <dgm:t>
        <a:bodyPr/>
        <a:lstStyle/>
        <a:p>
          <a:endParaRPr lang="en-US"/>
        </a:p>
      </dgm:t>
    </dgm:pt>
    <dgm:pt modelId="{5F3B7B74-9179-4340-BC10-3196B2C18C50}" type="sibTrans" cxnId="{F63460C9-9AB7-4A8B-AF48-D8ED144FE91B}">
      <dgm:prSet/>
      <dgm:spPr/>
      <dgm:t>
        <a:bodyPr/>
        <a:lstStyle/>
        <a:p>
          <a:endParaRPr lang="en-US"/>
        </a:p>
      </dgm:t>
    </dgm:pt>
    <dgm:pt modelId="{91445F0E-B71A-45B3-9248-69153302C851}">
      <dgm:prSet phldrT="[Text]" custT="1"/>
      <dgm:spPr/>
      <dgm:t>
        <a:bodyPr/>
        <a:lstStyle/>
        <a:p>
          <a:pPr algn="l"/>
          <a:r>
            <a:rPr lang="en-MU" sz="1300" b="1">
              <a:solidFill>
                <a:schemeClr val="tx1"/>
              </a:solidFill>
            </a:rPr>
            <a:t>Data</a:t>
          </a:r>
          <a:r>
            <a:rPr lang="en-MU" sz="1300" b="1"/>
            <a:t> </a:t>
          </a:r>
          <a:r>
            <a:rPr lang="en-MU" sz="1300" b="1">
              <a:solidFill>
                <a:schemeClr val="tx1"/>
              </a:solidFill>
            </a:rPr>
            <a:t>Understanding</a:t>
          </a:r>
          <a:endParaRPr lang="en-US" sz="1300" b="1">
            <a:solidFill>
              <a:schemeClr val="tx1"/>
            </a:solidFill>
          </a:endParaRPr>
        </a:p>
      </dgm:t>
    </dgm:pt>
    <dgm:pt modelId="{4713B4D1-24C6-4ED5-A798-37313D73F201}" type="parTrans" cxnId="{E507D617-78B3-41D6-A5D8-84C29FBD7132}">
      <dgm:prSet/>
      <dgm:spPr/>
      <dgm:t>
        <a:bodyPr/>
        <a:lstStyle/>
        <a:p>
          <a:endParaRPr lang="en-US"/>
        </a:p>
      </dgm:t>
    </dgm:pt>
    <dgm:pt modelId="{9BC1D91E-3646-4E82-97E9-E540B9B2C3CD}" type="sibTrans" cxnId="{E507D617-78B3-41D6-A5D8-84C29FBD7132}">
      <dgm:prSet/>
      <dgm:spPr/>
      <dgm:t>
        <a:bodyPr/>
        <a:lstStyle/>
        <a:p>
          <a:endParaRPr lang="en-US"/>
        </a:p>
      </dgm:t>
    </dgm:pt>
    <dgm:pt modelId="{F58B107F-D35D-4818-B8E7-071E620F0543}">
      <dgm:prSet phldrT="[Text]" custT="1"/>
      <dgm:spPr/>
      <dgm:t>
        <a:bodyPr/>
        <a:lstStyle/>
        <a:p>
          <a:pPr algn="l"/>
          <a:r>
            <a:rPr lang="en-MU" sz="1300" b="1">
              <a:solidFill>
                <a:schemeClr val="tx1"/>
              </a:solidFill>
            </a:rPr>
            <a:t>Data</a:t>
          </a:r>
          <a:r>
            <a:rPr lang="en-MU" sz="1300" b="1"/>
            <a:t> </a:t>
          </a:r>
          <a:r>
            <a:rPr lang="en-MU" sz="1300" b="1">
              <a:solidFill>
                <a:schemeClr val="tx1"/>
              </a:solidFill>
            </a:rPr>
            <a:t>Preparation</a:t>
          </a:r>
          <a:r>
            <a:rPr lang="en-MU" sz="1300" b="1"/>
            <a:t> </a:t>
          </a:r>
          <a:endParaRPr lang="en-US" sz="1300" b="1"/>
        </a:p>
      </dgm:t>
    </dgm:pt>
    <dgm:pt modelId="{608DEBBB-C690-4794-BF0E-E01EE4208AB8}" type="parTrans" cxnId="{72091D76-F77D-4938-B223-60ECEA734E0D}">
      <dgm:prSet/>
      <dgm:spPr/>
      <dgm:t>
        <a:bodyPr/>
        <a:lstStyle/>
        <a:p>
          <a:endParaRPr lang="en-US"/>
        </a:p>
      </dgm:t>
    </dgm:pt>
    <dgm:pt modelId="{E909FA85-C60C-4507-AFB8-D355B791CFF5}" type="sibTrans" cxnId="{72091D76-F77D-4938-B223-60ECEA734E0D}">
      <dgm:prSet/>
      <dgm:spPr/>
      <dgm:t>
        <a:bodyPr/>
        <a:lstStyle/>
        <a:p>
          <a:endParaRPr lang="en-US"/>
        </a:p>
      </dgm:t>
    </dgm:pt>
    <dgm:pt modelId="{81F007FA-5644-474D-B32C-2B0B066B84F2}">
      <dgm:prSet phldrT="[Text]" custT="1"/>
      <dgm:spPr/>
      <dgm:t>
        <a:bodyPr/>
        <a:lstStyle/>
        <a:p>
          <a:pPr algn="l"/>
          <a:r>
            <a:rPr lang="en-MU" sz="1300" b="1">
              <a:solidFill>
                <a:schemeClr val="tx1"/>
              </a:solidFill>
            </a:rPr>
            <a:t>Modelling</a:t>
          </a:r>
          <a:endParaRPr lang="en-US" sz="1300" b="1">
            <a:solidFill>
              <a:schemeClr val="tx1"/>
            </a:solidFill>
          </a:endParaRPr>
        </a:p>
      </dgm:t>
    </dgm:pt>
    <dgm:pt modelId="{22DD54B8-9DE9-4200-81B6-121B038AA958}" type="parTrans" cxnId="{B1950CBC-C3F7-4E3D-958B-FC15DE0853C2}">
      <dgm:prSet/>
      <dgm:spPr/>
      <dgm:t>
        <a:bodyPr/>
        <a:lstStyle/>
        <a:p>
          <a:endParaRPr lang="en-US"/>
        </a:p>
      </dgm:t>
    </dgm:pt>
    <dgm:pt modelId="{E2D72B68-3AE6-4AD2-AFAA-70D6A2AC20B9}" type="sibTrans" cxnId="{B1950CBC-C3F7-4E3D-958B-FC15DE0853C2}">
      <dgm:prSet/>
      <dgm:spPr/>
      <dgm:t>
        <a:bodyPr/>
        <a:lstStyle/>
        <a:p>
          <a:endParaRPr lang="en-US"/>
        </a:p>
      </dgm:t>
    </dgm:pt>
    <dgm:pt modelId="{14F975E4-72E3-4BF5-9B8E-BA7D6E01E9BA}" type="pres">
      <dgm:prSet presAssocID="{DEBD5948-7ECC-4F5C-8D73-879B3653632C}" presName="Name0" presStyleCnt="0">
        <dgm:presLayoutVars>
          <dgm:dir/>
          <dgm:resizeHandles val="exact"/>
        </dgm:presLayoutVars>
      </dgm:prSet>
      <dgm:spPr/>
    </dgm:pt>
    <dgm:pt modelId="{40A2DD8F-B4D1-43C1-B3E5-D654334BED61}" type="pres">
      <dgm:prSet presAssocID="{C9EF749E-4A28-4455-A606-5BE9D28A4E0A}" presName="parTxOnly" presStyleLbl="node1" presStyleIdx="0" presStyleCnt="6">
        <dgm:presLayoutVars>
          <dgm:bulletEnabled val="1"/>
        </dgm:presLayoutVars>
      </dgm:prSet>
      <dgm:spPr/>
    </dgm:pt>
    <dgm:pt modelId="{5FDD5B30-C7B8-4D3A-A023-9B4EB4EC39D6}" type="pres">
      <dgm:prSet presAssocID="{D5973627-9F6C-4A2B-BE5A-7FCF9925CAEF}" presName="parSpace" presStyleCnt="0"/>
      <dgm:spPr/>
    </dgm:pt>
    <dgm:pt modelId="{462C0322-45CD-4CB9-8E0F-3ACD1417978E}" type="pres">
      <dgm:prSet presAssocID="{91445F0E-B71A-45B3-9248-69153302C851}" presName="parTxOnly" presStyleLbl="node1" presStyleIdx="1" presStyleCnt="6" custScaleX="88038">
        <dgm:presLayoutVars>
          <dgm:bulletEnabled val="1"/>
        </dgm:presLayoutVars>
      </dgm:prSet>
      <dgm:spPr/>
    </dgm:pt>
    <dgm:pt modelId="{20C8FD2F-A369-440A-AF5F-6D2A3C411E85}" type="pres">
      <dgm:prSet presAssocID="{9BC1D91E-3646-4E82-97E9-E540B9B2C3CD}" presName="parSpace" presStyleCnt="0"/>
      <dgm:spPr/>
    </dgm:pt>
    <dgm:pt modelId="{9C882243-3D69-4B3F-83E5-DA5832789FBC}" type="pres">
      <dgm:prSet presAssocID="{F58B107F-D35D-4818-B8E7-071E620F0543}" presName="parTxOnly" presStyleLbl="node1" presStyleIdx="2" presStyleCnt="6" custScaleX="86695">
        <dgm:presLayoutVars>
          <dgm:bulletEnabled val="1"/>
        </dgm:presLayoutVars>
      </dgm:prSet>
      <dgm:spPr/>
    </dgm:pt>
    <dgm:pt modelId="{39E3798E-7B9C-4198-98A5-D7D7B948CFA0}" type="pres">
      <dgm:prSet presAssocID="{E909FA85-C60C-4507-AFB8-D355B791CFF5}" presName="parSpace" presStyleCnt="0"/>
      <dgm:spPr/>
    </dgm:pt>
    <dgm:pt modelId="{B1F96693-6A5F-4D0C-B466-95500135CDC2}" type="pres">
      <dgm:prSet presAssocID="{81F007FA-5644-474D-B32C-2B0B066B84F2}" presName="parTxOnly" presStyleLbl="node1" presStyleIdx="3" presStyleCnt="6" custScaleX="58733">
        <dgm:presLayoutVars>
          <dgm:bulletEnabled val="1"/>
        </dgm:presLayoutVars>
      </dgm:prSet>
      <dgm:spPr/>
    </dgm:pt>
    <dgm:pt modelId="{BED05FDC-F96B-4802-B80B-409616ED8F74}" type="pres">
      <dgm:prSet presAssocID="{E2D72B68-3AE6-4AD2-AFAA-70D6A2AC20B9}" presName="parSpace" presStyleCnt="0"/>
      <dgm:spPr/>
    </dgm:pt>
    <dgm:pt modelId="{78422493-CEEA-44AF-BB9A-4FA10D4D7752}" type="pres">
      <dgm:prSet presAssocID="{1F1370B8-1137-428F-8F79-008F248BC723}" presName="parTxOnly" presStyleLbl="node1" presStyleIdx="4" presStyleCnt="6" custScaleX="67491" custLinFactNeighborY="1361">
        <dgm:presLayoutVars>
          <dgm:bulletEnabled val="1"/>
        </dgm:presLayoutVars>
      </dgm:prSet>
      <dgm:spPr/>
    </dgm:pt>
    <dgm:pt modelId="{7ACD7178-2AFF-4695-8722-726B20907E36}" type="pres">
      <dgm:prSet presAssocID="{EFBF7EB3-D07E-489D-A57D-853F2EA89BF7}" presName="parSpace" presStyleCnt="0"/>
      <dgm:spPr/>
    </dgm:pt>
    <dgm:pt modelId="{56FC87F8-F877-4C81-B1B0-F7FAAE152843}" type="pres">
      <dgm:prSet presAssocID="{BC6FE305-4E56-4ED6-9B60-CC928CC75646}" presName="parTxOnly" presStyleLbl="node1" presStyleIdx="5" presStyleCnt="6" custScaleX="71011">
        <dgm:presLayoutVars>
          <dgm:bulletEnabled val="1"/>
        </dgm:presLayoutVars>
      </dgm:prSet>
      <dgm:spPr/>
    </dgm:pt>
  </dgm:ptLst>
  <dgm:cxnLst>
    <dgm:cxn modelId="{9572270A-7611-4776-A895-D6726B44FF0B}" srcId="{DEBD5948-7ECC-4F5C-8D73-879B3653632C}" destId="{C9EF749E-4A28-4455-A606-5BE9D28A4E0A}" srcOrd="0" destOrd="0" parTransId="{4A87DBA5-BBCB-498D-BA0D-4E0059400FA6}" sibTransId="{D5973627-9F6C-4A2B-BE5A-7FCF9925CAEF}"/>
    <dgm:cxn modelId="{7F4BC315-4B3A-4E61-8E65-5149E742DAF1}" type="presOf" srcId="{DEBD5948-7ECC-4F5C-8D73-879B3653632C}" destId="{14F975E4-72E3-4BF5-9B8E-BA7D6E01E9BA}" srcOrd="0" destOrd="0" presId="urn:microsoft.com/office/officeart/2005/8/layout/hChevron3"/>
    <dgm:cxn modelId="{E507D617-78B3-41D6-A5D8-84C29FBD7132}" srcId="{DEBD5948-7ECC-4F5C-8D73-879B3653632C}" destId="{91445F0E-B71A-45B3-9248-69153302C851}" srcOrd="1" destOrd="0" parTransId="{4713B4D1-24C6-4ED5-A798-37313D73F201}" sibTransId="{9BC1D91E-3646-4E82-97E9-E540B9B2C3CD}"/>
    <dgm:cxn modelId="{32014D22-92FA-4E88-97EC-AF6674AF23FE}" type="presOf" srcId="{BC6FE305-4E56-4ED6-9B60-CC928CC75646}" destId="{56FC87F8-F877-4C81-B1B0-F7FAAE152843}" srcOrd="0" destOrd="0" presId="urn:microsoft.com/office/officeart/2005/8/layout/hChevron3"/>
    <dgm:cxn modelId="{090FD847-C3D7-436A-8C83-EBCC80D27D86}" type="presOf" srcId="{C9EF749E-4A28-4455-A606-5BE9D28A4E0A}" destId="{40A2DD8F-B4D1-43C1-B3E5-D654334BED61}" srcOrd="0" destOrd="0" presId="urn:microsoft.com/office/officeart/2005/8/layout/hChevron3"/>
    <dgm:cxn modelId="{E12D2575-7510-41B9-9F23-13E7EA89832E}" type="presOf" srcId="{1F1370B8-1137-428F-8F79-008F248BC723}" destId="{78422493-CEEA-44AF-BB9A-4FA10D4D7752}" srcOrd="0" destOrd="0" presId="urn:microsoft.com/office/officeart/2005/8/layout/hChevron3"/>
    <dgm:cxn modelId="{72091D76-F77D-4938-B223-60ECEA734E0D}" srcId="{DEBD5948-7ECC-4F5C-8D73-879B3653632C}" destId="{F58B107F-D35D-4818-B8E7-071E620F0543}" srcOrd="2" destOrd="0" parTransId="{608DEBBB-C690-4794-BF0E-E01EE4208AB8}" sibTransId="{E909FA85-C60C-4507-AFB8-D355B791CFF5}"/>
    <dgm:cxn modelId="{C6D4D686-A378-4B09-A3CF-6B9C0414E1FA}" srcId="{DEBD5948-7ECC-4F5C-8D73-879B3653632C}" destId="{1F1370B8-1137-428F-8F79-008F248BC723}" srcOrd="4" destOrd="0" parTransId="{64FBA6C6-7C35-491A-9EBC-E126D35DAA58}" sibTransId="{EFBF7EB3-D07E-489D-A57D-853F2EA89BF7}"/>
    <dgm:cxn modelId="{B1950CBC-C3F7-4E3D-958B-FC15DE0853C2}" srcId="{DEBD5948-7ECC-4F5C-8D73-879B3653632C}" destId="{81F007FA-5644-474D-B32C-2B0B066B84F2}" srcOrd="3" destOrd="0" parTransId="{22DD54B8-9DE9-4200-81B6-121B038AA958}" sibTransId="{E2D72B68-3AE6-4AD2-AFAA-70D6A2AC20B9}"/>
    <dgm:cxn modelId="{F63460C9-9AB7-4A8B-AF48-D8ED144FE91B}" srcId="{DEBD5948-7ECC-4F5C-8D73-879B3653632C}" destId="{BC6FE305-4E56-4ED6-9B60-CC928CC75646}" srcOrd="5" destOrd="0" parTransId="{310C79D1-3566-4EAB-8EF9-9394411C4374}" sibTransId="{5F3B7B74-9179-4340-BC10-3196B2C18C50}"/>
    <dgm:cxn modelId="{1220B7D4-B4BF-4DF4-BFB8-2218F427CCC7}" type="presOf" srcId="{81F007FA-5644-474D-B32C-2B0B066B84F2}" destId="{B1F96693-6A5F-4D0C-B466-95500135CDC2}" srcOrd="0" destOrd="0" presId="urn:microsoft.com/office/officeart/2005/8/layout/hChevron3"/>
    <dgm:cxn modelId="{90435DD5-1D1C-4350-B736-FF07B71454BE}" type="presOf" srcId="{F58B107F-D35D-4818-B8E7-071E620F0543}" destId="{9C882243-3D69-4B3F-83E5-DA5832789FBC}" srcOrd="0" destOrd="0" presId="urn:microsoft.com/office/officeart/2005/8/layout/hChevron3"/>
    <dgm:cxn modelId="{D432C9D8-195A-4DF5-9262-9C5DEB95136C}" type="presOf" srcId="{91445F0E-B71A-45B3-9248-69153302C851}" destId="{462C0322-45CD-4CB9-8E0F-3ACD1417978E}" srcOrd="0" destOrd="0" presId="urn:microsoft.com/office/officeart/2005/8/layout/hChevron3"/>
    <dgm:cxn modelId="{694D8477-5E30-4A92-AEFC-78BF0D0D2DB9}" type="presParOf" srcId="{14F975E4-72E3-4BF5-9B8E-BA7D6E01E9BA}" destId="{40A2DD8F-B4D1-43C1-B3E5-D654334BED61}" srcOrd="0" destOrd="0" presId="urn:microsoft.com/office/officeart/2005/8/layout/hChevron3"/>
    <dgm:cxn modelId="{FA8C99A2-B73D-45CF-99C9-04A548DE74DE}" type="presParOf" srcId="{14F975E4-72E3-4BF5-9B8E-BA7D6E01E9BA}" destId="{5FDD5B30-C7B8-4D3A-A023-9B4EB4EC39D6}" srcOrd="1" destOrd="0" presId="urn:microsoft.com/office/officeart/2005/8/layout/hChevron3"/>
    <dgm:cxn modelId="{5B7BA3B2-4F28-4C59-B33A-8CE60F8A7934}" type="presParOf" srcId="{14F975E4-72E3-4BF5-9B8E-BA7D6E01E9BA}" destId="{462C0322-45CD-4CB9-8E0F-3ACD1417978E}" srcOrd="2" destOrd="0" presId="urn:microsoft.com/office/officeart/2005/8/layout/hChevron3"/>
    <dgm:cxn modelId="{963B7DB6-4E38-4ED9-8B39-FA0101FD512E}" type="presParOf" srcId="{14F975E4-72E3-4BF5-9B8E-BA7D6E01E9BA}" destId="{20C8FD2F-A369-440A-AF5F-6D2A3C411E85}" srcOrd="3" destOrd="0" presId="urn:microsoft.com/office/officeart/2005/8/layout/hChevron3"/>
    <dgm:cxn modelId="{8B7436CC-70BE-41E5-9A7A-559EFB641909}" type="presParOf" srcId="{14F975E4-72E3-4BF5-9B8E-BA7D6E01E9BA}" destId="{9C882243-3D69-4B3F-83E5-DA5832789FBC}" srcOrd="4" destOrd="0" presId="urn:microsoft.com/office/officeart/2005/8/layout/hChevron3"/>
    <dgm:cxn modelId="{C94670BC-63FD-4897-9473-4543E7946F26}" type="presParOf" srcId="{14F975E4-72E3-4BF5-9B8E-BA7D6E01E9BA}" destId="{39E3798E-7B9C-4198-98A5-D7D7B948CFA0}" srcOrd="5" destOrd="0" presId="urn:microsoft.com/office/officeart/2005/8/layout/hChevron3"/>
    <dgm:cxn modelId="{D7349874-366F-4C2F-9FB6-319412269794}" type="presParOf" srcId="{14F975E4-72E3-4BF5-9B8E-BA7D6E01E9BA}" destId="{B1F96693-6A5F-4D0C-B466-95500135CDC2}" srcOrd="6" destOrd="0" presId="urn:microsoft.com/office/officeart/2005/8/layout/hChevron3"/>
    <dgm:cxn modelId="{E21DDB10-A671-4D2D-BE17-55CED5E91E2E}" type="presParOf" srcId="{14F975E4-72E3-4BF5-9B8E-BA7D6E01E9BA}" destId="{BED05FDC-F96B-4802-B80B-409616ED8F74}" srcOrd="7" destOrd="0" presId="urn:microsoft.com/office/officeart/2005/8/layout/hChevron3"/>
    <dgm:cxn modelId="{FC3B53F7-6033-455E-844C-4B280BC42CEC}" type="presParOf" srcId="{14F975E4-72E3-4BF5-9B8E-BA7D6E01E9BA}" destId="{78422493-CEEA-44AF-BB9A-4FA10D4D7752}" srcOrd="8" destOrd="0" presId="urn:microsoft.com/office/officeart/2005/8/layout/hChevron3"/>
    <dgm:cxn modelId="{B01C3388-A7C0-4FCF-8CBF-8D4DB426FD54}" type="presParOf" srcId="{14F975E4-72E3-4BF5-9B8E-BA7D6E01E9BA}" destId="{7ACD7178-2AFF-4695-8722-726B20907E36}" srcOrd="9" destOrd="0" presId="urn:microsoft.com/office/officeart/2005/8/layout/hChevron3"/>
    <dgm:cxn modelId="{E71A343C-B590-474A-9E0D-C180904A1857}" type="presParOf" srcId="{14F975E4-72E3-4BF5-9B8E-BA7D6E01E9BA}" destId="{56FC87F8-F877-4C81-B1B0-F7FAAE152843}" srcOrd="10"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BD5948-7ECC-4F5C-8D73-879B3653632C}" type="doc">
      <dgm:prSet loTypeId="urn:microsoft.com/office/officeart/2005/8/layout/hChevron3" loCatId="process" qsTypeId="urn:microsoft.com/office/officeart/2005/8/quickstyle/simple1" qsCatId="simple" csTypeId="urn:microsoft.com/office/officeart/2005/8/colors/accent1_4" csCatId="accent1" phldr="1"/>
      <dgm:spPr/>
    </dgm:pt>
    <dgm:pt modelId="{C9EF749E-4A28-4455-A606-5BE9D28A4E0A}">
      <dgm:prSet phldrT="[Text]" custT="1"/>
      <dgm:spPr>
        <a:solidFill>
          <a:schemeClr val="tx1"/>
        </a:solidFill>
      </dgm:spPr>
      <dgm:t>
        <a:bodyPr/>
        <a:lstStyle/>
        <a:p>
          <a:pPr algn="l"/>
          <a:r>
            <a:rPr lang="en-MU" sz="1300" b="1" baseline="0">
              <a:solidFill>
                <a:schemeClr val="bg2"/>
              </a:solidFill>
            </a:rPr>
            <a:t>Business Understanding</a:t>
          </a:r>
          <a:endParaRPr lang="en-US" sz="1300" b="1" baseline="0">
            <a:solidFill>
              <a:schemeClr val="bg2"/>
            </a:solidFill>
          </a:endParaRPr>
        </a:p>
      </dgm:t>
    </dgm:pt>
    <dgm:pt modelId="{4A87DBA5-BBCB-498D-BA0D-4E0059400FA6}" type="parTrans" cxnId="{9572270A-7611-4776-A895-D6726B44FF0B}">
      <dgm:prSet/>
      <dgm:spPr/>
      <dgm:t>
        <a:bodyPr/>
        <a:lstStyle/>
        <a:p>
          <a:endParaRPr lang="en-US"/>
        </a:p>
      </dgm:t>
    </dgm:pt>
    <dgm:pt modelId="{D5973627-9F6C-4A2B-BE5A-7FCF9925CAEF}" type="sibTrans" cxnId="{9572270A-7611-4776-A895-D6726B44FF0B}">
      <dgm:prSet/>
      <dgm:spPr/>
      <dgm:t>
        <a:bodyPr/>
        <a:lstStyle/>
        <a:p>
          <a:endParaRPr lang="en-US"/>
        </a:p>
      </dgm:t>
    </dgm:pt>
    <dgm:pt modelId="{1F1370B8-1137-428F-8F79-008F248BC723}">
      <dgm:prSet phldrT="[Text]" custT="1"/>
      <dgm:spPr/>
      <dgm:t>
        <a:bodyPr/>
        <a:lstStyle/>
        <a:p>
          <a:pPr algn="l"/>
          <a:r>
            <a:rPr lang="en-MU" sz="1400" b="1">
              <a:solidFill>
                <a:schemeClr val="tx1"/>
              </a:solidFill>
            </a:rPr>
            <a:t>Evaluation</a:t>
          </a:r>
          <a:endParaRPr lang="en-US" sz="1400" b="1">
            <a:solidFill>
              <a:schemeClr val="tx1"/>
            </a:solidFill>
          </a:endParaRPr>
        </a:p>
      </dgm:t>
    </dgm:pt>
    <dgm:pt modelId="{64FBA6C6-7C35-491A-9EBC-E126D35DAA58}" type="parTrans" cxnId="{C6D4D686-A378-4B09-A3CF-6B9C0414E1FA}">
      <dgm:prSet/>
      <dgm:spPr/>
      <dgm:t>
        <a:bodyPr/>
        <a:lstStyle/>
        <a:p>
          <a:endParaRPr lang="en-US"/>
        </a:p>
      </dgm:t>
    </dgm:pt>
    <dgm:pt modelId="{EFBF7EB3-D07E-489D-A57D-853F2EA89BF7}" type="sibTrans" cxnId="{C6D4D686-A378-4B09-A3CF-6B9C0414E1FA}">
      <dgm:prSet/>
      <dgm:spPr/>
      <dgm:t>
        <a:bodyPr/>
        <a:lstStyle/>
        <a:p>
          <a:endParaRPr lang="en-US"/>
        </a:p>
      </dgm:t>
    </dgm:pt>
    <dgm:pt modelId="{BC6FE305-4E56-4ED6-9B60-CC928CC75646}">
      <dgm:prSet phldrT="[Text]" custT="1"/>
      <dgm:spPr/>
      <dgm:t>
        <a:bodyPr/>
        <a:lstStyle/>
        <a:p>
          <a:pPr algn="l"/>
          <a:r>
            <a:rPr lang="en-MU" sz="1400" b="1">
              <a:solidFill>
                <a:schemeClr val="tx1"/>
              </a:solidFill>
            </a:rPr>
            <a:t>Deployment</a:t>
          </a:r>
          <a:endParaRPr lang="en-US" sz="1400" b="1">
            <a:solidFill>
              <a:schemeClr val="tx1"/>
            </a:solidFill>
          </a:endParaRPr>
        </a:p>
      </dgm:t>
    </dgm:pt>
    <dgm:pt modelId="{310C79D1-3566-4EAB-8EF9-9394411C4374}" type="parTrans" cxnId="{F63460C9-9AB7-4A8B-AF48-D8ED144FE91B}">
      <dgm:prSet/>
      <dgm:spPr/>
      <dgm:t>
        <a:bodyPr/>
        <a:lstStyle/>
        <a:p>
          <a:endParaRPr lang="en-US"/>
        </a:p>
      </dgm:t>
    </dgm:pt>
    <dgm:pt modelId="{5F3B7B74-9179-4340-BC10-3196B2C18C50}" type="sibTrans" cxnId="{F63460C9-9AB7-4A8B-AF48-D8ED144FE91B}">
      <dgm:prSet/>
      <dgm:spPr/>
      <dgm:t>
        <a:bodyPr/>
        <a:lstStyle/>
        <a:p>
          <a:endParaRPr lang="en-US"/>
        </a:p>
      </dgm:t>
    </dgm:pt>
    <dgm:pt modelId="{91445F0E-B71A-45B3-9248-69153302C851}">
      <dgm:prSet phldrT="[Text]" custT="1"/>
      <dgm:spPr>
        <a:solidFill>
          <a:schemeClr val="tx1"/>
        </a:solidFill>
      </dgm:spPr>
      <dgm:t>
        <a:bodyPr/>
        <a:lstStyle/>
        <a:p>
          <a:pPr algn="l"/>
          <a:r>
            <a:rPr lang="en-MU" sz="1300" b="1">
              <a:solidFill>
                <a:schemeClr val="bg2"/>
              </a:solidFill>
            </a:rPr>
            <a:t>Data Understanding</a:t>
          </a:r>
          <a:endParaRPr lang="en-US" sz="1300" b="1">
            <a:solidFill>
              <a:schemeClr val="bg2"/>
            </a:solidFill>
          </a:endParaRPr>
        </a:p>
      </dgm:t>
    </dgm:pt>
    <dgm:pt modelId="{4713B4D1-24C6-4ED5-A798-37313D73F201}" type="parTrans" cxnId="{E507D617-78B3-41D6-A5D8-84C29FBD7132}">
      <dgm:prSet/>
      <dgm:spPr/>
      <dgm:t>
        <a:bodyPr/>
        <a:lstStyle/>
        <a:p>
          <a:endParaRPr lang="en-US"/>
        </a:p>
      </dgm:t>
    </dgm:pt>
    <dgm:pt modelId="{9BC1D91E-3646-4E82-97E9-E540B9B2C3CD}" type="sibTrans" cxnId="{E507D617-78B3-41D6-A5D8-84C29FBD7132}">
      <dgm:prSet/>
      <dgm:spPr/>
      <dgm:t>
        <a:bodyPr/>
        <a:lstStyle/>
        <a:p>
          <a:endParaRPr lang="en-US"/>
        </a:p>
      </dgm:t>
    </dgm:pt>
    <dgm:pt modelId="{F58B107F-D35D-4818-B8E7-071E620F0543}">
      <dgm:prSet phldrT="[Text]" custT="1"/>
      <dgm:spPr/>
      <dgm:t>
        <a:bodyPr/>
        <a:lstStyle/>
        <a:p>
          <a:pPr algn="l"/>
          <a:r>
            <a:rPr lang="en-MU" sz="1300" b="1">
              <a:solidFill>
                <a:schemeClr val="tx1"/>
              </a:solidFill>
            </a:rPr>
            <a:t>Data</a:t>
          </a:r>
          <a:r>
            <a:rPr lang="en-MU" sz="1300" b="1"/>
            <a:t> </a:t>
          </a:r>
          <a:r>
            <a:rPr lang="en-MU" sz="1300" b="1">
              <a:solidFill>
                <a:schemeClr val="tx1"/>
              </a:solidFill>
            </a:rPr>
            <a:t>Preparation</a:t>
          </a:r>
          <a:r>
            <a:rPr lang="en-MU" sz="1300" b="1"/>
            <a:t> </a:t>
          </a:r>
          <a:endParaRPr lang="en-US" sz="1300" b="1"/>
        </a:p>
      </dgm:t>
    </dgm:pt>
    <dgm:pt modelId="{608DEBBB-C690-4794-BF0E-E01EE4208AB8}" type="parTrans" cxnId="{72091D76-F77D-4938-B223-60ECEA734E0D}">
      <dgm:prSet/>
      <dgm:spPr/>
      <dgm:t>
        <a:bodyPr/>
        <a:lstStyle/>
        <a:p>
          <a:endParaRPr lang="en-US"/>
        </a:p>
      </dgm:t>
    </dgm:pt>
    <dgm:pt modelId="{E909FA85-C60C-4507-AFB8-D355B791CFF5}" type="sibTrans" cxnId="{72091D76-F77D-4938-B223-60ECEA734E0D}">
      <dgm:prSet/>
      <dgm:spPr/>
      <dgm:t>
        <a:bodyPr/>
        <a:lstStyle/>
        <a:p>
          <a:endParaRPr lang="en-US"/>
        </a:p>
      </dgm:t>
    </dgm:pt>
    <dgm:pt modelId="{81F007FA-5644-474D-B32C-2B0B066B84F2}">
      <dgm:prSet phldrT="[Text]" custT="1"/>
      <dgm:spPr/>
      <dgm:t>
        <a:bodyPr/>
        <a:lstStyle/>
        <a:p>
          <a:pPr algn="l"/>
          <a:r>
            <a:rPr lang="en-MU" sz="1300" b="1">
              <a:solidFill>
                <a:schemeClr val="tx1"/>
              </a:solidFill>
            </a:rPr>
            <a:t>Modelling</a:t>
          </a:r>
          <a:endParaRPr lang="en-US" sz="1300" b="1">
            <a:solidFill>
              <a:schemeClr val="tx1"/>
            </a:solidFill>
          </a:endParaRPr>
        </a:p>
      </dgm:t>
    </dgm:pt>
    <dgm:pt modelId="{22DD54B8-9DE9-4200-81B6-121B038AA958}" type="parTrans" cxnId="{B1950CBC-C3F7-4E3D-958B-FC15DE0853C2}">
      <dgm:prSet/>
      <dgm:spPr/>
      <dgm:t>
        <a:bodyPr/>
        <a:lstStyle/>
        <a:p>
          <a:endParaRPr lang="en-US"/>
        </a:p>
      </dgm:t>
    </dgm:pt>
    <dgm:pt modelId="{E2D72B68-3AE6-4AD2-AFAA-70D6A2AC20B9}" type="sibTrans" cxnId="{B1950CBC-C3F7-4E3D-958B-FC15DE0853C2}">
      <dgm:prSet/>
      <dgm:spPr/>
      <dgm:t>
        <a:bodyPr/>
        <a:lstStyle/>
        <a:p>
          <a:endParaRPr lang="en-US"/>
        </a:p>
      </dgm:t>
    </dgm:pt>
    <dgm:pt modelId="{14F975E4-72E3-4BF5-9B8E-BA7D6E01E9BA}" type="pres">
      <dgm:prSet presAssocID="{DEBD5948-7ECC-4F5C-8D73-879B3653632C}" presName="Name0" presStyleCnt="0">
        <dgm:presLayoutVars>
          <dgm:dir/>
          <dgm:resizeHandles val="exact"/>
        </dgm:presLayoutVars>
      </dgm:prSet>
      <dgm:spPr/>
    </dgm:pt>
    <dgm:pt modelId="{40A2DD8F-B4D1-43C1-B3E5-D654334BED61}" type="pres">
      <dgm:prSet presAssocID="{C9EF749E-4A28-4455-A606-5BE9D28A4E0A}" presName="parTxOnly" presStyleLbl="node1" presStyleIdx="0" presStyleCnt="6" custLinFactNeighborX="2615">
        <dgm:presLayoutVars>
          <dgm:bulletEnabled val="1"/>
        </dgm:presLayoutVars>
      </dgm:prSet>
      <dgm:spPr/>
    </dgm:pt>
    <dgm:pt modelId="{5FDD5B30-C7B8-4D3A-A023-9B4EB4EC39D6}" type="pres">
      <dgm:prSet presAssocID="{D5973627-9F6C-4A2B-BE5A-7FCF9925CAEF}" presName="parSpace" presStyleCnt="0"/>
      <dgm:spPr/>
    </dgm:pt>
    <dgm:pt modelId="{462C0322-45CD-4CB9-8E0F-3ACD1417978E}" type="pres">
      <dgm:prSet presAssocID="{91445F0E-B71A-45B3-9248-69153302C851}" presName="parTxOnly" presStyleLbl="node1" presStyleIdx="1" presStyleCnt="6" custScaleX="88038">
        <dgm:presLayoutVars>
          <dgm:bulletEnabled val="1"/>
        </dgm:presLayoutVars>
      </dgm:prSet>
      <dgm:spPr/>
    </dgm:pt>
    <dgm:pt modelId="{20C8FD2F-A369-440A-AF5F-6D2A3C411E85}" type="pres">
      <dgm:prSet presAssocID="{9BC1D91E-3646-4E82-97E9-E540B9B2C3CD}" presName="parSpace" presStyleCnt="0"/>
      <dgm:spPr/>
    </dgm:pt>
    <dgm:pt modelId="{9C882243-3D69-4B3F-83E5-DA5832789FBC}" type="pres">
      <dgm:prSet presAssocID="{F58B107F-D35D-4818-B8E7-071E620F0543}" presName="parTxOnly" presStyleLbl="node1" presStyleIdx="2" presStyleCnt="6" custScaleX="86695">
        <dgm:presLayoutVars>
          <dgm:bulletEnabled val="1"/>
        </dgm:presLayoutVars>
      </dgm:prSet>
      <dgm:spPr/>
    </dgm:pt>
    <dgm:pt modelId="{39E3798E-7B9C-4198-98A5-D7D7B948CFA0}" type="pres">
      <dgm:prSet presAssocID="{E909FA85-C60C-4507-AFB8-D355B791CFF5}" presName="parSpace" presStyleCnt="0"/>
      <dgm:spPr/>
    </dgm:pt>
    <dgm:pt modelId="{B1F96693-6A5F-4D0C-B466-95500135CDC2}" type="pres">
      <dgm:prSet presAssocID="{81F007FA-5644-474D-B32C-2B0B066B84F2}" presName="parTxOnly" presStyleLbl="node1" presStyleIdx="3" presStyleCnt="6" custScaleX="58733">
        <dgm:presLayoutVars>
          <dgm:bulletEnabled val="1"/>
        </dgm:presLayoutVars>
      </dgm:prSet>
      <dgm:spPr/>
    </dgm:pt>
    <dgm:pt modelId="{BED05FDC-F96B-4802-B80B-409616ED8F74}" type="pres">
      <dgm:prSet presAssocID="{E2D72B68-3AE6-4AD2-AFAA-70D6A2AC20B9}" presName="parSpace" presStyleCnt="0"/>
      <dgm:spPr/>
    </dgm:pt>
    <dgm:pt modelId="{78422493-CEEA-44AF-BB9A-4FA10D4D7752}" type="pres">
      <dgm:prSet presAssocID="{1F1370B8-1137-428F-8F79-008F248BC723}" presName="parTxOnly" presStyleLbl="node1" presStyleIdx="4" presStyleCnt="6" custScaleX="67491">
        <dgm:presLayoutVars>
          <dgm:bulletEnabled val="1"/>
        </dgm:presLayoutVars>
      </dgm:prSet>
      <dgm:spPr/>
    </dgm:pt>
    <dgm:pt modelId="{7ACD7178-2AFF-4695-8722-726B20907E36}" type="pres">
      <dgm:prSet presAssocID="{EFBF7EB3-D07E-489D-A57D-853F2EA89BF7}" presName="parSpace" presStyleCnt="0"/>
      <dgm:spPr/>
    </dgm:pt>
    <dgm:pt modelId="{56FC87F8-F877-4C81-B1B0-F7FAAE152843}" type="pres">
      <dgm:prSet presAssocID="{BC6FE305-4E56-4ED6-9B60-CC928CC75646}" presName="parTxOnly" presStyleLbl="node1" presStyleIdx="5" presStyleCnt="6" custScaleX="71011">
        <dgm:presLayoutVars>
          <dgm:bulletEnabled val="1"/>
        </dgm:presLayoutVars>
      </dgm:prSet>
      <dgm:spPr/>
    </dgm:pt>
  </dgm:ptLst>
  <dgm:cxnLst>
    <dgm:cxn modelId="{9572270A-7611-4776-A895-D6726B44FF0B}" srcId="{DEBD5948-7ECC-4F5C-8D73-879B3653632C}" destId="{C9EF749E-4A28-4455-A606-5BE9D28A4E0A}" srcOrd="0" destOrd="0" parTransId="{4A87DBA5-BBCB-498D-BA0D-4E0059400FA6}" sibTransId="{D5973627-9F6C-4A2B-BE5A-7FCF9925CAEF}"/>
    <dgm:cxn modelId="{7F4BC315-4B3A-4E61-8E65-5149E742DAF1}" type="presOf" srcId="{DEBD5948-7ECC-4F5C-8D73-879B3653632C}" destId="{14F975E4-72E3-4BF5-9B8E-BA7D6E01E9BA}" srcOrd="0" destOrd="0" presId="urn:microsoft.com/office/officeart/2005/8/layout/hChevron3"/>
    <dgm:cxn modelId="{E507D617-78B3-41D6-A5D8-84C29FBD7132}" srcId="{DEBD5948-7ECC-4F5C-8D73-879B3653632C}" destId="{91445F0E-B71A-45B3-9248-69153302C851}" srcOrd="1" destOrd="0" parTransId="{4713B4D1-24C6-4ED5-A798-37313D73F201}" sibTransId="{9BC1D91E-3646-4E82-97E9-E540B9B2C3CD}"/>
    <dgm:cxn modelId="{32014D22-92FA-4E88-97EC-AF6674AF23FE}" type="presOf" srcId="{BC6FE305-4E56-4ED6-9B60-CC928CC75646}" destId="{56FC87F8-F877-4C81-B1B0-F7FAAE152843}" srcOrd="0" destOrd="0" presId="urn:microsoft.com/office/officeart/2005/8/layout/hChevron3"/>
    <dgm:cxn modelId="{090FD847-C3D7-436A-8C83-EBCC80D27D86}" type="presOf" srcId="{C9EF749E-4A28-4455-A606-5BE9D28A4E0A}" destId="{40A2DD8F-B4D1-43C1-B3E5-D654334BED61}" srcOrd="0" destOrd="0" presId="urn:microsoft.com/office/officeart/2005/8/layout/hChevron3"/>
    <dgm:cxn modelId="{E12D2575-7510-41B9-9F23-13E7EA89832E}" type="presOf" srcId="{1F1370B8-1137-428F-8F79-008F248BC723}" destId="{78422493-CEEA-44AF-BB9A-4FA10D4D7752}" srcOrd="0" destOrd="0" presId="urn:microsoft.com/office/officeart/2005/8/layout/hChevron3"/>
    <dgm:cxn modelId="{72091D76-F77D-4938-B223-60ECEA734E0D}" srcId="{DEBD5948-7ECC-4F5C-8D73-879B3653632C}" destId="{F58B107F-D35D-4818-B8E7-071E620F0543}" srcOrd="2" destOrd="0" parTransId="{608DEBBB-C690-4794-BF0E-E01EE4208AB8}" sibTransId="{E909FA85-C60C-4507-AFB8-D355B791CFF5}"/>
    <dgm:cxn modelId="{C6D4D686-A378-4B09-A3CF-6B9C0414E1FA}" srcId="{DEBD5948-7ECC-4F5C-8D73-879B3653632C}" destId="{1F1370B8-1137-428F-8F79-008F248BC723}" srcOrd="4" destOrd="0" parTransId="{64FBA6C6-7C35-491A-9EBC-E126D35DAA58}" sibTransId="{EFBF7EB3-D07E-489D-A57D-853F2EA89BF7}"/>
    <dgm:cxn modelId="{B1950CBC-C3F7-4E3D-958B-FC15DE0853C2}" srcId="{DEBD5948-7ECC-4F5C-8D73-879B3653632C}" destId="{81F007FA-5644-474D-B32C-2B0B066B84F2}" srcOrd="3" destOrd="0" parTransId="{22DD54B8-9DE9-4200-81B6-121B038AA958}" sibTransId="{E2D72B68-3AE6-4AD2-AFAA-70D6A2AC20B9}"/>
    <dgm:cxn modelId="{F63460C9-9AB7-4A8B-AF48-D8ED144FE91B}" srcId="{DEBD5948-7ECC-4F5C-8D73-879B3653632C}" destId="{BC6FE305-4E56-4ED6-9B60-CC928CC75646}" srcOrd="5" destOrd="0" parTransId="{310C79D1-3566-4EAB-8EF9-9394411C4374}" sibTransId="{5F3B7B74-9179-4340-BC10-3196B2C18C50}"/>
    <dgm:cxn modelId="{1220B7D4-B4BF-4DF4-BFB8-2218F427CCC7}" type="presOf" srcId="{81F007FA-5644-474D-B32C-2B0B066B84F2}" destId="{B1F96693-6A5F-4D0C-B466-95500135CDC2}" srcOrd="0" destOrd="0" presId="urn:microsoft.com/office/officeart/2005/8/layout/hChevron3"/>
    <dgm:cxn modelId="{90435DD5-1D1C-4350-B736-FF07B71454BE}" type="presOf" srcId="{F58B107F-D35D-4818-B8E7-071E620F0543}" destId="{9C882243-3D69-4B3F-83E5-DA5832789FBC}" srcOrd="0" destOrd="0" presId="urn:microsoft.com/office/officeart/2005/8/layout/hChevron3"/>
    <dgm:cxn modelId="{D432C9D8-195A-4DF5-9262-9C5DEB95136C}" type="presOf" srcId="{91445F0E-B71A-45B3-9248-69153302C851}" destId="{462C0322-45CD-4CB9-8E0F-3ACD1417978E}" srcOrd="0" destOrd="0" presId="urn:microsoft.com/office/officeart/2005/8/layout/hChevron3"/>
    <dgm:cxn modelId="{694D8477-5E30-4A92-AEFC-78BF0D0D2DB9}" type="presParOf" srcId="{14F975E4-72E3-4BF5-9B8E-BA7D6E01E9BA}" destId="{40A2DD8F-B4D1-43C1-B3E5-D654334BED61}" srcOrd="0" destOrd="0" presId="urn:microsoft.com/office/officeart/2005/8/layout/hChevron3"/>
    <dgm:cxn modelId="{FA8C99A2-B73D-45CF-99C9-04A548DE74DE}" type="presParOf" srcId="{14F975E4-72E3-4BF5-9B8E-BA7D6E01E9BA}" destId="{5FDD5B30-C7B8-4D3A-A023-9B4EB4EC39D6}" srcOrd="1" destOrd="0" presId="urn:microsoft.com/office/officeart/2005/8/layout/hChevron3"/>
    <dgm:cxn modelId="{5B7BA3B2-4F28-4C59-B33A-8CE60F8A7934}" type="presParOf" srcId="{14F975E4-72E3-4BF5-9B8E-BA7D6E01E9BA}" destId="{462C0322-45CD-4CB9-8E0F-3ACD1417978E}" srcOrd="2" destOrd="0" presId="urn:microsoft.com/office/officeart/2005/8/layout/hChevron3"/>
    <dgm:cxn modelId="{963B7DB6-4E38-4ED9-8B39-FA0101FD512E}" type="presParOf" srcId="{14F975E4-72E3-4BF5-9B8E-BA7D6E01E9BA}" destId="{20C8FD2F-A369-440A-AF5F-6D2A3C411E85}" srcOrd="3" destOrd="0" presId="urn:microsoft.com/office/officeart/2005/8/layout/hChevron3"/>
    <dgm:cxn modelId="{8B7436CC-70BE-41E5-9A7A-559EFB641909}" type="presParOf" srcId="{14F975E4-72E3-4BF5-9B8E-BA7D6E01E9BA}" destId="{9C882243-3D69-4B3F-83E5-DA5832789FBC}" srcOrd="4" destOrd="0" presId="urn:microsoft.com/office/officeart/2005/8/layout/hChevron3"/>
    <dgm:cxn modelId="{C94670BC-63FD-4897-9473-4543E7946F26}" type="presParOf" srcId="{14F975E4-72E3-4BF5-9B8E-BA7D6E01E9BA}" destId="{39E3798E-7B9C-4198-98A5-D7D7B948CFA0}" srcOrd="5" destOrd="0" presId="urn:microsoft.com/office/officeart/2005/8/layout/hChevron3"/>
    <dgm:cxn modelId="{D7349874-366F-4C2F-9FB6-319412269794}" type="presParOf" srcId="{14F975E4-72E3-4BF5-9B8E-BA7D6E01E9BA}" destId="{B1F96693-6A5F-4D0C-B466-95500135CDC2}" srcOrd="6" destOrd="0" presId="urn:microsoft.com/office/officeart/2005/8/layout/hChevron3"/>
    <dgm:cxn modelId="{E21DDB10-A671-4D2D-BE17-55CED5E91E2E}" type="presParOf" srcId="{14F975E4-72E3-4BF5-9B8E-BA7D6E01E9BA}" destId="{BED05FDC-F96B-4802-B80B-409616ED8F74}" srcOrd="7" destOrd="0" presId="urn:microsoft.com/office/officeart/2005/8/layout/hChevron3"/>
    <dgm:cxn modelId="{FC3B53F7-6033-455E-844C-4B280BC42CEC}" type="presParOf" srcId="{14F975E4-72E3-4BF5-9B8E-BA7D6E01E9BA}" destId="{78422493-CEEA-44AF-BB9A-4FA10D4D7752}" srcOrd="8" destOrd="0" presId="urn:microsoft.com/office/officeart/2005/8/layout/hChevron3"/>
    <dgm:cxn modelId="{B01C3388-A7C0-4FCF-8CBF-8D4DB426FD54}" type="presParOf" srcId="{14F975E4-72E3-4BF5-9B8E-BA7D6E01E9BA}" destId="{7ACD7178-2AFF-4695-8722-726B20907E36}" srcOrd="9" destOrd="0" presId="urn:microsoft.com/office/officeart/2005/8/layout/hChevron3"/>
    <dgm:cxn modelId="{E71A343C-B590-474A-9E0D-C180904A1857}" type="presParOf" srcId="{14F975E4-72E3-4BF5-9B8E-BA7D6E01E9BA}" destId="{56FC87F8-F877-4C81-B1B0-F7FAAE152843}"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BD5948-7ECC-4F5C-8D73-879B3653632C}" type="doc">
      <dgm:prSet loTypeId="urn:microsoft.com/office/officeart/2005/8/layout/hChevron3" loCatId="process" qsTypeId="urn:microsoft.com/office/officeart/2005/8/quickstyle/simple1" qsCatId="simple" csTypeId="urn:microsoft.com/office/officeart/2005/8/colors/accent1_4" csCatId="accent1" phldr="1"/>
      <dgm:spPr/>
    </dgm:pt>
    <dgm:pt modelId="{C9EF749E-4A28-4455-A606-5BE9D28A4E0A}">
      <dgm:prSet phldrT="[Text]" custT="1"/>
      <dgm:spPr>
        <a:solidFill>
          <a:schemeClr val="tx1"/>
        </a:solidFill>
      </dgm:spPr>
      <dgm:t>
        <a:bodyPr/>
        <a:lstStyle/>
        <a:p>
          <a:pPr algn="l"/>
          <a:r>
            <a:rPr lang="en-MU" sz="1300" b="1" baseline="0">
              <a:solidFill>
                <a:schemeClr val="bg2"/>
              </a:solidFill>
            </a:rPr>
            <a:t>Business Understanding</a:t>
          </a:r>
          <a:endParaRPr lang="en-US" sz="1300" b="1" baseline="0">
            <a:solidFill>
              <a:schemeClr val="bg2"/>
            </a:solidFill>
          </a:endParaRPr>
        </a:p>
      </dgm:t>
    </dgm:pt>
    <dgm:pt modelId="{4A87DBA5-BBCB-498D-BA0D-4E0059400FA6}" type="parTrans" cxnId="{9572270A-7611-4776-A895-D6726B44FF0B}">
      <dgm:prSet/>
      <dgm:spPr/>
      <dgm:t>
        <a:bodyPr/>
        <a:lstStyle/>
        <a:p>
          <a:endParaRPr lang="en-US"/>
        </a:p>
      </dgm:t>
    </dgm:pt>
    <dgm:pt modelId="{D5973627-9F6C-4A2B-BE5A-7FCF9925CAEF}" type="sibTrans" cxnId="{9572270A-7611-4776-A895-D6726B44FF0B}">
      <dgm:prSet/>
      <dgm:spPr/>
      <dgm:t>
        <a:bodyPr/>
        <a:lstStyle/>
        <a:p>
          <a:endParaRPr lang="en-US"/>
        </a:p>
      </dgm:t>
    </dgm:pt>
    <dgm:pt modelId="{1F1370B8-1137-428F-8F79-008F248BC723}">
      <dgm:prSet phldrT="[Text]" custT="1"/>
      <dgm:spPr/>
      <dgm:t>
        <a:bodyPr/>
        <a:lstStyle/>
        <a:p>
          <a:pPr algn="l"/>
          <a:r>
            <a:rPr lang="en-MU" sz="1400" b="1">
              <a:solidFill>
                <a:schemeClr val="tx1"/>
              </a:solidFill>
            </a:rPr>
            <a:t>Evaluation</a:t>
          </a:r>
          <a:endParaRPr lang="en-US" sz="1400" b="1">
            <a:solidFill>
              <a:schemeClr val="tx1"/>
            </a:solidFill>
          </a:endParaRPr>
        </a:p>
      </dgm:t>
    </dgm:pt>
    <dgm:pt modelId="{64FBA6C6-7C35-491A-9EBC-E126D35DAA58}" type="parTrans" cxnId="{C6D4D686-A378-4B09-A3CF-6B9C0414E1FA}">
      <dgm:prSet/>
      <dgm:spPr/>
      <dgm:t>
        <a:bodyPr/>
        <a:lstStyle/>
        <a:p>
          <a:endParaRPr lang="en-US"/>
        </a:p>
      </dgm:t>
    </dgm:pt>
    <dgm:pt modelId="{EFBF7EB3-D07E-489D-A57D-853F2EA89BF7}" type="sibTrans" cxnId="{C6D4D686-A378-4B09-A3CF-6B9C0414E1FA}">
      <dgm:prSet/>
      <dgm:spPr/>
      <dgm:t>
        <a:bodyPr/>
        <a:lstStyle/>
        <a:p>
          <a:endParaRPr lang="en-US"/>
        </a:p>
      </dgm:t>
    </dgm:pt>
    <dgm:pt modelId="{BC6FE305-4E56-4ED6-9B60-CC928CC75646}">
      <dgm:prSet phldrT="[Text]" custT="1"/>
      <dgm:spPr/>
      <dgm:t>
        <a:bodyPr/>
        <a:lstStyle/>
        <a:p>
          <a:pPr algn="l"/>
          <a:r>
            <a:rPr lang="en-MU" sz="1400" b="1">
              <a:solidFill>
                <a:schemeClr val="tx1"/>
              </a:solidFill>
            </a:rPr>
            <a:t>Deployment</a:t>
          </a:r>
          <a:endParaRPr lang="en-US" sz="1400" b="1">
            <a:solidFill>
              <a:schemeClr val="tx1"/>
            </a:solidFill>
          </a:endParaRPr>
        </a:p>
      </dgm:t>
    </dgm:pt>
    <dgm:pt modelId="{310C79D1-3566-4EAB-8EF9-9394411C4374}" type="parTrans" cxnId="{F63460C9-9AB7-4A8B-AF48-D8ED144FE91B}">
      <dgm:prSet/>
      <dgm:spPr/>
      <dgm:t>
        <a:bodyPr/>
        <a:lstStyle/>
        <a:p>
          <a:endParaRPr lang="en-US"/>
        </a:p>
      </dgm:t>
    </dgm:pt>
    <dgm:pt modelId="{5F3B7B74-9179-4340-BC10-3196B2C18C50}" type="sibTrans" cxnId="{F63460C9-9AB7-4A8B-AF48-D8ED144FE91B}">
      <dgm:prSet/>
      <dgm:spPr/>
      <dgm:t>
        <a:bodyPr/>
        <a:lstStyle/>
        <a:p>
          <a:endParaRPr lang="en-US"/>
        </a:p>
      </dgm:t>
    </dgm:pt>
    <dgm:pt modelId="{91445F0E-B71A-45B3-9248-69153302C851}">
      <dgm:prSet phldrT="[Text]" custT="1"/>
      <dgm:spPr>
        <a:solidFill>
          <a:schemeClr val="tx1"/>
        </a:solidFill>
      </dgm:spPr>
      <dgm:t>
        <a:bodyPr/>
        <a:lstStyle/>
        <a:p>
          <a:pPr algn="l"/>
          <a:r>
            <a:rPr lang="en-MU" sz="1300" b="1">
              <a:solidFill>
                <a:schemeClr val="bg2"/>
              </a:solidFill>
            </a:rPr>
            <a:t>Data Understanding</a:t>
          </a:r>
          <a:endParaRPr lang="en-US" sz="1300" b="1">
            <a:solidFill>
              <a:schemeClr val="bg2"/>
            </a:solidFill>
          </a:endParaRPr>
        </a:p>
      </dgm:t>
    </dgm:pt>
    <dgm:pt modelId="{4713B4D1-24C6-4ED5-A798-37313D73F201}" type="parTrans" cxnId="{E507D617-78B3-41D6-A5D8-84C29FBD7132}">
      <dgm:prSet/>
      <dgm:spPr/>
      <dgm:t>
        <a:bodyPr/>
        <a:lstStyle/>
        <a:p>
          <a:endParaRPr lang="en-US"/>
        </a:p>
      </dgm:t>
    </dgm:pt>
    <dgm:pt modelId="{9BC1D91E-3646-4E82-97E9-E540B9B2C3CD}" type="sibTrans" cxnId="{E507D617-78B3-41D6-A5D8-84C29FBD7132}">
      <dgm:prSet/>
      <dgm:spPr/>
      <dgm:t>
        <a:bodyPr/>
        <a:lstStyle/>
        <a:p>
          <a:endParaRPr lang="en-US"/>
        </a:p>
      </dgm:t>
    </dgm:pt>
    <dgm:pt modelId="{F58B107F-D35D-4818-B8E7-071E620F0543}">
      <dgm:prSet phldrT="[Text]" custT="1"/>
      <dgm:spPr>
        <a:solidFill>
          <a:schemeClr val="tx1"/>
        </a:solidFill>
      </dgm:spPr>
      <dgm:t>
        <a:bodyPr/>
        <a:lstStyle/>
        <a:p>
          <a:pPr algn="l"/>
          <a:r>
            <a:rPr lang="en-MU" sz="1300" b="1">
              <a:solidFill>
                <a:schemeClr val="bg2"/>
              </a:solidFill>
            </a:rPr>
            <a:t>Data Preparation </a:t>
          </a:r>
          <a:endParaRPr lang="en-US" sz="1300" b="1">
            <a:solidFill>
              <a:schemeClr val="bg2"/>
            </a:solidFill>
          </a:endParaRPr>
        </a:p>
      </dgm:t>
    </dgm:pt>
    <dgm:pt modelId="{608DEBBB-C690-4794-BF0E-E01EE4208AB8}" type="parTrans" cxnId="{72091D76-F77D-4938-B223-60ECEA734E0D}">
      <dgm:prSet/>
      <dgm:spPr/>
      <dgm:t>
        <a:bodyPr/>
        <a:lstStyle/>
        <a:p>
          <a:endParaRPr lang="en-US"/>
        </a:p>
      </dgm:t>
    </dgm:pt>
    <dgm:pt modelId="{E909FA85-C60C-4507-AFB8-D355B791CFF5}" type="sibTrans" cxnId="{72091D76-F77D-4938-B223-60ECEA734E0D}">
      <dgm:prSet/>
      <dgm:spPr/>
      <dgm:t>
        <a:bodyPr/>
        <a:lstStyle/>
        <a:p>
          <a:endParaRPr lang="en-US"/>
        </a:p>
      </dgm:t>
    </dgm:pt>
    <dgm:pt modelId="{81F007FA-5644-474D-B32C-2B0B066B84F2}">
      <dgm:prSet phldrT="[Text]" custT="1"/>
      <dgm:spPr/>
      <dgm:t>
        <a:bodyPr/>
        <a:lstStyle/>
        <a:p>
          <a:pPr algn="l"/>
          <a:r>
            <a:rPr lang="en-MU" sz="1300" b="1">
              <a:solidFill>
                <a:schemeClr val="tx1"/>
              </a:solidFill>
            </a:rPr>
            <a:t>Modelling</a:t>
          </a:r>
          <a:endParaRPr lang="en-US" sz="1300" b="1">
            <a:solidFill>
              <a:schemeClr val="tx1"/>
            </a:solidFill>
          </a:endParaRPr>
        </a:p>
      </dgm:t>
    </dgm:pt>
    <dgm:pt modelId="{22DD54B8-9DE9-4200-81B6-121B038AA958}" type="parTrans" cxnId="{B1950CBC-C3F7-4E3D-958B-FC15DE0853C2}">
      <dgm:prSet/>
      <dgm:spPr/>
      <dgm:t>
        <a:bodyPr/>
        <a:lstStyle/>
        <a:p>
          <a:endParaRPr lang="en-US"/>
        </a:p>
      </dgm:t>
    </dgm:pt>
    <dgm:pt modelId="{E2D72B68-3AE6-4AD2-AFAA-70D6A2AC20B9}" type="sibTrans" cxnId="{B1950CBC-C3F7-4E3D-958B-FC15DE0853C2}">
      <dgm:prSet/>
      <dgm:spPr/>
      <dgm:t>
        <a:bodyPr/>
        <a:lstStyle/>
        <a:p>
          <a:endParaRPr lang="en-US"/>
        </a:p>
      </dgm:t>
    </dgm:pt>
    <dgm:pt modelId="{14F975E4-72E3-4BF5-9B8E-BA7D6E01E9BA}" type="pres">
      <dgm:prSet presAssocID="{DEBD5948-7ECC-4F5C-8D73-879B3653632C}" presName="Name0" presStyleCnt="0">
        <dgm:presLayoutVars>
          <dgm:dir/>
          <dgm:resizeHandles val="exact"/>
        </dgm:presLayoutVars>
      </dgm:prSet>
      <dgm:spPr/>
    </dgm:pt>
    <dgm:pt modelId="{40A2DD8F-B4D1-43C1-B3E5-D654334BED61}" type="pres">
      <dgm:prSet presAssocID="{C9EF749E-4A28-4455-A606-5BE9D28A4E0A}" presName="parTxOnly" presStyleLbl="node1" presStyleIdx="0" presStyleCnt="6">
        <dgm:presLayoutVars>
          <dgm:bulletEnabled val="1"/>
        </dgm:presLayoutVars>
      </dgm:prSet>
      <dgm:spPr/>
    </dgm:pt>
    <dgm:pt modelId="{5FDD5B30-C7B8-4D3A-A023-9B4EB4EC39D6}" type="pres">
      <dgm:prSet presAssocID="{D5973627-9F6C-4A2B-BE5A-7FCF9925CAEF}" presName="parSpace" presStyleCnt="0"/>
      <dgm:spPr/>
    </dgm:pt>
    <dgm:pt modelId="{462C0322-45CD-4CB9-8E0F-3ACD1417978E}" type="pres">
      <dgm:prSet presAssocID="{91445F0E-B71A-45B3-9248-69153302C851}" presName="parTxOnly" presStyleLbl="node1" presStyleIdx="1" presStyleCnt="6" custScaleX="88038">
        <dgm:presLayoutVars>
          <dgm:bulletEnabled val="1"/>
        </dgm:presLayoutVars>
      </dgm:prSet>
      <dgm:spPr/>
    </dgm:pt>
    <dgm:pt modelId="{20C8FD2F-A369-440A-AF5F-6D2A3C411E85}" type="pres">
      <dgm:prSet presAssocID="{9BC1D91E-3646-4E82-97E9-E540B9B2C3CD}" presName="parSpace" presStyleCnt="0"/>
      <dgm:spPr/>
    </dgm:pt>
    <dgm:pt modelId="{9C882243-3D69-4B3F-83E5-DA5832789FBC}" type="pres">
      <dgm:prSet presAssocID="{F58B107F-D35D-4818-B8E7-071E620F0543}" presName="parTxOnly" presStyleLbl="node1" presStyleIdx="2" presStyleCnt="6" custScaleX="86695">
        <dgm:presLayoutVars>
          <dgm:bulletEnabled val="1"/>
        </dgm:presLayoutVars>
      </dgm:prSet>
      <dgm:spPr/>
    </dgm:pt>
    <dgm:pt modelId="{39E3798E-7B9C-4198-98A5-D7D7B948CFA0}" type="pres">
      <dgm:prSet presAssocID="{E909FA85-C60C-4507-AFB8-D355B791CFF5}" presName="parSpace" presStyleCnt="0"/>
      <dgm:spPr/>
    </dgm:pt>
    <dgm:pt modelId="{B1F96693-6A5F-4D0C-B466-95500135CDC2}" type="pres">
      <dgm:prSet presAssocID="{81F007FA-5644-474D-B32C-2B0B066B84F2}" presName="parTxOnly" presStyleLbl="node1" presStyleIdx="3" presStyleCnt="6" custScaleX="58733">
        <dgm:presLayoutVars>
          <dgm:bulletEnabled val="1"/>
        </dgm:presLayoutVars>
      </dgm:prSet>
      <dgm:spPr/>
    </dgm:pt>
    <dgm:pt modelId="{BED05FDC-F96B-4802-B80B-409616ED8F74}" type="pres">
      <dgm:prSet presAssocID="{E2D72B68-3AE6-4AD2-AFAA-70D6A2AC20B9}" presName="parSpace" presStyleCnt="0"/>
      <dgm:spPr/>
    </dgm:pt>
    <dgm:pt modelId="{78422493-CEEA-44AF-BB9A-4FA10D4D7752}" type="pres">
      <dgm:prSet presAssocID="{1F1370B8-1137-428F-8F79-008F248BC723}" presName="parTxOnly" presStyleLbl="node1" presStyleIdx="4" presStyleCnt="6" custScaleX="67491">
        <dgm:presLayoutVars>
          <dgm:bulletEnabled val="1"/>
        </dgm:presLayoutVars>
      </dgm:prSet>
      <dgm:spPr/>
    </dgm:pt>
    <dgm:pt modelId="{7ACD7178-2AFF-4695-8722-726B20907E36}" type="pres">
      <dgm:prSet presAssocID="{EFBF7EB3-D07E-489D-A57D-853F2EA89BF7}" presName="parSpace" presStyleCnt="0"/>
      <dgm:spPr/>
    </dgm:pt>
    <dgm:pt modelId="{56FC87F8-F877-4C81-B1B0-F7FAAE152843}" type="pres">
      <dgm:prSet presAssocID="{BC6FE305-4E56-4ED6-9B60-CC928CC75646}" presName="parTxOnly" presStyleLbl="node1" presStyleIdx="5" presStyleCnt="6" custScaleX="71011">
        <dgm:presLayoutVars>
          <dgm:bulletEnabled val="1"/>
        </dgm:presLayoutVars>
      </dgm:prSet>
      <dgm:spPr/>
    </dgm:pt>
  </dgm:ptLst>
  <dgm:cxnLst>
    <dgm:cxn modelId="{9572270A-7611-4776-A895-D6726B44FF0B}" srcId="{DEBD5948-7ECC-4F5C-8D73-879B3653632C}" destId="{C9EF749E-4A28-4455-A606-5BE9D28A4E0A}" srcOrd="0" destOrd="0" parTransId="{4A87DBA5-BBCB-498D-BA0D-4E0059400FA6}" sibTransId="{D5973627-9F6C-4A2B-BE5A-7FCF9925CAEF}"/>
    <dgm:cxn modelId="{7F4BC315-4B3A-4E61-8E65-5149E742DAF1}" type="presOf" srcId="{DEBD5948-7ECC-4F5C-8D73-879B3653632C}" destId="{14F975E4-72E3-4BF5-9B8E-BA7D6E01E9BA}" srcOrd="0" destOrd="0" presId="urn:microsoft.com/office/officeart/2005/8/layout/hChevron3"/>
    <dgm:cxn modelId="{E507D617-78B3-41D6-A5D8-84C29FBD7132}" srcId="{DEBD5948-7ECC-4F5C-8D73-879B3653632C}" destId="{91445F0E-B71A-45B3-9248-69153302C851}" srcOrd="1" destOrd="0" parTransId="{4713B4D1-24C6-4ED5-A798-37313D73F201}" sibTransId="{9BC1D91E-3646-4E82-97E9-E540B9B2C3CD}"/>
    <dgm:cxn modelId="{32014D22-92FA-4E88-97EC-AF6674AF23FE}" type="presOf" srcId="{BC6FE305-4E56-4ED6-9B60-CC928CC75646}" destId="{56FC87F8-F877-4C81-B1B0-F7FAAE152843}" srcOrd="0" destOrd="0" presId="urn:microsoft.com/office/officeart/2005/8/layout/hChevron3"/>
    <dgm:cxn modelId="{090FD847-C3D7-436A-8C83-EBCC80D27D86}" type="presOf" srcId="{C9EF749E-4A28-4455-A606-5BE9D28A4E0A}" destId="{40A2DD8F-B4D1-43C1-B3E5-D654334BED61}" srcOrd="0" destOrd="0" presId="urn:microsoft.com/office/officeart/2005/8/layout/hChevron3"/>
    <dgm:cxn modelId="{E12D2575-7510-41B9-9F23-13E7EA89832E}" type="presOf" srcId="{1F1370B8-1137-428F-8F79-008F248BC723}" destId="{78422493-CEEA-44AF-BB9A-4FA10D4D7752}" srcOrd="0" destOrd="0" presId="urn:microsoft.com/office/officeart/2005/8/layout/hChevron3"/>
    <dgm:cxn modelId="{72091D76-F77D-4938-B223-60ECEA734E0D}" srcId="{DEBD5948-7ECC-4F5C-8D73-879B3653632C}" destId="{F58B107F-D35D-4818-B8E7-071E620F0543}" srcOrd="2" destOrd="0" parTransId="{608DEBBB-C690-4794-BF0E-E01EE4208AB8}" sibTransId="{E909FA85-C60C-4507-AFB8-D355B791CFF5}"/>
    <dgm:cxn modelId="{C6D4D686-A378-4B09-A3CF-6B9C0414E1FA}" srcId="{DEBD5948-7ECC-4F5C-8D73-879B3653632C}" destId="{1F1370B8-1137-428F-8F79-008F248BC723}" srcOrd="4" destOrd="0" parTransId="{64FBA6C6-7C35-491A-9EBC-E126D35DAA58}" sibTransId="{EFBF7EB3-D07E-489D-A57D-853F2EA89BF7}"/>
    <dgm:cxn modelId="{B1950CBC-C3F7-4E3D-958B-FC15DE0853C2}" srcId="{DEBD5948-7ECC-4F5C-8D73-879B3653632C}" destId="{81F007FA-5644-474D-B32C-2B0B066B84F2}" srcOrd="3" destOrd="0" parTransId="{22DD54B8-9DE9-4200-81B6-121B038AA958}" sibTransId="{E2D72B68-3AE6-4AD2-AFAA-70D6A2AC20B9}"/>
    <dgm:cxn modelId="{F63460C9-9AB7-4A8B-AF48-D8ED144FE91B}" srcId="{DEBD5948-7ECC-4F5C-8D73-879B3653632C}" destId="{BC6FE305-4E56-4ED6-9B60-CC928CC75646}" srcOrd="5" destOrd="0" parTransId="{310C79D1-3566-4EAB-8EF9-9394411C4374}" sibTransId="{5F3B7B74-9179-4340-BC10-3196B2C18C50}"/>
    <dgm:cxn modelId="{1220B7D4-B4BF-4DF4-BFB8-2218F427CCC7}" type="presOf" srcId="{81F007FA-5644-474D-B32C-2B0B066B84F2}" destId="{B1F96693-6A5F-4D0C-B466-95500135CDC2}" srcOrd="0" destOrd="0" presId="urn:microsoft.com/office/officeart/2005/8/layout/hChevron3"/>
    <dgm:cxn modelId="{90435DD5-1D1C-4350-B736-FF07B71454BE}" type="presOf" srcId="{F58B107F-D35D-4818-B8E7-071E620F0543}" destId="{9C882243-3D69-4B3F-83E5-DA5832789FBC}" srcOrd="0" destOrd="0" presId="urn:microsoft.com/office/officeart/2005/8/layout/hChevron3"/>
    <dgm:cxn modelId="{D432C9D8-195A-4DF5-9262-9C5DEB95136C}" type="presOf" srcId="{91445F0E-B71A-45B3-9248-69153302C851}" destId="{462C0322-45CD-4CB9-8E0F-3ACD1417978E}" srcOrd="0" destOrd="0" presId="urn:microsoft.com/office/officeart/2005/8/layout/hChevron3"/>
    <dgm:cxn modelId="{694D8477-5E30-4A92-AEFC-78BF0D0D2DB9}" type="presParOf" srcId="{14F975E4-72E3-4BF5-9B8E-BA7D6E01E9BA}" destId="{40A2DD8F-B4D1-43C1-B3E5-D654334BED61}" srcOrd="0" destOrd="0" presId="urn:microsoft.com/office/officeart/2005/8/layout/hChevron3"/>
    <dgm:cxn modelId="{FA8C99A2-B73D-45CF-99C9-04A548DE74DE}" type="presParOf" srcId="{14F975E4-72E3-4BF5-9B8E-BA7D6E01E9BA}" destId="{5FDD5B30-C7B8-4D3A-A023-9B4EB4EC39D6}" srcOrd="1" destOrd="0" presId="urn:microsoft.com/office/officeart/2005/8/layout/hChevron3"/>
    <dgm:cxn modelId="{5B7BA3B2-4F28-4C59-B33A-8CE60F8A7934}" type="presParOf" srcId="{14F975E4-72E3-4BF5-9B8E-BA7D6E01E9BA}" destId="{462C0322-45CD-4CB9-8E0F-3ACD1417978E}" srcOrd="2" destOrd="0" presId="urn:microsoft.com/office/officeart/2005/8/layout/hChevron3"/>
    <dgm:cxn modelId="{963B7DB6-4E38-4ED9-8B39-FA0101FD512E}" type="presParOf" srcId="{14F975E4-72E3-4BF5-9B8E-BA7D6E01E9BA}" destId="{20C8FD2F-A369-440A-AF5F-6D2A3C411E85}" srcOrd="3" destOrd="0" presId="urn:microsoft.com/office/officeart/2005/8/layout/hChevron3"/>
    <dgm:cxn modelId="{8B7436CC-70BE-41E5-9A7A-559EFB641909}" type="presParOf" srcId="{14F975E4-72E3-4BF5-9B8E-BA7D6E01E9BA}" destId="{9C882243-3D69-4B3F-83E5-DA5832789FBC}" srcOrd="4" destOrd="0" presId="urn:microsoft.com/office/officeart/2005/8/layout/hChevron3"/>
    <dgm:cxn modelId="{C94670BC-63FD-4897-9473-4543E7946F26}" type="presParOf" srcId="{14F975E4-72E3-4BF5-9B8E-BA7D6E01E9BA}" destId="{39E3798E-7B9C-4198-98A5-D7D7B948CFA0}" srcOrd="5" destOrd="0" presId="urn:microsoft.com/office/officeart/2005/8/layout/hChevron3"/>
    <dgm:cxn modelId="{D7349874-366F-4C2F-9FB6-319412269794}" type="presParOf" srcId="{14F975E4-72E3-4BF5-9B8E-BA7D6E01E9BA}" destId="{B1F96693-6A5F-4D0C-B466-95500135CDC2}" srcOrd="6" destOrd="0" presId="urn:microsoft.com/office/officeart/2005/8/layout/hChevron3"/>
    <dgm:cxn modelId="{E21DDB10-A671-4D2D-BE17-55CED5E91E2E}" type="presParOf" srcId="{14F975E4-72E3-4BF5-9B8E-BA7D6E01E9BA}" destId="{BED05FDC-F96B-4802-B80B-409616ED8F74}" srcOrd="7" destOrd="0" presId="urn:microsoft.com/office/officeart/2005/8/layout/hChevron3"/>
    <dgm:cxn modelId="{FC3B53F7-6033-455E-844C-4B280BC42CEC}" type="presParOf" srcId="{14F975E4-72E3-4BF5-9B8E-BA7D6E01E9BA}" destId="{78422493-CEEA-44AF-BB9A-4FA10D4D7752}" srcOrd="8" destOrd="0" presId="urn:microsoft.com/office/officeart/2005/8/layout/hChevron3"/>
    <dgm:cxn modelId="{B01C3388-A7C0-4FCF-8CBF-8D4DB426FD54}" type="presParOf" srcId="{14F975E4-72E3-4BF5-9B8E-BA7D6E01E9BA}" destId="{7ACD7178-2AFF-4695-8722-726B20907E36}" srcOrd="9" destOrd="0" presId="urn:microsoft.com/office/officeart/2005/8/layout/hChevron3"/>
    <dgm:cxn modelId="{E71A343C-B590-474A-9E0D-C180904A1857}" type="presParOf" srcId="{14F975E4-72E3-4BF5-9B8E-BA7D6E01E9BA}" destId="{56FC87F8-F877-4C81-B1B0-F7FAAE152843}"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EBD5948-7ECC-4F5C-8D73-879B3653632C}" type="doc">
      <dgm:prSet loTypeId="urn:microsoft.com/office/officeart/2005/8/layout/hChevron3" loCatId="process" qsTypeId="urn:microsoft.com/office/officeart/2005/8/quickstyle/simple1" qsCatId="simple" csTypeId="urn:microsoft.com/office/officeart/2005/8/colors/accent1_4" csCatId="accent1" phldr="1"/>
      <dgm:spPr/>
    </dgm:pt>
    <dgm:pt modelId="{C9EF749E-4A28-4455-A606-5BE9D28A4E0A}">
      <dgm:prSet phldrT="[Text]" custT="1"/>
      <dgm:spPr>
        <a:solidFill>
          <a:schemeClr val="tx1"/>
        </a:solidFill>
      </dgm:spPr>
      <dgm:t>
        <a:bodyPr/>
        <a:lstStyle/>
        <a:p>
          <a:pPr algn="l"/>
          <a:r>
            <a:rPr lang="en-MU" sz="1300" b="1" baseline="0">
              <a:solidFill>
                <a:schemeClr val="bg2"/>
              </a:solidFill>
            </a:rPr>
            <a:t>Business Understanding</a:t>
          </a:r>
          <a:endParaRPr lang="en-US" sz="1300" b="1" baseline="0">
            <a:solidFill>
              <a:schemeClr val="bg2"/>
            </a:solidFill>
          </a:endParaRPr>
        </a:p>
      </dgm:t>
    </dgm:pt>
    <dgm:pt modelId="{4A87DBA5-BBCB-498D-BA0D-4E0059400FA6}" type="parTrans" cxnId="{9572270A-7611-4776-A895-D6726B44FF0B}">
      <dgm:prSet/>
      <dgm:spPr/>
      <dgm:t>
        <a:bodyPr/>
        <a:lstStyle/>
        <a:p>
          <a:endParaRPr lang="en-US"/>
        </a:p>
      </dgm:t>
    </dgm:pt>
    <dgm:pt modelId="{D5973627-9F6C-4A2B-BE5A-7FCF9925CAEF}" type="sibTrans" cxnId="{9572270A-7611-4776-A895-D6726B44FF0B}">
      <dgm:prSet/>
      <dgm:spPr/>
      <dgm:t>
        <a:bodyPr/>
        <a:lstStyle/>
        <a:p>
          <a:endParaRPr lang="en-US"/>
        </a:p>
      </dgm:t>
    </dgm:pt>
    <dgm:pt modelId="{1F1370B8-1137-428F-8F79-008F248BC723}">
      <dgm:prSet phldrT="[Text]" custT="1"/>
      <dgm:spPr/>
      <dgm:t>
        <a:bodyPr/>
        <a:lstStyle/>
        <a:p>
          <a:pPr algn="l"/>
          <a:r>
            <a:rPr lang="en-MU" sz="1400" b="1">
              <a:solidFill>
                <a:schemeClr val="tx1"/>
              </a:solidFill>
            </a:rPr>
            <a:t>Evaluation</a:t>
          </a:r>
          <a:endParaRPr lang="en-US" sz="1400" b="1">
            <a:solidFill>
              <a:schemeClr val="tx1"/>
            </a:solidFill>
          </a:endParaRPr>
        </a:p>
      </dgm:t>
    </dgm:pt>
    <dgm:pt modelId="{64FBA6C6-7C35-491A-9EBC-E126D35DAA58}" type="parTrans" cxnId="{C6D4D686-A378-4B09-A3CF-6B9C0414E1FA}">
      <dgm:prSet/>
      <dgm:spPr/>
      <dgm:t>
        <a:bodyPr/>
        <a:lstStyle/>
        <a:p>
          <a:endParaRPr lang="en-US"/>
        </a:p>
      </dgm:t>
    </dgm:pt>
    <dgm:pt modelId="{EFBF7EB3-D07E-489D-A57D-853F2EA89BF7}" type="sibTrans" cxnId="{C6D4D686-A378-4B09-A3CF-6B9C0414E1FA}">
      <dgm:prSet/>
      <dgm:spPr/>
      <dgm:t>
        <a:bodyPr/>
        <a:lstStyle/>
        <a:p>
          <a:endParaRPr lang="en-US"/>
        </a:p>
      </dgm:t>
    </dgm:pt>
    <dgm:pt modelId="{BC6FE305-4E56-4ED6-9B60-CC928CC75646}">
      <dgm:prSet phldrT="[Text]" custT="1"/>
      <dgm:spPr/>
      <dgm:t>
        <a:bodyPr/>
        <a:lstStyle/>
        <a:p>
          <a:pPr algn="l"/>
          <a:r>
            <a:rPr lang="en-MU" sz="1400" b="1">
              <a:solidFill>
                <a:schemeClr val="tx1"/>
              </a:solidFill>
            </a:rPr>
            <a:t>Deployment</a:t>
          </a:r>
          <a:endParaRPr lang="en-US" sz="1400" b="1">
            <a:solidFill>
              <a:schemeClr val="tx1"/>
            </a:solidFill>
          </a:endParaRPr>
        </a:p>
      </dgm:t>
    </dgm:pt>
    <dgm:pt modelId="{310C79D1-3566-4EAB-8EF9-9394411C4374}" type="parTrans" cxnId="{F63460C9-9AB7-4A8B-AF48-D8ED144FE91B}">
      <dgm:prSet/>
      <dgm:spPr/>
      <dgm:t>
        <a:bodyPr/>
        <a:lstStyle/>
        <a:p>
          <a:endParaRPr lang="en-US"/>
        </a:p>
      </dgm:t>
    </dgm:pt>
    <dgm:pt modelId="{5F3B7B74-9179-4340-BC10-3196B2C18C50}" type="sibTrans" cxnId="{F63460C9-9AB7-4A8B-AF48-D8ED144FE91B}">
      <dgm:prSet/>
      <dgm:spPr/>
      <dgm:t>
        <a:bodyPr/>
        <a:lstStyle/>
        <a:p>
          <a:endParaRPr lang="en-US"/>
        </a:p>
      </dgm:t>
    </dgm:pt>
    <dgm:pt modelId="{91445F0E-B71A-45B3-9248-69153302C851}">
      <dgm:prSet phldrT="[Text]" custT="1"/>
      <dgm:spPr>
        <a:solidFill>
          <a:schemeClr val="tx1"/>
        </a:solidFill>
      </dgm:spPr>
      <dgm:t>
        <a:bodyPr/>
        <a:lstStyle/>
        <a:p>
          <a:pPr algn="l"/>
          <a:r>
            <a:rPr lang="en-MU" sz="1300" b="1">
              <a:solidFill>
                <a:schemeClr val="bg2"/>
              </a:solidFill>
            </a:rPr>
            <a:t>Data Understanding</a:t>
          </a:r>
          <a:endParaRPr lang="en-US" sz="1300" b="1">
            <a:solidFill>
              <a:schemeClr val="bg2"/>
            </a:solidFill>
          </a:endParaRPr>
        </a:p>
      </dgm:t>
    </dgm:pt>
    <dgm:pt modelId="{4713B4D1-24C6-4ED5-A798-37313D73F201}" type="parTrans" cxnId="{E507D617-78B3-41D6-A5D8-84C29FBD7132}">
      <dgm:prSet/>
      <dgm:spPr/>
      <dgm:t>
        <a:bodyPr/>
        <a:lstStyle/>
        <a:p>
          <a:endParaRPr lang="en-US"/>
        </a:p>
      </dgm:t>
    </dgm:pt>
    <dgm:pt modelId="{9BC1D91E-3646-4E82-97E9-E540B9B2C3CD}" type="sibTrans" cxnId="{E507D617-78B3-41D6-A5D8-84C29FBD7132}">
      <dgm:prSet/>
      <dgm:spPr/>
      <dgm:t>
        <a:bodyPr/>
        <a:lstStyle/>
        <a:p>
          <a:endParaRPr lang="en-US"/>
        </a:p>
      </dgm:t>
    </dgm:pt>
    <dgm:pt modelId="{F58B107F-D35D-4818-B8E7-071E620F0543}">
      <dgm:prSet phldrT="[Text]" custT="1"/>
      <dgm:spPr>
        <a:solidFill>
          <a:schemeClr val="tx1"/>
        </a:solidFill>
      </dgm:spPr>
      <dgm:t>
        <a:bodyPr/>
        <a:lstStyle/>
        <a:p>
          <a:pPr algn="l"/>
          <a:r>
            <a:rPr lang="en-MU" sz="1300" b="1">
              <a:solidFill>
                <a:schemeClr val="bg2"/>
              </a:solidFill>
            </a:rPr>
            <a:t>Data Preparation </a:t>
          </a:r>
          <a:endParaRPr lang="en-US" sz="1300" b="1">
            <a:solidFill>
              <a:schemeClr val="bg2"/>
            </a:solidFill>
          </a:endParaRPr>
        </a:p>
      </dgm:t>
    </dgm:pt>
    <dgm:pt modelId="{608DEBBB-C690-4794-BF0E-E01EE4208AB8}" type="parTrans" cxnId="{72091D76-F77D-4938-B223-60ECEA734E0D}">
      <dgm:prSet/>
      <dgm:spPr/>
      <dgm:t>
        <a:bodyPr/>
        <a:lstStyle/>
        <a:p>
          <a:endParaRPr lang="en-US"/>
        </a:p>
      </dgm:t>
    </dgm:pt>
    <dgm:pt modelId="{E909FA85-C60C-4507-AFB8-D355B791CFF5}" type="sibTrans" cxnId="{72091D76-F77D-4938-B223-60ECEA734E0D}">
      <dgm:prSet/>
      <dgm:spPr/>
      <dgm:t>
        <a:bodyPr/>
        <a:lstStyle/>
        <a:p>
          <a:endParaRPr lang="en-US"/>
        </a:p>
      </dgm:t>
    </dgm:pt>
    <dgm:pt modelId="{81F007FA-5644-474D-B32C-2B0B066B84F2}">
      <dgm:prSet phldrT="[Text]" custT="1"/>
      <dgm:spPr/>
      <dgm:t>
        <a:bodyPr/>
        <a:lstStyle/>
        <a:p>
          <a:pPr algn="l"/>
          <a:r>
            <a:rPr lang="en-MU" sz="1300" b="1">
              <a:solidFill>
                <a:schemeClr val="tx1"/>
              </a:solidFill>
            </a:rPr>
            <a:t>Modelling</a:t>
          </a:r>
          <a:endParaRPr lang="en-US" sz="1300" b="1">
            <a:solidFill>
              <a:schemeClr val="tx1"/>
            </a:solidFill>
          </a:endParaRPr>
        </a:p>
      </dgm:t>
    </dgm:pt>
    <dgm:pt modelId="{22DD54B8-9DE9-4200-81B6-121B038AA958}" type="parTrans" cxnId="{B1950CBC-C3F7-4E3D-958B-FC15DE0853C2}">
      <dgm:prSet/>
      <dgm:spPr/>
      <dgm:t>
        <a:bodyPr/>
        <a:lstStyle/>
        <a:p>
          <a:endParaRPr lang="en-US"/>
        </a:p>
      </dgm:t>
    </dgm:pt>
    <dgm:pt modelId="{E2D72B68-3AE6-4AD2-AFAA-70D6A2AC20B9}" type="sibTrans" cxnId="{B1950CBC-C3F7-4E3D-958B-FC15DE0853C2}">
      <dgm:prSet/>
      <dgm:spPr/>
      <dgm:t>
        <a:bodyPr/>
        <a:lstStyle/>
        <a:p>
          <a:endParaRPr lang="en-US"/>
        </a:p>
      </dgm:t>
    </dgm:pt>
    <dgm:pt modelId="{14F975E4-72E3-4BF5-9B8E-BA7D6E01E9BA}" type="pres">
      <dgm:prSet presAssocID="{DEBD5948-7ECC-4F5C-8D73-879B3653632C}" presName="Name0" presStyleCnt="0">
        <dgm:presLayoutVars>
          <dgm:dir/>
          <dgm:resizeHandles val="exact"/>
        </dgm:presLayoutVars>
      </dgm:prSet>
      <dgm:spPr/>
    </dgm:pt>
    <dgm:pt modelId="{40A2DD8F-B4D1-43C1-B3E5-D654334BED61}" type="pres">
      <dgm:prSet presAssocID="{C9EF749E-4A28-4455-A606-5BE9D28A4E0A}" presName="parTxOnly" presStyleLbl="node1" presStyleIdx="0" presStyleCnt="6">
        <dgm:presLayoutVars>
          <dgm:bulletEnabled val="1"/>
        </dgm:presLayoutVars>
      </dgm:prSet>
      <dgm:spPr/>
    </dgm:pt>
    <dgm:pt modelId="{5FDD5B30-C7B8-4D3A-A023-9B4EB4EC39D6}" type="pres">
      <dgm:prSet presAssocID="{D5973627-9F6C-4A2B-BE5A-7FCF9925CAEF}" presName="parSpace" presStyleCnt="0"/>
      <dgm:spPr/>
    </dgm:pt>
    <dgm:pt modelId="{462C0322-45CD-4CB9-8E0F-3ACD1417978E}" type="pres">
      <dgm:prSet presAssocID="{91445F0E-B71A-45B3-9248-69153302C851}" presName="parTxOnly" presStyleLbl="node1" presStyleIdx="1" presStyleCnt="6" custScaleX="88038">
        <dgm:presLayoutVars>
          <dgm:bulletEnabled val="1"/>
        </dgm:presLayoutVars>
      </dgm:prSet>
      <dgm:spPr/>
    </dgm:pt>
    <dgm:pt modelId="{20C8FD2F-A369-440A-AF5F-6D2A3C411E85}" type="pres">
      <dgm:prSet presAssocID="{9BC1D91E-3646-4E82-97E9-E540B9B2C3CD}" presName="parSpace" presStyleCnt="0"/>
      <dgm:spPr/>
    </dgm:pt>
    <dgm:pt modelId="{9C882243-3D69-4B3F-83E5-DA5832789FBC}" type="pres">
      <dgm:prSet presAssocID="{F58B107F-D35D-4818-B8E7-071E620F0543}" presName="parTxOnly" presStyleLbl="node1" presStyleIdx="2" presStyleCnt="6" custScaleX="86695">
        <dgm:presLayoutVars>
          <dgm:bulletEnabled val="1"/>
        </dgm:presLayoutVars>
      </dgm:prSet>
      <dgm:spPr/>
    </dgm:pt>
    <dgm:pt modelId="{39E3798E-7B9C-4198-98A5-D7D7B948CFA0}" type="pres">
      <dgm:prSet presAssocID="{E909FA85-C60C-4507-AFB8-D355B791CFF5}" presName="parSpace" presStyleCnt="0"/>
      <dgm:spPr/>
    </dgm:pt>
    <dgm:pt modelId="{B1F96693-6A5F-4D0C-B466-95500135CDC2}" type="pres">
      <dgm:prSet presAssocID="{81F007FA-5644-474D-B32C-2B0B066B84F2}" presName="parTxOnly" presStyleLbl="node1" presStyleIdx="3" presStyleCnt="6" custScaleX="58733">
        <dgm:presLayoutVars>
          <dgm:bulletEnabled val="1"/>
        </dgm:presLayoutVars>
      </dgm:prSet>
      <dgm:spPr/>
    </dgm:pt>
    <dgm:pt modelId="{BED05FDC-F96B-4802-B80B-409616ED8F74}" type="pres">
      <dgm:prSet presAssocID="{E2D72B68-3AE6-4AD2-AFAA-70D6A2AC20B9}" presName="parSpace" presStyleCnt="0"/>
      <dgm:spPr/>
    </dgm:pt>
    <dgm:pt modelId="{78422493-CEEA-44AF-BB9A-4FA10D4D7752}" type="pres">
      <dgm:prSet presAssocID="{1F1370B8-1137-428F-8F79-008F248BC723}" presName="parTxOnly" presStyleLbl="node1" presStyleIdx="4" presStyleCnt="6" custScaleX="67491">
        <dgm:presLayoutVars>
          <dgm:bulletEnabled val="1"/>
        </dgm:presLayoutVars>
      </dgm:prSet>
      <dgm:spPr/>
    </dgm:pt>
    <dgm:pt modelId="{7ACD7178-2AFF-4695-8722-726B20907E36}" type="pres">
      <dgm:prSet presAssocID="{EFBF7EB3-D07E-489D-A57D-853F2EA89BF7}" presName="parSpace" presStyleCnt="0"/>
      <dgm:spPr/>
    </dgm:pt>
    <dgm:pt modelId="{56FC87F8-F877-4C81-B1B0-F7FAAE152843}" type="pres">
      <dgm:prSet presAssocID="{BC6FE305-4E56-4ED6-9B60-CC928CC75646}" presName="parTxOnly" presStyleLbl="node1" presStyleIdx="5" presStyleCnt="6" custScaleX="71011">
        <dgm:presLayoutVars>
          <dgm:bulletEnabled val="1"/>
        </dgm:presLayoutVars>
      </dgm:prSet>
      <dgm:spPr/>
    </dgm:pt>
  </dgm:ptLst>
  <dgm:cxnLst>
    <dgm:cxn modelId="{9572270A-7611-4776-A895-D6726B44FF0B}" srcId="{DEBD5948-7ECC-4F5C-8D73-879B3653632C}" destId="{C9EF749E-4A28-4455-A606-5BE9D28A4E0A}" srcOrd="0" destOrd="0" parTransId="{4A87DBA5-BBCB-498D-BA0D-4E0059400FA6}" sibTransId="{D5973627-9F6C-4A2B-BE5A-7FCF9925CAEF}"/>
    <dgm:cxn modelId="{7F4BC315-4B3A-4E61-8E65-5149E742DAF1}" type="presOf" srcId="{DEBD5948-7ECC-4F5C-8D73-879B3653632C}" destId="{14F975E4-72E3-4BF5-9B8E-BA7D6E01E9BA}" srcOrd="0" destOrd="0" presId="urn:microsoft.com/office/officeart/2005/8/layout/hChevron3"/>
    <dgm:cxn modelId="{E507D617-78B3-41D6-A5D8-84C29FBD7132}" srcId="{DEBD5948-7ECC-4F5C-8D73-879B3653632C}" destId="{91445F0E-B71A-45B3-9248-69153302C851}" srcOrd="1" destOrd="0" parTransId="{4713B4D1-24C6-4ED5-A798-37313D73F201}" sibTransId="{9BC1D91E-3646-4E82-97E9-E540B9B2C3CD}"/>
    <dgm:cxn modelId="{32014D22-92FA-4E88-97EC-AF6674AF23FE}" type="presOf" srcId="{BC6FE305-4E56-4ED6-9B60-CC928CC75646}" destId="{56FC87F8-F877-4C81-B1B0-F7FAAE152843}" srcOrd="0" destOrd="0" presId="urn:microsoft.com/office/officeart/2005/8/layout/hChevron3"/>
    <dgm:cxn modelId="{090FD847-C3D7-436A-8C83-EBCC80D27D86}" type="presOf" srcId="{C9EF749E-4A28-4455-A606-5BE9D28A4E0A}" destId="{40A2DD8F-B4D1-43C1-B3E5-D654334BED61}" srcOrd="0" destOrd="0" presId="urn:microsoft.com/office/officeart/2005/8/layout/hChevron3"/>
    <dgm:cxn modelId="{E12D2575-7510-41B9-9F23-13E7EA89832E}" type="presOf" srcId="{1F1370B8-1137-428F-8F79-008F248BC723}" destId="{78422493-CEEA-44AF-BB9A-4FA10D4D7752}" srcOrd="0" destOrd="0" presId="urn:microsoft.com/office/officeart/2005/8/layout/hChevron3"/>
    <dgm:cxn modelId="{72091D76-F77D-4938-B223-60ECEA734E0D}" srcId="{DEBD5948-7ECC-4F5C-8D73-879B3653632C}" destId="{F58B107F-D35D-4818-B8E7-071E620F0543}" srcOrd="2" destOrd="0" parTransId="{608DEBBB-C690-4794-BF0E-E01EE4208AB8}" sibTransId="{E909FA85-C60C-4507-AFB8-D355B791CFF5}"/>
    <dgm:cxn modelId="{C6D4D686-A378-4B09-A3CF-6B9C0414E1FA}" srcId="{DEBD5948-7ECC-4F5C-8D73-879B3653632C}" destId="{1F1370B8-1137-428F-8F79-008F248BC723}" srcOrd="4" destOrd="0" parTransId="{64FBA6C6-7C35-491A-9EBC-E126D35DAA58}" sibTransId="{EFBF7EB3-D07E-489D-A57D-853F2EA89BF7}"/>
    <dgm:cxn modelId="{B1950CBC-C3F7-4E3D-958B-FC15DE0853C2}" srcId="{DEBD5948-7ECC-4F5C-8D73-879B3653632C}" destId="{81F007FA-5644-474D-B32C-2B0B066B84F2}" srcOrd="3" destOrd="0" parTransId="{22DD54B8-9DE9-4200-81B6-121B038AA958}" sibTransId="{E2D72B68-3AE6-4AD2-AFAA-70D6A2AC20B9}"/>
    <dgm:cxn modelId="{F63460C9-9AB7-4A8B-AF48-D8ED144FE91B}" srcId="{DEBD5948-7ECC-4F5C-8D73-879B3653632C}" destId="{BC6FE305-4E56-4ED6-9B60-CC928CC75646}" srcOrd="5" destOrd="0" parTransId="{310C79D1-3566-4EAB-8EF9-9394411C4374}" sibTransId="{5F3B7B74-9179-4340-BC10-3196B2C18C50}"/>
    <dgm:cxn modelId="{1220B7D4-B4BF-4DF4-BFB8-2218F427CCC7}" type="presOf" srcId="{81F007FA-5644-474D-B32C-2B0B066B84F2}" destId="{B1F96693-6A5F-4D0C-B466-95500135CDC2}" srcOrd="0" destOrd="0" presId="urn:microsoft.com/office/officeart/2005/8/layout/hChevron3"/>
    <dgm:cxn modelId="{90435DD5-1D1C-4350-B736-FF07B71454BE}" type="presOf" srcId="{F58B107F-D35D-4818-B8E7-071E620F0543}" destId="{9C882243-3D69-4B3F-83E5-DA5832789FBC}" srcOrd="0" destOrd="0" presId="urn:microsoft.com/office/officeart/2005/8/layout/hChevron3"/>
    <dgm:cxn modelId="{D432C9D8-195A-4DF5-9262-9C5DEB95136C}" type="presOf" srcId="{91445F0E-B71A-45B3-9248-69153302C851}" destId="{462C0322-45CD-4CB9-8E0F-3ACD1417978E}" srcOrd="0" destOrd="0" presId="urn:microsoft.com/office/officeart/2005/8/layout/hChevron3"/>
    <dgm:cxn modelId="{694D8477-5E30-4A92-AEFC-78BF0D0D2DB9}" type="presParOf" srcId="{14F975E4-72E3-4BF5-9B8E-BA7D6E01E9BA}" destId="{40A2DD8F-B4D1-43C1-B3E5-D654334BED61}" srcOrd="0" destOrd="0" presId="urn:microsoft.com/office/officeart/2005/8/layout/hChevron3"/>
    <dgm:cxn modelId="{FA8C99A2-B73D-45CF-99C9-04A548DE74DE}" type="presParOf" srcId="{14F975E4-72E3-4BF5-9B8E-BA7D6E01E9BA}" destId="{5FDD5B30-C7B8-4D3A-A023-9B4EB4EC39D6}" srcOrd="1" destOrd="0" presId="urn:microsoft.com/office/officeart/2005/8/layout/hChevron3"/>
    <dgm:cxn modelId="{5B7BA3B2-4F28-4C59-B33A-8CE60F8A7934}" type="presParOf" srcId="{14F975E4-72E3-4BF5-9B8E-BA7D6E01E9BA}" destId="{462C0322-45CD-4CB9-8E0F-3ACD1417978E}" srcOrd="2" destOrd="0" presId="urn:microsoft.com/office/officeart/2005/8/layout/hChevron3"/>
    <dgm:cxn modelId="{963B7DB6-4E38-4ED9-8B39-FA0101FD512E}" type="presParOf" srcId="{14F975E4-72E3-4BF5-9B8E-BA7D6E01E9BA}" destId="{20C8FD2F-A369-440A-AF5F-6D2A3C411E85}" srcOrd="3" destOrd="0" presId="urn:microsoft.com/office/officeart/2005/8/layout/hChevron3"/>
    <dgm:cxn modelId="{8B7436CC-70BE-41E5-9A7A-559EFB641909}" type="presParOf" srcId="{14F975E4-72E3-4BF5-9B8E-BA7D6E01E9BA}" destId="{9C882243-3D69-4B3F-83E5-DA5832789FBC}" srcOrd="4" destOrd="0" presId="urn:microsoft.com/office/officeart/2005/8/layout/hChevron3"/>
    <dgm:cxn modelId="{C94670BC-63FD-4897-9473-4543E7946F26}" type="presParOf" srcId="{14F975E4-72E3-4BF5-9B8E-BA7D6E01E9BA}" destId="{39E3798E-7B9C-4198-98A5-D7D7B948CFA0}" srcOrd="5" destOrd="0" presId="urn:microsoft.com/office/officeart/2005/8/layout/hChevron3"/>
    <dgm:cxn modelId="{D7349874-366F-4C2F-9FB6-319412269794}" type="presParOf" srcId="{14F975E4-72E3-4BF5-9B8E-BA7D6E01E9BA}" destId="{B1F96693-6A5F-4D0C-B466-95500135CDC2}" srcOrd="6" destOrd="0" presId="urn:microsoft.com/office/officeart/2005/8/layout/hChevron3"/>
    <dgm:cxn modelId="{E21DDB10-A671-4D2D-BE17-55CED5E91E2E}" type="presParOf" srcId="{14F975E4-72E3-4BF5-9B8E-BA7D6E01E9BA}" destId="{BED05FDC-F96B-4802-B80B-409616ED8F74}" srcOrd="7" destOrd="0" presId="urn:microsoft.com/office/officeart/2005/8/layout/hChevron3"/>
    <dgm:cxn modelId="{FC3B53F7-6033-455E-844C-4B280BC42CEC}" type="presParOf" srcId="{14F975E4-72E3-4BF5-9B8E-BA7D6E01E9BA}" destId="{78422493-CEEA-44AF-BB9A-4FA10D4D7752}" srcOrd="8" destOrd="0" presId="urn:microsoft.com/office/officeart/2005/8/layout/hChevron3"/>
    <dgm:cxn modelId="{B01C3388-A7C0-4FCF-8CBF-8D4DB426FD54}" type="presParOf" srcId="{14F975E4-72E3-4BF5-9B8E-BA7D6E01E9BA}" destId="{7ACD7178-2AFF-4695-8722-726B20907E36}" srcOrd="9" destOrd="0" presId="urn:microsoft.com/office/officeart/2005/8/layout/hChevron3"/>
    <dgm:cxn modelId="{E71A343C-B590-474A-9E0D-C180904A1857}" type="presParOf" srcId="{14F975E4-72E3-4BF5-9B8E-BA7D6E01E9BA}" destId="{56FC87F8-F877-4C81-B1B0-F7FAAE152843}"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EBD5948-7ECC-4F5C-8D73-879B3653632C}" type="doc">
      <dgm:prSet loTypeId="urn:microsoft.com/office/officeart/2005/8/layout/hChevron3" loCatId="process" qsTypeId="urn:microsoft.com/office/officeart/2005/8/quickstyle/simple1" qsCatId="simple" csTypeId="urn:microsoft.com/office/officeart/2005/8/colors/accent1_4" csCatId="accent1" phldr="1"/>
      <dgm:spPr/>
    </dgm:pt>
    <dgm:pt modelId="{C9EF749E-4A28-4455-A606-5BE9D28A4E0A}">
      <dgm:prSet phldrT="[Text]" custT="1"/>
      <dgm:spPr>
        <a:solidFill>
          <a:schemeClr val="tx1"/>
        </a:solidFill>
      </dgm:spPr>
      <dgm:t>
        <a:bodyPr/>
        <a:lstStyle/>
        <a:p>
          <a:pPr algn="l"/>
          <a:r>
            <a:rPr lang="en-MU" sz="1300" b="1" baseline="0">
              <a:solidFill>
                <a:schemeClr val="bg2"/>
              </a:solidFill>
            </a:rPr>
            <a:t>Business Understanding</a:t>
          </a:r>
          <a:endParaRPr lang="en-US" sz="1300" b="1" baseline="0">
            <a:solidFill>
              <a:schemeClr val="bg2"/>
            </a:solidFill>
          </a:endParaRPr>
        </a:p>
      </dgm:t>
    </dgm:pt>
    <dgm:pt modelId="{4A87DBA5-BBCB-498D-BA0D-4E0059400FA6}" type="parTrans" cxnId="{9572270A-7611-4776-A895-D6726B44FF0B}">
      <dgm:prSet/>
      <dgm:spPr/>
      <dgm:t>
        <a:bodyPr/>
        <a:lstStyle/>
        <a:p>
          <a:endParaRPr lang="en-US"/>
        </a:p>
      </dgm:t>
    </dgm:pt>
    <dgm:pt modelId="{D5973627-9F6C-4A2B-BE5A-7FCF9925CAEF}" type="sibTrans" cxnId="{9572270A-7611-4776-A895-D6726B44FF0B}">
      <dgm:prSet/>
      <dgm:spPr/>
      <dgm:t>
        <a:bodyPr/>
        <a:lstStyle/>
        <a:p>
          <a:endParaRPr lang="en-US"/>
        </a:p>
      </dgm:t>
    </dgm:pt>
    <dgm:pt modelId="{1F1370B8-1137-428F-8F79-008F248BC723}">
      <dgm:prSet phldrT="[Text]" custT="1"/>
      <dgm:spPr/>
      <dgm:t>
        <a:bodyPr/>
        <a:lstStyle/>
        <a:p>
          <a:pPr algn="l"/>
          <a:r>
            <a:rPr lang="en-MU" sz="1400" b="1">
              <a:solidFill>
                <a:schemeClr val="tx1"/>
              </a:solidFill>
            </a:rPr>
            <a:t>Evaluation</a:t>
          </a:r>
          <a:endParaRPr lang="en-US" sz="1400" b="1">
            <a:solidFill>
              <a:schemeClr val="tx1"/>
            </a:solidFill>
          </a:endParaRPr>
        </a:p>
      </dgm:t>
    </dgm:pt>
    <dgm:pt modelId="{64FBA6C6-7C35-491A-9EBC-E126D35DAA58}" type="parTrans" cxnId="{C6D4D686-A378-4B09-A3CF-6B9C0414E1FA}">
      <dgm:prSet/>
      <dgm:spPr/>
      <dgm:t>
        <a:bodyPr/>
        <a:lstStyle/>
        <a:p>
          <a:endParaRPr lang="en-US"/>
        </a:p>
      </dgm:t>
    </dgm:pt>
    <dgm:pt modelId="{EFBF7EB3-D07E-489D-A57D-853F2EA89BF7}" type="sibTrans" cxnId="{C6D4D686-A378-4B09-A3CF-6B9C0414E1FA}">
      <dgm:prSet/>
      <dgm:spPr/>
      <dgm:t>
        <a:bodyPr/>
        <a:lstStyle/>
        <a:p>
          <a:endParaRPr lang="en-US"/>
        </a:p>
      </dgm:t>
    </dgm:pt>
    <dgm:pt modelId="{BC6FE305-4E56-4ED6-9B60-CC928CC75646}">
      <dgm:prSet phldrT="[Text]" custT="1"/>
      <dgm:spPr/>
      <dgm:t>
        <a:bodyPr/>
        <a:lstStyle/>
        <a:p>
          <a:pPr algn="l"/>
          <a:r>
            <a:rPr lang="en-MU" sz="1400" b="1">
              <a:solidFill>
                <a:schemeClr val="tx1"/>
              </a:solidFill>
            </a:rPr>
            <a:t>Deployment</a:t>
          </a:r>
          <a:endParaRPr lang="en-US" sz="1400" b="1">
            <a:solidFill>
              <a:schemeClr val="tx1"/>
            </a:solidFill>
          </a:endParaRPr>
        </a:p>
      </dgm:t>
    </dgm:pt>
    <dgm:pt modelId="{310C79D1-3566-4EAB-8EF9-9394411C4374}" type="parTrans" cxnId="{F63460C9-9AB7-4A8B-AF48-D8ED144FE91B}">
      <dgm:prSet/>
      <dgm:spPr/>
      <dgm:t>
        <a:bodyPr/>
        <a:lstStyle/>
        <a:p>
          <a:endParaRPr lang="en-US"/>
        </a:p>
      </dgm:t>
    </dgm:pt>
    <dgm:pt modelId="{5F3B7B74-9179-4340-BC10-3196B2C18C50}" type="sibTrans" cxnId="{F63460C9-9AB7-4A8B-AF48-D8ED144FE91B}">
      <dgm:prSet/>
      <dgm:spPr/>
      <dgm:t>
        <a:bodyPr/>
        <a:lstStyle/>
        <a:p>
          <a:endParaRPr lang="en-US"/>
        </a:p>
      </dgm:t>
    </dgm:pt>
    <dgm:pt modelId="{91445F0E-B71A-45B3-9248-69153302C851}">
      <dgm:prSet phldrT="[Text]" custT="1"/>
      <dgm:spPr>
        <a:solidFill>
          <a:schemeClr val="tx1"/>
        </a:solidFill>
      </dgm:spPr>
      <dgm:t>
        <a:bodyPr/>
        <a:lstStyle/>
        <a:p>
          <a:pPr algn="l"/>
          <a:r>
            <a:rPr lang="en-MU" sz="1300" b="1">
              <a:solidFill>
                <a:schemeClr val="bg2"/>
              </a:solidFill>
            </a:rPr>
            <a:t>Data Understanding</a:t>
          </a:r>
          <a:endParaRPr lang="en-US" sz="1300" b="1">
            <a:solidFill>
              <a:schemeClr val="bg2"/>
            </a:solidFill>
          </a:endParaRPr>
        </a:p>
      </dgm:t>
    </dgm:pt>
    <dgm:pt modelId="{4713B4D1-24C6-4ED5-A798-37313D73F201}" type="parTrans" cxnId="{E507D617-78B3-41D6-A5D8-84C29FBD7132}">
      <dgm:prSet/>
      <dgm:spPr/>
      <dgm:t>
        <a:bodyPr/>
        <a:lstStyle/>
        <a:p>
          <a:endParaRPr lang="en-US"/>
        </a:p>
      </dgm:t>
    </dgm:pt>
    <dgm:pt modelId="{9BC1D91E-3646-4E82-97E9-E540B9B2C3CD}" type="sibTrans" cxnId="{E507D617-78B3-41D6-A5D8-84C29FBD7132}">
      <dgm:prSet/>
      <dgm:spPr/>
      <dgm:t>
        <a:bodyPr/>
        <a:lstStyle/>
        <a:p>
          <a:endParaRPr lang="en-US"/>
        </a:p>
      </dgm:t>
    </dgm:pt>
    <dgm:pt modelId="{F58B107F-D35D-4818-B8E7-071E620F0543}">
      <dgm:prSet phldrT="[Text]" custT="1"/>
      <dgm:spPr>
        <a:solidFill>
          <a:schemeClr val="tx1"/>
        </a:solidFill>
      </dgm:spPr>
      <dgm:t>
        <a:bodyPr/>
        <a:lstStyle/>
        <a:p>
          <a:pPr algn="l"/>
          <a:r>
            <a:rPr lang="en-MU" sz="1300" b="1">
              <a:solidFill>
                <a:schemeClr val="bg2"/>
              </a:solidFill>
            </a:rPr>
            <a:t>Data Preparation </a:t>
          </a:r>
          <a:endParaRPr lang="en-US" sz="1300" b="1">
            <a:solidFill>
              <a:schemeClr val="bg2"/>
            </a:solidFill>
          </a:endParaRPr>
        </a:p>
      </dgm:t>
    </dgm:pt>
    <dgm:pt modelId="{608DEBBB-C690-4794-BF0E-E01EE4208AB8}" type="parTrans" cxnId="{72091D76-F77D-4938-B223-60ECEA734E0D}">
      <dgm:prSet/>
      <dgm:spPr/>
      <dgm:t>
        <a:bodyPr/>
        <a:lstStyle/>
        <a:p>
          <a:endParaRPr lang="en-US"/>
        </a:p>
      </dgm:t>
    </dgm:pt>
    <dgm:pt modelId="{E909FA85-C60C-4507-AFB8-D355B791CFF5}" type="sibTrans" cxnId="{72091D76-F77D-4938-B223-60ECEA734E0D}">
      <dgm:prSet/>
      <dgm:spPr/>
      <dgm:t>
        <a:bodyPr/>
        <a:lstStyle/>
        <a:p>
          <a:endParaRPr lang="en-US"/>
        </a:p>
      </dgm:t>
    </dgm:pt>
    <dgm:pt modelId="{81F007FA-5644-474D-B32C-2B0B066B84F2}">
      <dgm:prSet phldrT="[Text]" custT="1"/>
      <dgm:spPr>
        <a:solidFill>
          <a:schemeClr val="tx1"/>
        </a:solidFill>
      </dgm:spPr>
      <dgm:t>
        <a:bodyPr/>
        <a:lstStyle/>
        <a:p>
          <a:pPr algn="l"/>
          <a:r>
            <a:rPr lang="en-MU" sz="1300" b="1">
              <a:solidFill>
                <a:schemeClr val="bg2"/>
              </a:solidFill>
            </a:rPr>
            <a:t>Modelling</a:t>
          </a:r>
          <a:endParaRPr lang="en-US" sz="1300" b="1">
            <a:solidFill>
              <a:schemeClr val="bg2"/>
            </a:solidFill>
          </a:endParaRPr>
        </a:p>
      </dgm:t>
    </dgm:pt>
    <dgm:pt modelId="{22DD54B8-9DE9-4200-81B6-121B038AA958}" type="parTrans" cxnId="{B1950CBC-C3F7-4E3D-958B-FC15DE0853C2}">
      <dgm:prSet/>
      <dgm:spPr/>
      <dgm:t>
        <a:bodyPr/>
        <a:lstStyle/>
        <a:p>
          <a:endParaRPr lang="en-US"/>
        </a:p>
      </dgm:t>
    </dgm:pt>
    <dgm:pt modelId="{E2D72B68-3AE6-4AD2-AFAA-70D6A2AC20B9}" type="sibTrans" cxnId="{B1950CBC-C3F7-4E3D-958B-FC15DE0853C2}">
      <dgm:prSet/>
      <dgm:spPr/>
      <dgm:t>
        <a:bodyPr/>
        <a:lstStyle/>
        <a:p>
          <a:endParaRPr lang="en-US"/>
        </a:p>
      </dgm:t>
    </dgm:pt>
    <dgm:pt modelId="{14F975E4-72E3-4BF5-9B8E-BA7D6E01E9BA}" type="pres">
      <dgm:prSet presAssocID="{DEBD5948-7ECC-4F5C-8D73-879B3653632C}" presName="Name0" presStyleCnt="0">
        <dgm:presLayoutVars>
          <dgm:dir/>
          <dgm:resizeHandles val="exact"/>
        </dgm:presLayoutVars>
      </dgm:prSet>
      <dgm:spPr/>
    </dgm:pt>
    <dgm:pt modelId="{40A2DD8F-B4D1-43C1-B3E5-D654334BED61}" type="pres">
      <dgm:prSet presAssocID="{C9EF749E-4A28-4455-A606-5BE9D28A4E0A}" presName="parTxOnly" presStyleLbl="node1" presStyleIdx="0" presStyleCnt="6">
        <dgm:presLayoutVars>
          <dgm:bulletEnabled val="1"/>
        </dgm:presLayoutVars>
      </dgm:prSet>
      <dgm:spPr/>
    </dgm:pt>
    <dgm:pt modelId="{5FDD5B30-C7B8-4D3A-A023-9B4EB4EC39D6}" type="pres">
      <dgm:prSet presAssocID="{D5973627-9F6C-4A2B-BE5A-7FCF9925CAEF}" presName="parSpace" presStyleCnt="0"/>
      <dgm:spPr/>
    </dgm:pt>
    <dgm:pt modelId="{462C0322-45CD-4CB9-8E0F-3ACD1417978E}" type="pres">
      <dgm:prSet presAssocID="{91445F0E-B71A-45B3-9248-69153302C851}" presName="parTxOnly" presStyleLbl="node1" presStyleIdx="1" presStyleCnt="6" custScaleX="88038">
        <dgm:presLayoutVars>
          <dgm:bulletEnabled val="1"/>
        </dgm:presLayoutVars>
      </dgm:prSet>
      <dgm:spPr/>
    </dgm:pt>
    <dgm:pt modelId="{20C8FD2F-A369-440A-AF5F-6D2A3C411E85}" type="pres">
      <dgm:prSet presAssocID="{9BC1D91E-3646-4E82-97E9-E540B9B2C3CD}" presName="parSpace" presStyleCnt="0"/>
      <dgm:spPr/>
    </dgm:pt>
    <dgm:pt modelId="{9C882243-3D69-4B3F-83E5-DA5832789FBC}" type="pres">
      <dgm:prSet presAssocID="{F58B107F-D35D-4818-B8E7-071E620F0543}" presName="parTxOnly" presStyleLbl="node1" presStyleIdx="2" presStyleCnt="6" custScaleX="86695">
        <dgm:presLayoutVars>
          <dgm:bulletEnabled val="1"/>
        </dgm:presLayoutVars>
      </dgm:prSet>
      <dgm:spPr/>
    </dgm:pt>
    <dgm:pt modelId="{39E3798E-7B9C-4198-98A5-D7D7B948CFA0}" type="pres">
      <dgm:prSet presAssocID="{E909FA85-C60C-4507-AFB8-D355B791CFF5}" presName="parSpace" presStyleCnt="0"/>
      <dgm:spPr/>
    </dgm:pt>
    <dgm:pt modelId="{B1F96693-6A5F-4D0C-B466-95500135CDC2}" type="pres">
      <dgm:prSet presAssocID="{81F007FA-5644-474D-B32C-2B0B066B84F2}" presName="parTxOnly" presStyleLbl="node1" presStyleIdx="3" presStyleCnt="6" custScaleX="58733">
        <dgm:presLayoutVars>
          <dgm:bulletEnabled val="1"/>
        </dgm:presLayoutVars>
      </dgm:prSet>
      <dgm:spPr/>
    </dgm:pt>
    <dgm:pt modelId="{BED05FDC-F96B-4802-B80B-409616ED8F74}" type="pres">
      <dgm:prSet presAssocID="{E2D72B68-3AE6-4AD2-AFAA-70D6A2AC20B9}" presName="parSpace" presStyleCnt="0"/>
      <dgm:spPr/>
    </dgm:pt>
    <dgm:pt modelId="{78422493-CEEA-44AF-BB9A-4FA10D4D7752}" type="pres">
      <dgm:prSet presAssocID="{1F1370B8-1137-428F-8F79-008F248BC723}" presName="parTxOnly" presStyleLbl="node1" presStyleIdx="4" presStyleCnt="6" custScaleX="67491" custLinFactNeighborY="3295">
        <dgm:presLayoutVars>
          <dgm:bulletEnabled val="1"/>
        </dgm:presLayoutVars>
      </dgm:prSet>
      <dgm:spPr/>
    </dgm:pt>
    <dgm:pt modelId="{7ACD7178-2AFF-4695-8722-726B20907E36}" type="pres">
      <dgm:prSet presAssocID="{EFBF7EB3-D07E-489D-A57D-853F2EA89BF7}" presName="parSpace" presStyleCnt="0"/>
      <dgm:spPr/>
    </dgm:pt>
    <dgm:pt modelId="{56FC87F8-F877-4C81-B1B0-F7FAAE152843}" type="pres">
      <dgm:prSet presAssocID="{BC6FE305-4E56-4ED6-9B60-CC928CC75646}" presName="parTxOnly" presStyleLbl="node1" presStyleIdx="5" presStyleCnt="6" custScaleX="71011">
        <dgm:presLayoutVars>
          <dgm:bulletEnabled val="1"/>
        </dgm:presLayoutVars>
      </dgm:prSet>
      <dgm:spPr/>
    </dgm:pt>
  </dgm:ptLst>
  <dgm:cxnLst>
    <dgm:cxn modelId="{9572270A-7611-4776-A895-D6726B44FF0B}" srcId="{DEBD5948-7ECC-4F5C-8D73-879B3653632C}" destId="{C9EF749E-4A28-4455-A606-5BE9D28A4E0A}" srcOrd="0" destOrd="0" parTransId="{4A87DBA5-BBCB-498D-BA0D-4E0059400FA6}" sibTransId="{D5973627-9F6C-4A2B-BE5A-7FCF9925CAEF}"/>
    <dgm:cxn modelId="{7F4BC315-4B3A-4E61-8E65-5149E742DAF1}" type="presOf" srcId="{DEBD5948-7ECC-4F5C-8D73-879B3653632C}" destId="{14F975E4-72E3-4BF5-9B8E-BA7D6E01E9BA}" srcOrd="0" destOrd="0" presId="urn:microsoft.com/office/officeart/2005/8/layout/hChevron3"/>
    <dgm:cxn modelId="{E507D617-78B3-41D6-A5D8-84C29FBD7132}" srcId="{DEBD5948-7ECC-4F5C-8D73-879B3653632C}" destId="{91445F0E-B71A-45B3-9248-69153302C851}" srcOrd="1" destOrd="0" parTransId="{4713B4D1-24C6-4ED5-A798-37313D73F201}" sibTransId="{9BC1D91E-3646-4E82-97E9-E540B9B2C3CD}"/>
    <dgm:cxn modelId="{32014D22-92FA-4E88-97EC-AF6674AF23FE}" type="presOf" srcId="{BC6FE305-4E56-4ED6-9B60-CC928CC75646}" destId="{56FC87F8-F877-4C81-B1B0-F7FAAE152843}" srcOrd="0" destOrd="0" presId="urn:microsoft.com/office/officeart/2005/8/layout/hChevron3"/>
    <dgm:cxn modelId="{090FD847-C3D7-436A-8C83-EBCC80D27D86}" type="presOf" srcId="{C9EF749E-4A28-4455-A606-5BE9D28A4E0A}" destId="{40A2DD8F-B4D1-43C1-B3E5-D654334BED61}" srcOrd="0" destOrd="0" presId="urn:microsoft.com/office/officeart/2005/8/layout/hChevron3"/>
    <dgm:cxn modelId="{E12D2575-7510-41B9-9F23-13E7EA89832E}" type="presOf" srcId="{1F1370B8-1137-428F-8F79-008F248BC723}" destId="{78422493-CEEA-44AF-BB9A-4FA10D4D7752}" srcOrd="0" destOrd="0" presId="urn:microsoft.com/office/officeart/2005/8/layout/hChevron3"/>
    <dgm:cxn modelId="{72091D76-F77D-4938-B223-60ECEA734E0D}" srcId="{DEBD5948-7ECC-4F5C-8D73-879B3653632C}" destId="{F58B107F-D35D-4818-B8E7-071E620F0543}" srcOrd="2" destOrd="0" parTransId="{608DEBBB-C690-4794-BF0E-E01EE4208AB8}" sibTransId="{E909FA85-C60C-4507-AFB8-D355B791CFF5}"/>
    <dgm:cxn modelId="{C6D4D686-A378-4B09-A3CF-6B9C0414E1FA}" srcId="{DEBD5948-7ECC-4F5C-8D73-879B3653632C}" destId="{1F1370B8-1137-428F-8F79-008F248BC723}" srcOrd="4" destOrd="0" parTransId="{64FBA6C6-7C35-491A-9EBC-E126D35DAA58}" sibTransId="{EFBF7EB3-D07E-489D-A57D-853F2EA89BF7}"/>
    <dgm:cxn modelId="{B1950CBC-C3F7-4E3D-958B-FC15DE0853C2}" srcId="{DEBD5948-7ECC-4F5C-8D73-879B3653632C}" destId="{81F007FA-5644-474D-B32C-2B0B066B84F2}" srcOrd="3" destOrd="0" parTransId="{22DD54B8-9DE9-4200-81B6-121B038AA958}" sibTransId="{E2D72B68-3AE6-4AD2-AFAA-70D6A2AC20B9}"/>
    <dgm:cxn modelId="{F63460C9-9AB7-4A8B-AF48-D8ED144FE91B}" srcId="{DEBD5948-7ECC-4F5C-8D73-879B3653632C}" destId="{BC6FE305-4E56-4ED6-9B60-CC928CC75646}" srcOrd="5" destOrd="0" parTransId="{310C79D1-3566-4EAB-8EF9-9394411C4374}" sibTransId="{5F3B7B74-9179-4340-BC10-3196B2C18C50}"/>
    <dgm:cxn modelId="{1220B7D4-B4BF-4DF4-BFB8-2218F427CCC7}" type="presOf" srcId="{81F007FA-5644-474D-B32C-2B0B066B84F2}" destId="{B1F96693-6A5F-4D0C-B466-95500135CDC2}" srcOrd="0" destOrd="0" presId="urn:microsoft.com/office/officeart/2005/8/layout/hChevron3"/>
    <dgm:cxn modelId="{90435DD5-1D1C-4350-B736-FF07B71454BE}" type="presOf" srcId="{F58B107F-D35D-4818-B8E7-071E620F0543}" destId="{9C882243-3D69-4B3F-83E5-DA5832789FBC}" srcOrd="0" destOrd="0" presId="urn:microsoft.com/office/officeart/2005/8/layout/hChevron3"/>
    <dgm:cxn modelId="{D432C9D8-195A-4DF5-9262-9C5DEB95136C}" type="presOf" srcId="{91445F0E-B71A-45B3-9248-69153302C851}" destId="{462C0322-45CD-4CB9-8E0F-3ACD1417978E}" srcOrd="0" destOrd="0" presId="urn:microsoft.com/office/officeart/2005/8/layout/hChevron3"/>
    <dgm:cxn modelId="{694D8477-5E30-4A92-AEFC-78BF0D0D2DB9}" type="presParOf" srcId="{14F975E4-72E3-4BF5-9B8E-BA7D6E01E9BA}" destId="{40A2DD8F-B4D1-43C1-B3E5-D654334BED61}" srcOrd="0" destOrd="0" presId="urn:microsoft.com/office/officeart/2005/8/layout/hChevron3"/>
    <dgm:cxn modelId="{FA8C99A2-B73D-45CF-99C9-04A548DE74DE}" type="presParOf" srcId="{14F975E4-72E3-4BF5-9B8E-BA7D6E01E9BA}" destId="{5FDD5B30-C7B8-4D3A-A023-9B4EB4EC39D6}" srcOrd="1" destOrd="0" presId="urn:microsoft.com/office/officeart/2005/8/layout/hChevron3"/>
    <dgm:cxn modelId="{5B7BA3B2-4F28-4C59-B33A-8CE60F8A7934}" type="presParOf" srcId="{14F975E4-72E3-4BF5-9B8E-BA7D6E01E9BA}" destId="{462C0322-45CD-4CB9-8E0F-3ACD1417978E}" srcOrd="2" destOrd="0" presId="urn:microsoft.com/office/officeart/2005/8/layout/hChevron3"/>
    <dgm:cxn modelId="{963B7DB6-4E38-4ED9-8B39-FA0101FD512E}" type="presParOf" srcId="{14F975E4-72E3-4BF5-9B8E-BA7D6E01E9BA}" destId="{20C8FD2F-A369-440A-AF5F-6D2A3C411E85}" srcOrd="3" destOrd="0" presId="urn:microsoft.com/office/officeart/2005/8/layout/hChevron3"/>
    <dgm:cxn modelId="{8B7436CC-70BE-41E5-9A7A-559EFB641909}" type="presParOf" srcId="{14F975E4-72E3-4BF5-9B8E-BA7D6E01E9BA}" destId="{9C882243-3D69-4B3F-83E5-DA5832789FBC}" srcOrd="4" destOrd="0" presId="urn:microsoft.com/office/officeart/2005/8/layout/hChevron3"/>
    <dgm:cxn modelId="{C94670BC-63FD-4897-9473-4543E7946F26}" type="presParOf" srcId="{14F975E4-72E3-4BF5-9B8E-BA7D6E01E9BA}" destId="{39E3798E-7B9C-4198-98A5-D7D7B948CFA0}" srcOrd="5" destOrd="0" presId="urn:microsoft.com/office/officeart/2005/8/layout/hChevron3"/>
    <dgm:cxn modelId="{D7349874-366F-4C2F-9FB6-319412269794}" type="presParOf" srcId="{14F975E4-72E3-4BF5-9B8E-BA7D6E01E9BA}" destId="{B1F96693-6A5F-4D0C-B466-95500135CDC2}" srcOrd="6" destOrd="0" presId="urn:microsoft.com/office/officeart/2005/8/layout/hChevron3"/>
    <dgm:cxn modelId="{E21DDB10-A671-4D2D-BE17-55CED5E91E2E}" type="presParOf" srcId="{14F975E4-72E3-4BF5-9B8E-BA7D6E01E9BA}" destId="{BED05FDC-F96B-4802-B80B-409616ED8F74}" srcOrd="7" destOrd="0" presId="urn:microsoft.com/office/officeart/2005/8/layout/hChevron3"/>
    <dgm:cxn modelId="{FC3B53F7-6033-455E-844C-4B280BC42CEC}" type="presParOf" srcId="{14F975E4-72E3-4BF5-9B8E-BA7D6E01E9BA}" destId="{78422493-CEEA-44AF-BB9A-4FA10D4D7752}" srcOrd="8" destOrd="0" presId="urn:microsoft.com/office/officeart/2005/8/layout/hChevron3"/>
    <dgm:cxn modelId="{B01C3388-A7C0-4FCF-8CBF-8D4DB426FD54}" type="presParOf" srcId="{14F975E4-72E3-4BF5-9B8E-BA7D6E01E9BA}" destId="{7ACD7178-2AFF-4695-8722-726B20907E36}" srcOrd="9" destOrd="0" presId="urn:microsoft.com/office/officeart/2005/8/layout/hChevron3"/>
    <dgm:cxn modelId="{E71A343C-B590-474A-9E0D-C180904A1857}" type="presParOf" srcId="{14F975E4-72E3-4BF5-9B8E-BA7D6E01E9BA}" destId="{56FC87F8-F877-4C81-B1B0-F7FAAE152843}"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EBD5948-7ECC-4F5C-8D73-879B3653632C}" type="doc">
      <dgm:prSet loTypeId="urn:microsoft.com/office/officeart/2005/8/layout/hChevron3" loCatId="process" qsTypeId="urn:microsoft.com/office/officeart/2005/8/quickstyle/simple1" qsCatId="simple" csTypeId="urn:microsoft.com/office/officeart/2005/8/colors/accent1_4" csCatId="accent1" phldr="1"/>
      <dgm:spPr/>
    </dgm:pt>
    <dgm:pt modelId="{C9EF749E-4A28-4455-A606-5BE9D28A4E0A}">
      <dgm:prSet phldrT="[Text]" custT="1"/>
      <dgm:spPr>
        <a:solidFill>
          <a:schemeClr val="tx1"/>
        </a:solidFill>
      </dgm:spPr>
      <dgm:t>
        <a:bodyPr/>
        <a:lstStyle/>
        <a:p>
          <a:pPr algn="l"/>
          <a:r>
            <a:rPr lang="en-MU" sz="1300" b="1" baseline="0">
              <a:solidFill>
                <a:schemeClr val="bg2"/>
              </a:solidFill>
            </a:rPr>
            <a:t>Business Understanding</a:t>
          </a:r>
          <a:endParaRPr lang="en-US" sz="1300" b="1" baseline="0">
            <a:solidFill>
              <a:schemeClr val="bg2"/>
            </a:solidFill>
          </a:endParaRPr>
        </a:p>
      </dgm:t>
    </dgm:pt>
    <dgm:pt modelId="{4A87DBA5-BBCB-498D-BA0D-4E0059400FA6}" type="parTrans" cxnId="{9572270A-7611-4776-A895-D6726B44FF0B}">
      <dgm:prSet/>
      <dgm:spPr/>
      <dgm:t>
        <a:bodyPr/>
        <a:lstStyle/>
        <a:p>
          <a:endParaRPr lang="en-US"/>
        </a:p>
      </dgm:t>
    </dgm:pt>
    <dgm:pt modelId="{D5973627-9F6C-4A2B-BE5A-7FCF9925CAEF}" type="sibTrans" cxnId="{9572270A-7611-4776-A895-D6726B44FF0B}">
      <dgm:prSet/>
      <dgm:spPr/>
      <dgm:t>
        <a:bodyPr/>
        <a:lstStyle/>
        <a:p>
          <a:endParaRPr lang="en-US"/>
        </a:p>
      </dgm:t>
    </dgm:pt>
    <dgm:pt modelId="{1F1370B8-1137-428F-8F79-008F248BC723}">
      <dgm:prSet phldrT="[Text]" custT="1"/>
      <dgm:spPr>
        <a:solidFill>
          <a:schemeClr val="tx1"/>
        </a:solidFill>
      </dgm:spPr>
      <dgm:t>
        <a:bodyPr/>
        <a:lstStyle/>
        <a:p>
          <a:pPr algn="l"/>
          <a:r>
            <a:rPr lang="en-MU" sz="1400" b="1">
              <a:solidFill>
                <a:schemeClr val="bg1"/>
              </a:solidFill>
            </a:rPr>
            <a:t>Evaluation</a:t>
          </a:r>
          <a:endParaRPr lang="en-US" sz="1400" b="1">
            <a:solidFill>
              <a:schemeClr val="bg1"/>
            </a:solidFill>
          </a:endParaRPr>
        </a:p>
      </dgm:t>
    </dgm:pt>
    <dgm:pt modelId="{64FBA6C6-7C35-491A-9EBC-E126D35DAA58}" type="parTrans" cxnId="{C6D4D686-A378-4B09-A3CF-6B9C0414E1FA}">
      <dgm:prSet/>
      <dgm:spPr/>
      <dgm:t>
        <a:bodyPr/>
        <a:lstStyle/>
        <a:p>
          <a:endParaRPr lang="en-US"/>
        </a:p>
      </dgm:t>
    </dgm:pt>
    <dgm:pt modelId="{EFBF7EB3-D07E-489D-A57D-853F2EA89BF7}" type="sibTrans" cxnId="{C6D4D686-A378-4B09-A3CF-6B9C0414E1FA}">
      <dgm:prSet/>
      <dgm:spPr/>
      <dgm:t>
        <a:bodyPr/>
        <a:lstStyle/>
        <a:p>
          <a:endParaRPr lang="en-US"/>
        </a:p>
      </dgm:t>
    </dgm:pt>
    <dgm:pt modelId="{BC6FE305-4E56-4ED6-9B60-CC928CC75646}">
      <dgm:prSet phldrT="[Text]" custT="1"/>
      <dgm:spPr/>
      <dgm:t>
        <a:bodyPr/>
        <a:lstStyle/>
        <a:p>
          <a:pPr algn="l"/>
          <a:r>
            <a:rPr lang="en-MU" sz="1400" b="1">
              <a:solidFill>
                <a:schemeClr val="tx1"/>
              </a:solidFill>
            </a:rPr>
            <a:t>Deployment</a:t>
          </a:r>
          <a:endParaRPr lang="en-US" sz="1400" b="1">
            <a:solidFill>
              <a:schemeClr val="tx1"/>
            </a:solidFill>
          </a:endParaRPr>
        </a:p>
      </dgm:t>
    </dgm:pt>
    <dgm:pt modelId="{310C79D1-3566-4EAB-8EF9-9394411C4374}" type="parTrans" cxnId="{F63460C9-9AB7-4A8B-AF48-D8ED144FE91B}">
      <dgm:prSet/>
      <dgm:spPr/>
      <dgm:t>
        <a:bodyPr/>
        <a:lstStyle/>
        <a:p>
          <a:endParaRPr lang="en-US"/>
        </a:p>
      </dgm:t>
    </dgm:pt>
    <dgm:pt modelId="{5F3B7B74-9179-4340-BC10-3196B2C18C50}" type="sibTrans" cxnId="{F63460C9-9AB7-4A8B-AF48-D8ED144FE91B}">
      <dgm:prSet/>
      <dgm:spPr/>
      <dgm:t>
        <a:bodyPr/>
        <a:lstStyle/>
        <a:p>
          <a:endParaRPr lang="en-US"/>
        </a:p>
      </dgm:t>
    </dgm:pt>
    <dgm:pt modelId="{91445F0E-B71A-45B3-9248-69153302C851}">
      <dgm:prSet phldrT="[Text]" custT="1"/>
      <dgm:spPr>
        <a:solidFill>
          <a:schemeClr val="tx1"/>
        </a:solidFill>
      </dgm:spPr>
      <dgm:t>
        <a:bodyPr/>
        <a:lstStyle/>
        <a:p>
          <a:pPr algn="l"/>
          <a:r>
            <a:rPr lang="en-MU" sz="1300" b="1">
              <a:solidFill>
                <a:schemeClr val="bg2"/>
              </a:solidFill>
            </a:rPr>
            <a:t>Data Understanding</a:t>
          </a:r>
          <a:endParaRPr lang="en-US" sz="1300" b="1">
            <a:solidFill>
              <a:schemeClr val="bg2"/>
            </a:solidFill>
          </a:endParaRPr>
        </a:p>
      </dgm:t>
    </dgm:pt>
    <dgm:pt modelId="{4713B4D1-24C6-4ED5-A798-37313D73F201}" type="parTrans" cxnId="{E507D617-78B3-41D6-A5D8-84C29FBD7132}">
      <dgm:prSet/>
      <dgm:spPr/>
      <dgm:t>
        <a:bodyPr/>
        <a:lstStyle/>
        <a:p>
          <a:endParaRPr lang="en-US"/>
        </a:p>
      </dgm:t>
    </dgm:pt>
    <dgm:pt modelId="{9BC1D91E-3646-4E82-97E9-E540B9B2C3CD}" type="sibTrans" cxnId="{E507D617-78B3-41D6-A5D8-84C29FBD7132}">
      <dgm:prSet/>
      <dgm:spPr/>
      <dgm:t>
        <a:bodyPr/>
        <a:lstStyle/>
        <a:p>
          <a:endParaRPr lang="en-US"/>
        </a:p>
      </dgm:t>
    </dgm:pt>
    <dgm:pt modelId="{F58B107F-D35D-4818-B8E7-071E620F0543}">
      <dgm:prSet phldrT="[Text]" custT="1"/>
      <dgm:spPr>
        <a:solidFill>
          <a:schemeClr val="tx1"/>
        </a:solidFill>
      </dgm:spPr>
      <dgm:t>
        <a:bodyPr/>
        <a:lstStyle/>
        <a:p>
          <a:pPr algn="l"/>
          <a:r>
            <a:rPr lang="en-MU" sz="1300" b="1">
              <a:solidFill>
                <a:schemeClr val="bg2"/>
              </a:solidFill>
            </a:rPr>
            <a:t>Data Preparation </a:t>
          </a:r>
          <a:endParaRPr lang="en-US" sz="1300" b="1">
            <a:solidFill>
              <a:schemeClr val="bg2"/>
            </a:solidFill>
          </a:endParaRPr>
        </a:p>
      </dgm:t>
    </dgm:pt>
    <dgm:pt modelId="{608DEBBB-C690-4794-BF0E-E01EE4208AB8}" type="parTrans" cxnId="{72091D76-F77D-4938-B223-60ECEA734E0D}">
      <dgm:prSet/>
      <dgm:spPr/>
      <dgm:t>
        <a:bodyPr/>
        <a:lstStyle/>
        <a:p>
          <a:endParaRPr lang="en-US"/>
        </a:p>
      </dgm:t>
    </dgm:pt>
    <dgm:pt modelId="{E909FA85-C60C-4507-AFB8-D355B791CFF5}" type="sibTrans" cxnId="{72091D76-F77D-4938-B223-60ECEA734E0D}">
      <dgm:prSet/>
      <dgm:spPr/>
      <dgm:t>
        <a:bodyPr/>
        <a:lstStyle/>
        <a:p>
          <a:endParaRPr lang="en-US"/>
        </a:p>
      </dgm:t>
    </dgm:pt>
    <dgm:pt modelId="{81F007FA-5644-474D-B32C-2B0B066B84F2}">
      <dgm:prSet phldrT="[Text]" custT="1"/>
      <dgm:spPr>
        <a:solidFill>
          <a:schemeClr val="tx1"/>
        </a:solidFill>
      </dgm:spPr>
      <dgm:t>
        <a:bodyPr/>
        <a:lstStyle/>
        <a:p>
          <a:pPr algn="l"/>
          <a:r>
            <a:rPr lang="en-MU" sz="1300" b="1">
              <a:solidFill>
                <a:schemeClr val="bg1"/>
              </a:solidFill>
            </a:rPr>
            <a:t>Modelling</a:t>
          </a:r>
          <a:endParaRPr lang="en-US" sz="1300" b="1">
            <a:solidFill>
              <a:schemeClr val="bg1"/>
            </a:solidFill>
          </a:endParaRPr>
        </a:p>
      </dgm:t>
    </dgm:pt>
    <dgm:pt modelId="{22DD54B8-9DE9-4200-81B6-121B038AA958}" type="parTrans" cxnId="{B1950CBC-C3F7-4E3D-958B-FC15DE0853C2}">
      <dgm:prSet/>
      <dgm:spPr/>
      <dgm:t>
        <a:bodyPr/>
        <a:lstStyle/>
        <a:p>
          <a:endParaRPr lang="en-US"/>
        </a:p>
      </dgm:t>
    </dgm:pt>
    <dgm:pt modelId="{E2D72B68-3AE6-4AD2-AFAA-70D6A2AC20B9}" type="sibTrans" cxnId="{B1950CBC-C3F7-4E3D-958B-FC15DE0853C2}">
      <dgm:prSet/>
      <dgm:spPr/>
      <dgm:t>
        <a:bodyPr/>
        <a:lstStyle/>
        <a:p>
          <a:endParaRPr lang="en-US"/>
        </a:p>
      </dgm:t>
    </dgm:pt>
    <dgm:pt modelId="{14F975E4-72E3-4BF5-9B8E-BA7D6E01E9BA}" type="pres">
      <dgm:prSet presAssocID="{DEBD5948-7ECC-4F5C-8D73-879B3653632C}" presName="Name0" presStyleCnt="0">
        <dgm:presLayoutVars>
          <dgm:dir/>
          <dgm:resizeHandles val="exact"/>
        </dgm:presLayoutVars>
      </dgm:prSet>
      <dgm:spPr/>
    </dgm:pt>
    <dgm:pt modelId="{40A2DD8F-B4D1-43C1-B3E5-D654334BED61}" type="pres">
      <dgm:prSet presAssocID="{C9EF749E-4A28-4455-A606-5BE9D28A4E0A}" presName="parTxOnly" presStyleLbl="node1" presStyleIdx="0" presStyleCnt="6">
        <dgm:presLayoutVars>
          <dgm:bulletEnabled val="1"/>
        </dgm:presLayoutVars>
      </dgm:prSet>
      <dgm:spPr/>
    </dgm:pt>
    <dgm:pt modelId="{5FDD5B30-C7B8-4D3A-A023-9B4EB4EC39D6}" type="pres">
      <dgm:prSet presAssocID="{D5973627-9F6C-4A2B-BE5A-7FCF9925CAEF}" presName="parSpace" presStyleCnt="0"/>
      <dgm:spPr/>
    </dgm:pt>
    <dgm:pt modelId="{462C0322-45CD-4CB9-8E0F-3ACD1417978E}" type="pres">
      <dgm:prSet presAssocID="{91445F0E-B71A-45B3-9248-69153302C851}" presName="parTxOnly" presStyleLbl="node1" presStyleIdx="1" presStyleCnt="6" custScaleX="88038">
        <dgm:presLayoutVars>
          <dgm:bulletEnabled val="1"/>
        </dgm:presLayoutVars>
      </dgm:prSet>
      <dgm:spPr/>
    </dgm:pt>
    <dgm:pt modelId="{20C8FD2F-A369-440A-AF5F-6D2A3C411E85}" type="pres">
      <dgm:prSet presAssocID="{9BC1D91E-3646-4E82-97E9-E540B9B2C3CD}" presName="parSpace" presStyleCnt="0"/>
      <dgm:spPr/>
    </dgm:pt>
    <dgm:pt modelId="{9C882243-3D69-4B3F-83E5-DA5832789FBC}" type="pres">
      <dgm:prSet presAssocID="{F58B107F-D35D-4818-B8E7-071E620F0543}" presName="parTxOnly" presStyleLbl="node1" presStyleIdx="2" presStyleCnt="6" custScaleX="86695">
        <dgm:presLayoutVars>
          <dgm:bulletEnabled val="1"/>
        </dgm:presLayoutVars>
      </dgm:prSet>
      <dgm:spPr/>
    </dgm:pt>
    <dgm:pt modelId="{39E3798E-7B9C-4198-98A5-D7D7B948CFA0}" type="pres">
      <dgm:prSet presAssocID="{E909FA85-C60C-4507-AFB8-D355B791CFF5}" presName="parSpace" presStyleCnt="0"/>
      <dgm:spPr/>
    </dgm:pt>
    <dgm:pt modelId="{B1F96693-6A5F-4D0C-B466-95500135CDC2}" type="pres">
      <dgm:prSet presAssocID="{81F007FA-5644-474D-B32C-2B0B066B84F2}" presName="parTxOnly" presStyleLbl="node1" presStyleIdx="3" presStyleCnt="6" custScaleX="58733">
        <dgm:presLayoutVars>
          <dgm:bulletEnabled val="1"/>
        </dgm:presLayoutVars>
      </dgm:prSet>
      <dgm:spPr/>
    </dgm:pt>
    <dgm:pt modelId="{BED05FDC-F96B-4802-B80B-409616ED8F74}" type="pres">
      <dgm:prSet presAssocID="{E2D72B68-3AE6-4AD2-AFAA-70D6A2AC20B9}" presName="parSpace" presStyleCnt="0"/>
      <dgm:spPr/>
    </dgm:pt>
    <dgm:pt modelId="{78422493-CEEA-44AF-BB9A-4FA10D4D7752}" type="pres">
      <dgm:prSet presAssocID="{1F1370B8-1137-428F-8F79-008F248BC723}" presName="parTxOnly" presStyleLbl="node1" presStyleIdx="4" presStyleCnt="6" custScaleX="67491">
        <dgm:presLayoutVars>
          <dgm:bulletEnabled val="1"/>
        </dgm:presLayoutVars>
      </dgm:prSet>
      <dgm:spPr/>
    </dgm:pt>
    <dgm:pt modelId="{7ACD7178-2AFF-4695-8722-726B20907E36}" type="pres">
      <dgm:prSet presAssocID="{EFBF7EB3-D07E-489D-A57D-853F2EA89BF7}" presName="parSpace" presStyleCnt="0"/>
      <dgm:spPr/>
    </dgm:pt>
    <dgm:pt modelId="{56FC87F8-F877-4C81-B1B0-F7FAAE152843}" type="pres">
      <dgm:prSet presAssocID="{BC6FE305-4E56-4ED6-9B60-CC928CC75646}" presName="parTxOnly" presStyleLbl="node1" presStyleIdx="5" presStyleCnt="6" custScaleX="71011">
        <dgm:presLayoutVars>
          <dgm:bulletEnabled val="1"/>
        </dgm:presLayoutVars>
      </dgm:prSet>
      <dgm:spPr/>
    </dgm:pt>
  </dgm:ptLst>
  <dgm:cxnLst>
    <dgm:cxn modelId="{9572270A-7611-4776-A895-D6726B44FF0B}" srcId="{DEBD5948-7ECC-4F5C-8D73-879B3653632C}" destId="{C9EF749E-4A28-4455-A606-5BE9D28A4E0A}" srcOrd="0" destOrd="0" parTransId="{4A87DBA5-BBCB-498D-BA0D-4E0059400FA6}" sibTransId="{D5973627-9F6C-4A2B-BE5A-7FCF9925CAEF}"/>
    <dgm:cxn modelId="{7F4BC315-4B3A-4E61-8E65-5149E742DAF1}" type="presOf" srcId="{DEBD5948-7ECC-4F5C-8D73-879B3653632C}" destId="{14F975E4-72E3-4BF5-9B8E-BA7D6E01E9BA}" srcOrd="0" destOrd="0" presId="urn:microsoft.com/office/officeart/2005/8/layout/hChevron3"/>
    <dgm:cxn modelId="{E507D617-78B3-41D6-A5D8-84C29FBD7132}" srcId="{DEBD5948-7ECC-4F5C-8D73-879B3653632C}" destId="{91445F0E-B71A-45B3-9248-69153302C851}" srcOrd="1" destOrd="0" parTransId="{4713B4D1-24C6-4ED5-A798-37313D73F201}" sibTransId="{9BC1D91E-3646-4E82-97E9-E540B9B2C3CD}"/>
    <dgm:cxn modelId="{32014D22-92FA-4E88-97EC-AF6674AF23FE}" type="presOf" srcId="{BC6FE305-4E56-4ED6-9B60-CC928CC75646}" destId="{56FC87F8-F877-4C81-B1B0-F7FAAE152843}" srcOrd="0" destOrd="0" presId="urn:microsoft.com/office/officeart/2005/8/layout/hChevron3"/>
    <dgm:cxn modelId="{090FD847-C3D7-436A-8C83-EBCC80D27D86}" type="presOf" srcId="{C9EF749E-4A28-4455-A606-5BE9D28A4E0A}" destId="{40A2DD8F-B4D1-43C1-B3E5-D654334BED61}" srcOrd="0" destOrd="0" presId="urn:microsoft.com/office/officeart/2005/8/layout/hChevron3"/>
    <dgm:cxn modelId="{E12D2575-7510-41B9-9F23-13E7EA89832E}" type="presOf" srcId="{1F1370B8-1137-428F-8F79-008F248BC723}" destId="{78422493-CEEA-44AF-BB9A-4FA10D4D7752}" srcOrd="0" destOrd="0" presId="urn:microsoft.com/office/officeart/2005/8/layout/hChevron3"/>
    <dgm:cxn modelId="{72091D76-F77D-4938-B223-60ECEA734E0D}" srcId="{DEBD5948-7ECC-4F5C-8D73-879B3653632C}" destId="{F58B107F-D35D-4818-B8E7-071E620F0543}" srcOrd="2" destOrd="0" parTransId="{608DEBBB-C690-4794-BF0E-E01EE4208AB8}" sibTransId="{E909FA85-C60C-4507-AFB8-D355B791CFF5}"/>
    <dgm:cxn modelId="{C6D4D686-A378-4B09-A3CF-6B9C0414E1FA}" srcId="{DEBD5948-7ECC-4F5C-8D73-879B3653632C}" destId="{1F1370B8-1137-428F-8F79-008F248BC723}" srcOrd="4" destOrd="0" parTransId="{64FBA6C6-7C35-491A-9EBC-E126D35DAA58}" sibTransId="{EFBF7EB3-D07E-489D-A57D-853F2EA89BF7}"/>
    <dgm:cxn modelId="{B1950CBC-C3F7-4E3D-958B-FC15DE0853C2}" srcId="{DEBD5948-7ECC-4F5C-8D73-879B3653632C}" destId="{81F007FA-5644-474D-B32C-2B0B066B84F2}" srcOrd="3" destOrd="0" parTransId="{22DD54B8-9DE9-4200-81B6-121B038AA958}" sibTransId="{E2D72B68-3AE6-4AD2-AFAA-70D6A2AC20B9}"/>
    <dgm:cxn modelId="{F63460C9-9AB7-4A8B-AF48-D8ED144FE91B}" srcId="{DEBD5948-7ECC-4F5C-8D73-879B3653632C}" destId="{BC6FE305-4E56-4ED6-9B60-CC928CC75646}" srcOrd="5" destOrd="0" parTransId="{310C79D1-3566-4EAB-8EF9-9394411C4374}" sibTransId="{5F3B7B74-9179-4340-BC10-3196B2C18C50}"/>
    <dgm:cxn modelId="{1220B7D4-B4BF-4DF4-BFB8-2218F427CCC7}" type="presOf" srcId="{81F007FA-5644-474D-B32C-2B0B066B84F2}" destId="{B1F96693-6A5F-4D0C-B466-95500135CDC2}" srcOrd="0" destOrd="0" presId="urn:microsoft.com/office/officeart/2005/8/layout/hChevron3"/>
    <dgm:cxn modelId="{90435DD5-1D1C-4350-B736-FF07B71454BE}" type="presOf" srcId="{F58B107F-D35D-4818-B8E7-071E620F0543}" destId="{9C882243-3D69-4B3F-83E5-DA5832789FBC}" srcOrd="0" destOrd="0" presId="urn:microsoft.com/office/officeart/2005/8/layout/hChevron3"/>
    <dgm:cxn modelId="{D432C9D8-195A-4DF5-9262-9C5DEB95136C}" type="presOf" srcId="{91445F0E-B71A-45B3-9248-69153302C851}" destId="{462C0322-45CD-4CB9-8E0F-3ACD1417978E}" srcOrd="0" destOrd="0" presId="urn:microsoft.com/office/officeart/2005/8/layout/hChevron3"/>
    <dgm:cxn modelId="{694D8477-5E30-4A92-AEFC-78BF0D0D2DB9}" type="presParOf" srcId="{14F975E4-72E3-4BF5-9B8E-BA7D6E01E9BA}" destId="{40A2DD8F-B4D1-43C1-B3E5-D654334BED61}" srcOrd="0" destOrd="0" presId="urn:microsoft.com/office/officeart/2005/8/layout/hChevron3"/>
    <dgm:cxn modelId="{FA8C99A2-B73D-45CF-99C9-04A548DE74DE}" type="presParOf" srcId="{14F975E4-72E3-4BF5-9B8E-BA7D6E01E9BA}" destId="{5FDD5B30-C7B8-4D3A-A023-9B4EB4EC39D6}" srcOrd="1" destOrd="0" presId="urn:microsoft.com/office/officeart/2005/8/layout/hChevron3"/>
    <dgm:cxn modelId="{5B7BA3B2-4F28-4C59-B33A-8CE60F8A7934}" type="presParOf" srcId="{14F975E4-72E3-4BF5-9B8E-BA7D6E01E9BA}" destId="{462C0322-45CD-4CB9-8E0F-3ACD1417978E}" srcOrd="2" destOrd="0" presId="urn:microsoft.com/office/officeart/2005/8/layout/hChevron3"/>
    <dgm:cxn modelId="{963B7DB6-4E38-4ED9-8B39-FA0101FD512E}" type="presParOf" srcId="{14F975E4-72E3-4BF5-9B8E-BA7D6E01E9BA}" destId="{20C8FD2F-A369-440A-AF5F-6D2A3C411E85}" srcOrd="3" destOrd="0" presId="urn:microsoft.com/office/officeart/2005/8/layout/hChevron3"/>
    <dgm:cxn modelId="{8B7436CC-70BE-41E5-9A7A-559EFB641909}" type="presParOf" srcId="{14F975E4-72E3-4BF5-9B8E-BA7D6E01E9BA}" destId="{9C882243-3D69-4B3F-83E5-DA5832789FBC}" srcOrd="4" destOrd="0" presId="urn:microsoft.com/office/officeart/2005/8/layout/hChevron3"/>
    <dgm:cxn modelId="{C94670BC-63FD-4897-9473-4543E7946F26}" type="presParOf" srcId="{14F975E4-72E3-4BF5-9B8E-BA7D6E01E9BA}" destId="{39E3798E-7B9C-4198-98A5-D7D7B948CFA0}" srcOrd="5" destOrd="0" presId="urn:microsoft.com/office/officeart/2005/8/layout/hChevron3"/>
    <dgm:cxn modelId="{D7349874-366F-4C2F-9FB6-319412269794}" type="presParOf" srcId="{14F975E4-72E3-4BF5-9B8E-BA7D6E01E9BA}" destId="{B1F96693-6A5F-4D0C-B466-95500135CDC2}" srcOrd="6" destOrd="0" presId="urn:microsoft.com/office/officeart/2005/8/layout/hChevron3"/>
    <dgm:cxn modelId="{E21DDB10-A671-4D2D-BE17-55CED5E91E2E}" type="presParOf" srcId="{14F975E4-72E3-4BF5-9B8E-BA7D6E01E9BA}" destId="{BED05FDC-F96B-4802-B80B-409616ED8F74}" srcOrd="7" destOrd="0" presId="urn:microsoft.com/office/officeart/2005/8/layout/hChevron3"/>
    <dgm:cxn modelId="{FC3B53F7-6033-455E-844C-4B280BC42CEC}" type="presParOf" srcId="{14F975E4-72E3-4BF5-9B8E-BA7D6E01E9BA}" destId="{78422493-CEEA-44AF-BB9A-4FA10D4D7752}" srcOrd="8" destOrd="0" presId="urn:microsoft.com/office/officeart/2005/8/layout/hChevron3"/>
    <dgm:cxn modelId="{B01C3388-A7C0-4FCF-8CBF-8D4DB426FD54}" type="presParOf" srcId="{14F975E4-72E3-4BF5-9B8E-BA7D6E01E9BA}" destId="{7ACD7178-2AFF-4695-8722-726B20907E36}" srcOrd="9" destOrd="0" presId="urn:microsoft.com/office/officeart/2005/8/layout/hChevron3"/>
    <dgm:cxn modelId="{E71A343C-B590-474A-9E0D-C180904A1857}" type="presParOf" srcId="{14F975E4-72E3-4BF5-9B8E-BA7D6E01E9BA}" destId="{56FC87F8-F877-4C81-B1B0-F7FAAE152843}" srcOrd="10"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EBD5948-7ECC-4F5C-8D73-879B3653632C}" type="doc">
      <dgm:prSet loTypeId="urn:microsoft.com/office/officeart/2005/8/layout/hChevron3" loCatId="process" qsTypeId="urn:microsoft.com/office/officeart/2005/8/quickstyle/simple1" qsCatId="simple" csTypeId="urn:microsoft.com/office/officeart/2005/8/colors/accent1_4" csCatId="accent1" phldr="1"/>
      <dgm:spPr/>
    </dgm:pt>
    <dgm:pt modelId="{C9EF749E-4A28-4455-A606-5BE9D28A4E0A}">
      <dgm:prSet phldrT="[Text]" custT="1"/>
      <dgm:spPr>
        <a:solidFill>
          <a:schemeClr val="tx1"/>
        </a:solidFill>
      </dgm:spPr>
      <dgm:t>
        <a:bodyPr/>
        <a:lstStyle/>
        <a:p>
          <a:pPr algn="l"/>
          <a:r>
            <a:rPr lang="en-MU" sz="1300" b="1" baseline="0">
              <a:solidFill>
                <a:schemeClr val="bg2"/>
              </a:solidFill>
            </a:rPr>
            <a:t>Business Understanding</a:t>
          </a:r>
          <a:endParaRPr lang="en-US" sz="1300" b="1" baseline="0">
            <a:solidFill>
              <a:schemeClr val="bg2"/>
            </a:solidFill>
          </a:endParaRPr>
        </a:p>
      </dgm:t>
    </dgm:pt>
    <dgm:pt modelId="{4A87DBA5-BBCB-498D-BA0D-4E0059400FA6}" type="parTrans" cxnId="{9572270A-7611-4776-A895-D6726B44FF0B}">
      <dgm:prSet/>
      <dgm:spPr/>
      <dgm:t>
        <a:bodyPr/>
        <a:lstStyle/>
        <a:p>
          <a:endParaRPr lang="en-US"/>
        </a:p>
      </dgm:t>
    </dgm:pt>
    <dgm:pt modelId="{D5973627-9F6C-4A2B-BE5A-7FCF9925CAEF}" type="sibTrans" cxnId="{9572270A-7611-4776-A895-D6726B44FF0B}">
      <dgm:prSet/>
      <dgm:spPr/>
      <dgm:t>
        <a:bodyPr/>
        <a:lstStyle/>
        <a:p>
          <a:endParaRPr lang="en-US"/>
        </a:p>
      </dgm:t>
    </dgm:pt>
    <dgm:pt modelId="{1F1370B8-1137-428F-8F79-008F248BC723}">
      <dgm:prSet phldrT="[Text]" custT="1"/>
      <dgm:spPr>
        <a:solidFill>
          <a:schemeClr val="tx1"/>
        </a:solidFill>
      </dgm:spPr>
      <dgm:t>
        <a:bodyPr/>
        <a:lstStyle/>
        <a:p>
          <a:pPr algn="l"/>
          <a:r>
            <a:rPr lang="en-MU" sz="1400" b="1">
              <a:solidFill>
                <a:schemeClr val="bg1"/>
              </a:solidFill>
            </a:rPr>
            <a:t>Evaluation</a:t>
          </a:r>
          <a:endParaRPr lang="en-US" sz="1400" b="1">
            <a:solidFill>
              <a:schemeClr val="bg1"/>
            </a:solidFill>
          </a:endParaRPr>
        </a:p>
      </dgm:t>
    </dgm:pt>
    <dgm:pt modelId="{64FBA6C6-7C35-491A-9EBC-E126D35DAA58}" type="parTrans" cxnId="{C6D4D686-A378-4B09-A3CF-6B9C0414E1FA}">
      <dgm:prSet/>
      <dgm:spPr/>
      <dgm:t>
        <a:bodyPr/>
        <a:lstStyle/>
        <a:p>
          <a:endParaRPr lang="en-US"/>
        </a:p>
      </dgm:t>
    </dgm:pt>
    <dgm:pt modelId="{EFBF7EB3-D07E-489D-A57D-853F2EA89BF7}" type="sibTrans" cxnId="{C6D4D686-A378-4B09-A3CF-6B9C0414E1FA}">
      <dgm:prSet/>
      <dgm:spPr/>
      <dgm:t>
        <a:bodyPr/>
        <a:lstStyle/>
        <a:p>
          <a:endParaRPr lang="en-US"/>
        </a:p>
      </dgm:t>
    </dgm:pt>
    <dgm:pt modelId="{BC6FE305-4E56-4ED6-9B60-CC928CC75646}">
      <dgm:prSet phldrT="[Text]" custT="1"/>
      <dgm:spPr/>
      <dgm:t>
        <a:bodyPr/>
        <a:lstStyle/>
        <a:p>
          <a:pPr algn="l"/>
          <a:r>
            <a:rPr lang="en-MU" sz="1400" b="1">
              <a:solidFill>
                <a:schemeClr val="tx1"/>
              </a:solidFill>
            </a:rPr>
            <a:t>Deployment</a:t>
          </a:r>
          <a:endParaRPr lang="en-US" sz="1400" b="1">
            <a:solidFill>
              <a:schemeClr val="tx1"/>
            </a:solidFill>
          </a:endParaRPr>
        </a:p>
      </dgm:t>
    </dgm:pt>
    <dgm:pt modelId="{310C79D1-3566-4EAB-8EF9-9394411C4374}" type="parTrans" cxnId="{F63460C9-9AB7-4A8B-AF48-D8ED144FE91B}">
      <dgm:prSet/>
      <dgm:spPr/>
      <dgm:t>
        <a:bodyPr/>
        <a:lstStyle/>
        <a:p>
          <a:endParaRPr lang="en-US"/>
        </a:p>
      </dgm:t>
    </dgm:pt>
    <dgm:pt modelId="{5F3B7B74-9179-4340-BC10-3196B2C18C50}" type="sibTrans" cxnId="{F63460C9-9AB7-4A8B-AF48-D8ED144FE91B}">
      <dgm:prSet/>
      <dgm:spPr/>
      <dgm:t>
        <a:bodyPr/>
        <a:lstStyle/>
        <a:p>
          <a:endParaRPr lang="en-US"/>
        </a:p>
      </dgm:t>
    </dgm:pt>
    <dgm:pt modelId="{91445F0E-B71A-45B3-9248-69153302C851}">
      <dgm:prSet phldrT="[Text]" custT="1"/>
      <dgm:spPr>
        <a:solidFill>
          <a:schemeClr val="tx1"/>
        </a:solidFill>
      </dgm:spPr>
      <dgm:t>
        <a:bodyPr/>
        <a:lstStyle/>
        <a:p>
          <a:pPr algn="l"/>
          <a:r>
            <a:rPr lang="en-MU" sz="1300" b="1" dirty="0">
              <a:solidFill>
                <a:schemeClr val="bg2"/>
              </a:solidFill>
            </a:rPr>
            <a:t>Data Understanding</a:t>
          </a:r>
          <a:endParaRPr lang="en-US" sz="1300" b="1" dirty="0">
            <a:solidFill>
              <a:schemeClr val="bg2"/>
            </a:solidFill>
          </a:endParaRPr>
        </a:p>
      </dgm:t>
    </dgm:pt>
    <dgm:pt modelId="{4713B4D1-24C6-4ED5-A798-37313D73F201}" type="parTrans" cxnId="{E507D617-78B3-41D6-A5D8-84C29FBD7132}">
      <dgm:prSet/>
      <dgm:spPr/>
      <dgm:t>
        <a:bodyPr/>
        <a:lstStyle/>
        <a:p>
          <a:endParaRPr lang="en-US"/>
        </a:p>
      </dgm:t>
    </dgm:pt>
    <dgm:pt modelId="{9BC1D91E-3646-4E82-97E9-E540B9B2C3CD}" type="sibTrans" cxnId="{E507D617-78B3-41D6-A5D8-84C29FBD7132}">
      <dgm:prSet/>
      <dgm:spPr/>
      <dgm:t>
        <a:bodyPr/>
        <a:lstStyle/>
        <a:p>
          <a:endParaRPr lang="en-US"/>
        </a:p>
      </dgm:t>
    </dgm:pt>
    <dgm:pt modelId="{F58B107F-D35D-4818-B8E7-071E620F0543}">
      <dgm:prSet phldrT="[Text]" custT="1"/>
      <dgm:spPr>
        <a:solidFill>
          <a:schemeClr val="tx1"/>
        </a:solidFill>
      </dgm:spPr>
      <dgm:t>
        <a:bodyPr/>
        <a:lstStyle/>
        <a:p>
          <a:pPr algn="l"/>
          <a:r>
            <a:rPr lang="en-MU" sz="1300" b="1" dirty="0">
              <a:solidFill>
                <a:schemeClr val="bg2"/>
              </a:solidFill>
            </a:rPr>
            <a:t>Data Preparation </a:t>
          </a:r>
          <a:endParaRPr lang="en-US" sz="1300" b="1" dirty="0">
            <a:solidFill>
              <a:schemeClr val="bg2"/>
            </a:solidFill>
          </a:endParaRPr>
        </a:p>
      </dgm:t>
    </dgm:pt>
    <dgm:pt modelId="{608DEBBB-C690-4794-BF0E-E01EE4208AB8}" type="parTrans" cxnId="{72091D76-F77D-4938-B223-60ECEA734E0D}">
      <dgm:prSet/>
      <dgm:spPr/>
      <dgm:t>
        <a:bodyPr/>
        <a:lstStyle/>
        <a:p>
          <a:endParaRPr lang="en-US"/>
        </a:p>
      </dgm:t>
    </dgm:pt>
    <dgm:pt modelId="{E909FA85-C60C-4507-AFB8-D355B791CFF5}" type="sibTrans" cxnId="{72091D76-F77D-4938-B223-60ECEA734E0D}">
      <dgm:prSet/>
      <dgm:spPr/>
      <dgm:t>
        <a:bodyPr/>
        <a:lstStyle/>
        <a:p>
          <a:endParaRPr lang="en-US"/>
        </a:p>
      </dgm:t>
    </dgm:pt>
    <dgm:pt modelId="{81F007FA-5644-474D-B32C-2B0B066B84F2}">
      <dgm:prSet phldrT="[Text]" custT="1"/>
      <dgm:spPr>
        <a:solidFill>
          <a:schemeClr val="tx1"/>
        </a:solidFill>
      </dgm:spPr>
      <dgm:t>
        <a:bodyPr/>
        <a:lstStyle/>
        <a:p>
          <a:pPr algn="l"/>
          <a:r>
            <a:rPr lang="en-MU" sz="1300" b="1" dirty="0">
              <a:solidFill>
                <a:schemeClr val="bg1"/>
              </a:solidFill>
            </a:rPr>
            <a:t>Modelling</a:t>
          </a:r>
          <a:endParaRPr lang="en-US" sz="1300" b="1" dirty="0">
            <a:solidFill>
              <a:schemeClr val="bg1"/>
            </a:solidFill>
          </a:endParaRPr>
        </a:p>
      </dgm:t>
    </dgm:pt>
    <dgm:pt modelId="{22DD54B8-9DE9-4200-81B6-121B038AA958}" type="parTrans" cxnId="{B1950CBC-C3F7-4E3D-958B-FC15DE0853C2}">
      <dgm:prSet/>
      <dgm:spPr/>
      <dgm:t>
        <a:bodyPr/>
        <a:lstStyle/>
        <a:p>
          <a:endParaRPr lang="en-US"/>
        </a:p>
      </dgm:t>
    </dgm:pt>
    <dgm:pt modelId="{E2D72B68-3AE6-4AD2-AFAA-70D6A2AC20B9}" type="sibTrans" cxnId="{B1950CBC-C3F7-4E3D-958B-FC15DE0853C2}">
      <dgm:prSet/>
      <dgm:spPr/>
      <dgm:t>
        <a:bodyPr/>
        <a:lstStyle/>
        <a:p>
          <a:endParaRPr lang="en-US"/>
        </a:p>
      </dgm:t>
    </dgm:pt>
    <dgm:pt modelId="{14F975E4-72E3-4BF5-9B8E-BA7D6E01E9BA}" type="pres">
      <dgm:prSet presAssocID="{DEBD5948-7ECC-4F5C-8D73-879B3653632C}" presName="Name0" presStyleCnt="0">
        <dgm:presLayoutVars>
          <dgm:dir/>
          <dgm:resizeHandles val="exact"/>
        </dgm:presLayoutVars>
      </dgm:prSet>
      <dgm:spPr/>
    </dgm:pt>
    <dgm:pt modelId="{40A2DD8F-B4D1-43C1-B3E5-D654334BED61}" type="pres">
      <dgm:prSet presAssocID="{C9EF749E-4A28-4455-A606-5BE9D28A4E0A}" presName="parTxOnly" presStyleLbl="node1" presStyleIdx="0" presStyleCnt="6">
        <dgm:presLayoutVars>
          <dgm:bulletEnabled val="1"/>
        </dgm:presLayoutVars>
      </dgm:prSet>
      <dgm:spPr/>
    </dgm:pt>
    <dgm:pt modelId="{5FDD5B30-C7B8-4D3A-A023-9B4EB4EC39D6}" type="pres">
      <dgm:prSet presAssocID="{D5973627-9F6C-4A2B-BE5A-7FCF9925CAEF}" presName="parSpace" presStyleCnt="0"/>
      <dgm:spPr/>
    </dgm:pt>
    <dgm:pt modelId="{462C0322-45CD-4CB9-8E0F-3ACD1417978E}" type="pres">
      <dgm:prSet presAssocID="{91445F0E-B71A-45B3-9248-69153302C851}" presName="parTxOnly" presStyleLbl="node1" presStyleIdx="1" presStyleCnt="6" custScaleX="88038">
        <dgm:presLayoutVars>
          <dgm:bulletEnabled val="1"/>
        </dgm:presLayoutVars>
      </dgm:prSet>
      <dgm:spPr/>
    </dgm:pt>
    <dgm:pt modelId="{20C8FD2F-A369-440A-AF5F-6D2A3C411E85}" type="pres">
      <dgm:prSet presAssocID="{9BC1D91E-3646-4E82-97E9-E540B9B2C3CD}" presName="parSpace" presStyleCnt="0"/>
      <dgm:spPr/>
    </dgm:pt>
    <dgm:pt modelId="{9C882243-3D69-4B3F-83E5-DA5832789FBC}" type="pres">
      <dgm:prSet presAssocID="{F58B107F-D35D-4818-B8E7-071E620F0543}" presName="parTxOnly" presStyleLbl="node1" presStyleIdx="2" presStyleCnt="6" custScaleX="86695" custLinFactNeighborY="3092">
        <dgm:presLayoutVars>
          <dgm:bulletEnabled val="1"/>
        </dgm:presLayoutVars>
      </dgm:prSet>
      <dgm:spPr/>
    </dgm:pt>
    <dgm:pt modelId="{39E3798E-7B9C-4198-98A5-D7D7B948CFA0}" type="pres">
      <dgm:prSet presAssocID="{E909FA85-C60C-4507-AFB8-D355B791CFF5}" presName="parSpace" presStyleCnt="0"/>
      <dgm:spPr/>
    </dgm:pt>
    <dgm:pt modelId="{B1F96693-6A5F-4D0C-B466-95500135CDC2}" type="pres">
      <dgm:prSet presAssocID="{81F007FA-5644-474D-B32C-2B0B066B84F2}" presName="parTxOnly" presStyleLbl="node1" presStyleIdx="3" presStyleCnt="6" custScaleX="58733">
        <dgm:presLayoutVars>
          <dgm:bulletEnabled val="1"/>
        </dgm:presLayoutVars>
      </dgm:prSet>
      <dgm:spPr/>
    </dgm:pt>
    <dgm:pt modelId="{BED05FDC-F96B-4802-B80B-409616ED8F74}" type="pres">
      <dgm:prSet presAssocID="{E2D72B68-3AE6-4AD2-AFAA-70D6A2AC20B9}" presName="parSpace" presStyleCnt="0"/>
      <dgm:spPr/>
    </dgm:pt>
    <dgm:pt modelId="{78422493-CEEA-44AF-BB9A-4FA10D4D7752}" type="pres">
      <dgm:prSet presAssocID="{1F1370B8-1137-428F-8F79-008F248BC723}" presName="parTxOnly" presStyleLbl="node1" presStyleIdx="4" presStyleCnt="6" custScaleX="67491">
        <dgm:presLayoutVars>
          <dgm:bulletEnabled val="1"/>
        </dgm:presLayoutVars>
      </dgm:prSet>
      <dgm:spPr/>
    </dgm:pt>
    <dgm:pt modelId="{7ACD7178-2AFF-4695-8722-726B20907E36}" type="pres">
      <dgm:prSet presAssocID="{EFBF7EB3-D07E-489D-A57D-853F2EA89BF7}" presName="parSpace" presStyleCnt="0"/>
      <dgm:spPr/>
    </dgm:pt>
    <dgm:pt modelId="{56FC87F8-F877-4C81-B1B0-F7FAAE152843}" type="pres">
      <dgm:prSet presAssocID="{BC6FE305-4E56-4ED6-9B60-CC928CC75646}" presName="parTxOnly" presStyleLbl="node1" presStyleIdx="5" presStyleCnt="6" custScaleX="71011">
        <dgm:presLayoutVars>
          <dgm:bulletEnabled val="1"/>
        </dgm:presLayoutVars>
      </dgm:prSet>
      <dgm:spPr/>
    </dgm:pt>
  </dgm:ptLst>
  <dgm:cxnLst>
    <dgm:cxn modelId="{9572270A-7611-4776-A895-D6726B44FF0B}" srcId="{DEBD5948-7ECC-4F5C-8D73-879B3653632C}" destId="{C9EF749E-4A28-4455-A606-5BE9D28A4E0A}" srcOrd="0" destOrd="0" parTransId="{4A87DBA5-BBCB-498D-BA0D-4E0059400FA6}" sibTransId="{D5973627-9F6C-4A2B-BE5A-7FCF9925CAEF}"/>
    <dgm:cxn modelId="{7F4BC315-4B3A-4E61-8E65-5149E742DAF1}" type="presOf" srcId="{DEBD5948-7ECC-4F5C-8D73-879B3653632C}" destId="{14F975E4-72E3-4BF5-9B8E-BA7D6E01E9BA}" srcOrd="0" destOrd="0" presId="urn:microsoft.com/office/officeart/2005/8/layout/hChevron3"/>
    <dgm:cxn modelId="{E507D617-78B3-41D6-A5D8-84C29FBD7132}" srcId="{DEBD5948-7ECC-4F5C-8D73-879B3653632C}" destId="{91445F0E-B71A-45B3-9248-69153302C851}" srcOrd="1" destOrd="0" parTransId="{4713B4D1-24C6-4ED5-A798-37313D73F201}" sibTransId="{9BC1D91E-3646-4E82-97E9-E540B9B2C3CD}"/>
    <dgm:cxn modelId="{32014D22-92FA-4E88-97EC-AF6674AF23FE}" type="presOf" srcId="{BC6FE305-4E56-4ED6-9B60-CC928CC75646}" destId="{56FC87F8-F877-4C81-B1B0-F7FAAE152843}" srcOrd="0" destOrd="0" presId="urn:microsoft.com/office/officeart/2005/8/layout/hChevron3"/>
    <dgm:cxn modelId="{090FD847-C3D7-436A-8C83-EBCC80D27D86}" type="presOf" srcId="{C9EF749E-4A28-4455-A606-5BE9D28A4E0A}" destId="{40A2DD8F-B4D1-43C1-B3E5-D654334BED61}" srcOrd="0" destOrd="0" presId="urn:microsoft.com/office/officeart/2005/8/layout/hChevron3"/>
    <dgm:cxn modelId="{E12D2575-7510-41B9-9F23-13E7EA89832E}" type="presOf" srcId="{1F1370B8-1137-428F-8F79-008F248BC723}" destId="{78422493-CEEA-44AF-BB9A-4FA10D4D7752}" srcOrd="0" destOrd="0" presId="urn:microsoft.com/office/officeart/2005/8/layout/hChevron3"/>
    <dgm:cxn modelId="{72091D76-F77D-4938-B223-60ECEA734E0D}" srcId="{DEBD5948-7ECC-4F5C-8D73-879B3653632C}" destId="{F58B107F-D35D-4818-B8E7-071E620F0543}" srcOrd="2" destOrd="0" parTransId="{608DEBBB-C690-4794-BF0E-E01EE4208AB8}" sibTransId="{E909FA85-C60C-4507-AFB8-D355B791CFF5}"/>
    <dgm:cxn modelId="{C6D4D686-A378-4B09-A3CF-6B9C0414E1FA}" srcId="{DEBD5948-7ECC-4F5C-8D73-879B3653632C}" destId="{1F1370B8-1137-428F-8F79-008F248BC723}" srcOrd="4" destOrd="0" parTransId="{64FBA6C6-7C35-491A-9EBC-E126D35DAA58}" sibTransId="{EFBF7EB3-D07E-489D-A57D-853F2EA89BF7}"/>
    <dgm:cxn modelId="{B1950CBC-C3F7-4E3D-958B-FC15DE0853C2}" srcId="{DEBD5948-7ECC-4F5C-8D73-879B3653632C}" destId="{81F007FA-5644-474D-B32C-2B0B066B84F2}" srcOrd="3" destOrd="0" parTransId="{22DD54B8-9DE9-4200-81B6-121B038AA958}" sibTransId="{E2D72B68-3AE6-4AD2-AFAA-70D6A2AC20B9}"/>
    <dgm:cxn modelId="{F63460C9-9AB7-4A8B-AF48-D8ED144FE91B}" srcId="{DEBD5948-7ECC-4F5C-8D73-879B3653632C}" destId="{BC6FE305-4E56-4ED6-9B60-CC928CC75646}" srcOrd="5" destOrd="0" parTransId="{310C79D1-3566-4EAB-8EF9-9394411C4374}" sibTransId="{5F3B7B74-9179-4340-BC10-3196B2C18C50}"/>
    <dgm:cxn modelId="{1220B7D4-B4BF-4DF4-BFB8-2218F427CCC7}" type="presOf" srcId="{81F007FA-5644-474D-B32C-2B0B066B84F2}" destId="{B1F96693-6A5F-4D0C-B466-95500135CDC2}" srcOrd="0" destOrd="0" presId="urn:microsoft.com/office/officeart/2005/8/layout/hChevron3"/>
    <dgm:cxn modelId="{90435DD5-1D1C-4350-B736-FF07B71454BE}" type="presOf" srcId="{F58B107F-D35D-4818-B8E7-071E620F0543}" destId="{9C882243-3D69-4B3F-83E5-DA5832789FBC}" srcOrd="0" destOrd="0" presId="urn:microsoft.com/office/officeart/2005/8/layout/hChevron3"/>
    <dgm:cxn modelId="{D432C9D8-195A-4DF5-9262-9C5DEB95136C}" type="presOf" srcId="{91445F0E-B71A-45B3-9248-69153302C851}" destId="{462C0322-45CD-4CB9-8E0F-3ACD1417978E}" srcOrd="0" destOrd="0" presId="urn:microsoft.com/office/officeart/2005/8/layout/hChevron3"/>
    <dgm:cxn modelId="{694D8477-5E30-4A92-AEFC-78BF0D0D2DB9}" type="presParOf" srcId="{14F975E4-72E3-4BF5-9B8E-BA7D6E01E9BA}" destId="{40A2DD8F-B4D1-43C1-B3E5-D654334BED61}" srcOrd="0" destOrd="0" presId="urn:microsoft.com/office/officeart/2005/8/layout/hChevron3"/>
    <dgm:cxn modelId="{FA8C99A2-B73D-45CF-99C9-04A548DE74DE}" type="presParOf" srcId="{14F975E4-72E3-4BF5-9B8E-BA7D6E01E9BA}" destId="{5FDD5B30-C7B8-4D3A-A023-9B4EB4EC39D6}" srcOrd="1" destOrd="0" presId="urn:microsoft.com/office/officeart/2005/8/layout/hChevron3"/>
    <dgm:cxn modelId="{5B7BA3B2-4F28-4C59-B33A-8CE60F8A7934}" type="presParOf" srcId="{14F975E4-72E3-4BF5-9B8E-BA7D6E01E9BA}" destId="{462C0322-45CD-4CB9-8E0F-3ACD1417978E}" srcOrd="2" destOrd="0" presId="urn:microsoft.com/office/officeart/2005/8/layout/hChevron3"/>
    <dgm:cxn modelId="{963B7DB6-4E38-4ED9-8B39-FA0101FD512E}" type="presParOf" srcId="{14F975E4-72E3-4BF5-9B8E-BA7D6E01E9BA}" destId="{20C8FD2F-A369-440A-AF5F-6D2A3C411E85}" srcOrd="3" destOrd="0" presId="urn:microsoft.com/office/officeart/2005/8/layout/hChevron3"/>
    <dgm:cxn modelId="{8B7436CC-70BE-41E5-9A7A-559EFB641909}" type="presParOf" srcId="{14F975E4-72E3-4BF5-9B8E-BA7D6E01E9BA}" destId="{9C882243-3D69-4B3F-83E5-DA5832789FBC}" srcOrd="4" destOrd="0" presId="urn:microsoft.com/office/officeart/2005/8/layout/hChevron3"/>
    <dgm:cxn modelId="{C94670BC-63FD-4897-9473-4543E7946F26}" type="presParOf" srcId="{14F975E4-72E3-4BF5-9B8E-BA7D6E01E9BA}" destId="{39E3798E-7B9C-4198-98A5-D7D7B948CFA0}" srcOrd="5" destOrd="0" presId="urn:microsoft.com/office/officeart/2005/8/layout/hChevron3"/>
    <dgm:cxn modelId="{D7349874-366F-4C2F-9FB6-319412269794}" type="presParOf" srcId="{14F975E4-72E3-4BF5-9B8E-BA7D6E01E9BA}" destId="{B1F96693-6A5F-4D0C-B466-95500135CDC2}" srcOrd="6" destOrd="0" presId="urn:microsoft.com/office/officeart/2005/8/layout/hChevron3"/>
    <dgm:cxn modelId="{E21DDB10-A671-4D2D-BE17-55CED5E91E2E}" type="presParOf" srcId="{14F975E4-72E3-4BF5-9B8E-BA7D6E01E9BA}" destId="{BED05FDC-F96B-4802-B80B-409616ED8F74}" srcOrd="7" destOrd="0" presId="urn:microsoft.com/office/officeart/2005/8/layout/hChevron3"/>
    <dgm:cxn modelId="{FC3B53F7-6033-455E-844C-4B280BC42CEC}" type="presParOf" srcId="{14F975E4-72E3-4BF5-9B8E-BA7D6E01E9BA}" destId="{78422493-CEEA-44AF-BB9A-4FA10D4D7752}" srcOrd="8" destOrd="0" presId="urn:microsoft.com/office/officeart/2005/8/layout/hChevron3"/>
    <dgm:cxn modelId="{B01C3388-A7C0-4FCF-8CBF-8D4DB426FD54}" type="presParOf" srcId="{14F975E4-72E3-4BF5-9B8E-BA7D6E01E9BA}" destId="{7ACD7178-2AFF-4695-8722-726B20907E36}" srcOrd="9" destOrd="0" presId="urn:microsoft.com/office/officeart/2005/8/layout/hChevron3"/>
    <dgm:cxn modelId="{E71A343C-B590-474A-9E0D-C180904A1857}" type="presParOf" srcId="{14F975E4-72E3-4BF5-9B8E-BA7D6E01E9BA}" destId="{56FC87F8-F877-4C81-B1B0-F7FAAE152843}"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2DD8F-B4D1-43C1-B3E5-D654334BED61}">
      <dsp:nvSpPr>
        <dsp:cNvPr id="0" name=""/>
        <dsp:cNvSpPr/>
      </dsp:nvSpPr>
      <dsp:spPr>
        <a:xfrm>
          <a:off x="4550" y="0"/>
          <a:ext cx="2300221" cy="365125"/>
        </a:xfrm>
        <a:prstGeom prst="homePlat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baseline="0">
              <a:solidFill>
                <a:schemeClr val="bg2"/>
              </a:solidFill>
            </a:rPr>
            <a:t>Business Understanding</a:t>
          </a:r>
          <a:endParaRPr lang="en-US" sz="1300" b="1" kern="1200" baseline="0">
            <a:solidFill>
              <a:schemeClr val="bg2"/>
            </a:solidFill>
          </a:endParaRPr>
        </a:p>
      </dsp:txBody>
      <dsp:txXfrm>
        <a:off x="4550" y="0"/>
        <a:ext cx="2208940" cy="365125"/>
      </dsp:txXfrm>
    </dsp:sp>
    <dsp:sp modelId="{462C0322-45CD-4CB9-8E0F-3ACD1417978E}">
      <dsp:nvSpPr>
        <dsp:cNvPr id="0" name=""/>
        <dsp:cNvSpPr/>
      </dsp:nvSpPr>
      <dsp:spPr>
        <a:xfrm>
          <a:off x="1844727" y="0"/>
          <a:ext cx="2025069"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bg2"/>
              </a:solidFill>
            </a:rPr>
            <a:t>Data Understanding</a:t>
          </a:r>
          <a:endParaRPr lang="en-US" sz="1300" b="1" kern="1200">
            <a:solidFill>
              <a:schemeClr val="bg2"/>
            </a:solidFill>
          </a:endParaRPr>
        </a:p>
      </dsp:txBody>
      <dsp:txXfrm>
        <a:off x="2027290" y="0"/>
        <a:ext cx="1659944" cy="365125"/>
      </dsp:txXfrm>
    </dsp:sp>
    <dsp:sp modelId="{9C882243-3D69-4B3F-83E5-DA5832789FBC}">
      <dsp:nvSpPr>
        <dsp:cNvPr id="0" name=""/>
        <dsp:cNvSpPr/>
      </dsp:nvSpPr>
      <dsp:spPr>
        <a:xfrm>
          <a:off x="3409752" y="0"/>
          <a:ext cx="1994177"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bg2"/>
              </a:solidFill>
            </a:rPr>
            <a:t>Data Preparation </a:t>
          </a:r>
          <a:endParaRPr lang="en-US" sz="1300" b="1" kern="1200">
            <a:solidFill>
              <a:schemeClr val="bg2"/>
            </a:solidFill>
          </a:endParaRPr>
        </a:p>
      </dsp:txBody>
      <dsp:txXfrm>
        <a:off x="3592315" y="0"/>
        <a:ext cx="1629052" cy="365125"/>
      </dsp:txXfrm>
    </dsp:sp>
    <dsp:sp modelId="{B1F96693-6A5F-4D0C-B466-95500135CDC2}">
      <dsp:nvSpPr>
        <dsp:cNvPr id="0" name=""/>
        <dsp:cNvSpPr/>
      </dsp:nvSpPr>
      <dsp:spPr>
        <a:xfrm>
          <a:off x="4943885" y="0"/>
          <a:ext cx="1350989"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bg1"/>
              </a:solidFill>
            </a:rPr>
            <a:t>Modelling</a:t>
          </a:r>
          <a:endParaRPr lang="en-US" sz="1300" b="1" kern="1200">
            <a:solidFill>
              <a:schemeClr val="bg1"/>
            </a:solidFill>
          </a:endParaRPr>
        </a:p>
      </dsp:txBody>
      <dsp:txXfrm>
        <a:off x="5126448" y="0"/>
        <a:ext cx="985864" cy="365125"/>
      </dsp:txXfrm>
    </dsp:sp>
    <dsp:sp modelId="{78422493-CEEA-44AF-BB9A-4FA10D4D7752}">
      <dsp:nvSpPr>
        <dsp:cNvPr id="0" name=""/>
        <dsp:cNvSpPr/>
      </dsp:nvSpPr>
      <dsp:spPr>
        <a:xfrm>
          <a:off x="5834830" y="0"/>
          <a:ext cx="1552442"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l" defTabSz="622300">
            <a:lnSpc>
              <a:spcPct val="90000"/>
            </a:lnSpc>
            <a:spcBef>
              <a:spcPct val="0"/>
            </a:spcBef>
            <a:spcAft>
              <a:spcPct val="35000"/>
            </a:spcAft>
            <a:buNone/>
          </a:pPr>
          <a:r>
            <a:rPr lang="en-MU" sz="1400" b="1" kern="1200">
              <a:solidFill>
                <a:schemeClr val="bg1"/>
              </a:solidFill>
            </a:rPr>
            <a:t>Evaluation</a:t>
          </a:r>
          <a:endParaRPr lang="en-US" sz="1400" b="1" kern="1200">
            <a:solidFill>
              <a:schemeClr val="bg1"/>
            </a:solidFill>
          </a:endParaRPr>
        </a:p>
      </dsp:txBody>
      <dsp:txXfrm>
        <a:off x="6017393" y="0"/>
        <a:ext cx="1187317" cy="365125"/>
      </dsp:txXfrm>
    </dsp:sp>
    <dsp:sp modelId="{56FC87F8-F877-4C81-B1B0-F7FAAE152843}">
      <dsp:nvSpPr>
        <dsp:cNvPr id="0" name=""/>
        <dsp:cNvSpPr/>
      </dsp:nvSpPr>
      <dsp:spPr>
        <a:xfrm>
          <a:off x="6927228" y="0"/>
          <a:ext cx="1633410" cy="365125"/>
        </a:xfrm>
        <a:prstGeom prst="chevron">
          <a:avLst/>
        </a:prstGeom>
        <a:solidFill>
          <a:srgbClr val="0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l" defTabSz="622300">
            <a:lnSpc>
              <a:spcPct val="90000"/>
            </a:lnSpc>
            <a:spcBef>
              <a:spcPct val="0"/>
            </a:spcBef>
            <a:spcAft>
              <a:spcPct val="35000"/>
            </a:spcAft>
            <a:buNone/>
          </a:pPr>
          <a:r>
            <a:rPr lang="en-MU" sz="1400" b="1" kern="1200">
              <a:solidFill>
                <a:schemeClr val="bg1"/>
              </a:solidFill>
            </a:rPr>
            <a:t>Deployment</a:t>
          </a:r>
          <a:endParaRPr lang="en-US" sz="1400" b="1" kern="1200">
            <a:solidFill>
              <a:schemeClr val="bg1"/>
            </a:solidFill>
          </a:endParaRPr>
        </a:p>
      </dsp:txBody>
      <dsp:txXfrm>
        <a:off x="7109791" y="0"/>
        <a:ext cx="1268285" cy="36512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2DD8F-B4D1-43C1-B3E5-D654334BED61}">
      <dsp:nvSpPr>
        <dsp:cNvPr id="0" name=""/>
        <dsp:cNvSpPr/>
      </dsp:nvSpPr>
      <dsp:spPr>
        <a:xfrm>
          <a:off x="4550" y="0"/>
          <a:ext cx="2300221" cy="365125"/>
        </a:xfrm>
        <a:prstGeom prst="homePlat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baseline="0">
              <a:solidFill>
                <a:schemeClr val="bg2"/>
              </a:solidFill>
            </a:rPr>
            <a:t>Business Understanding</a:t>
          </a:r>
          <a:endParaRPr lang="en-US" sz="1300" b="1" kern="1200" baseline="0">
            <a:solidFill>
              <a:schemeClr val="bg2"/>
            </a:solidFill>
          </a:endParaRPr>
        </a:p>
      </dsp:txBody>
      <dsp:txXfrm>
        <a:off x="4550" y="0"/>
        <a:ext cx="2208940" cy="365125"/>
      </dsp:txXfrm>
    </dsp:sp>
    <dsp:sp modelId="{462C0322-45CD-4CB9-8E0F-3ACD1417978E}">
      <dsp:nvSpPr>
        <dsp:cNvPr id="0" name=""/>
        <dsp:cNvSpPr/>
      </dsp:nvSpPr>
      <dsp:spPr>
        <a:xfrm>
          <a:off x="1844727" y="0"/>
          <a:ext cx="2025069"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bg2"/>
              </a:solidFill>
            </a:rPr>
            <a:t>Data Understanding</a:t>
          </a:r>
          <a:endParaRPr lang="en-US" sz="1300" b="1" kern="1200">
            <a:solidFill>
              <a:schemeClr val="bg2"/>
            </a:solidFill>
          </a:endParaRPr>
        </a:p>
      </dsp:txBody>
      <dsp:txXfrm>
        <a:off x="2027290" y="0"/>
        <a:ext cx="1659944" cy="365125"/>
      </dsp:txXfrm>
    </dsp:sp>
    <dsp:sp modelId="{9C882243-3D69-4B3F-83E5-DA5832789FBC}">
      <dsp:nvSpPr>
        <dsp:cNvPr id="0" name=""/>
        <dsp:cNvSpPr/>
      </dsp:nvSpPr>
      <dsp:spPr>
        <a:xfrm>
          <a:off x="3409752" y="0"/>
          <a:ext cx="1994177"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bg2"/>
              </a:solidFill>
            </a:rPr>
            <a:t>Data Preparation </a:t>
          </a:r>
          <a:endParaRPr lang="en-US" sz="1300" b="1" kern="1200">
            <a:solidFill>
              <a:schemeClr val="bg2"/>
            </a:solidFill>
          </a:endParaRPr>
        </a:p>
      </dsp:txBody>
      <dsp:txXfrm>
        <a:off x="3592315" y="0"/>
        <a:ext cx="1629052" cy="365125"/>
      </dsp:txXfrm>
    </dsp:sp>
    <dsp:sp modelId="{B1F96693-6A5F-4D0C-B466-95500135CDC2}">
      <dsp:nvSpPr>
        <dsp:cNvPr id="0" name=""/>
        <dsp:cNvSpPr/>
      </dsp:nvSpPr>
      <dsp:spPr>
        <a:xfrm>
          <a:off x="4943885" y="0"/>
          <a:ext cx="1350989"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bg1"/>
              </a:solidFill>
            </a:rPr>
            <a:t>Modelling</a:t>
          </a:r>
          <a:endParaRPr lang="en-US" sz="1300" b="1" kern="1200">
            <a:solidFill>
              <a:schemeClr val="bg1"/>
            </a:solidFill>
          </a:endParaRPr>
        </a:p>
      </dsp:txBody>
      <dsp:txXfrm>
        <a:off x="5126448" y="0"/>
        <a:ext cx="985864" cy="365125"/>
      </dsp:txXfrm>
    </dsp:sp>
    <dsp:sp modelId="{78422493-CEEA-44AF-BB9A-4FA10D4D7752}">
      <dsp:nvSpPr>
        <dsp:cNvPr id="0" name=""/>
        <dsp:cNvSpPr/>
      </dsp:nvSpPr>
      <dsp:spPr>
        <a:xfrm>
          <a:off x="5834830" y="0"/>
          <a:ext cx="1552442"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l" defTabSz="622300">
            <a:lnSpc>
              <a:spcPct val="90000"/>
            </a:lnSpc>
            <a:spcBef>
              <a:spcPct val="0"/>
            </a:spcBef>
            <a:spcAft>
              <a:spcPct val="35000"/>
            </a:spcAft>
            <a:buNone/>
          </a:pPr>
          <a:r>
            <a:rPr lang="en-MU" sz="1400" b="1" kern="1200">
              <a:solidFill>
                <a:schemeClr val="bg1"/>
              </a:solidFill>
            </a:rPr>
            <a:t>Evaluation</a:t>
          </a:r>
          <a:endParaRPr lang="en-US" sz="1400" b="1" kern="1200">
            <a:solidFill>
              <a:schemeClr val="bg1"/>
            </a:solidFill>
          </a:endParaRPr>
        </a:p>
      </dsp:txBody>
      <dsp:txXfrm>
        <a:off x="6017393" y="0"/>
        <a:ext cx="1187317" cy="365125"/>
      </dsp:txXfrm>
    </dsp:sp>
    <dsp:sp modelId="{56FC87F8-F877-4C81-B1B0-F7FAAE152843}">
      <dsp:nvSpPr>
        <dsp:cNvPr id="0" name=""/>
        <dsp:cNvSpPr/>
      </dsp:nvSpPr>
      <dsp:spPr>
        <a:xfrm>
          <a:off x="6927228" y="0"/>
          <a:ext cx="1633410"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l" defTabSz="622300">
            <a:lnSpc>
              <a:spcPct val="90000"/>
            </a:lnSpc>
            <a:spcBef>
              <a:spcPct val="0"/>
            </a:spcBef>
            <a:spcAft>
              <a:spcPct val="35000"/>
            </a:spcAft>
            <a:buNone/>
          </a:pPr>
          <a:r>
            <a:rPr lang="en-MU" sz="1400" b="1" kern="1200">
              <a:solidFill>
                <a:schemeClr val="bg1"/>
              </a:solidFill>
            </a:rPr>
            <a:t>Deployment</a:t>
          </a:r>
          <a:endParaRPr lang="en-US" sz="1400" b="1" kern="1200">
            <a:solidFill>
              <a:schemeClr val="bg1"/>
            </a:solidFill>
          </a:endParaRPr>
        </a:p>
      </dsp:txBody>
      <dsp:txXfrm>
        <a:off x="7109791" y="0"/>
        <a:ext cx="1268285" cy="36512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2DD8F-B4D1-43C1-B3E5-D654334BED61}">
      <dsp:nvSpPr>
        <dsp:cNvPr id="0" name=""/>
        <dsp:cNvSpPr/>
      </dsp:nvSpPr>
      <dsp:spPr>
        <a:xfrm>
          <a:off x="4550" y="0"/>
          <a:ext cx="2300221" cy="365125"/>
        </a:xfrm>
        <a:prstGeom prst="homePlat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baseline="0">
              <a:solidFill>
                <a:schemeClr val="bg2"/>
              </a:solidFill>
            </a:rPr>
            <a:t>Business Understanding</a:t>
          </a:r>
          <a:endParaRPr lang="en-US" sz="1300" b="1" kern="1200" baseline="0">
            <a:solidFill>
              <a:schemeClr val="bg2"/>
            </a:solidFill>
          </a:endParaRPr>
        </a:p>
      </dsp:txBody>
      <dsp:txXfrm>
        <a:off x="4550" y="0"/>
        <a:ext cx="2208940" cy="365125"/>
      </dsp:txXfrm>
    </dsp:sp>
    <dsp:sp modelId="{462C0322-45CD-4CB9-8E0F-3ACD1417978E}">
      <dsp:nvSpPr>
        <dsp:cNvPr id="0" name=""/>
        <dsp:cNvSpPr/>
      </dsp:nvSpPr>
      <dsp:spPr>
        <a:xfrm>
          <a:off x="1844727" y="0"/>
          <a:ext cx="2025069"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bg2"/>
              </a:solidFill>
            </a:rPr>
            <a:t>Data Understanding</a:t>
          </a:r>
          <a:endParaRPr lang="en-US" sz="1300" b="1" kern="1200">
            <a:solidFill>
              <a:schemeClr val="bg2"/>
            </a:solidFill>
          </a:endParaRPr>
        </a:p>
      </dsp:txBody>
      <dsp:txXfrm>
        <a:off x="2027290" y="0"/>
        <a:ext cx="1659944" cy="365125"/>
      </dsp:txXfrm>
    </dsp:sp>
    <dsp:sp modelId="{9C882243-3D69-4B3F-83E5-DA5832789FBC}">
      <dsp:nvSpPr>
        <dsp:cNvPr id="0" name=""/>
        <dsp:cNvSpPr/>
      </dsp:nvSpPr>
      <dsp:spPr>
        <a:xfrm>
          <a:off x="3409752" y="0"/>
          <a:ext cx="1994177"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bg2"/>
              </a:solidFill>
            </a:rPr>
            <a:t>Data Preparation </a:t>
          </a:r>
          <a:endParaRPr lang="en-US" sz="1300" b="1" kern="1200">
            <a:solidFill>
              <a:schemeClr val="bg2"/>
            </a:solidFill>
          </a:endParaRPr>
        </a:p>
      </dsp:txBody>
      <dsp:txXfrm>
        <a:off x="3592315" y="0"/>
        <a:ext cx="1629052" cy="365125"/>
      </dsp:txXfrm>
    </dsp:sp>
    <dsp:sp modelId="{B1F96693-6A5F-4D0C-B466-95500135CDC2}">
      <dsp:nvSpPr>
        <dsp:cNvPr id="0" name=""/>
        <dsp:cNvSpPr/>
      </dsp:nvSpPr>
      <dsp:spPr>
        <a:xfrm>
          <a:off x="4943885" y="0"/>
          <a:ext cx="1350989"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bg2"/>
              </a:solidFill>
            </a:rPr>
            <a:t>Modelling</a:t>
          </a:r>
          <a:endParaRPr lang="en-US" sz="1300" b="1" kern="1200">
            <a:solidFill>
              <a:schemeClr val="bg2"/>
            </a:solidFill>
          </a:endParaRPr>
        </a:p>
      </dsp:txBody>
      <dsp:txXfrm>
        <a:off x="5126448" y="0"/>
        <a:ext cx="985864" cy="365125"/>
      </dsp:txXfrm>
    </dsp:sp>
    <dsp:sp modelId="{78422493-CEEA-44AF-BB9A-4FA10D4D7752}">
      <dsp:nvSpPr>
        <dsp:cNvPr id="0" name=""/>
        <dsp:cNvSpPr/>
      </dsp:nvSpPr>
      <dsp:spPr>
        <a:xfrm>
          <a:off x="5834830" y="0"/>
          <a:ext cx="1552442" cy="365125"/>
        </a:xfrm>
        <a:prstGeom prst="chevron">
          <a:avLst/>
        </a:prstGeom>
        <a:solidFill>
          <a:schemeClr val="accent1">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l" defTabSz="622300">
            <a:lnSpc>
              <a:spcPct val="90000"/>
            </a:lnSpc>
            <a:spcBef>
              <a:spcPct val="0"/>
            </a:spcBef>
            <a:spcAft>
              <a:spcPct val="35000"/>
            </a:spcAft>
            <a:buNone/>
          </a:pPr>
          <a:r>
            <a:rPr lang="en-MU" sz="1400" b="1" kern="1200">
              <a:solidFill>
                <a:schemeClr val="tx1"/>
              </a:solidFill>
            </a:rPr>
            <a:t>Evaluation</a:t>
          </a:r>
          <a:endParaRPr lang="en-US" sz="1400" b="1" kern="1200">
            <a:solidFill>
              <a:schemeClr val="tx1"/>
            </a:solidFill>
          </a:endParaRPr>
        </a:p>
      </dsp:txBody>
      <dsp:txXfrm>
        <a:off x="6017393" y="0"/>
        <a:ext cx="1187317" cy="365125"/>
      </dsp:txXfrm>
    </dsp:sp>
    <dsp:sp modelId="{56FC87F8-F877-4C81-B1B0-F7FAAE152843}">
      <dsp:nvSpPr>
        <dsp:cNvPr id="0" name=""/>
        <dsp:cNvSpPr/>
      </dsp:nvSpPr>
      <dsp:spPr>
        <a:xfrm>
          <a:off x="6927228" y="0"/>
          <a:ext cx="1633410" cy="365125"/>
        </a:xfrm>
        <a:prstGeom prst="chevron">
          <a:avLst/>
        </a:prstGeom>
        <a:solidFill>
          <a:schemeClr val="accent1">
            <a:shade val="50000"/>
            <a:hueOff val="134164"/>
            <a:satOff val="-3267"/>
            <a:lumOff val="142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l" defTabSz="622300">
            <a:lnSpc>
              <a:spcPct val="90000"/>
            </a:lnSpc>
            <a:spcBef>
              <a:spcPct val="0"/>
            </a:spcBef>
            <a:spcAft>
              <a:spcPct val="35000"/>
            </a:spcAft>
            <a:buNone/>
          </a:pPr>
          <a:r>
            <a:rPr lang="en-MU" sz="1400" b="1" kern="1200">
              <a:solidFill>
                <a:schemeClr val="tx1"/>
              </a:solidFill>
            </a:rPr>
            <a:t>Deployment</a:t>
          </a:r>
          <a:endParaRPr lang="en-US" sz="1400" b="1" kern="1200">
            <a:solidFill>
              <a:schemeClr val="tx1"/>
            </a:solidFill>
          </a:endParaRPr>
        </a:p>
      </dsp:txBody>
      <dsp:txXfrm>
        <a:off x="7109791" y="0"/>
        <a:ext cx="1268285" cy="36512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2DD8F-B4D1-43C1-B3E5-D654334BED61}">
      <dsp:nvSpPr>
        <dsp:cNvPr id="0" name=""/>
        <dsp:cNvSpPr/>
      </dsp:nvSpPr>
      <dsp:spPr>
        <a:xfrm>
          <a:off x="4550" y="0"/>
          <a:ext cx="2300221" cy="365125"/>
        </a:xfrm>
        <a:prstGeom prst="homePlat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baseline="0">
              <a:solidFill>
                <a:schemeClr val="bg2"/>
              </a:solidFill>
            </a:rPr>
            <a:t>Business Understanding</a:t>
          </a:r>
          <a:endParaRPr lang="en-US" sz="1300" b="1" kern="1200" baseline="0">
            <a:solidFill>
              <a:schemeClr val="bg2"/>
            </a:solidFill>
          </a:endParaRPr>
        </a:p>
      </dsp:txBody>
      <dsp:txXfrm>
        <a:off x="4550" y="0"/>
        <a:ext cx="2208940" cy="365125"/>
      </dsp:txXfrm>
    </dsp:sp>
    <dsp:sp modelId="{462C0322-45CD-4CB9-8E0F-3ACD1417978E}">
      <dsp:nvSpPr>
        <dsp:cNvPr id="0" name=""/>
        <dsp:cNvSpPr/>
      </dsp:nvSpPr>
      <dsp:spPr>
        <a:xfrm>
          <a:off x="1844727" y="0"/>
          <a:ext cx="2025069"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dirty="0">
              <a:solidFill>
                <a:schemeClr val="bg2"/>
              </a:solidFill>
            </a:rPr>
            <a:t>Data Understanding</a:t>
          </a:r>
          <a:endParaRPr lang="en-US" sz="1300" b="1" kern="1200" dirty="0">
            <a:solidFill>
              <a:schemeClr val="bg2"/>
            </a:solidFill>
          </a:endParaRPr>
        </a:p>
      </dsp:txBody>
      <dsp:txXfrm>
        <a:off x="2027290" y="0"/>
        <a:ext cx="1659944" cy="365125"/>
      </dsp:txXfrm>
    </dsp:sp>
    <dsp:sp modelId="{9C882243-3D69-4B3F-83E5-DA5832789FBC}">
      <dsp:nvSpPr>
        <dsp:cNvPr id="0" name=""/>
        <dsp:cNvSpPr/>
      </dsp:nvSpPr>
      <dsp:spPr>
        <a:xfrm>
          <a:off x="3409752" y="0"/>
          <a:ext cx="1994177"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dirty="0">
              <a:solidFill>
                <a:schemeClr val="bg2"/>
              </a:solidFill>
            </a:rPr>
            <a:t>Data Preparation </a:t>
          </a:r>
          <a:endParaRPr lang="en-US" sz="1300" b="1" kern="1200" dirty="0">
            <a:solidFill>
              <a:schemeClr val="bg2"/>
            </a:solidFill>
          </a:endParaRPr>
        </a:p>
      </dsp:txBody>
      <dsp:txXfrm>
        <a:off x="3592315" y="0"/>
        <a:ext cx="1629052" cy="365125"/>
      </dsp:txXfrm>
    </dsp:sp>
    <dsp:sp modelId="{B1F96693-6A5F-4D0C-B466-95500135CDC2}">
      <dsp:nvSpPr>
        <dsp:cNvPr id="0" name=""/>
        <dsp:cNvSpPr/>
      </dsp:nvSpPr>
      <dsp:spPr>
        <a:xfrm>
          <a:off x="4943885" y="0"/>
          <a:ext cx="1350989"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dirty="0">
              <a:solidFill>
                <a:schemeClr val="bg1"/>
              </a:solidFill>
            </a:rPr>
            <a:t>Modelling</a:t>
          </a:r>
          <a:endParaRPr lang="en-US" sz="1300" b="1" kern="1200" dirty="0">
            <a:solidFill>
              <a:schemeClr val="bg1"/>
            </a:solidFill>
          </a:endParaRPr>
        </a:p>
      </dsp:txBody>
      <dsp:txXfrm>
        <a:off x="5126448" y="0"/>
        <a:ext cx="985864" cy="365125"/>
      </dsp:txXfrm>
    </dsp:sp>
    <dsp:sp modelId="{78422493-CEEA-44AF-BB9A-4FA10D4D7752}">
      <dsp:nvSpPr>
        <dsp:cNvPr id="0" name=""/>
        <dsp:cNvSpPr/>
      </dsp:nvSpPr>
      <dsp:spPr>
        <a:xfrm>
          <a:off x="5834830" y="0"/>
          <a:ext cx="1552442"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l" defTabSz="622300">
            <a:lnSpc>
              <a:spcPct val="90000"/>
            </a:lnSpc>
            <a:spcBef>
              <a:spcPct val="0"/>
            </a:spcBef>
            <a:spcAft>
              <a:spcPct val="35000"/>
            </a:spcAft>
            <a:buNone/>
          </a:pPr>
          <a:r>
            <a:rPr lang="en-MU" sz="1400" b="1" kern="1200">
              <a:solidFill>
                <a:schemeClr val="bg1"/>
              </a:solidFill>
            </a:rPr>
            <a:t>Evaluation</a:t>
          </a:r>
          <a:endParaRPr lang="en-US" sz="1400" b="1" kern="1200">
            <a:solidFill>
              <a:schemeClr val="bg1"/>
            </a:solidFill>
          </a:endParaRPr>
        </a:p>
      </dsp:txBody>
      <dsp:txXfrm>
        <a:off x="6017393" y="0"/>
        <a:ext cx="1187317" cy="365125"/>
      </dsp:txXfrm>
    </dsp:sp>
    <dsp:sp modelId="{56FC87F8-F877-4C81-B1B0-F7FAAE152843}">
      <dsp:nvSpPr>
        <dsp:cNvPr id="0" name=""/>
        <dsp:cNvSpPr/>
      </dsp:nvSpPr>
      <dsp:spPr>
        <a:xfrm>
          <a:off x="6927228" y="0"/>
          <a:ext cx="1633410" cy="365125"/>
        </a:xfrm>
        <a:prstGeom prst="chevron">
          <a:avLst/>
        </a:prstGeom>
        <a:solidFill>
          <a:schemeClr val="accent1">
            <a:shade val="50000"/>
            <a:hueOff val="134164"/>
            <a:satOff val="-3267"/>
            <a:lumOff val="142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l" defTabSz="622300">
            <a:lnSpc>
              <a:spcPct val="90000"/>
            </a:lnSpc>
            <a:spcBef>
              <a:spcPct val="0"/>
            </a:spcBef>
            <a:spcAft>
              <a:spcPct val="35000"/>
            </a:spcAft>
            <a:buNone/>
          </a:pPr>
          <a:r>
            <a:rPr lang="en-MU" sz="1400" b="1" kern="1200">
              <a:solidFill>
                <a:schemeClr val="tx1"/>
              </a:solidFill>
            </a:rPr>
            <a:t>Deployment</a:t>
          </a:r>
          <a:endParaRPr lang="en-US" sz="1400" b="1" kern="1200">
            <a:solidFill>
              <a:schemeClr val="tx1"/>
            </a:solidFill>
          </a:endParaRPr>
        </a:p>
      </dsp:txBody>
      <dsp:txXfrm>
        <a:off x="7109791" y="0"/>
        <a:ext cx="1268285" cy="365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2DD8F-B4D1-43C1-B3E5-D654334BED61}">
      <dsp:nvSpPr>
        <dsp:cNvPr id="0" name=""/>
        <dsp:cNvSpPr/>
      </dsp:nvSpPr>
      <dsp:spPr>
        <a:xfrm>
          <a:off x="4550" y="0"/>
          <a:ext cx="2300221" cy="365125"/>
        </a:xfrm>
        <a:prstGeom prst="homePlat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baseline="0">
              <a:solidFill>
                <a:schemeClr val="bg2"/>
              </a:solidFill>
            </a:rPr>
            <a:t>Business Understanding</a:t>
          </a:r>
          <a:endParaRPr lang="en-US" sz="1300" b="1" kern="1200" baseline="0">
            <a:solidFill>
              <a:schemeClr val="bg2"/>
            </a:solidFill>
          </a:endParaRPr>
        </a:p>
      </dsp:txBody>
      <dsp:txXfrm>
        <a:off x="4550" y="0"/>
        <a:ext cx="2208940" cy="365125"/>
      </dsp:txXfrm>
    </dsp:sp>
    <dsp:sp modelId="{462C0322-45CD-4CB9-8E0F-3ACD1417978E}">
      <dsp:nvSpPr>
        <dsp:cNvPr id="0" name=""/>
        <dsp:cNvSpPr/>
      </dsp:nvSpPr>
      <dsp:spPr>
        <a:xfrm>
          <a:off x="1844727" y="0"/>
          <a:ext cx="2025069" cy="365125"/>
        </a:xfrm>
        <a:prstGeom prst="chevron">
          <a:avLst/>
        </a:prstGeom>
        <a:solidFill>
          <a:schemeClr val="accent1">
            <a:shade val="50000"/>
            <a:hueOff val="134164"/>
            <a:satOff val="-3267"/>
            <a:lumOff val="142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tx1"/>
              </a:solidFill>
            </a:rPr>
            <a:t>Data</a:t>
          </a:r>
          <a:r>
            <a:rPr lang="en-MU" sz="1300" b="1" kern="1200"/>
            <a:t> </a:t>
          </a:r>
          <a:r>
            <a:rPr lang="en-MU" sz="1300" b="1" kern="1200">
              <a:solidFill>
                <a:schemeClr val="tx1"/>
              </a:solidFill>
            </a:rPr>
            <a:t>Understanding</a:t>
          </a:r>
          <a:endParaRPr lang="en-US" sz="1300" b="1" kern="1200">
            <a:solidFill>
              <a:schemeClr val="tx1"/>
            </a:solidFill>
          </a:endParaRPr>
        </a:p>
      </dsp:txBody>
      <dsp:txXfrm>
        <a:off x="2027290" y="0"/>
        <a:ext cx="1659944" cy="365125"/>
      </dsp:txXfrm>
    </dsp:sp>
    <dsp:sp modelId="{9C882243-3D69-4B3F-83E5-DA5832789FBC}">
      <dsp:nvSpPr>
        <dsp:cNvPr id="0" name=""/>
        <dsp:cNvSpPr/>
      </dsp:nvSpPr>
      <dsp:spPr>
        <a:xfrm>
          <a:off x="3409752" y="0"/>
          <a:ext cx="1994177" cy="365125"/>
        </a:xfrm>
        <a:prstGeom prst="chevron">
          <a:avLst/>
        </a:prstGeom>
        <a:solidFill>
          <a:schemeClr val="accent1">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tx1"/>
              </a:solidFill>
            </a:rPr>
            <a:t>Data</a:t>
          </a:r>
          <a:r>
            <a:rPr lang="en-MU" sz="1300" b="1" kern="1200"/>
            <a:t> </a:t>
          </a:r>
          <a:r>
            <a:rPr lang="en-MU" sz="1300" b="1" kern="1200">
              <a:solidFill>
                <a:schemeClr val="tx1"/>
              </a:solidFill>
            </a:rPr>
            <a:t>Preparation</a:t>
          </a:r>
          <a:r>
            <a:rPr lang="en-MU" sz="1300" b="1" kern="1200"/>
            <a:t> </a:t>
          </a:r>
          <a:endParaRPr lang="en-US" sz="1300" b="1" kern="1200"/>
        </a:p>
      </dsp:txBody>
      <dsp:txXfrm>
        <a:off x="3592315" y="0"/>
        <a:ext cx="1629052" cy="365125"/>
      </dsp:txXfrm>
    </dsp:sp>
    <dsp:sp modelId="{B1F96693-6A5F-4D0C-B466-95500135CDC2}">
      <dsp:nvSpPr>
        <dsp:cNvPr id="0" name=""/>
        <dsp:cNvSpPr/>
      </dsp:nvSpPr>
      <dsp:spPr>
        <a:xfrm>
          <a:off x="4943885" y="0"/>
          <a:ext cx="1350989" cy="365125"/>
        </a:xfrm>
        <a:prstGeom prst="chevron">
          <a:avLst/>
        </a:prstGeom>
        <a:solidFill>
          <a:schemeClr val="accent1">
            <a:shade val="50000"/>
            <a:hueOff val="402493"/>
            <a:satOff val="-9802"/>
            <a:lumOff val="428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tx1"/>
              </a:solidFill>
            </a:rPr>
            <a:t>Modelling</a:t>
          </a:r>
          <a:endParaRPr lang="en-US" sz="1300" b="1" kern="1200">
            <a:solidFill>
              <a:schemeClr val="tx1"/>
            </a:solidFill>
          </a:endParaRPr>
        </a:p>
      </dsp:txBody>
      <dsp:txXfrm>
        <a:off x="5126448" y="0"/>
        <a:ext cx="985864" cy="365125"/>
      </dsp:txXfrm>
    </dsp:sp>
    <dsp:sp modelId="{78422493-CEEA-44AF-BB9A-4FA10D4D7752}">
      <dsp:nvSpPr>
        <dsp:cNvPr id="0" name=""/>
        <dsp:cNvSpPr/>
      </dsp:nvSpPr>
      <dsp:spPr>
        <a:xfrm>
          <a:off x="5834830" y="0"/>
          <a:ext cx="1552442" cy="365125"/>
        </a:xfrm>
        <a:prstGeom prst="chevron">
          <a:avLst/>
        </a:prstGeom>
        <a:solidFill>
          <a:schemeClr val="accent1">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l" defTabSz="622300">
            <a:lnSpc>
              <a:spcPct val="90000"/>
            </a:lnSpc>
            <a:spcBef>
              <a:spcPct val="0"/>
            </a:spcBef>
            <a:spcAft>
              <a:spcPct val="35000"/>
            </a:spcAft>
            <a:buNone/>
          </a:pPr>
          <a:r>
            <a:rPr lang="en-MU" sz="1400" b="1" kern="1200">
              <a:solidFill>
                <a:schemeClr val="tx1"/>
              </a:solidFill>
            </a:rPr>
            <a:t>Evaluation</a:t>
          </a:r>
          <a:endParaRPr lang="en-US" sz="1400" b="1" kern="1200">
            <a:solidFill>
              <a:schemeClr val="tx1"/>
            </a:solidFill>
          </a:endParaRPr>
        </a:p>
      </dsp:txBody>
      <dsp:txXfrm>
        <a:off x="6017393" y="0"/>
        <a:ext cx="1187317" cy="365125"/>
      </dsp:txXfrm>
    </dsp:sp>
    <dsp:sp modelId="{56FC87F8-F877-4C81-B1B0-F7FAAE152843}">
      <dsp:nvSpPr>
        <dsp:cNvPr id="0" name=""/>
        <dsp:cNvSpPr/>
      </dsp:nvSpPr>
      <dsp:spPr>
        <a:xfrm>
          <a:off x="6927228" y="0"/>
          <a:ext cx="1633410" cy="365125"/>
        </a:xfrm>
        <a:prstGeom prst="chevron">
          <a:avLst/>
        </a:prstGeom>
        <a:solidFill>
          <a:schemeClr val="accent1">
            <a:shade val="50000"/>
            <a:hueOff val="134164"/>
            <a:satOff val="-3267"/>
            <a:lumOff val="142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l" defTabSz="622300">
            <a:lnSpc>
              <a:spcPct val="90000"/>
            </a:lnSpc>
            <a:spcBef>
              <a:spcPct val="0"/>
            </a:spcBef>
            <a:spcAft>
              <a:spcPct val="35000"/>
            </a:spcAft>
            <a:buNone/>
          </a:pPr>
          <a:r>
            <a:rPr lang="en-MU" sz="1400" b="1" kern="1200">
              <a:solidFill>
                <a:schemeClr val="tx1"/>
              </a:solidFill>
            </a:rPr>
            <a:t>Deployment</a:t>
          </a:r>
          <a:endParaRPr lang="en-US" sz="1400" b="1" kern="1200">
            <a:solidFill>
              <a:schemeClr val="tx1"/>
            </a:solidFill>
          </a:endParaRPr>
        </a:p>
      </dsp:txBody>
      <dsp:txXfrm>
        <a:off x="7109791" y="0"/>
        <a:ext cx="1268285" cy="365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2DD8F-B4D1-43C1-B3E5-D654334BED61}">
      <dsp:nvSpPr>
        <dsp:cNvPr id="0" name=""/>
        <dsp:cNvSpPr/>
      </dsp:nvSpPr>
      <dsp:spPr>
        <a:xfrm>
          <a:off x="4550" y="0"/>
          <a:ext cx="2300221" cy="365125"/>
        </a:xfrm>
        <a:prstGeom prst="homePlat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baseline="0">
              <a:solidFill>
                <a:schemeClr val="bg2"/>
              </a:solidFill>
            </a:rPr>
            <a:t>Business Understanding</a:t>
          </a:r>
          <a:endParaRPr lang="en-US" sz="1300" b="1" kern="1200" baseline="0">
            <a:solidFill>
              <a:schemeClr val="bg2"/>
            </a:solidFill>
          </a:endParaRPr>
        </a:p>
      </dsp:txBody>
      <dsp:txXfrm>
        <a:off x="4550" y="0"/>
        <a:ext cx="2208940" cy="365125"/>
      </dsp:txXfrm>
    </dsp:sp>
    <dsp:sp modelId="{462C0322-45CD-4CB9-8E0F-3ACD1417978E}">
      <dsp:nvSpPr>
        <dsp:cNvPr id="0" name=""/>
        <dsp:cNvSpPr/>
      </dsp:nvSpPr>
      <dsp:spPr>
        <a:xfrm>
          <a:off x="1844727" y="0"/>
          <a:ext cx="2025069" cy="365125"/>
        </a:xfrm>
        <a:prstGeom prst="chevron">
          <a:avLst/>
        </a:prstGeom>
        <a:solidFill>
          <a:schemeClr val="accent1">
            <a:shade val="50000"/>
            <a:hueOff val="134164"/>
            <a:satOff val="-3267"/>
            <a:lumOff val="142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tx1"/>
              </a:solidFill>
            </a:rPr>
            <a:t>Data</a:t>
          </a:r>
          <a:r>
            <a:rPr lang="en-MU" sz="1300" b="1" kern="1200"/>
            <a:t> </a:t>
          </a:r>
          <a:r>
            <a:rPr lang="en-MU" sz="1300" b="1" kern="1200">
              <a:solidFill>
                <a:schemeClr val="tx1"/>
              </a:solidFill>
            </a:rPr>
            <a:t>Understanding</a:t>
          </a:r>
          <a:endParaRPr lang="en-US" sz="1300" b="1" kern="1200">
            <a:solidFill>
              <a:schemeClr val="tx1"/>
            </a:solidFill>
          </a:endParaRPr>
        </a:p>
      </dsp:txBody>
      <dsp:txXfrm>
        <a:off x="2027290" y="0"/>
        <a:ext cx="1659944" cy="365125"/>
      </dsp:txXfrm>
    </dsp:sp>
    <dsp:sp modelId="{9C882243-3D69-4B3F-83E5-DA5832789FBC}">
      <dsp:nvSpPr>
        <dsp:cNvPr id="0" name=""/>
        <dsp:cNvSpPr/>
      </dsp:nvSpPr>
      <dsp:spPr>
        <a:xfrm>
          <a:off x="3409752" y="0"/>
          <a:ext cx="1994177" cy="365125"/>
        </a:xfrm>
        <a:prstGeom prst="chevron">
          <a:avLst/>
        </a:prstGeom>
        <a:solidFill>
          <a:schemeClr val="accent1">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tx1"/>
              </a:solidFill>
            </a:rPr>
            <a:t>Data</a:t>
          </a:r>
          <a:r>
            <a:rPr lang="en-MU" sz="1300" b="1" kern="1200"/>
            <a:t> </a:t>
          </a:r>
          <a:r>
            <a:rPr lang="en-MU" sz="1300" b="1" kern="1200">
              <a:solidFill>
                <a:schemeClr val="tx1"/>
              </a:solidFill>
            </a:rPr>
            <a:t>Preparation</a:t>
          </a:r>
          <a:r>
            <a:rPr lang="en-MU" sz="1300" b="1" kern="1200"/>
            <a:t> </a:t>
          </a:r>
          <a:endParaRPr lang="en-US" sz="1300" b="1" kern="1200"/>
        </a:p>
      </dsp:txBody>
      <dsp:txXfrm>
        <a:off x="3592315" y="0"/>
        <a:ext cx="1629052" cy="365125"/>
      </dsp:txXfrm>
    </dsp:sp>
    <dsp:sp modelId="{B1F96693-6A5F-4D0C-B466-95500135CDC2}">
      <dsp:nvSpPr>
        <dsp:cNvPr id="0" name=""/>
        <dsp:cNvSpPr/>
      </dsp:nvSpPr>
      <dsp:spPr>
        <a:xfrm>
          <a:off x="4943885" y="0"/>
          <a:ext cx="1350989" cy="365125"/>
        </a:xfrm>
        <a:prstGeom prst="chevron">
          <a:avLst/>
        </a:prstGeom>
        <a:solidFill>
          <a:schemeClr val="accent1">
            <a:shade val="50000"/>
            <a:hueOff val="402493"/>
            <a:satOff val="-9802"/>
            <a:lumOff val="428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tx1"/>
              </a:solidFill>
            </a:rPr>
            <a:t>Modelling</a:t>
          </a:r>
          <a:endParaRPr lang="en-US" sz="1300" b="1" kern="1200">
            <a:solidFill>
              <a:schemeClr val="tx1"/>
            </a:solidFill>
          </a:endParaRPr>
        </a:p>
      </dsp:txBody>
      <dsp:txXfrm>
        <a:off x="5126448" y="0"/>
        <a:ext cx="985864" cy="365125"/>
      </dsp:txXfrm>
    </dsp:sp>
    <dsp:sp modelId="{78422493-CEEA-44AF-BB9A-4FA10D4D7752}">
      <dsp:nvSpPr>
        <dsp:cNvPr id="0" name=""/>
        <dsp:cNvSpPr/>
      </dsp:nvSpPr>
      <dsp:spPr>
        <a:xfrm>
          <a:off x="5834830" y="0"/>
          <a:ext cx="1552442" cy="365125"/>
        </a:xfrm>
        <a:prstGeom prst="chevron">
          <a:avLst/>
        </a:prstGeom>
        <a:solidFill>
          <a:schemeClr val="accent1">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l" defTabSz="622300">
            <a:lnSpc>
              <a:spcPct val="90000"/>
            </a:lnSpc>
            <a:spcBef>
              <a:spcPct val="0"/>
            </a:spcBef>
            <a:spcAft>
              <a:spcPct val="35000"/>
            </a:spcAft>
            <a:buNone/>
          </a:pPr>
          <a:r>
            <a:rPr lang="en-MU" sz="1400" b="1" kern="1200">
              <a:solidFill>
                <a:schemeClr val="tx1"/>
              </a:solidFill>
            </a:rPr>
            <a:t>Evaluation</a:t>
          </a:r>
          <a:endParaRPr lang="en-US" sz="1400" b="1" kern="1200">
            <a:solidFill>
              <a:schemeClr val="tx1"/>
            </a:solidFill>
          </a:endParaRPr>
        </a:p>
      </dsp:txBody>
      <dsp:txXfrm>
        <a:off x="6017393" y="0"/>
        <a:ext cx="1187317" cy="365125"/>
      </dsp:txXfrm>
    </dsp:sp>
    <dsp:sp modelId="{56FC87F8-F877-4C81-B1B0-F7FAAE152843}">
      <dsp:nvSpPr>
        <dsp:cNvPr id="0" name=""/>
        <dsp:cNvSpPr/>
      </dsp:nvSpPr>
      <dsp:spPr>
        <a:xfrm>
          <a:off x="6927228" y="0"/>
          <a:ext cx="1633410" cy="365125"/>
        </a:xfrm>
        <a:prstGeom prst="chevron">
          <a:avLst/>
        </a:prstGeom>
        <a:solidFill>
          <a:schemeClr val="accent1">
            <a:shade val="50000"/>
            <a:hueOff val="134164"/>
            <a:satOff val="-3267"/>
            <a:lumOff val="142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l" defTabSz="622300">
            <a:lnSpc>
              <a:spcPct val="90000"/>
            </a:lnSpc>
            <a:spcBef>
              <a:spcPct val="0"/>
            </a:spcBef>
            <a:spcAft>
              <a:spcPct val="35000"/>
            </a:spcAft>
            <a:buNone/>
          </a:pPr>
          <a:r>
            <a:rPr lang="en-MU" sz="1400" b="1" kern="1200">
              <a:solidFill>
                <a:schemeClr val="tx1"/>
              </a:solidFill>
            </a:rPr>
            <a:t>Deployment</a:t>
          </a:r>
          <a:endParaRPr lang="en-US" sz="1400" b="1" kern="1200">
            <a:solidFill>
              <a:schemeClr val="tx1"/>
            </a:solidFill>
          </a:endParaRPr>
        </a:p>
      </dsp:txBody>
      <dsp:txXfrm>
        <a:off x="7109791" y="0"/>
        <a:ext cx="1268285" cy="3651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2DD8F-B4D1-43C1-B3E5-D654334BED61}">
      <dsp:nvSpPr>
        <dsp:cNvPr id="0" name=""/>
        <dsp:cNvSpPr/>
      </dsp:nvSpPr>
      <dsp:spPr>
        <a:xfrm>
          <a:off x="16580" y="0"/>
          <a:ext cx="2300221" cy="365125"/>
        </a:xfrm>
        <a:prstGeom prst="homePlat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baseline="0">
              <a:solidFill>
                <a:schemeClr val="bg2"/>
              </a:solidFill>
            </a:rPr>
            <a:t>Business Understanding</a:t>
          </a:r>
          <a:endParaRPr lang="en-US" sz="1300" b="1" kern="1200" baseline="0">
            <a:solidFill>
              <a:schemeClr val="bg2"/>
            </a:solidFill>
          </a:endParaRPr>
        </a:p>
      </dsp:txBody>
      <dsp:txXfrm>
        <a:off x="16580" y="0"/>
        <a:ext cx="2208940" cy="365125"/>
      </dsp:txXfrm>
    </dsp:sp>
    <dsp:sp modelId="{462C0322-45CD-4CB9-8E0F-3ACD1417978E}">
      <dsp:nvSpPr>
        <dsp:cNvPr id="0" name=""/>
        <dsp:cNvSpPr/>
      </dsp:nvSpPr>
      <dsp:spPr>
        <a:xfrm>
          <a:off x="1844727" y="0"/>
          <a:ext cx="2025069"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bg2"/>
              </a:solidFill>
            </a:rPr>
            <a:t>Data Understanding</a:t>
          </a:r>
          <a:endParaRPr lang="en-US" sz="1300" b="1" kern="1200">
            <a:solidFill>
              <a:schemeClr val="bg2"/>
            </a:solidFill>
          </a:endParaRPr>
        </a:p>
      </dsp:txBody>
      <dsp:txXfrm>
        <a:off x="2027290" y="0"/>
        <a:ext cx="1659944" cy="365125"/>
      </dsp:txXfrm>
    </dsp:sp>
    <dsp:sp modelId="{9C882243-3D69-4B3F-83E5-DA5832789FBC}">
      <dsp:nvSpPr>
        <dsp:cNvPr id="0" name=""/>
        <dsp:cNvSpPr/>
      </dsp:nvSpPr>
      <dsp:spPr>
        <a:xfrm>
          <a:off x="3409752" y="0"/>
          <a:ext cx="1994177" cy="365125"/>
        </a:xfrm>
        <a:prstGeom prst="chevron">
          <a:avLst/>
        </a:prstGeom>
        <a:solidFill>
          <a:schemeClr val="accent1">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tx1"/>
              </a:solidFill>
            </a:rPr>
            <a:t>Data</a:t>
          </a:r>
          <a:r>
            <a:rPr lang="en-MU" sz="1300" b="1" kern="1200"/>
            <a:t> </a:t>
          </a:r>
          <a:r>
            <a:rPr lang="en-MU" sz="1300" b="1" kern="1200">
              <a:solidFill>
                <a:schemeClr val="tx1"/>
              </a:solidFill>
            </a:rPr>
            <a:t>Preparation</a:t>
          </a:r>
          <a:r>
            <a:rPr lang="en-MU" sz="1300" b="1" kern="1200"/>
            <a:t> </a:t>
          </a:r>
          <a:endParaRPr lang="en-US" sz="1300" b="1" kern="1200"/>
        </a:p>
      </dsp:txBody>
      <dsp:txXfrm>
        <a:off x="3592315" y="0"/>
        <a:ext cx="1629052" cy="365125"/>
      </dsp:txXfrm>
    </dsp:sp>
    <dsp:sp modelId="{B1F96693-6A5F-4D0C-B466-95500135CDC2}">
      <dsp:nvSpPr>
        <dsp:cNvPr id="0" name=""/>
        <dsp:cNvSpPr/>
      </dsp:nvSpPr>
      <dsp:spPr>
        <a:xfrm>
          <a:off x="4943885" y="0"/>
          <a:ext cx="1350989" cy="365125"/>
        </a:xfrm>
        <a:prstGeom prst="chevron">
          <a:avLst/>
        </a:prstGeom>
        <a:solidFill>
          <a:schemeClr val="accent1">
            <a:shade val="50000"/>
            <a:hueOff val="402493"/>
            <a:satOff val="-9802"/>
            <a:lumOff val="428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tx1"/>
              </a:solidFill>
            </a:rPr>
            <a:t>Modelling</a:t>
          </a:r>
          <a:endParaRPr lang="en-US" sz="1300" b="1" kern="1200">
            <a:solidFill>
              <a:schemeClr val="tx1"/>
            </a:solidFill>
          </a:endParaRPr>
        </a:p>
      </dsp:txBody>
      <dsp:txXfrm>
        <a:off x="5126448" y="0"/>
        <a:ext cx="985864" cy="365125"/>
      </dsp:txXfrm>
    </dsp:sp>
    <dsp:sp modelId="{78422493-CEEA-44AF-BB9A-4FA10D4D7752}">
      <dsp:nvSpPr>
        <dsp:cNvPr id="0" name=""/>
        <dsp:cNvSpPr/>
      </dsp:nvSpPr>
      <dsp:spPr>
        <a:xfrm>
          <a:off x="5834830" y="0"/>
          <a:ext cx="1552442" cy="365125"/>
        </a:xfrm>
        <a:prstGeom prst="chevron">
          <a:avLst/>
        </a:prstGeom>
        <a:solidFill>
          <a:schemeClr val="accent1">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l" defTabSz="622300">
            <a:lnSpc>
              <a:spcPct val="90000"/>
            </a:lnSpc>
            <a:spcBef>
              <a:spcPct val="0"/>
            </a:spcBef>
            <a:spcAft>
              <a:spcPct val="35000"/>
            </a:spcAft>
            <a:buNone/>
          </a:pPr>
          <a:r>
            <a:rPr lang="en-MU" sz="1400" b="1" kern="1200">
              <a:solidFill>
                <a:schemeClr val="tx1"/>
              </a:solidFill>
            </a:rPr>
            <a:t>Evaluation</a:t>
          </a:r>
          <a:endParaRPr lang="en-US" sz="1400" b="1" kern="1200">
            <a:solidFill>
              <a:schemeClr val="tx1"/>
            </a:solidFill>
          </a:endParaRPr>
        </a:p>
      </dsp:txBody>
      <dsp:txXfrm>
        <a:off x="6017393" y="0"/>
        <a:ext cx="1187317" cy="365125"/>
      </dsp:txXfrm>
    </dsp:sp>
    <dsp:sp modelId="{56FC87F8-F877-4C81-B1B0-F7FAAE152843}">
      <dsp:nvSpPr>
        <dsp:cNvPr id="0" name=""/>
        <dsp:cNvSpPr/>
      </dsp:nvSpPr>
      <dsp:spPr>
        <a:xfrm>
          <a:off x="6927228" y="0"/>
          <a:ext cx="1633410" cy="365125"/>
        </a:xfrm>
        <a:prstGeom prst="chevron">
          <a:avLst/>
        </a:prstGeom>
        <a:solidFill>
          <a:schemeClr val="accent1">
            <a:shade val="50000"/>
            <a:hueOff val="134164"/>
            <a:satOff val="-3267"/>
            <a:lumOff val="142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l" defTabSz="622300">
            <a:lnSpc>
              <a:spcPct val="90000"/>
            </a:lnSpc>
            <a:spcBef>
              <a:spcPct val="0"/>
            </a:spcBef>
            <a:spcAft>
              <a:spcPct val="35000"/>
            </a:spcAft>
            <a:buNone/>
          </a:pPr>
          <a:r>
            <a:rPr lang="en-MU" sz="1400" b="1" kern="1200">
              <a:solidFill>
                <a:schemeClr val="tx1"/>
              </a:solidFill>
            </a:rPr>
            <a:t>Deployment</a:t>
          </a:r>
          <a:endParaRPr lang="en-US" sz="1400" b="1" kern="1200">
            <a:solidFill>
              <a:schemeClr val="tx1"/>
            </a:solidFill>
          </a:endParaRPr>
        </a:p>
      </dsp:txBody>
      <dsp:txXfrm>
        <a:off x="7109791" y="0"/>
        <a:ext cx="1268285" cy="3651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2DD8F-B4D1-43C1-B3E5-D654334BED61}">
      <dsp:nvSpPr>
        <dsp:cNvPr id="0" name=""/>
        <dsp:cNvSpPr/>
      </dsp:nvSpPr>
      <dsp:spPr>
        <a:xfrm>
          <a:off x="4550" y="0"/>
          <a:ext cx="2300221" cy="365125"/>
        </a:xfrm>
        <a:prstGeom prst="homePlat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baseline="0">
              <a:solidFill>
                <a:schemeClr val="bg2"/>
              </a:solidFill>
            </a:rPr>
            <a:t>Business Understanding</a:t>
          </a:r>
          <a:endParaRPr lang="en-US" sz="1300" b="1" kern="1200" baseline="0">
            <a:solidFill>
              <a:schemeClr val="bg2"/>
            </a:solidFill>
          </a:endParaRPr>
        </a:p>
      </dsp:txBody>
      <dsp:txXfrm>
        <a:off x="4550" y="0"/>
        <a:ext cx="2208940" cy="365125"/>
      </dsp:txXfrm>
    </dsp:sp>
    <dsp:sp modelId="{462C0322-45CD-4CB9-8E0F-3ACD1417978E}">
      <dsp:nvSpPr>
        <dsp:cNvPr id="0" name=""/>
        <dsp:cNvSpPr/>
      </dsp:nvSpPr>
      <dsp:spPr>
        <a:xfrm>
          <a:off x="1844727" y="0"/>
          <a:ext cx="2025069"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bg2"/>
              </a:solidFill>
            </a:rPr>
            <a:t>Data Understanding</a:t>
          </a:r>
          <a:endParaRPr lang="en-US" sz="1300" b="1" kern="1200">
            <a:solidFill>
              <a:schemeClr val="bg2"/>
            </a:solidFill>
          </a:endParaRPr>
        </a:p>
      </dsp:txBody>
      <dsp:txXfrm>
        <a:off x="2027290" y="0"/>
        <a:ext cx="1659944" cy="365125"/>
      </dsp:txXfrm>
    </dsp:sp>
    <dsp:sp modelId="{9C882243-3D69-4B3F-83E5-DA5832789FBC}">
      <dsp:nvSpPr>
        <dsp:cNvPr id="0" name=""/>
        <dsp:cNvSpPr/>
      </dsp:nvSpPr>
      <dsp:spPr>
        <a:xfrm>
          <a:off x="3409752" y="0"/>
          <a:ext cx="1994177"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bg2"/>
              </a:solidFill>
            </a:rPr>
            <a:t>Data Preparation </a:t>
          </a:r>
          <a:endParaRPr lang="en-US" sz="1300" b="1" kern="1200">
            <a:solidFill>
              <a:schemeClr val="bg2"/>
            </a:solidFill>
          </a:endParaRPr>
        </a:p>
      </dsp:txBody>
      <dsp:txXfrm>
        <a:off x="3592315" y="0"/>
        <a:ext cx="1629052" cy="365125"/>
      </dsp:txXfrm>
    </dsp:sp>
    <dsp:sp modelId="{B1F96693-6A5F-4D0C-B466-95500135CDC2}">
      <dsp:nvSpPr>
        <dsp:cNvPr id="0" name=""/>
        <dsp:cNvSpPr/>
      </dsp:nvSpPr>
      <dsp:spPr>
        <a:xfrm>
          <a:off x="4943885" y="0"/>
          <a:ext cx="1350989" cy="365125"/>
        </a:xfrm>
        <a:prstGeom prst="chevron">
          <a:avLst/>
        </a:prstGeom>
        <a:solidFill>
          <a:schemeClr val="accent1">
            <a:shade val="50000"/>
            <a:hueOff val="402493"/>
            <a:satOff val="-9802"/>
            <a:lumOff val="428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tx1"/>
              </a:solidFill>
            </a:rPr>
            <a:t>Modelling</a:t>
          </a:r>
          <a:endParaRPr lang="en-US" sz="1300" b="1" kern="1200">
            <a:solidFill>
              <a:schemeClr val="tx1"/>
            </a:solidFill>
          </a:endParaRPr>
        </a:p>
      </dsp:txBody>
      <dsp:txXfrm>
        <a:off x="5126448" y="0"/>
        <a:ext cx="985864" cy="365125"/>
      </dsp:txXfrm>
    </dsp:sp>
    <dsp:sp modelId="{78422493-CEEA-44AF-BB9A-4FA10D4D7752}">
      <dsp:nvSpPr>
        <dsp:cNvPr id="0" name=""/>
        <dsp:cNvSpPr/>
      </dsp:nvSpPr>
      <dsp:spPr>
        <a:xfrm>
          <a:off x="5834830" y="0"/>
          <a:ext cx="1552442" cy="365125"/>
        </a:xfrm>
        <a:prstGeom prst="chevron">
          <a:avLst/>
        </a:prstGeom>
        <a:solidFill>
          <a:schemeClr val="accent1">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l" defTabSz="622300">
            <a:lnSpc>
              <a:spcPct val="90000"/>
            </a:lnSpc>
            <a:spcBef>
              <a:spcPct val="0"/>
            </a:spcBef>
            <a:spcAft>
              <a:spcPct val="35000"/>
            </a:spcAft>
            <a:buNone/>
          </a:pPr>
          <a:r>
            <a:rPr lang="en-MU" sz="1400" b="1" kern="1200">
              <a:solidFill>
                <a:schemeClr val="tx1"/>
              </a:solidFill>
            </a:rPr>
            <a:t>Evaluation</a:t>
          </a:r>
          <a:endParaRPr lang="en-US" sz="1400" b="1" kern="1200">
            <a:solidFill>
              <a:schemeClr val="tx1"/>
            </a:solidFill>
          </a:endParaRPr>
        </a:p>
      </dsp:txBody>
      <dsp:txXfrm>
        <a:off x="6017393" y="0"/>
        <a:ext cx="1187317" cy="365125"/>
      </dsp:txXfrm>
    </dsp:sp>
    <dsp:sp modelId="{56FC87F8-F877-4C81-B1B0-F7FAAE152843}">
      <dsp:nvSpPr>
        <dsp:cNvPr id="0" name=""/>
        <dsp:cNvSpPr/>
      </dsp:nvSpPr>
      <dsp:spPr>
        <a:xfrm>
          <a:off x="6927228" y="0"/>
          <a:ext cx="1633410" cy="365125"/>
        </a:xfrm>
        <a:prstGeom prst="chevron">
          <a:avLst/>
        </a:prstGeom>
        <a:solidFill>
          <a:schemeClr val="accent1">
            <a:shade val="50000"/>
            <a:hueOff val="134164"/>
            <a:satOff val="-3267"/>
            <a:lumOff val="142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l" defTabSz="622300">
            <a:lnSpc>
              <a:spcPct val="90000"/>
            </a:lnSpc>
            <a:spcBef>
              <a:spcPct val="0"/>
            </a:spcBef>
            <a:spcAft>
              <a:spcPct val="35000"/>
            </a:spcAft>
            <a:buNone/>
          </a:pPr>
          <a:r>
            <a:rPr lang="en-MU" sz="1400" b="1" kern="1200">
              <a:solidFill>
                <a:schemeClr val="tx1"/>
              </a:solidFill>
            </a:rPr>
            <a:t>Deployment</a:t>
          </a:r>
          <a:endParaRPr lang="en-US" sz="1400" b="1" kern="1200">
            <a:solidFill>
              <a:schemeClr val="tx1"/>
            </a:solidFill>
          </a:endParaRPr>
        </a:p>
      </dsp:txBody>
      <dsp:txXfrm>
        <a:off x="7109791" y="0"/>
        <a:ext cx="1268285" cy="3651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2DD8F-B4D1-43C1-B3E5-D654334BED61}">
      <dsp:nvSpPr>
        <dsp:cNvPr id="0" name=""/>
        <dsp:cNvSpPr/>
      </dsp:nvSpPr>
      <dsp:spPr>
        <a:xfrm>
          <a:off x="4550" y="0"/>
          <a:ext cx="2300221" cy="365125"/>
        </a:xfrm>
        <a:prstGeom prst="homePlat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baseline="0">
              <a:solidFill>
                <a:schemeClr val="bg2"/>
              </a:solidFill>
            </a:rPr>
            <a:t>Business Understanding</a:t>
          </a:r>
          <a:endParaRPr lang="en-US" sz="1300" b="1" kern="1200" baseline="0">
            <a:solidFill>
              <a:schemeClr val="bg2"/>
            </a:solidFill>
          </a:endParaRPr>
        </a:p>
      </dsp:txBody>
      <dsp:txXfrm>
        <a:off x="4550" y="0"/>
        <a:ext cx="2208940" cy="365125"/>
      </dsp:txXfrm>
    </dsp:sp>
    <dsp:sp modelId="{462C0322-45CD-4CB9-8E0F-3ACD1417978E}">
      <dsp:nvSpPr>
        <dsp:cNvPr id="0" name=""/>
        <dsp:cNvSpPr/>
      </dsp:nvSpPr>
      <dsp:spPr>
        <a:xfrm>
          <a:off x="1844727" y="0"/>
          <a:ext cx="2025069"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bg2"/>
              </a:solidFill>
            </a:rPr>
            <a:t>Data Understanding</a:t>
          </a:r>
          <a:endParaRPr lang="en-US" sz="1300" b="1" kern="1200">
            <a:solidFill>
              <a:schemeClr val="bg2"/>
            </a:solidFill>
          </a:endParaRPr>
        </a:p>
      </dsp:txBody>
      <dsp:txXfrm>
        <a:off x="2027290" y="0"/>
        <a:ext cx="1659944" cy="365125"/>
      </dsp:txXfrm>
    </dsp:sp>
    <dsp:sp modelId="{9C882243-3D69-4B3F-83E5-DA5832789FBC}">
      <dsp:nvSpPr>
        <dsp:cNvPr id="0" name=""/>
        <dsp:cNvSpPr/>
      </dsp:nvSpPr>
      <dsp:spPr>
        <a:xfrm>
          <a:off x="3409752" y="0"/>
          <a:ext cx="1994177"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bg2"/>
              </a:solidFill>
            </a:rPr>
            <a:t>Data Preparation </a:t>
          </a:r>
          <a:endParaRPr lang="en-US" sz="1300" b="1" kern="1200">
            <a:solidFill>
              <a:schemeClr val="bg2"/>
            </a:solidFill>
          </a:endParaRPr>
        </a:p>
      </dsp:txBody>
      <dsp:txXfrm>
        <a:off x="3592315" y="0"/>
        <a:ext cx="1629052" cy="365125"/>
      </dsp:txXfrm>
    </dsp:sp>
    <dsp:sp modelId="{B1F96693-6A5F-4D0C-B466-95500135CDC2}">
      <dsp:nvSpPr>
        <dsp:cNvPr id="0" name=""/>
        <dsp:cNvSpPr/>
      </dsp:nvSpPr>
      <dsp:spPr>
        <a:xfrm>
          <a:off x="4943885" y="0"/>
          <a:ext cx="1350989" cy="365125"/>
        </a:xfrm>
        <a:prstGeom prst="chevron">
          <a:avLst/>
        </a:prstGeom>
        <a:solidFill>
          <a:schemeClr val="accent1">
            <a:shade val="50000"/>
            <a:hueOff val="402493"/>
            <a:satOff val="-9802"/>
            <a:lumOff val="428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tx1"/>
              </a:solidFill>
            </a:rPr>
            <a:t>Modelling</a:t>
          </a:r>
          <a:endParaRPr lang="en-US" sz="1300" b="1" kern="1200">
            <a:solidFill>
              <a:schemeClr val="tx1"/>
            </a:solidFill>
          </a:endParaRPr>
        </a:p>
      </dsp:txBody>
      <dsp:txXfrm>
        <a:off x="5126448" y="0"/>
        <a:ext cx="985864" cy="365125"/>
      </dsp:txXfrm>
    </dsp:sp>
    <dsp:sp modelId="{78422493-CEEA-44AF-BB9A-4FA10D4D7752}">
      <dsp:nvSpPr>
        <dsp:cNvPr id="0" name=""/>
        <dsp:cNvSpPr/>
      </dsp:nvSpPr>
      <dsp:spPr>
        <a:xfrm>
          <a:off x="5834830" y="0"/>
          <a:ext cx="1552442" cy="365125"/>
        </a:xfrm>
        <a:prstGeom prst="chevron">
          <a:avLst/>
        </a:prstGeom>
        <a:solidFill>
          <a:schemeClr val="accent1">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l" defTabSz="622300">
            <a:lnSpc>
              <a:spcPct val="90000"/>
            </a:lnSpc>
            <a:spcBef>
              <a:spcPct val="0"/>
            </a:spcBef>
            <a:spcAft>
              <a:spcPct val="35000"/>
            </a:spcAft>
            <a:buNone/>
          </a:pPr>
          <a:r>
            <a:rPr lang="en-MU" sz="1400" b="1" kern="1200">
              <a:solidFill>
                <a:schemeClr val="tx1"/>
              </a:solidFill>
            </a:rPr>
            <a:t>Evaluation</a:t>
          </a:r>
          <a:endParaRPr lang="en-US" sz="1400" b="1" kern="1200">
            <a:solidFill>
              <a:schemeClr val="tx1"/>
            </a:solidFill>
          </a:endParaRPr>
        </a:p>
      </dsp:txBody>
      <dsp:txXfrm>
        <a:off x="6017393" y="0"/>
        <a:ext cx="1187317" cy="365125"/>
      </dsp:txXfrm>
    </dsp:sp>
    <dsp:sp modelId="{56FC87F8-F877-4C81-B1B0-F7FAAE152843}">
      <dsp:nvSpPr>
        <dsp:cNvPr id="0" name=""/>
        <dsp:cNvSpPr/>
      </dsp:nvSpPr>
      <dsp:spPr>
        <a:xfrm>
          <a:off x="6927228" y="0"/>
          <a:ext cx="1633410" cy="365125"/>
        </a:xfrm>
        <a:prstGeom prst="chevron">
          <a:avLst/>
        </a:prstGeom>
        <a:solidFill>
          <a:schemeClr val="accent1">
            <a:shade val="50000"/>
            <a:hueOff val="134164"/>
            <a:satOff val="-3267"/>
            <a:lumOff val="142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l" defTabSz="622300">
            <a:lnSpc>
              <a:spcPct val="90000"/>
            </a:lnSpc>
            <a:spcBef>
              <a:spcPct val="0"/>
            </a:spcBef>
            <a:spcAft>
              <a:spcPct val="35000"/>
            </a:spcAft>
            <a:buNone/>
          </a:pPr>
          <a:r>
            <a:rPr lang="en-MU" sz="1400" b="1" kern="1200">
              <a:solidFill>
                <a:schemeClr val="tx1"/>
              </a:solidFill>
            </a:rPr>
            <a:t>Deployment</a:t>
          </a:r>
          <a:endParaRPr lang="en-US" sz="1400" b="1" kern="1200">
            <a:solidFill>
              <a:schemeClr val="tx1"/>
            </a:solidFill>
          </a:endParaRPr>
        </a:p>
      </dsp:txBody>
      <dsp:txXfrm>
        <a:off x="7109791" y="0"/>
        <a:ext cx="1268285" cy="3651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2DD8F-B4D1-43C1-B3E5-D654334BED61}">
      <dsp:nvSpPr>
        <dsp:cNvPr id="0" name=""/>
        <dsp:cNvSpPr/>
      </dsp:nvSpPr>
      <dsp:spPr>
        <a:xfrm>
          <a:off x="4550" y="0"/>
          <a:ext cx="2300221" cy="365125"/>
        </a:xfrm>
        <a:prstGeom prst="homePlat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baseline="0">
              <a:solidFill>
                <a:schemeClr val="bg2"/>
              </a:solidFill>
            </a:rPr>
            <a:t>Business Understanding</a:t>
          </a:r>
          <a:endParaRPr lang="en-US" sz="1300" b="1" kern="1200" baseline="0">
            <a:solidFill>
              <a:schemeClr val="bg2"/>
            </a:solidFill>
          </a:endParaRPr>
        </a:p>
      </dsp:txBody>
      <dsp:txXfrm>
        <a:off x="4550" y="0"/>
        <a:ext cx="2208940" cy="365125"/>
      </dsp:txXfrm>
    </dsp:sp>
    <dsp:sp modelId="{462C0322-45CD-4CB9-8E0F-3ACD1417978E}">
      <dsp:nvSpPr>
        <dsp:cNvPr id="0" name=""/>
        <dsp:cNvSpPr/>
      </dsp:nvSpPr>
      <dsp:spPr>
        <a:xfrm>
          <a:off x="1844727" y="0"/>
          <a:ext cx="2025069"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bg2"/>
              </a:solidFill>
            </a:rPr>
            <a:t>Data Understanding</a:t>
          </a:r>
          <a:endParaRPr lang="en-US" sz="1300" b="1" kern="1200">
            <a:solidFill>
              <a:schemeClr val="bg2"/>
            </a:solidFill>
          </a:endParaRPr>
        </a:p>
      </dsp:txBody>
      <dsp:txXfrm>
        <a:off x="2027290" y="0"/>
        <a:ext cx="1659944" cy="365125"/>
      </dsp:txXfrm>
    </dsp:sp>
    <dsp:sp modelId="{9C882243-3D69-4B3F-83E5-DA5832789FBC}">
      <dsp:nvSpPr>
        <dsp:cNvPr id="0" name=""/>
        <dsp:cNvSpPr/>
      </dsp:nvSpPr>
      <dsp:spPr>
        <a:xfrm>
          <a:off x="3409752" y="0"/>
          <a:ext cx="1994177"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bg2"/>
              </a:solidFill>
            </a:rPr>
            <a:t>Data Preparation </a:t>
          </a:r>
          <a:endParaRPr lang="en-US" sz="1300" b="1" kern="1200">
            <a:solidFill>
              <a:schemeClr val="bg2"/>
            </a:solidFill>
          </a:endParaRPr>
        </a:p>
      </dsp:txBody>
      <dsp:txXfrm>
        <a:off x="3592315" y="0"/>
        <a:ext cx="1629052" cy="365125"/>
      </dsp:txXfrm>
    </dsp:sp>
    <dsp:sp modelId="{B1F96693-6A5F-4D0C-B466-95500135CDC2}">
      <dsp:nvSpPr>
        <dsp:cNvPr id="0" name=""/>
        <dsp:cNvSpPr/>
      </dsp:nvSpPr>
      <dsp:spPr>
        <a:xfrm>
          <a:off x="4943885" y="0"/>
          <a:ext cx="1350989"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bg2"/>
              </a:solidFill>
            </a:rPr>
            <a:t>Modelling</a:t>
          </a:r>
          <a:endParaRPr lang="en-US" sz="1300" b="1" kern="1200">
            <a:solidFill>
              <a:schemeClr val="bg2"/>
            </a:solidFill>
          </a:endParaRPr>
        </a:p>
      </dsp:txBody>
      <dsp:txXfrm>
        <a:off x="5126448" y="0"/>
        <a:ext cx="985864" cy="365125"/>
      </dsp:txXfrm>
    </dsp:sp>
    <dsp:sp modelId="{78422493-CEEA-44AF-BB9A-4FA10D4D7752}">
      <dsp:nvSpPr>
        <dsp:cNvPr id="0" name=""/>
        <dsp:cNvSpPr/>
      </dsp:nvSpPr>
      <dsp:spPr>
        <a:xfrm>
          <a:off x="5834830" y="0"/>
          <a:ext cx="1552442" cy="365125"/>
        </a:xfrm>
        <a:prstGeom prst="chevron">
          <a:avLst/>
        </a:prstGeom>
        <a:solidFill>
          <a:schemeClr val="accent1">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l" defTabSz="622300">
            <a:lnSpc>
              <a:spcPct val="90000"/>
            </a:lnSpc>
            <a:spcBef>
              <a:spcPct val="0"/>
            </a:spcBef>
            <a:spcAft>
              <a:spcPct val="35000"/>
            </a:spcAft>
            <a:buNone/>
          </a:pPr>
          <a:r>
            <a:rPr lang="en-MU" sz="1400" b="1" kern="1200">
              <a:solidFill>
                <a:schemeClr val="tx1"/>
              </a:solidFill>
            </a:rPr>
            <a:t>Evaluation</a:t>
          </a:r>
          <a:endParaRPr lang="en-US" sz="1400" b="1" kern="1200">
            <a:solidFill>
              <a:schemeClr val="tx1"/>
            </a:solidFill>
          </a:endParaRPr>
        </a:p>
      </dsp:txBody>
      <dsp:txXfrm>
        <a:off x="6017393" y="0"/>
        <a:ext cx="1187317" cy="365125"/>
      </dsp:txXfrm>
    </dsp:sp>
    <dsp:sp modelId="{56FC87F8-F877-4C81-B1B0-F7FAAE152843}">
      <dsp:nvSpPr>
        <dsp:cNvPr id="0" name=""/>
        <dsp:cNvSpPr/>
      </dsp:nvSpPr>
      <dsp:spPr>
        <a:xfrm>
          <a:off x="6927228" y="0"/>
          <a:ext cx="1633410" cy="365125"/>
        </a:xfrm>
        <a:prstGeom prst="chevron">
          <a:avLst/>
        </a:prstGeom>
        <a:solidFill>
          <a:schemeClr val="accent1">
            <a:shade val="50000"/>
            <a:hueOff val="134164"/>
            <a:satOff val="-3267"/>
            <a:lumOff val="142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l" defTabSz="622300">
            <a:lnSpc>
              <a:spcPct val="90000"/>
            </a:lnSpc>
            <a:spcBef>
              <a:spcPct val="0"/>
            </a:spcBef>
            <a:spcAft>
              <a:spcPct val="35000"/>
            </a:spcAft>
            <a:buNone/>
          </a:pPr>
          <a:r>
            <a:rPr lang="en-MU" sz="1400" b="1" kern="1200">
              <a:solidFill>
                <a:schemeClr val="tx1"/>
              </a:solidFill>
            </a:rPr>
            <a:t>Deployment</a:t>
          </a:r>
          <a:endParaRPr lang="en-US" sz="1400" b="1" kern="1200">
            <a:solidFill>
              <a:schemeClr val="tx1"/>
            </a:solidFill>
          </a:endParaRPr>
        </a:p>
      </dsp:txBody>
      <dsp:txXfrm>
        <a:off x="7109791" y="0"/>
        <a:ext cx="1268285" cy="3651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2DD8F-B4D1-43C1-B3E5-D654334BED61}">
      <dsp:nvSpPr>
        <dsp:cNvPr id="0" name=""/>
        <dsp:cNvSpPr/>
      </dsp:nvSpPr>
      <dsp:spPr>
        <a:xfrm>
          <a:off x="4550" y="0"/>
          <a:ext cx="2300221" cy="365125"/>
        </a:xfrm>
        <a:prstGeom prst="homePlat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baseline="0">
              <a:solidFill>
                <a:schemeClr val="bg2"/>
              </a:solidFill>
            </a:rPr>
            <a:t>Business Understanding</a:t>
          </a:r>
          <a:endParaRPr lang="en-US" sz="1300" b="1" kern="1200" baseline="0">
            <a:solidFill>
              <a:schemeClr val="bg2"/>
            </a:solidFill>
          </a:endParaRPr>
        </a:p>
      </dsp:txBody>
      <dsp:txXfrm>
        <a:off x="4550" y="0"/>
        <a:ext cx="2208940" cy="365125"/>
      </dsp:txXfrm>
    </dsp:sp>
    <dsp:sp modelId="{462C0322-45CD-4CB9-8E0F-3ACD1417978E}">
      <dsp:nvSpPr>
        <dsp:cNvPr id="0" name=""/>
        <dsp:cNvSpPr/>
      </dsp:nvSpPr>
      <dsp:spPr>
        <a:xfrm>
          <a:off x="1844727" y="0"/>
          <a:ext cx="2025069"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bg2"/>
              </a:solidFill>
            </a:rPr>
            <a:t>Data Understanding</a:t>
          </a:r>
          <a:endParaRPr lang="en-US" sz="1300" b="1" kern="1200">
            <a:solidFill>
              <a:schemeClr val="bg2"/>
            </a:solidFill>
          </a:endParaRPr>
        </a:p>
      </dsp:txBody>
      <dsp:txXfrm>
        <a:off x="2027290" y="0"/>
        <a:ext cx="1659944" cy="365125"/>
      </dsp:txXfrm>
    </dsp:sp>
    <dsp:sp modelId="{9C882243-3D69-4B3F-83E5-DA5832789FBC}">
      <dsp:nvSpPr>
        <dsp:cNvPr id="0" name=""/>
        <dsp:cNvSpPr/>
      </dsp:nvSpPr>
      <dsp:spPr>
        <a:xfrm>
          <a:off x="3409752" y="0"/>
          <a:ext cx="1994177"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bg2"/>
              </a:solidFill>
            </a:rPr>
            <a:t>Data Preparation </a:t>
          </a:r>
          <a:endParaRPr lang="en-US" sz="1300" b="1" kern="1200">
            <a:solidFill>
              <a:schemeClr val="bg2"/>
            </a:solidFill>
          </a:endParaRPr>
        </a:p>
      </dsp:txBody>
      <dsp:txXfrm>
        <a:off x="3592315" y="0"/>
        <a:ext cx="1629052" cy="365125"/>
      </dsp:txXfrm>
    </dsp:sp>
    <dsp:sp modelId="{B1F96693-6A5F-4D0C-B466-95500135CDC2}">
      <dsp:nvSpPr>
        <dsp:cNvPr id="0" name=""/>
        <dsp:cNvSpPr/>
      </dsp:nvSpPr>
      <dsp:spPr>
        <a:xfrm>
          <a:off x="4943885" y="0"/>
          <a:ext cx="1350989"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a:solidFill>
                <a:schemeClr val="bg1"/>
              </a:solidFill>
            </a:rPr>
            <a:t>Modelling</a:t>
          </a:r>
          <a:endParaRPr lang="en-US" sz="1300" b="1" kern="1200">
            <a:solidFill>
              <a:schemeClr val="bg1"/>
            </a:solidFill>
          </a:endParaRPr>
        </a:p>
      </dsp:txBody>
      <dsp:txXfrm>
        <a:off x="5126448" y="0"/>
        <a:ext cx="985864" cy="365125"/>
      </dsp:txXfrm>
    </dsp:sp>
    <dsp:sp modelId="{78422493-CEEA-44AF-BB9A-4FA10D4D7752}">
      <dsp:nvSpPr>
        <dsp:cNvPr id="0" name=""/>
        <dsp:cNvSpPr/>
      </dsp:nvSpPr>
      <dsp:spPr>
        <a:xfrm>
          <a:off x="5834830" y="0"/>
          <a:ext cx="1552442"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l" defTabSz="622300">
            <a:lnSpc>
              <a:spcPct val="90000"/>
            </a:lnSpc>
            <a:spcBef>
              <a:spcPct val="0"/>
            </a:spcBef>
            <a:spcAft>
              <a:spcPct val="35000"/>
            </a:spcAft>
            <a:buNone/>
          </a:pPr>
          <a:r>
            <a:rPr lang="en-MU" sz="1400" b="1" kern="1200">
              <a:solidFill>
                <a:schemeClr val="bg1"/>
              </a:solidFill>
            </a:rPr>
            <a:t>Evaluation</a:t>
          </a:r>
          <a:endParaRPr lang="en-US" sz="1400" b="1" kern="1200">
            <a:solidFill>
              <a:schemeClr val="bg1"/>
            </a:solidFill>
          </a:endParaRPr>
        </a:p>
      </dsp:txBody>
      <dsp:txXfrm>
        <a:off x="6017393" y="0"/>
        <a:ext cx="1187317" cy="365125"/>
      </dsp:txXfrm>
    </dsp:sp>
    <dsp:sp modelId="{56FC87F8-F877-4C81-B1B0-F7FAAE152843}">
      <dsp:nvSpPr>
        <dsp:cNvPr id="0" name=""/>
        <dsp:cNvSpPr/>
      </dsp:nvSpPr>
      <dsp:spPr>
        <a:xfrm>
          <a:off x="6927228" y="0"/>
          <a:ext cx="1633410" cy="365125"/>
        </a:xfrm>
        <a:prstGeom prst="chevron">
          <a:avLst/>
        </a:prstGeom>
        <a:solidFill>
          <a:schemeClr val="accent1">
            <a:shade val="50000"/>
            <a:hueOff val="134164"/>
            <a:satOff val="-3267"/>
            <a:lumOff val="142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l" defTabSz="622300">
            <a:lnSpc>
              <a:spcPct val="90000"/>
            </a:lnSpc>
            <a:spcBef>
              <a:spcPct val="0"/>
            </a:spcBef>
            <a:spcAft>
              <a:spcPct val="35000"/>
            </a:spcAft>
            <a:buNone/>
          </a:pPr>
          <a:r>
            <a:rPr lang="en-MU" sz="1400" b="1" kern="1200">
              <a:solidFill>
                <a:schemeClr val="tx1"/>
              </a:solidFill>
            </a:rPr>
            <a:t>Deployment</a:t>
          </a:r>
          <a:endParaRPr lang="en-US" sz="1400" b="1" kern="1200">
            <a:solidFill>
              <a:schemeClr val="tx1"/>
            </a:solidFill>
          </a:endParaRPr>
        </a:p>
      </dsp:txBody>
      <dsp:txXfrm>
        <a:off x="7109791" y="0"/>
        <a:ext cx="1268285" cy="36512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2DD8F-B4D1-43C1-B3E5-D654334BED61}">
      <dsp:nvSpPr>
        <dsp:cNvPr id="0" name=""/>
        <dsp:cNvSpPr/>
      </dsp:nvSpPr>
      <dsp:spPr>
        <a:xfrm>
          <a:off x="4550" y="0"/>
          <a:ext cx="2300221" cy="365125"/>
        </a:xfrm>
        <a:prstGeom prst="homePlat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baseline="0">
              <a:solidFill>
                <a:schemeClr val="bg2"/>
              </a:solidFill>
            </a:rPr>
            <a:t>Business Understanding</a:t>
          </a:r>
          <a:endParaRPr lang="en-US" sz="1300" b="1" kern="1200" baseline="0">
            <a:solidFill>
              <a:schemeClr val="bg2"/>
            </a:solidFill>
          </a:endParaRPr>
        </a:p>
      </dsp:txBody>
      <dsp:txXfrm>
        <a:off x="4550" y="0"/>
        <a:ext cx="2208940" cy="365125"/>
      </dsp:txXfrm>
    </dsp:sp>
    <dsp:sp modelId="{462C0322-45CD-4CB9-8E0F-3ACD1417978E}">
      <dsp:nvSpPr>
        <dsp:cNvPr id="0" name=""/>
        <dsp:cNvSpPr/>
      </dsp:nvSpPr>
      <dsp:spPr>
        <a:xfrm>
          <a:off x="1844727" y="0"/>
          <a:ext cx="2025069"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dirty="0">
              <a:solidFill>
                <a:schemeClr val="bg2"/>
              </a:solidFill>
            </a:rPr>
            <a:t>Data Understanding</a:t>
          </a:r>
          <a:endParaRPr lang="en-US" sz="1300" b="1" kern="1200" dirty="0">
            <a:solidFill>
              <a:schemeClr val="bg2"/>
            </a:solidFill>
          </a:endParaRPr>
        </a:p>
      </dsp:txBody>
      <dsp:txXfrm>
        <a:off x="2027290" y="0"/>
        <a:ext cx="1659944" cy="365125"/>
      </dsp:txXfrm>
    </dsp:sp>
    <dsp:sp modelId="{9C882243-3D69-4B3F-83E5-DA5832789FBC}">
      <dsp:nvSpPr>
        <dsp:cNvPr id="0" name=""/>
        <dsp:cNvSpPr/>
      </dsp:nvSpPr>
      <dsp:spPr>
        <a:xfrm>
          <a:off x="3409752" y="0"/>
          <a:ext cx="1994177"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dirty="0">
              <a:solidFill>
                <a:schemeClr val="bg2"/>
              </a:solidFill>
            </a:rPr>
            <a:t>Data Preparation </a:t>
          </a:r>
          <a:endParaRPr lang="en-US" sz="1300" b="1" kern="1200" dirty="0">
            <a:solidFill>
              <a:schemeClr val="bg2"/>
            </a:solidFill>
          </a:endParaRPr>
        </a:p>
      </dsp:txBody>
      <dsp:txXfrm>
        <a:off x="3592315" y="0"/>
        <a:ext cx="1629052" cy="365125"/>
      </dsp:txXfrm>
    </dsp:sp>
    <dsp:sp modelId="{B1F96693-6A5F-4D0C-B466-95500135CDC2}">
      <dsp:nvSpPr>
        <dsp:cNvPr id="0" name=""/>
        <dsp:cNvSpPr/>
      </dsp:nvSpPr>
      <dsp:spPr>
        <a:xfrm>
          <a:off x="4943885" y="0"/>
          <a:ext cx="1350989"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l" defTabSz="577850">
            <a:lnSpc>
              <a:spcPct val="90000"/>
            </a:lnSpc>
            <a:spcBef>
              <a:spcPct val="0"/>
            </a:spcBef>
            <a:spcAft>
              <a:spcPct val="35000"/>
            </a:spcAft>
            <a:buNone/>
          </a:pPr>
          <a:r>
            <a:rPr lang="en-MU" sz="1300" b="1" kern="1200" dirty="0">
              <a:solidFill>
                <a:schemeClr val="bg1"/>
              </a:solidFill>
            </a:rPr>
            <a:t>Modelling</a:t>
          </a:r>
          <a:endParaRPr lang="en-US" sz="1300" b="1" kern="1200" dirty="0">
            <a:solidFill>
              <a:schemeClr val="bg1"/>
            </a:solidFill>
          </a:endParaRPr>
        </a:p>
      </dsp:txBody>
      <dsp:txXfrm>
        <a:off x="5126448" y="0"/>
        <a:ext cx="985864" cy="365125"/>
      </dsp:txXfrm>
    </dsp:sp>
    <dsp:sp modelId="{78422493-CEEA-44AF-BB9A-4FA10D4D7752}">
      <dsp:nvSpPr>
        <dsp:cNvPr id="0" name=""/>
        <dsp:cNvSpPr/>
      </dsp:nvSpPr>
      <dsp:spPr>
        <a:xfrm>
          <a:off x="5834830" y="0"/>
          <a:ext cx="1552442" cy="365125"/>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l" defTabSz="622300">
            <a:lnSpc>
              <a:spcPct val="90000"/>
            </a:lnSpc>
            <a:spcBef>
              <a:spcPct val="0"/>
            </a:spcBef>
            <a:spcAft>
              <a:spcPct val="35000"/>
            </a:spcAft>
            <a:buNone/>
          </a:pPr>
          <a:r>
            <a:rPr lang="en-MU" sz="1400" b="1" kern="1200">
              <a:solidFill>
                <a:schemeClr val="bg1"/>
              </a:solidFill>
            </a:rPr>
            <a:t>Evaluation</a:t>
          </a:r>
          <a:endParaRPr lang="en-US" sz="1400" b="1" kern="1200">
            <a:solidFill>
              <a:schemeClr val="bg1"/>
            </a:solidFill>
          </a:endParaRPr>
        </a:p>
      </dsp:txBody>
      <dsp:txXfrm>
        <a:off x="6017393" y="0"/>
        <a:ext cx="1187317" cy="365125"/>
      </dsp:txXfrm>
    </dsp:sp>
    <dsp:sp modelId="{56FC87F8-F877-4C81-B1B0-F7FAAE152843}">
      <dsp:nvSpPr>
        <dsp:cNvPr id="0" name=""/>
        <dsp:cNvSpPr/>
      </dsp:nvSpPr>
      <dsp:spPr>
        <a:xfrm>
          <a:off x="6927228" y="0"/>
          <a:ext cx="1633410" cy="365125"/>
        </a:xfrm>
        <a:prstGeom prst="chevron">
          <a:avLst/>
        </a:prstGeom>
        <a:solidFill>
          <a:schemeClr val="accent1">
            <a:shade val="50000"/>
            <a:hueOff val="134164"/>
            <a:satOff val="-3267"/>
            <a:lumOff val="142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l" defTabSz="622300">
            <a:lnSpc>
              <a:spcPct val="90000"/>
            </a:lnSpc>
            <a:spcBef>
              <a:spcPct val="0"/>
            </a:spcBef>
            <a:spcAft>
              <a:spcPct val="35000"/>
            </a:spcAft>
            <a:buNone/>
          </a:pPr>
          <a:r>
            <a:rPr lang="en-MU" sz="1400" b="1" kern="1200">
              <a:solidFill>
                <a:schemeClr val="tx1"/>
              </a:solidFill>
            </a:rPr>
            <a:t>Deployment</a:t>
          </a:r>
          <a:endParaRPr lang="en-US" sz="1400" b="1" kern="1200">
            <a:solidFill>
              <a:schemeClr val="tx1"/>
            </a:solidFill>
          </a:endParaRPr>
        </a:p>
      </dsp:txBody>
      <dsp:txXfrm>
        <a:off x="7109791" y="0"/>
        <a:ext cx="1268285" cy="365125"/>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462426-5A53-4209-864E-B842AC1EFE8C}" type="datetimeFigureOut">
              <a:rPr lang="en-US" smtClean="0"/>
              <a:t>3/28/2020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B47A34-4A71-4A75-8786-B6582734672A}" type="slidenum">
              <a:rPr lang="en-US" smtClean="0"/>
              <a:t>‹#›</a:t>
            </a:fld>
            <a:endParaRPr lang="en-US"/>
          </a:p>
        </p:txBody>
      </p:sp>
    </p:spTree>
    <p:extLst>
      <p:ext uri="{BB962C8B-B14F-4D97-AF65-F5344CB8AC3E}">
        <p14:creationId xmlns:p14="http://schemas.microsoft.com/office/powerpoint/2010/main" val="98670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U" dirty="0"/>
              <a:t>- </a:t>
            </a:r>
            <a:r>
              <a:rPr lang="en-US" dirty="0"/>
              <a:t>P</a:t>
            </a:r>
            <a:r>
              <a:rPr lang="en-MU" dirty="0"/>
              <a:t>a</a:t>
            </a:r>
            <a:r>
              <a:rPr lang="en-US" dirty="0"/>
              <a:t>t</a:t>
            </a:r>
            <a:r>
              <a:rPr lang="en-MU" dirty="0"/>
              <a:t>rick</a:t>
            </a:r>
          </a:p>
          <a:p>
            <a:r>
              <a:rPr lang="en-US" dirty="0"/>
              <a:t>We then test how well the two models distinguish between different classes. </a:t>
            </a:r>
          </a:p>
          <a:p>
            <a:r>
              <a:rPr lang="en-US" dirty="0"/>
              <a:t>We can see the two models have different focus, as the Decision Tree minimizes the False Negative rate, and the KNN has the smallest False Positive rate, it looks we need to take a deeper look at our business </a:t>
            </a:r>
            <a:r>
              <a:rPr lang="en-US" dirty="0" err="1"/>
              <a:t>stratergy</a:t>
            </a:r>
            <a:r>
              <a:rPr lang="en-US" dirty="0"/>
              <a:t> to decide which one should we use as the final model.</a:t>
            </a:r>
          </a:p>
          <a:p>
            <a:endParaRPr lang="en-US" dirty="0"/>
          </a:p>
          <a:p>
            <a:endParaRPr lang="en-US" dirty="0"/>
          </a:p>
        </p:txBody>
      </p:sp>
      <p:sp>
        <p:nvSpPr>
          <p:cNvPr id="4" name="Slide Number Placeholder 3"/>
          <p:cNvSpPr>
            <a:spLocks noGrp="1"/>
          </p:cNvSpPr>
          <p:nvPr>
            <p:ph type="sldNum" sz="quarter" idx="5"/>
          </p:nvPr>
        </p:nvSpPr>
        <p:spPr/>
        <p:txBody>
          <a:bodyPr/>
          <a:lstStyle/>
          <a:p>
            <a:fld id="{BCB47A34-4A71-4A75-8786-B6582734672A}" type="slidenum">
              <a:rPr lang="en-US" smtClean="0"/>
              <a:t>10</a:t>
            </a:fld>
            <a:endParaRPr lang="en-US"/>
          </a:p>
        </p:txBody>
      </p:sp>
    </p:spTree>
    <p:extLst>
      <p:ext uri="{BB962C8B-B14F-4D97-AF65-F5344CB8AC3E}">
        <p14:creationId xmlns:p14="http://schemas.microsoft.com/office/powerpoint/2010/main" val="4080186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Thanks, Patrick</a:t>
            </a:r>
          </a:p>
          <a:p>
            <a:pPr marL="171450" indent="-171450">
              <a:buFontTx/>
              <a:buChar char="-"/>
            </a:pPr>
            <a:endParaRPr lang="en-US" dirty="0"/>
          </a:p>
          <a:p>
            <a:pPr marL="171450" indent="-171450">
              <a:buFontTx/>
              <a:buChar char="-"/>
            </a:pPr>
            <a:r>
              <a:rPr lang="en-US" dirty="0"/>
              <a:t>There are two key questions that we need to answer: First, which strategy should we apply for each segment, and how much money can we make using that strategy?</a:t>
            </a:r>
          </a:p>
          <a:p>
            <a:pPr marL="171450" indent="-171450">
              <a:buFontTx/>
              <a:buChar char="-"/>
            </a:pPr>
            <a:r>
              <a:rPr lang="en-US" dirty="0"/>
              <a:t>Second, as Patrick mentioned, which model would help us do that? Turns out, minimizing false negatives is of utmost importance.</a:t>
            </a:r>
          </a:p>
          <a:p>
            <a:pPr marL="171450" indent="-171450">
              <a:buFontTx/>
              <a:buChar char="-"/>
            </a:pPr>
            <a:endParaRPr lang="en-US" dirty="0"/>
          </a:p>
          <a:p>
            <a:pPr marL="171450" indent="-171450">
              <a:buFontTx/>
              <a:buChar char="-"/>
            </a:pPr>
            <a:r>
              <a:rPr lang="en-US" dirty="0"/>
              <a:t>As we have seen before, offering exclusive, time-dependent discounts to buyers early in the session can make them make an Impulse Purchase. Similarly, recommending premium products or complementary products to Buyers can make them increase their Average Order Value.</a:t>
            </a:r>
          </a:p>
          <a:p>
            <a:pPr marL="171450" indent="-171450">
              <a:buFontTx/>
              <a:buChar char="-"/>
            </a:pPr>
            <a:r>
              <a:rPr lang="en-US" dirty="0"/>
              <a:t>With that in mind, let’s see how much money with a decision tree model:</a:t>
            </a:r>
          </a:p>
          <a:p>
            <a:pPr marL="628650" lvl="1" indent="-171450">
              <a:buFontTx/>
              <a:buChar char="-"/>
            </a:pPr>
            <a:r>
              <a:rPr lang="en-US" dirty="0"/>
              <a:t>On the top right we have the confusion matrix for the decision tree model, and on the bottom right we have a combined profit matrix</a:t>
            </a:r>
          </a:p>
          <a:p>
            <a:pPr marL="628650" lvl="1" indent="-171450">
              <a:buFontTx/>
              <a:buChar char="-"/>
            </a:pPr>
            <a:r>
              <a:rPr lang="en-US" dirty="0"/>
              <a:t>Let’s go over each number one by one.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CB47A34-4A71-4A75-8786-B6582734672A}" type="slidenum">
              <a:rPr lang="en-US" smtClean="0"/>
              <a:t>11</a:t>
            </a:fld>
            <a:endParaRPr lang="en-US"/>
          </a:p>
        </p:txBody>
      </p:sp>
    </p:spTree>
    <p:extLst>
      <p:ext uri="{BB962C8B-B14F-4D97-AF65-F5344CB8AC3E}">
        <p14:creationId xmlns:p14="http://schemas.microsoft.com/office/powerpoint/2010/main" val="934476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U"/>
              <a:t>- Harshit</a:t>
            </a:r>
            <a:endParaRPr lang="en-US"/>
          </a:p>
        </p:txBody>
      </p:sp>
      <p:sp>
        <p:nvSpPr>
          <p:cNvPr id="4" name="Slide Number Placeholder 3"/>
          <p:cNvSpPr>
            <a:spLocks noGrp="1"/>
          </p:cNvSpPr>
          <p:nvPr>
            <p:ph type="sldNum" sz="quarter" idx="5"/>
          </p:nvPr>
        </p:nvSpPr>
        <p:spPr/>
        <p:txBody>
          <a:bodyPr/>
          <a:lstStyle/>
          <a:p>
            <a:fld id="{BCB47A34-4A71-4A75-8786-B6582734672A}" type="slidenum">
              <a:rPr lang="en-US" smtClean="0"/>
              <a:t>12</a:t>
            </a:fld>
            <a:endParaRPr lang="en-US"/>
          </a:p>
        </p:txBody>
      </p:sp>
    </p:spTree>
    <p:extLst>
      <p:ext uri="{BB962C8B-B14F-4D97-AF65-F5344CB8AC3E}">
        <p14:creationId xmlns:p14="http://schemas.microsoft.com/office/powerpoint/2010/main" val="3520027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Tx/>
              <a:buChar char="-"/>
            </a:pPr>
            <a:r>
              <a:rPr lang="en-US"/>
              <a:t>Barbara</a:t>
            </a:r>
          </a:p>
          <a:p>
            <a:pPr marL="171450" lvl="0" indent="-171450" algn="l" rtl="0">
              <a:spcBef>
                <a:spcPts val="0"/>
              </a:spcBef>
              <a:spcAft>
                <a:spcPts val="0"/>
              </a:spcAft>
              <a:buFontTx/>
              <a:buChar char="-"/>
            </a:pPr>
            <a:endParaRPr lang="en-US"/>
          </a:p>
        </p:txBody>
      </p:sp>
      <p:sp>
        <p:nvSpPr>
          <p:cNvPr id="915" name="Google Shape;91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t>
            </a:r>
            <a:r>
              <a:rPr lang="en-MU"/>
              <a:t> </a:t>
            </a:r>
            <a:r>
              <a:rPr lang="en-US"/>
              <a:t>B</a:t>
            </a:r>
            <a:r>
              <a:rPr lang="en-MU"/>
              <a:t>a</a:t>
            </a:r>
            <a:r>
              <a:rPr lang="en-US"/>
              <a:t>r</a:t>
            </a:r>
            <a:r>
              <a:rPr lang="en-MU"/>
              <a:t>b</a:t>
            </a:r>
            <a:r>
              <a:rPr lang="en-US"/>
              <a:t>a</a:t>
            </a:r>
            <a:r>
              <a:rPr lang="en-MU"/>
              <a:t>r</a:t>
            </a:r>
            <a:r>
              <a:rPr lang="en-US"/>
              <a:t>a</a:t>
            </a:r>
            <a:endParaRPr/>
          </a:p>
        </p:txBody>
      </p:sp>
      <p:sp>
        <p:nvSpPr>
          <p:cNvPr id="132" name="Google Shape;13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14</a:t>
            </a:fld>
            <a:endParaRPr/>
          </a:p>
        </p:txBody>
      </p:sp>
    </p:spTree>
    <p:extLst>
      <p:ext uri="{BB962C8B-B14F-4D97-AF65-F5344CB8AC3E}">
        <p14:creationId xmlns:p14="http://schemas.microsoft.com/office/powerpoint/2010/main" val="2322619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a:p>
          <a:p>
            <a:pPr lvl="2"/>
            <a:endParaRPr lang="en-US" sz="1400"/>
          </a:p>
          <a:p>
            <a:pPr marL="742950" lvl="1" indent="-285750">
              <a:buFont typeface="Arial" panose="020B0604020202020204" pitchFamily="34" charset="0"/>
              <a:buChar char="•"/>
            </a:pPr>
            <a:endParaRPr lang="en-US" sz="1400"/>
          </a:p>
          <a:p>
            <a:endParaRPr lang="en-US"/>
          </a:p>
        </p:txBody>
      </p:sp>
      <p:sp>
        <p:nvSpPr>
          <p:cNvPr id="4" name="Slide Number Placeholder 3"/>
          <p:cNvSpPr>
            <a:spLocks noGrp="1"/>
          </p:cNvSpPr>
          <p:nvPr>
            <p:ph type="sldNum" sz="quarter" idx="5"/>
          </p:nvPr>
        </p:nvSpPr>
        <p:spPr/>
        <p:txBody>
          <a:bodyPr/>
          <a:lstStyle/>
          <a:p>
            <a:fld id="{BCB47A34-4A71-4A75-8786-B6582734672A}" type="slidenum">
              <a:rPr lang="en-US" smtClean="0"/>
              <a:t>15</a:t>
            </a:fld>
            <a:endParaRPr lang="en-US"/>
          </a:p>
        </p:txBody>
      </p:sp>
    </p:spTree>
    <p:extLst>
      <p:ext uri="{BB962C8B-B14F-4D97-AF65-F5344CB8AC3E}">
        <p14:creationId xmlns:p14="http://schemas.microsoft.com/office/powerpoint/2010/main" val="2279915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a:p>
          <a:p>
            <a:pPr lvl="2"/>
            <a:endParaRPr lang="en-US" sz="1400"/>
          </a:p>
          <a:p>
            <a:pPr marL="742950" lvl="1" indent="-285750">
              <a:buFont typeface="Arial" panose="020B0604020202020204" pitchFamily="34" charset="0"/>
              <a:buChar char="•"/>
            </a:pPr>
            <a:endParaRPr lang="en-US" sz="1400"/>
          </a:p>
          <a:p>
            <a:endParaRPr lang="en-US"/>
          </a:p>
        </p:txBody>
      </p:sp>
      <p:sp>
        <p:nvSpPr>
          <p:cNvPr id="4" name="Slide Number Placeholder 3"/>
          <p:cNvSpPr>
            <a:spLocks noGrp="1"/>
          </p:cNvSpPr>
          <p:nvPr>
            <p:ph type="sldNum" sz="quarter" idx="5"/>
          </p:nvPr>
        </p:nvSpPr>
        <p:spPr/>
        <p:txBody>
          <a:bodyPr/>
          <a:lstStyle/>
          <a:p>
            <a:fld id="{BCB47A34-4A71-4A75-8786-B6582734672A}" type="slidenum">
              <a:rPr lang="en-US" smtClean="0"/>
              <a:t>16</a:t>
            </a:fld>
            <a:endParaRPr lang="en-US"/>
          </a:p>
        </p:txBody>
      </p:sp>
    </p:spTree>
    <p:extLst>
      <p:ext uri="{BB962C8B-B14F-4D97-AF65-F5344CB8AC3E}">
        <p14:creationId xmlns:p14="http://schemas.microsoft.com/office/powerpoint/2010/main" val="3215994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a:p>
          <a:p>
            <a:pPr lvl="2"/>
            <a:endParaRPr lang="en-US" sz="1400"/>
          </a:p>
          <a:p>
            <a:pPr marL="742950" lvl="1" indent="-285750">
              <a:buFont typeface="Arial" panose="020B0604020202020204" pitchFamily="34" charset="0"/>
              <a:buChar char="•"/>
            </a:pPr>
            <a:endParaRPr lang="en-US" sz="1400"/>
          </a:p>
          <a:p>
            <a:endParaRPr lang="en-US"/>
          </a:p>
        </p:txBody>
      </p:sp>
      <p:sp>
        <p:nvSpPr>
          <p:cNvPr id="4" name="Slide Number Placeholder 3"/>
          <p:cNvSpPr>
            <a:spLocks noGrp="1"/>
          </p:cNvSpPr>
          <p:nvPr>
            <p:ph type="sldNum" sz="quarter" idx="5"/>
          </p:nvPr>
        </p:nvSpPr>
        <p:spPr/>
        <p:txBody>
          <a:bodyPr/>
          <a:lstStyle/>
          <a:p>
            <a:fld id="{BCB47A34-4A71-4A75-8786-B6582734672A}" type="slidenum">
              <a:rPr lang="en-US" smtClean="0"/>
              <a:t>17</a:t>
            </a:fld>
            <a:endParaRPr lang="en-US"/>
          </a:p>
        </p:txBody>
      </p:sp>
    </p:spTree>
    <p:extLst>
      <p:ext uri="{BB962C8B-B14F-4D97-AF65-F5344CB8AC3E}">
        <p14:creationId xmlns:p14="http://schemas.microsoft.com/office/powerpoint/2010/main" val="286080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a:p>
          <a:p>
            <a:pPr lvl="2"/>
            <a:endParaRPr lang="en-US" sz="1400"/>
          </a:p>
          <a:p>
            <a:pPr marL="742950" lvl="1" indent="-285750">
              <a:buFont typeface="Arial" panose="020B0604020202020204" pitchFamily="34" charset="0"/>
              <a:buChar char="•"/>
            </a:pPr>
            <a:endParaRPr lang="en-US" sz="1400"/>
          </a:p>
          <a:p>
            <a:endParaRPr lang="en-US"/>
          </a:p>
        </p:txBody>
      </p:sp>
      <p:sp>
        <p:nvSpPr>
          <p:cNvPr id="4" name="Slide Number Placeholder 3"/>
          <p:cNvSpPr>
            <a:spLocks noGrp="1"/>
          </p:cNvSpPr>
          <p:nvPr>
            <p:ph type="sldNum" sz="quarter" idx="5"/>
          </p:nvPr>
        </p:nvSpPr>
        <p:spPr/>
        <p:txBody>
          <a:bodyPr/>
          <a:lstStyle/>
          <a:p>
            <a:fld id="{BCB47A34-4A71-4A75-8786-B6582734672A}" type="slidenum">
              <a:rPr lang="en-US" smtClean="0"/>
              <a:t>18</a:t>
            </a:fld>
            <a:endParaRPr lang="en-US"/>
          </a:p>
        </p:txBody>
      </p:sp>
    </p:spTree>
    <p:extLst>
      <p:ext uri="{BB962C8B-B14F-4D97-AF65-F5344CB8AC3E}">
        <p14:creationId xmlns:p14="http://schemas.microsoft.com/office/powerpoint/2010/main" val="1845309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U"/>
              <a:t>- </a:t>
            </a:r>
            <a:r>
              <a:rPr lang="en-US"/>
              <a:t>P</a:t>
            </a:r>
            <a:r>
              <a:rPr lang="en-MU"/>
              <a:t>a</a:t>
            </a:r>
            <a:r>
              <a:rPr lang="en-US"/>
              <a:t>t</a:t>
            </a:r>
            <a:r>
              <a:rPr lang="en-MU"/>
              <a:t>r</a:t>
            </a:r>
            <a:r>
              <a:rPr lang="en-US" err="1"/>
              <a:t>i</a:t>
            </a:r>
            <a:r>
              <a:rPr lang="en-MU"/>
              <a:t>c</a:t>
            </a:r>
            <a:r>
              <a:rPr lang="en-US"/>
              <a:t>k</a:t>
            </a:r>
          </a:p>
          <a:p>
            <a:r>
              <a:rPr lang="en-US"/>
              <a:t>Now we want to test the generalization performance of the model again amount of training data used and model complexity. The learning shows the gap between training and validation is shrinking as the data input increases, suggesting there might be more improvement from additional data. And from the fitting graph, we realize we may consider stop adding depth when the score close to what the optimized model produced, in case we worsen the overfitting problem. </a:t>
            </a: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BCB47A34-4A71-4A75-8786-B6582734672A}" type="slidenum">
              <a:rPr lang="en-US" smtClean="0"/>
              <a:t>20</a:t>
            </a:fld>
            <a:endParaRPr lang="en-US"/>
          </a:p>
        </p:txBody>
      </p:sp>
    </p:spTree>
    <p:extLst>
      <p:ext uri="{BB962C8B-B14F-4D97-AF65-F5344CB8AC3E}">
        <p14:creationId xmlns:p14="http://schemas.microsoft.com/office/powerpoint/2010/main" val="1788125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t>
            </a:r>
            <a:r>
              <a:rPr lang="en-MU"/>
              <a:t> </a:t>
            </a:r>
            <a:r>
              <a:rPr lang="en-US"/>
              <a:t>B</a:t>
            </a:r>
            <a:r>
              <a:rPr lang="en-MU"/>
              <a:t>abs</a:t>
            </a:r>
            <a:endParaRPr/>
          </a:p>
        </p:txBody>
      </p:sp>
      <p:sp>
        <p:nvSpPr>
          <p:cNvPr id="1474" name="Google Shape;1474;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942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Barbara!</a:t>
            </a:r>
          </a:p>
          <a:p>
            <a:endParaRPr lang="en-US" dirty="0"/>
          </a:p>
          <a:p>
            <a:r>
              <a:rPr lang="en-US" dirty="0"/>
              <a:t>Before we dig into what we’re aiming to do, let’s understand what problems exist in the world of e-commerce today</a:t>
            </a:r>
          </a:p>
          <a:p>
            <a:r>
              <a:rPr lang="en-US" dirty="0"/>
              <a:t>First, most websites have a conversion rate of 5-10%, which means that only 5-10 of 100 visitors end up making a purchase. This is a fairly low rate, but varies from platform to platform</a:t>
            </a:r>
          </a:p>
          <a:p>
            <a:r>
              <a:rPr lang="en-US" dirty="0"/>
              <a:t>Second, increasing competition has made customer retention tough. Consumers tend to compare prices and product ratings across different platforms before making a purchase</a:t>
            </a:r>
          </a:p>
          <a:p>
            <a:endParaRPr lang="en-US" dirty="0"/>
          </a:p>
          <a:p>
            <a:r>
              <a:rPr lang="en-US" dirty="0"/>
              <a:t>So, how can we solve, or at least reduce some of these problems? By predicting whether a customer is going to make a purchase or not, we can target them while they are still in their session!</a:t>
            </a:r>
          </a:p>
          <a:p>
            <a:r>
              <a:rPr lang="en-US" dirty="0"/>
              <a:t>Some might wonder, why not just wait and see if they make a purchase or not? A delay in messaging can cause customers to lose interest and decrease their likelihood to convert even if we provide them offers a couple of days, or even hours later.</a:t>
            </a:r>
          </a:p>
        </p:txBody>
      </p:sp>
      <p:sp>
        <p:nvSpPr>
          <p:cNvPr id="4" name="Slide Number Placeholder 3"/>
          <p:cNvSpPr>
            <a:spLocks noGrp="1"/>
          </p:cNvSpPr>
          <p:nvPr>
            <p:ph type="sldNum" sz="quarter" idx="10"/>
          </p:nvPr>
        </p:nvSpPr>
        <p:spPr/>
        <p:txBody>
          <a:bodyPr/>
          <a:lstStyle/>
          <a:p>
            <a:fld id="{523B1ED6-4BFA-664D-B487-8756C02E00B9}" type="slidenum">
              <a:rPr lang="en-US" smtClean="0"/>
              <a:t>3</a:t>
            </a:fld>
            <a:endParaRPr lang="en-US"/>
          </a:p>
        </p:txBody>
      </p:sp>
    </p:spTree>
    <p:extLst>
      <p:ext uri="{BB962C8B-B14F-4D97-AF65-F5344CB8AC3E}">
        <p14:creationId xmlns:p14="http://schemas.microsoft.com/office/powerpoint/2010/main" val="211210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2"/>
        <p:cNvGrpSpPr/>
        <p:nvPr/>
      </p:nvGrpSpPr>
      <p:grpSpPr>
        <a:xfrm>
          <a:off x="0" y="0"/>
          <a:ext cx="0" cy="0"/>
          <a:chOff x="0" y="0"/>
          <a:chExt cx="0" cy="0"/>
        </a:xfrm>
      </p:grpSpPr>
      <p:sp>
        <p:nvSpPr>
          <p:cNvPr id="2523" name="Google Shape;2523;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Tx/>
              <a:buChar char="-"/>
            </a:pPr>
            <a:r>
              <a:rPr lang="en-US" dirty="0"/>
              <a:t>Okay, so what if are able to predict a customer’s intention to purchase?</a:t>
            </a:r>
          </a:p>
          <a:p>
            <a:pPr marL="171450" lvl="0" indent="-171450" algn="l" rtl="0">
              <a:spcBef>
                <a:spcPts val="0"/>
              </a:spcBef>
              <a:spcAft>
                <a:spcPts val="0"/>
              </a:spcAft>
              <a:buFontTx/>
              <a:buChar char="-"/>
            </a:pPr>
            <a:r>
              <a:rPr lang="en-US" dirty="0"/>
              <a:t>Well, let’s think about how knowing the intention of our customer can help us maximize revenue.</a:t>
            </a:r>
          </a:p>
          <a:p>
            <a:pPr marL="0" lvl="0" indent="0" algn="l" rtl="0">
              <a:spcBef>
                <a:spcPts val="0"/>
              </a:spcBef>
              <a:spcAft>
                <a:spcPts val="0"/>
              </a:spcAft>
              <a:buFontTx/>
              <a:buNone/>
            </a:pPr>
            <a:r>
              <a:rPr lang="en-US" dirty="0"/>
              <a:t>     Different customers have different needs, and so we have identified two of the most common types, or segments of customers: Buyers…and Browsers</a:t>
            </a:r>
          </a:p>
          <a:p>
            <a:pPr marL="171450" lvl="0" indent="-171450" algn="l" rtl="0">
              <a:spcBef>
                <a:spcPts val="0"/>
              </a:spcBef>
              <a:spcAft>
                <a:spcPts val="0"/>
              </a:spcAft>
              <a:buFontTx/>
              <a:buChar char="-"/>
            </a:pPr>
            <a:r>
              <a:rPr lang="en-US" dirty="0"/>
              <a:t>Buyers are the group of customers who have an intention to buy, but may or may not have a specific product in mind when they start their session. By using strategies such as Upselling, which means encouraging a customer to buy a more premium/expensive product, or Cross-selling, which refers to encouraging a customer to buy additional products with their originally intended products, we can maximize our Average Order Value, and hence Revenue</a:t>
            </a:r>
          </a:p>
          <a:p>
            <a:pPr marL="171450" lvl="0" indent="-171450" algn="l" rtl="0">
              <a:spcBef>
                <a:spcPts val="0"/>
              </a:spcBef>
              <a:spcAft>
                <a:spcPts val="0"/>
              </a:spcAft>
              <a:buFontTx/>
              <a:buChar char="-"/>
            </a:pPr>
            <a:r>
              <a:rPr lang="en-US" dirty="0"/>
              <a:t>Browsers are the group of customers who tend to explore products but do not intend to make a purchase. By using strategies such as Impulse purchase, which means offering exclusive discounts for a short period of time, we can lure browsers to make purchases even if their original intention was not to make one.</a:t>
            </a:r>
          </a:p>
        </p:txBody>
      </p:sp>
      <p:sp>
        <p:nvSpPr>
          <p:cNvPr id="2524" name="Google Shape;2524;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US"/>
              <a:t>The dataset we have is the online shoppers' purchasing intention dataset from UCI Machine Learning Repository. This dataset includes 12,330 instances of customer characteristics, behaviors, and purchase decisions. This dataset has 18 attributes, 10 numerical and 8 categorical. We use the revenue attribute here as the target variable. If the revenue is TRUE, it means the customer purchased. If it's FALSE, it means there's no purchase. The 17 independent variables we have can be divided into 4 categories. Page Type and Duration, Google Analytics Metrics, Time information, and Visitor Characteristics. Notice that for this dataset, each instance belongs to a different customer, so it's impossible for us to do analysis on different time points for one customer. If we have information on multiple sessions for each customer, we will be able to analyze the willingness to purchase at different timeframes of each customer's journey.  -</a:t>
            </a:r>
            <a:r>
              <a:rPr lang="en-MU"/>
              <a:t> </a:t>
            </a:r>
            <a:r>
              <a:rPr lang="en-US" err="1"/>
              <a:t>J</a:t>
            </a:r>
            <a:r>
              <a:rPr lang="en-MU" err="1"/>
              <a:t>i</a:t>
            </a:r>
            <a:r>
              <a:rPr lang="en-US" err="1"/>
              <a:t>e</a:t>
            </a:r>
            <a:r>
              <a:rPr lang="en-US"/>
              <a:t>  </a:t>
            </a:r>
            <a:endParaRPr lang="en-US">
              <a:cs typeface="Calibri"/>
            </a:endParaRPr>
          </a:p>
        </p:txBody>
      </p:sp>
      <p:sp>
        <p:nvSpPr>
          <p:cNvPr id="279" name="Google Shape;27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47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US" dirty="0"/>
              <a:t> -</a:t>
            </a:r>
            <a:r>
              <a:rPr lang="en-MU" dirty="0"/>
              <a:t> </a:t>
            </a:r>
            <a:r>
              <a:rPr lang="en-US" dirty="0"/>
              <a:t>J</a:t>
            </a:r>
            <a:r>
              <a:rPr lang="en-US"/>
              <a:t>i</a:t>
            </a:r>
            <a:r>
              <a:rPr lang="en-US" dirty="0"/>
              <a:t>e</a:t>
            </a:r>
            <a:endParaRPr lang="en-US"/>
          </a:p>
        </p:txBody>
      </p:sp>
      <p:sp>
        <p:nvSpPr>
          <p:cNvPr id="697" name="Google Shape;69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5799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US"/>
              <a:t>Our target variable, Revenue, is slightly imbalanced. We have used </a:t>
            </a:r>
            <a:r>
              <a:rPr lang="en-US" b="1"/>
              <a:t>randomized</a:t>
            </a:r>
            <a:r>
              <a:rPr lang="en-US"/>
              <a:t> up-sampling to change the distribution </a:t>
            </a:r>
            <a:r>
              <a:rPr lang="en-US" b="1"/>
              <a:t>by up-sampling the minority class </a:t>
            </a:r>
            <a:br>
              <a:rPr lang="en-US" b="1">
                <a:cs typeface="+mn-lt"/>
              </a:rPr>
            </a:br>
            <a:r>
              <a:rPr lang="en-US" b="1"/>
              <a:t>(From 85%-15% to 70%-30%)</a:t>
            </a:r>
            <a:endParaRPr lang="en-US"/>
          </a:p>
          <a:p>
            <a:r>
              <a:rPr lang="fr-FR"/>
              <a:t>As </a:t>
            </a:r>
            <a:r>
              <a:rPr lang="fr-FR" err="1"/>
              <a:t>you</a:t>
            </a:r>
            <a:r>
              <a:rPr lang="fr-FR"/>
              <a:t> can </a:t>
            </a:r>
            <a:r>
              <a:rPr lang="fr-FR" err="1"/>
              <a:t>see</a:t>
            </a:r>
            <a:r>
              <a:rPr lang="fr-FR"/>
              <a:t> </a:t>
            </a:r>
            <a:r>
              <a:rPr lang="fr-FR" err="1"/>
              <a:t>here</a:t>
            </a:r>
            <a:r>
              <a:rPr lang="fr-FR"/>
              <a:t>, </a:t>
            </a:r>
            <a:r>
              <a:rPr lang="fr-FR" err="1"/>
              <a:t>Bounce</a:t>
            </a:r>
            <a:r>
              <a:rPr lang="fr-FR"/>
              <a:t> Rate and Exit Rate have a </a:t>
            </a:r>
            <a:r>
              <a:rPr lang="fr-FR" err="1"/>
              <a:t>correlation</a:t>
            </a:r>
            <a:r>
              <a:rPr lang="fr-FR"/>
              <a:t> of 0.91, </a:t>
            </a:r>
            <a:r>
              <a:rPr lang="fr-FR" err="1"/>
              <a:t>so</a:t>
            </a:r>
            <a:r>
              <a:rPr lang="fr-FR"/>
              <a:t> </a:t>
            </a:r>
            <a:r>
              <a:rPr lang="fr-FR" err="1"/>
              <a:t>we</a:t>
            </a:r>
            <a:r>
              <a:rPr lang="fr-FR"/>
              <a:t> </a:t>
            </a:r>
            <a:r>
              <a:rPr lang="fr-FR" err="1"/>
              <a:t>took</a:t>
            </a:r>
            <a:r>
              <a:rPr lang="fr-FR"/>
              <a:t> the </a:t>
            </a:r>
            <a:r>
              <a:rPr lang="fr-FR" b="1" err="1"/>
              <a:t>average</a:t>
            </a:r>
            <a:r>
              <a:rPr lang="fr-FR" b="1"/>
              <a:t> of </a:t>
            </a:r>
            <a:r>
              <a:rPr lang="fr-FR" b="1" err="1"/>
              <a:t>Bounce</a:t>
            </a:r>
            <a:r>
              <a:rPr lang="fr-FR" b="1"/>
              <a:t> rate and Exit rate </a:t>
            </a:r>
            <a:r>
              <a:rPr lang="fr-FR"/>
              <a:t>due to the </a:t>
            </a:r>
            <a:r>
              <a:rPr lang="fr-FR" err="1"/>
              <a:t>similar</a:t>
            </a:r>
            <a:r>
              <a:rPr lang="fr-FR"/>
              <a:t> information </a:t>
            </a:r>
            <a:r>
              <a:rPr lang="fr-FR" err="1"/>
              <a:t>they</a:t>
            </a:r>
            <a:r>
              <a:rPr lang="fr-FR"/>
              <a:t> </a:t>
            </a:r>
            <a:r>
              <a:rPr lang="fr-FR" err="1"/>
              <a:t>represent</a:t>
            </a:r>
            <a:r>
              <a:rPr lang="fr-FR"/>
              <a:t>.</a:t>
            </a:r>
            <a:endParaRPr lang="en-US"/>
          </a:p>
          <a:p>
            <a:pPr marL="0" lvl="0" indent="0" algn="l">
              <a:spcBef>
                <a:spcPts val="0"/>
              </a:spcBef>
              <a:spcAft>
                <a:spcPts val="0"/>
              </a:spcAft>
              <a:buNone/>
            </a:pPr>
            <a:r>
              <a:rPr lang="en-US"/>
              <a:t>-</a:t>
            </a:r>
            <a:r>
              <a:rPr lang="en-MU"/>
              <a:t> </a:t>
            </a:r>
            <a:r>
              <a:rPr lang="en-US" err="1"/>
              <a:t>J</a:t>
            </a:r>
            <a:r>
              <a:rPr lang="en-MU" err="1"/>
              <a:t>i</a:t>
            </a:r>
            <a:r>
              <a:rPr lang="en-US" err="1"/>
              <a:t>e</a:t>
            </a:r>
            <a:endParaRPr lang="en-US">
              <a:cs typeface="Calibri"/>
            </a:endParaRPr>
          </a:p>
        </p:txBody>
      </p:sp>
      <p:sp>
        <p:nvSpPr>
          <p:cNvPr id="697" name="Google Shape;69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3016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MU" dirty="0"/>
              <a:t> </a:t>
            </a:r>
            <a:r>
              <a:rPr lang="en-US" dirty="0"/>
              <a:t>P</a:t>
            </a:r>
            <a:r>
              <a:rPr lang="en-MU" dirty="0"/>
              <a:t>a</a:t>
            </a:r>
            <a:r>
              <a:rPr lang="en-US" dirty="0"/>
              <a:t>t</a:t>
            </a:r>
            <a:r>
              <a:rPr lang="en-MU" dirty="0"/>
              <a:t>r</a:t>
            </a:r>
            <a:r>
              <a:rPr lang="en-US" dirty="0" err="1"/>
              <a:t>i</a:t>
            </a:r>
            <a:r>
              <a:rPr lang="en-MU" dirty="0"/>
              <a:t>c</a:t>
            </a:r>
            <a:r>
              <a:rPr lang="en-US" dirty="0"/>
              <a:t>k</a:t>
            </a:r>
            <a:endParaRPr lang="en-MU" dirty="0"/>
          </a:p>
          <a:p>
            <a:r>
              <a:rPr lang="en-US" dirty="0"/>
              <a:t>Thank you, Jie. </a:t>
            </a:r>
            <a:endParaRPr lang="en-MU" dirty="0">
              <a:cs typeface="Calibri" panose="020F0502020204030204"/>
            </a:endParaRPr>
          </a:p>
          <a:p>
            <a:pPr marL="0" indent="0">
              <a:buFontTx/>
              <a:buNone/>
            </a:pPr>
            <a:endParaRPr lang="en-US" dirty="0"/>
          </a:p>
          <a:p>
            <a:r>
              <a:rPr lang="en-US" dirty="0"/>
              <a:t>For the modeling process, we decided to use both the original dataset and the transformed dataset to see if we could improve the performance and scalability of the models. The algorithm we used are Decision Tree, Logistic Regression, and k Nearest Neighbors. We also use grid search for model tuning to find the optimal parameters of the three models.  Here are the optimal parameters from our grid search. </a:t>
            </a:r>
            <a:endParaRPr lang="en-US" dirty="0">
              <a:cs typeface="Calibri"/>
            </a:endParaRPr>
          </a:p>
          <a:p>
            <a:pPr marL="0" indent="0">
              <a:buFontTx/>
              <a:buNone/>
            </a:pPr>
            <a:endParaRPr lang="en-MU" dirty="0"/>
          </a:p>
        </p:txBody>
      </p:sp>
      <p:sp>
        <p:nvSpPr>
          <p:cNvPr id="4" name="Slide Number Placeholder 3"/>
          <p:cNvSpPr>
            <a:spLocks noGrp="1"/>
          </p:cNvSpPr>
          <p:nvPr>
            <p:ph type="sldNum" sz="quarter" idx="5"/>
          </p:nvPr>
        </p:nvSpPr>
        <p:spPr/>
        <p:txBody>
          <a:bodyPr/>
          <a:lstStyle/>
          <a:p>
            <a:fld id="{BCB47A34-4A71-4A75-8786-B6582734672A}" type="slidenum">
              <a:rPr lang="en-US" smtClean="0"/>
              <a:t>8</a:t>
            </a:fld>
            <a:endParaRPr lang="en-US"/>
          </a:p>
        </p:txBody>
      </p:sp>
    </p:spTree>
    <p:extLst>
      <p:ext uri="{BB962C8B-B14F-4D97-AF65-F5344CB8AC3E}">
        <p14:creationId xmlns:p14="http://schemas.microsoft.com/office/powerpoint/2010/main" val="180221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1" name="Google Shape;1371;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t>
            </a:r>
            <a:r>
              <a:rPr lang="en-MU"/>
              <a:t> </a:t>
            </a:r>
            <a:r>
              <a:rPr lang="en-US"/>
              <a:t>P</a:t>
            </a:r>
            <a:r>
              <a:rPr lang="en-MU"/>
              <a:t>a</a:t>
            </a:r>
            <a:r>
              <a:rPr lang="en-US"/>
              <a:t>t</a:t>
            </a:r>
            <a:r>
              <a:rPr lang="en-MU"/>
              <a:t>r</a:t>
            </a:r>
            <a:r>
              <a:rPr lang="en-US" err="1"/>
              <a:t>i</a:t>
            </a:r>
            <a:r>
              <a:rPr lang="en-MU"/>
              <a:t>ck</a:t>
            </a:r>
          </a:p>
          <a:p>
            <a:r>
              <a:rPr lang="en-US">
                <a:cs typeface="Calibri"/>
              </a:rPr>
              <a:t>Now we want to compare which model performs the best, and we observed</a:t>
            </a:r>
            <a:r>
              <a:rPr lang="en-US"/>
              <a:t> that both Decision Tree and KNN perform good on the accuacy rate and F1-score. They beat the logistic regression and Naïve rule, but still, who's the final winner?</a:t>
            </a:r>
            <a:endParaRPr lang="en-US">
              <a:cs typeface="Calibri"/>
            </a:endParaRPr>
          </a:p>
          <a:p>
            <a:endParaRPr lang="en-US">
              <a:cs typeface="Calibri"/>
            </a:endParaRPr>
          </a:p>
        </p:txBody>
      </p:sp>
      <p:sp>
        <p:nvSpPr>
          <p:cNvPr id="1372" name="Google Shape;1372;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CEFBD-E890-438E-89B1-DCF44C59E6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9C7D85-E663-4709-84A6-99C5EC159A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B9E557-B4E3-4C9A-8BAD-B9D4FC88E4FB}"/>
              </a:ext>
            </a:extLst>
          </p:cNvPr>
          <p:cNvSpPr>
            <a:spLocks noGrp="1"/>
          </p:cNvSpPr>
          <p:nvPr>
            <p:ph type="dt" sz="half" idx="10"/>
          </p:nvPr>
        </p:nvSpPr>
        <p:spPr/>
        <p:txBody>
          <a:bodyPr/>
          <a:lstStyle/>
          <a:p>
            <a:fld id="{D711E03E-4F66-45E0-84D8-C15D117E500B}" type="datetimeFigureOut">
              <a:rPr lang="en-US" smtClean="0"/>
              <a:t>3/28/2020</a:t>
            </a:fld>
            <a:endParaRPr lang="en-US"/>
          </a:p>
        </p:txBody>
      </p:sp>
      <p:sp>
        <p:nvSpPr>
          <p:cNvPr id="5" name="Footer Placeholder 4">
            <a:extLst>
              <a:ext uri="{FF2B5EF4-FFF2-40B4-BE49-F238E27FC236}">
                <a16:creationId xmlns:a16="http://schemas.microsoft.com/office/drawing/2014/main" id="{D5CDC87D-E5D0-4732-B653-EEE9360E1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D990D-1A43-412C-9EA5-3A45ECB81250}"/>
              </a:ext>
            </a:extLst>
          </p:cNvPr>
          <p:cNvSpPr>
            <a:spLocks noGrp="1"/>
          </p:cNvSpPr>
          <p:nvPr>
            <p:ph type="sldNum" sz="quarter" idx="12"/>
          </p:nvPr>
        </p:nvSpPr>
        <p:spPr/>
        <p:txBody>
          <a:bodyPr/>
          <a:lstStyle/>
          <a:p>
            <a:fld id="{5822D453-8854-4E3F-9BD6-C868E7C427DE}" type="slidenum">
              <a:rPr lang="en-US" smtClean="0"/>
              <a:t>‹#›</a:t>
            </a:fld>
            <a:endParaRPr lang="en-US"/>
          </a:p>
        </p:txBody>
      </p:sp>
    </p:spTree>
    <p:extLst>
      <p:ext uri="{BB962C8B-B14F-4D97-AF65-F5344CB8AC3E}">
        <p14:creationId xmlns:p14="http://schemas.microsoft.com/office/powerpoint/2010/main" val="1217914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0BA88-E8D2-4D78-A619-466036782B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ABA148-3377-4002-9092-C6F96C33D0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C2796F-5608-494A-81A1-2729EECBB9C3}"/>
              </a:ext>
            </a:extLst>
          </p:cNvPr>
          <p:cNvSpPr>
            <a:spLocks noGrp="1"/>
          </p:cNvSpPr>
          <p:nvPr>
            <p:ph type="dt" sz="half" idx="10"/>
          </p:nvPr>
        </p:nvSpPr>
        <p:spPr/>
        <p:txBody>
          <a:bodyPr/>
          <a:lstStyle/>
          <a:p>
            <a:fld id="{D711E03E-4F66-45E0-84D8-C15D117E500B}" type="datetimeFigureOut">
              <a:rPr lang="en-US" smtClean="0"/>
              <a:t>3/28/2020</a:t>
            </a:fld>
            <a:endParaRPr lang="en-US"/>
          </a:p>
        </p:txBody>
      </p:sp>
      <p:sp>
        <p:nvSpPr>
          <p:cNvPr id="5" name="Footer Placeholder 4">
            <a:extLst>
              <a:ext uri="{FF2B5EF4-FFF2-40B4-BE49-F238E27FC236}">
                <a16:creationId xmlns:a16="http://schemas.microsoft.com/office/drawing/2014/main" id="{A0FC2182-A820-48E6-846E-709918F1E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148D3-FC62-44A7-A966-E8971023899A}"/>
              </a:ext>
            </a:extLst>
          </p:cNvPr>
          <p:cNvSpPr>
            <a:spLocks noGrp="1"/>
          </p:cNvSpPr>
          <p:nvPr>
            <p:ph type="sldNum" sz="quarter" idx="12"/>
          </p:nvPr>
        </p:nvSpPr>
        <p:spPr/>
        <p:txBody>
          <a:bodyPr/>
          <a:lstStyle/>
          <a:p>
            <a:fld id="{5822D453-8854-4E3F-9BD6-C868E7C427DE}" type="slidenum">
              <a:rPr lang="en-US" smtClean="0"/>
              <a:t>‹#›</a:t>
            </a:fld>
            <a:endParaRPr lang="en-US"/>
          </a:p>
        </p:txBody>
      </p:sp>
    </p:spTree>
    <p:extLst>
      <p:ext uri="{BB962C8B-B14F-4D97-AF65-F5344CB8AC3E}">
        <p14:creationId xmlns:p14="http://schemas.microsoft.com/office/powerpoint/2010/main" val="1016110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C78B2E-8F19-4A56-AD20-22818B43C6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70B4E-C5EF-43BE-8BC8-8D9BB8FA99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B938B2-8A8F-4CC5-B81E-D46A190127EB}"/>
              </a:ext>
            </a:extLst>
          </p:cNvPr>
          <p:cNvSpPr>
            <a:spLocks noGrp="1"/>
          </p:cNvSpPr>
          <p:nvPr>
            <p:ph type="dt" sz="half" idx="10"/>
          </p:nvPr>
        </p:nvSpPr>
        <p:spPr/>
        <p:txBody>
          <a:bodyPr/>
          <a:lstStyle/>
          <a:p>
            <a:fld id="{D711E03E-4F66-45E0-84D8-C15D117E500B}" type="datetimeFigureOut">
              <a:rPr lang="en-US" smtClean="0"/>
              <a:t>3/28/2020</a:t>
            </a:fld>
            <a:endParaRPr lang="en-US"/>
          </a:p>
        </p:txBody>
      </p:sp>
      <p:sp>
        <p:nvSpPr>
          <p:cNvPr id="5" name="Footer Placeholder 4">
            <a:extLst>
              <a:ext uri="{FF2B5EF4-FFF2-40B4-BE49-F238E27FC236}">
                <a16:creationId xmlns:a16="http://schemas.microsoft.com/office/drawing/2014/main" id="{9373231F-35DF-4D9D-907C-2A4DF66FA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67037C-4C58-4609-B514-DFF080B7B0EC}"/>
              </a:ext>
            </a:extLst>
          </p:cNvPr>
          <p:cNvSpPr>
            <a:spLocks noGrp="1"/>
          </p:cNvSpPr>
          <p:nvPr>
            <p:ph type="sldNum" sz="quarter" idx="12"/>
          </p:nvPr>
        </p:nvSpPr>
        <p:spPr/>
        <p:txBody>
          <a:bodyPr/>
          <a:lstStyle/>
          <a:p>
            <a:fld id="{5822D453-8854-4E3F-9BD6-C868E7C427DE}" type="slidenum">
              <a:rPr lang="en-US" smtClean="0"/>
              <a:t>‹#›</a:t>
            </a:fld>
            <a:endParaRPr lang="en-US"/>
          </a:p>
        </p:txBody>
      </p:sp>
    </p:spTree>
    <p:extLst>
      <p:ext uri="{BB962C8B-B14F-4D97-AF65-F5344CB8AC3E}">
        <p14:creationId xmlns:p14="http://schemas.microsoft.com/office/powerpoint/2010/main" val="2963367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cSld name="Main">
    <p:spTree>
      <p:nvGrpSpPr>
        <p:cNvPr id="1" name="Shape 19"/>
        <p:cNvGrpSpPr/>
        <p:nvPr/>
      </p:nvGrpSpPr>
      <p:grpSpPr>
        <a:xfrm>
          <a:off x="0" y="0"/>
          <a:ext cx="0" cy="0"/>
          <a:chOff x="0" y="0"/>
          <a:chExt cx="0" cy="0"/>
        </a:xfrm>
      </p:grpSpPr>
      <p:sp>
        <p:nvSpPr>
          <p:cNvPr id="20" name="Google Shape;20;p3"/>
          <p:cNvSpPr txBox="1">
            <a:spLocks noGrp="1"/>
          </p:cNvSpPr>
          <p:nvPr>
            <p:ph type="sldNum" idx="12"/>
          </p:nvPr>
        </p:nvSpPr>
        <p:spPr>
          <a:xfrm>
            <a:off x="10930056" y="594101"/>
            <a:ext cx="465148" cy="331932"/>
          </a:xfrm>
          <a:prstGeom prst="rect">
            <a:avLst/>
          </a:prstGeom>
          <a:noFill/>
          <a:ln>
            <a:noFill/>
          </a:ln>
        </p:spPr>
        <p:txBody>
          <a:bodyPr spcFirstLastPara="1" wrap="square" lIns="217725" tIns="108850" rIns="217725" bIns="10885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fr-FR" smtClean="0"/>
              <a:pPr/>
              <a:t>‹#›</a:t>
            </a:fld>
            <a:endParaRPr lang="fr-FR"/>
          </a:p>
        </p:txBody>
      </p:sp>
    </p:spTree>
    <p:extLst>
      <p:ext uri="{BB962C8B-B14F-4D97-AF65-F5344CB8AC3E}">
        <p14:creationId xmlns:p14="http://schemas.microsoft.com/office/powerpoint/2010/main" val="2022220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rake">
  <p:cSld name="Brake">
    <p:spTree>
      <p:nvGrpSpPr>
        <p:cNvPr id="1" name="Shape 17"/>
        <p:cNvGrpSpPr/>
        <p:nvPr/>
      </p:nvGrpSpPr>
      <p:grpSpPr>
        <a:xfrm>
          <a:off x="0" y="0"/>
          <a:ext cx="0" cy="0"/>
          <a:chOff x="0" y="0"/>
          <a:chExt cx="0" cy="0"/>
        </a:xfrm>
      </p:grpSpPr>
      <p:sp>
        <p:nvSpPr>
          <p:cNvPr id="18" name="Google Shape;18;p2"/>
          <p:cNvSpPr>
            <a:spLocks noGrp="1"/>
          </p:cNvSpPr>
          <p:nvPr>
            <p:ph type="pic" idx="2"/>
          </p:nvPr>
        </p:nvSpPr>
        <p:spPr>
          <a:xfrm>
            <a:off x="0" y="0"/>
            <a:ext cx="12192000" cy="6985000"/>
          </a:xfrm>
          <a:prstGeom prst="rect">
            <a:avLst/>
          </a:prstGeom>
          <a:noFill/>
          <a:ln>
            <a:noFill/>
          </a:ln>
        </p:spPr>
        <p:txBody>
          <a:bodyPr spcFirstLastPara="1" wrap="square" lIns="217725" tIns="108850" rIns="217725" bIns="108850" anchor="t" anchorCtr="0">
            <a:noAutofit/>
          </a:bodyPr>
          <a:lstStyle>
            <a:lvl1pPr marR="0" lvl="0" algn="l" rtl="0">
              <a:spcBef>
                <a:spcPts val="400"/>
              </a:spcBef>
              <a:spcAft>
                <a:spcPts val="0"/>
              </a:spcAft>
              <a:buClr>
                <a:schemeClr val="dk1"/>
              </a:buClr>
              <a:buSzPts val="4000"/>
              <a:buFont typeface="Arial"/>
              <a:buNone/>
              <a:defRPr sz="2000" b="0" i="0" u="none" strike="noStrike" cap="none">
                <a:solidFill>
                  <a:schemeClr val="dk1"/>
                </a:solidFill>
                <a:latin typeface="Roboto Light"/>
                <a:ea typeface="Roboto Light"/>
                <a:cs typeface="Roboto Light"/>
                <a:sym typeface="Roboto Light"/>
              </a:defRPr>
            </a:lvl1pPr>
            <a:lvl2pPr marR="0" lvl="1" algn="l" rtl="0">
              <a:spcBef>
                <a:spcPts val="440"/>
              </a:spcBef>
              <a:spcAft>
                <a:spcPts val="0"/>
              </a:spcAft>
              <a:buClr>
                <a:schemeClr val="dk1"/>
              </a:buClr>
              <a:buSzPts val="4400"/>
              <a:buFont typeface="Arial"/>
              <a:buChar char="–"/>
              <a:defRPr sz="2200" b="0" i="0" u="none" strike="noStrike" cap="none">
                <a:solidFill>
                  <a:schemeClr val="dk1"/>
                </a:solidFill>
                <a:latin typeface="Roboto Light"/>
                <a:ea typeface="Roboto Light"/>
                <a:cs typeface="Roboto Light"/>
                <a:sym typeface="Roboto Light"/>
              </a:defRPr>
            </a:lvl2pPr>
            <a:lvl3pPr marR="0" lvl="2" algn="l" rtl="0">
              <a:spcBef>
                <a:spcPts val="360"/>
              </a:spcBef>
              <a:spcAft>
                <a:spcPts val="0"/>
              </a:spcAft>
              <a:buClr>
                <a:schemeClr val="dk1"/>
              </a:buClr>
              <a:buSzPts val="3600"/>
              <a:buFont typeface="Arial"/>
              <a:buChar char="•"/>
              <a:defRPr sz="1800" b="0" i="0" u="none" strike="noStrike" cap="none">
                <a:solidFill>
                  <a:schemeClr val="dk1"/>
                </a:solidFill>
                <a:latin typeface="Roboto Light"/>
                <a:ea typeface="Roboto Light"/>
                <a:cs typeface="Roboto Light"/>
                <a:sym typeface="Roboto Light"/>
              </a:defRPr>
            </a:lvl3pPr>
            <a:lvl4pPr marR="0" lvl="3" algn="l" rtl="0">
              <a:spcBef>
                <a:spcPts val="280"/>
              </a:spcBef>
              <a:spcAft>
                <a:spcPts val="0"/>
              </a:spcAft>
              <a:buClr>
                <a:schemeClr val="dk1"/>
              </a:buClr>
              <a:buSzPts val="2800"/>
              <a:buFont typeface="Arial"/>
              <a:buChar char="–"/>
              <a:defRPr sz="1400" b="0" i="0" u="none" strike="noStrike" cap="none">
                <a:solidFill>
                  <a:schemeClr val="dk1"/>
                </a:solidFill>
                <a:latin typeface="Roboto Light"/>
                <a:ea typeface="Roboto Light"/>
                <a:cs typeface="Roboto Light"/>
                <a:sym typeface="Roboto Light"/>
              </a:defRPr>
            </a:lvl4pPr>
            <a:lvl5pPr marR="0" lvl="4" algn="l" rtl="0">
              <a:spcBef>
                <a:spcPts val="280"/>
              </a:spcBef>
              <a:spcAft>
                <a:spcPts val="0"/>
              </a:spcAft>
              <a:buClr>
                <a:schemeClr val="dk1"/>
              </a:buClr>
              <a:buSzPts val="2800"/>
              <a:buFont typeface="Arial"/>
              <a:buChar char="»"/>
              <a:defRPr sz="1400" b="0" i="0" u="none" strike="noStrike" cap="none">
                <a:solidFill>
                  <a:schemeClr val="dk1"/>
                </a:solidFill>
                <a:latin typeface="Roboto Light"/>
                <a:ea typeface="Roboto Light"/>
                <a:cs typeface="Roboto Light"/>
                <a:sym typeface="Roboto Light"/>
              </a:defRPr>
            </a:lvl5pPr>
            <a:lvl6pPr marR="0" lvl="5" algn="l" rtl="0">
              <a:spcBef>
                <a:spcPts val="480"/>
              </a:spcBef>
              <a:spcAft>
                <a:spcPts val="0"/>
              </a:spcAft>
              <a:buClr>
                <a:schemeClr val="dk1"/>
              </a:buClr>
              <a:buSzPts val="4800"/>
              <a:buFont typeface="Arial"/>
              <a:buChar char="•"/>
              <a:defRPr sz="2400" b="0" i="0" u="none" strike="noStrike" cap="none">
                <a:solidFill>
                  <a:schemeClr val="dk1"/>
                </a:solidFill>
                <a:latin typeface="Calibri"/>
                <a:ea typeface="Calibri"/>
                <a:cs typeface="Calibri"/>
                <a:sym typeface="Calibri"/>
              </a:defRPr>
            </a:lvl6pPr>
            <a:lvl7pPr marR="0" lvl="6" algn="l" rtl="0">
              <a:spcBef>
                <a:spcPts val="480"/>
              </a:spcBef>
              <a:spcAft>
                <a:spcPts val="0"/>
              </a:spcAft>
              <a:buClr>
                <a:schemeClr val="dk1"/>
              </a:buClr>
              <a:buSzPts val="4800"/>
              <a:buFont typeface="Arial"/>
              <a:buChar char="•"/>
              <a:defRPr sz="2400" b="0" i="0" u="none" strike="noStrike" cap="none">
                <a:solidFill>
                  <a:schemeClr val="dk1"/>
                </a:solidFill>
                <a:latin typeface="Calibri"/>
                <a:ea typeface="Calibri"/>
                <a:cs typeface="Calibri"/>
                <a:sym typeface="Calibri"/>
              </a:defRPr>
            </a:lvl7pPr>
            <a:lvl8pPr marR="0" lvl="7" algn="l" rtl="0">
              <a:spcBef>
                <a:spcPts val="480"/>
              </a:spcBef>
              <a:spcAft>
                <a:spcPts val="0"/>
              </a:spcAft>
              <a:buClr>
                <a:schemeClr val="dk1"/>
              </a:buClr>
              <a:buSzPts val="4800"/>
              <a:buFont typeface="Arial"/>
              <a:buChar char="•"/>
              <a:defRPr sz="2400" b="0" i="0" u="none" strike="noStrike" cap="none">
                <a:solidFill>
                  <a:schemeClr val="dk1"/>
                </a:solidFill>
                <a:latin typeface="Calibri"/>
                <a:ea typeface="Calibri"/>
                <a:cs typeface="Calibri"/>
                <a:sym typeface="Calibri"/>
              </a:defRPr>
            </a:lvl8pPr>
            <a:lvl9pPr marR="0" lvl="8" algn="l" rtl="0">
              <a:spcBef>
                <a:spcPts val="480"/>
              </a:spcBef>
              <a:spcAft>
                <a:spcPts val="0"/>
              </a:spcAft>
              <a:buClr>
                <a:schemeClr val="dk1"/>
              </a:buClr>
              <a:buSzPts val="4800"/>
              <a:buFont typeface="Arial"/>
              <a:buChar char="•"/>
              <a:defRPr sz="24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84673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orftfolio-1">
  <p:cSld name="porftfolio-1">
    <p:spTree>
      <p:nvGrpSpPr>
        <p:cNvPr id="1" name="Shape 28"/>
        <p:cNvGrpSpPr/>
        <p:nvPr/>
      </p:nvGrpSpPr>
      <p:grpSpPr>
        <a:xfrm>
          <a:off x="0" y="0"/>
          <a:ext cx="0" cy="0"/>
          <a:chOff x="0" y="0"/>
          <a:chExt cx="0" cy="0"/>
        </a:xfrm>
      </p:grpSpPr>
      <p:sp>
        <p:nvSpPr>
          <p:cNvPr id="29" name="Google Shape;29;p6"/>
          <p:cNvSpPr>
            <a:spLocks noGrp="1"/>
          </p:cNvSpPr>
          <p:nvPr>
            <p:ph type="pic" idx="2"/>
          </p:nvPr>
        </p:nvSpPr>
        <p:spPr>
          <a:xfrm>
            <a:off x="4500563" y="1779588"/>
            <a:ext cx="3194050" cy="2266950"/>
          </a:xfrm>
          <a:prstGeom prst="rect">
            <a:avLst/>
          </a:prstGeom>
          <a:noFill/>
          <a:ln>
            <a:noFill/>
          </a:ln>
        </p:spPr>
        <p:txBody>
          <a:bodyPr spcFirstLastPara="1" wrap="square" lIns="217725" tIns="108850" rIns="217725" bIns="108850" anchor="t" anchorCtr="0">
            <a:noAutofit/>
          </a:bodyPr>
          <a:lstStyle>
            <a:lvl1pPr marR="0" lvl="0" algn="l" rtl="0">
              <a:spcBef>
                <a:spcPts val="400"/>
              </a:spcBef>
              <a:spcAft>
                <a:spcPts val="0"/>
              </a:spcAft>
              <a:buClr>
                <a:schemeClr val="dk2"/>
              </a:buClr>
              <a:buSzPts val="4000"/>
              <a:buFont typeface="Arial"/>
              <a:buNone/>
              <a:defRPr sz="2000" b="0" i="0" u="none" strike="noStrike" cap="none">
                <a:solidFill>
                  <a:schemeClr val="dk2"/>
                </a:solidFill>
                <a:latin typeface="Roboto Light"/>
                <a:ea typeface="Roboto Light"/>
                <a:cs typeface="Roboto Light"/>
                <a:sym typeface="Roboto Light"/>
              </a:defRPr>
            </a:lvl1pPr>
            <a:lvl2pPr marR="0" lvl="1" algn="l" rtl="0">
              <a:spcBef>
                <a:spcPts val="440"/>
              </a:spcBef>
              <a:spcAft>
                <a:spcPts val="0"/>
              </a:spcAft>
              <a:buClr>
                <a:schemeClr val="dk1"/>
              </a:buClr>
              <a:buSzPts val="4400"/>
              <a:buFont typeface="Arial"/>
              <a:buChar char="–"/>
              <a:defRPr sz="2200" b="0" i="0" u="none" strike="noStrike" cap="none">
                <a:solidFill>
                  <a:schemeClr val="dk1"/>
                </a:solidFill>
                <a:latin typeface="Roboto Light"/>
                <a:ea typeface="Roboto Light"/>
                <a:cs typeface="Roboto Light"/>
                <a:sym typeface="Roboto Light"/>
              </a:defRPr>
            </a:lvl2pPr>
            <a:lvl3pPr marR="0" lvl="2" algn="l" rtl="0">
              <a:spcBef>
                <a:spcPts val="360"/>
              </a:spcBef>
              <a:spcAft>
                <a:spcPts val="0"/>
              </a:spcAft>
              <a:buClr>
                <a:schemeClr val="dk1"/>
              </a:buClr>
              <a:buSzPts val="3600"/>
              <a:buFont typeface="Arial"/>
              <a:buChar char="•"/>
              <a:defRPr sz="1800" b="0" i="0" u="none" strike="noStrike" cap="none">
                <a:solidFill>
                  <a:schemeClr val="dk1"/>
                </a:solidFill>
                <a:latin typeface="Roboto Light"/>
                <a:ea typeface="Roboto Light"/>
                <a:cs typeface="Roboto Light"/>
                <a:sym typeface="Roboto Light"/>
              </a:defRPr>
            </a:lvl3pPr>
            <a:lvl4pPr marR="0" lvl="3" algn="l" rtl="0">
              <a:spcBef>
                <a:spcPts val="280"/>
              </a:spcBef>
              <a:spcAft>
                <a:spcPts val="0"/>
              </a:spcAft>
              <a:buClr>
                <a:schemeClr val="dk1"/>
              </a:buClr>
              <a:buSzPts val="2800"/>
              <a:buFont typeface="Arial"/>
              <a:buChar char="–"/>
              <a:defRPr sz="1400" b="0" i="0" u="none" strike="noStrike" cap="none">
                <a:solidFill>
                  <a:schemeClr val="dk1"/>
                </a:solidFill>
                <a:latin typeface="Roboto Light"/>
                <a:ea typeface="Roboto Light"/>
                <a:cs typeface="Roboto Light"/>
                <a:sym typeface="Roboto Light"/>
              </a:defRPr>
            </a:lvl4pPr>
            <a:lvl5pPr marR="0" lvl="4" algn="l" rtl="0">
              <a:spcBef>
                <a:spcPts val="280"/>
              </a:spcBef>
              <a:spcAft>
                <a:spcPts val="0"/>
              </a:spcAft>
              <a:buClr>
                <a:schemeClr val="dk1"/>
              </a:buClr>
              <a:buSzPts val="2800"/>
              <a:buFont typeface="Arial"/>
              <a:buChar char="»"/>
              <a:defRPr sz="1400" b="0" i="0" u="none" strike="noStrike" cap="none">
                <a:solidFill>
                  <a:schemeClr val="dk1"/>
                </a:solidFill>
                <a:latin typeface="Roboto Light"/>
                <a:ea typeface="Roboto Light"/>
                <a:cs typeface="Roboto Light"/>
                <a:sym typeface="Roboto Light"/>
              </a:defRPr>
            </a:lvl5pPr>
            <a:lvl6pPr marR="0" lvl="5" algn="l" rtl="0">
              <a:spcBef>
                <a:spcPts val="480"/>
              </a:spcBef>
              <a:spcAft>
                <a:spcPts val="0"/>
              </a:spcAft>
              <a:buClr>
                <a:schemeClr val="dk1"/>
              </a:buClr>
              <a:buSzPts val="4800"/>
              <a:buFont typeface="Arial"/>
              <a:buChar char="•"/>
              <a:defRPr sz="2400" b="0" i="0" u="none" strike="noStrike" cap="none">
                <a:solidFill>
                  <a:schemeClr val="dk1"/>
                </a:solidFill>
                <a:latin typeface="Calibri"/>
                <a:ea typeface="Calibri"/>
                <a:cs typeface="Calibri"/>
                <a:sym typeface="Calibri"/>
              </a:defRPr>
            </a:lvl6pPr>
            <a:lvl7pPr marR="0" lvl="6" algn="l" rtl="0">
              <a:spcBef>
                <a:spcPts val="480"/>
              </a:spcBef>
              <a:spcAft>
                <a:spcPts val="0"/>
              </a:spcAft>
              <a:buClr>
                <a:schemeClr val="dk1"/>
              </a:buClr>
              <a:buSzPts val="4800"/>
              <a:buFont typeface="Arial"/>
              <a:buChar char="•"/>
              <a:defRPr sz="2400" b="0" i="0" u="none" strike="noStrike" cap="none">
                <a:solidFill>
                  <a:schemeClr val="dk1"/>
                </a:solidFill>
                <a:latin typeface="Calibri"/>
                <a:ea typeface="Calibri"/>
                <a:cs typeface="Calibri"/>
                <a:sym typeface="Calibri"/>
              </a:defRPr>
            </a:lvl7pPr>
            <a:lvl8pPr marR="0" lvl="7" algn="l" rtl="0">
              <a:spcBef>
                <a:spcPts val="480"/>
              </a:spcBef>
              <a:spcAft>
                <a:spcPts val="0"/>
              </a:spcAft>
              <a:buClr>
                <a:schemeClr val="dk1"/>
              </a:buClr>
              <a:buSzPts val="4800"/>
              <a:buFont typeface="Arial"/>
              <a:buChar char="•"/>
              <a:defRPr sz="2400" b="0" i="0" u="none" strike="noStrike" cap="none">
                <a:solidFill>
                  <a:schemeClr val="dk1"/>
                </a:solidFill>
                <a:latin typeface="Calibri"/>
                <a:ea typeface="Calibri"/>
                <a:cs typeface="Calibri"/>
                <a:sym typeface="Calibri"/>
              </a:defRPr>
            </a:lvl8pPr>
            <a:lvl9pPr marR="0" lvl="8" algn="l" rtl="0">
              <a:spcBef>
                <a:spcPts val="480"/>
              </a:spcBef>
              <a:spcAft>
                <a:spcPts val="0"/>
              </a:spcAft>
              <a:buClr>
                <a:schemeClr val="dk1"/>
              </a:buClr>
              <a:buSzPts val="48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0" name="Google Shape;30;p6"/>
          <p:cNvSpPr>
            <a:spLocks noGrp="1"/>
          </p:cNvSpPr>
          <p:nvPr>
            <p:ph type="pic" idx="3"/>
          </p:nvPr>
        </p:nvSpPr>
        <p:spPr>
          <a:xfrm>
            <a:off x="7808913" y="1779588"/>
            <a:ext cx="3216275" cy="2266950"/>
          </a:xfrm>
          <a:prstGeom prst="rect">
            <a:avLst/>
          </a:prstGeom>
          <a:noFill/>
          <a:ln>
            <a:noFill/>
          </a:ln>
        </p:spPr>
        <p:txBody>
          <a:bodyPr spcFirstLastPara="1" wrap="square" lIns="217725" tIns="108850" rIns="217725" bIns="108850" anchor="t" anchorCtr="0">
            <a:noAutofit/>
          </a:bodyPr>
          <a:lstStyle>
            <a:lvl1pPr marR="0" lvl="0" algn="l" rtl="0">
              <a:spcBef>
                <a:spcPts val="400"/>
              </a:spcBef>
              <a:spcAft>
                <a:spcPts val="0"/>
              </a:spcAft>
              <a:buClr>
                <a:schemeClr val="dk2"/>
              </a:buClr>
              <a:buSzPts val="4000"/>
              <a:buFont typeface="Arial"/>
              <a:buNone/>
              <a:defRPr sz="2000" b="0" i="0" u="none" strike="noStrike" cap="none">
                <a:solidFill>
                  <a:schemeClr val="dk2"/>
                </a:solidFill>
                <a:latin typeface="Roboto Light"/>
                <a:ea typeface="Roboto Light"/>
                <a:cs typeface="Roboto Light"/>
                <a:sym typeface="Roboto Light"/>
              </a:defRPr>
            </a:lvl1pPr>
            <a:lvl2pPr marR="0" lvl="1" algn="l" rtl="0">
              <a:spcBef>
                <a:spcPts val="440"/>
              </a:spcBef>
              <a:spcAft>
                <a:spcPts val="0"/>
              </a:spcAft>
              <a:buClr>
                <a:schemeClr val="dk1"/>
              </a:buClr>
              <a:buSzPts val="4400"/>
              <a:buFont typeface="Arial"/>
              <a:buChar char="–"/>
              <a:defRPr sz="2200" b="0" i="0" u="none" strike="noStrike" cap="none">
                <a:solidFill>
                  <a:schemeClr val="dk1"/>
                </a:solidFill>
                <a:latin typeface="Roboto Light"/>
                <a:ea typeface="Roboto Light"/>
                <a:cs typeface="Roboto Light"/>
                <a:sym typeface="Roboto Light"/>
              </a:defRPr>
            </a:lvl2pPr>
            <a:lvl3pPr marR="0" lvl="2" algn="l" rtl="0">
              <a:spcBef>
                <a:spcPts val="360"/>
              </a:spcBef>
              <a:spcAft>
                <a:spcPts val="0"/>
              </a:spcAft>
              <a:buClr>
                <a:schemeClr val="dk1"/>
              </a:buClr>
              <a:buSzPts val="3600"/>
              <a:buFont typeface="Arial"/>
              <a:buChar char="•"/>
              <a:defRPr sz="1800" b="0" i="0" u="none" strike="noStrike" cap="none">
                <a:solidFill>
                  <a:schemeClr val="dk1"/>
                </a:solidFill>
                <a:latin typeface="Roboto Light"/>
                <a:ea typeface="Roboto Light"/>
                <a:cs typeface="Roboto Light"/>
                <a:sym typeface="Roboto Light"/>
              </a:defRPr>
            </a:lvl3pPr>
            <a:lvl4pPr marR="0" lvl="3" algn="l" rtl="0">
              <a:spcBef>
                <a:spcPts val="280"/>
              </a:spcBef>
              <a:spcAft>
                <a:spcPts val="0"/>
              </a:spcAft>
              <a:buClr>
                <a:schemeClr val="dk1"/>
              </a:buClr>
              <a:buSzPts val="2800"/>
              <a:buFont typeface="Arial"/>
              <a:buChar char="–"/>
              <a:defRPr sz="1400" b="0" i="0" u="none" strike="noStrike" cap="none">
                <a:solidFill>
                  <a:schemeClr val="dk1"/>
                </a:solidFill>
                <a:latin typeface="Roboto Light"/>
                <a:ea typeface="Roboto Light"/>
                <a:cs typeface="Roboto Light"/>
                <a:sym typeface="Roboto Light"/>
              </a:defRPr>
            </a:lvl4pPr>
            <a:lvl5pPr marR="0" lvl="4" algn="l" rtl="0">
              <a:spcBef>
                <a:spcPts val="280"/>
              </a:spcBef>
              <a:spcAft>
                <a:spcPts val="0"/>
              </a:spcAft>
              <a:buClr>
                <a:schemeClr val="dk1"/>
              </a:buClr>
              <a:buSzPts val="2800"/>
              <a:buFont typeface="Arial"/>
              <a:buChar char="»"/>
              <a:defRPr sz="1400" b="0" i="0" u="none" strike="noStrike" cap="none">
                <a:solidFill>
                  <a:schemeClr val="dk1"/>
                </a:solidFill>
                <a:latin typeface="Roboto Light"/>
                <a:ea typeface="Roboto Light"/>
                <a:cs typeface="Roboto Light"/>
                <a:sym typeface="Roboto Light"/>
              </a:defRPr>
            </a:lvl5pPr>
            <a:lvl6pPr marR="0" lvl="5" algn="l" rtl="0">
              <a:spcBef>
                <a:spcPts val="480"/>
              </a:spcBef>
              <a:spcAft>
                <a:spcPts val="0"/>
              </a:spcAft>
              <a:buClr>
                <a:schemeClr val="dk1"/>
              </a:buClr>
              <a:buSzPts val="4800"/>
              <a:buFont typeface="Arial"/>
              <a:buChar char="•"/>
              <a:defRPr sz="2400" b="0" i="0" u="none" strike="noStrike" cap="none">
                <a:solidFill>
                  <a:schemeClr val="dk1"/>
                </a:solidFill>
                <a:latin typeface="Calibri"/>
                <a:ea typeface="Calibri"/>
                <a:cs typeface="Calibri"/>
                <a:sym typeface="Calibri"/>
              </a:defRPr>
            </a:lvl6pPr>
            <a:lvl7pPr marR="0" lvl="6" algn="l" rtl="0">
              <a:spcBef>
                <a:spcPts val="480"/>
              </a:spcBef>
              <a:spcAft>
                <a:spcPts val="0"/>
              </a:spcAft>
              <a:buClr>
                <a:schemeClr val="dk1"/>
              </a:buClr>
              <a:buSzPts val="4800"/>
              <a:buFont typeface="Arial"/>
              <a:buChar char="•"/>
              <a:defRPr sz="2400" b="0" i="0" u="none" strike="noStrike" cap="none">
                <a:solidFill>
                  <a:schemeClr val="dk1"/>
                </a:solidFill>
                <a:latin typeface="Calibri"/>
                <a:ea typeface="Calibri"/>
                <a:cs typeface="Calibri"/>
                <a:sym typeface="Calibri"/>
              </a:defRPr>
            </a:lvl7pPr>
            <a:lvl8pPr marR="0" lvl="7" algn="l" rtl="0">
              <a:spcBef>
                <a:spcPts val="480"/>
              </a:spcBef>
              <a:spcAft>
                <a:spcPts val="0"/>
              </a:spcAft>
              <a:buClr>
                <a:schemeClr val="dk1"/>
              </a:buClr>
              <a:buSzPts val="4800"/>
              <a:buFont typeface="Arial"/>
              <a:buChar char="•"/>
              <a:defRPr sz="2400" b="0" i="0" u="none" strike="noStrike" cap="none">
                <a:solidFill>
                  <a:schemeClr val="dk1"/>
                </a:solidFill>
                <a:latin typeface="Calibri"/>
                <a:ea typeface="Calibri"/>
                <a:cs typeface="Calibri"/>
                <a:sym typeface="Calibri"/>
              </a:defRPr>
            </a:lvl8pPr>
            <a:lvl9pPr marR="0" lvl="8" algn="l" rtl="0">
              <a:spcBef>
                <a:spcPts val="480"/>
              </a:spcBef>
              <a:spcAft>
                <a:spcPts val="0"/>
              </a:spcAft>
              <a:buClr>
                <a:schemeClr val="dk1"/>
              </a:buClr>
              <a:buSzPts val="48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1" name="Google Shape;31;p6"/>
          <p:cNvSpPr>
            <a:spLocks noGrp="1"/>
          </p:cNvSpPr>
          <p:nvPr>
            <p:ph type="pic" idx="4"/>
          </p:nvPr>
        </p:nvSpPr>
        <p:spPr>
          <a:xfrm>
            <a:off x="1210109" y="1795468"/>
            <a:ext cx="3201554" cy="2251071"/>
          </a:xfrm>
          <a:prstGeom prst="rect">
            <a:avLst/>
          </a:prstGeom>
          <a:noFill/>
          <a:ln>
            <a:noFill/>
          </a:ln>
        </p:spPr>
        <p:txBody>
          <a:bodyPr spcFirstLastPara="1" wrap="square" lIns="217725" tIns="108850" rIns="217725" bIns="108850" anchor="t" anchorCtr="0">
            <a:noAutofit/>
          </a:bodyPr>
          <a:lstStyle>
            <a:lvl1pPr marR="0" lvl="0" algn="l" rtl="0">
              <a:spcBef>
                <a:spcPts val="400"/>
              </a:spcBef>
              <a:spcAft>
                <a:spcPts val="0"/>
              </a:spcAft>
              <a:buClr>
                <a:schemeClr val="dk2"/>
              </a:buClr>
              <a:buSzPts val="4000"/>
              <a:buFont typeface="Arial"/>
              <a:buNone/>
              <a:defRPr sz="2000" b="0" i="0" u="none" strike="noStrike" cap="none">
                <a:solidFill>
                  <a:schemeClr val="dk2"/>
                </a:solidFill>
                <a:latin typeface="Roboto Light"/>
                <a:ea typeface="Roboto Light"/>
                <a:cs typeface="Roboto Light"/>
                <a:sym typeface="Roboto Light"/>
              </a:defRPr>
            </a:lvl1pPr>
            <a:lvl2pPr marR="0" lvl="1" algn="l" rtl="0">
              <a:spcBef>
                <a:spcPts val="440"/>
              </a:spcBef>
              <a:spcAft>
                <a:spcPts val="0"/>
              </a:spcAft>
              <a:buClr>
                <a:schemeClr val="dk1"/>
              </a:buClr>
              <a:buSzPts val="4400"/>
              <a:buFont typeface="Arial"/>
              <a:buChar char="–"/>
              <a:defRPr sz="2200" b="0" i="0" u="none" strike="noStrike" cap="none">
                <a:solidFill>
                  <a:schemeClr val="dk1"/>
                </a:solidFill>
                <a:latin typeface="Roboto Light"/>
                <a:ea typeface="Roboto Light"/>
                <a:cs typeface="Roboto Light"/>
                <a:sym typeface="Roboto Light"/>
              </a:defRPr>
            </a:lvl2pPr>
            <a:lvl3pPr marR="0" lvl="2" algn="l" rtl="0">
              <a:spcBef>
                <a:spcPts val="360"/>
              </a:spcBef>
              <a:spcAft>
                <a:spcPts val="0"/>
              </a:spcAft>
              <a:buClr>
                <a:schemeClr val="dk1"/>
              </a:buClr>
              <a:buSzPts val="3600"/>
              <a:buFont typeface="Arial"/>
              <a:buChar char="•"/>
              <a:defRPr sz="1800" b="0" i="0" u="none" strike="noStrike" cap="none">
                <a:solidFill>
                  <a:schemeClr val="dk1"/>
                </a:solidFill>
                <a:latin typeface="Roboto Light"/>
                <a:ea typeface="Roboto Light"/>
                <a:cs typeface="Roboto Light"/>
                <a:sym typeface="Roboto Light"/>
              </a:defRPr>
            </a:lvl3pPr>
            <a:lvl4pPr marR="0" lvl="3" algn="l" rtl="0">
              <a:spcBef>
                <a:spcPts val="280"/>
              </a:spcBef>
              <a:spcAft>
                <a:spcPts val="0"/>
              </a:spcAft>
              <a:buClr>
                <a:schemeClr val="dk1"/>
              </a:buClr>
              <a:buSzPts val="2800"/>
              <a:buFont typeface="Arial"/>
              <a:buChar char="–"/>
              <a:defRPr sz="1400" b="0" i="0" u="none" strike="noStrike" cap="none">
                <a:solidFill>
                  <a:schemeClr val="dk1"/>
                </a:solidFill>
                <a:latin typeface="Roboto Light"/>
                <a:ea typeface="Roboto Light"/>
                <a:cs typeface="Roboto Light"/>
                <a:sym typeface="Roboto Light"/>
              </a:defRPr>
            </a:lvl4pPr>
            <a:lvl5pPr marR="0" lvl="4" algn="l" rtl="0">
              <a:spcBef>
                <a:spcPts val="280"/>
              </a:spcBef>
              <a:spcAft>
                <a:spcPts val="0"/>
              </a:spcAft>
              <a:buClr>
                <a:schemeClr val="dk1"/>
              </a:buClr>
              <a:buSzPts val="2800"/>
              <a:buFont typeface="Arial"/>
              <a:buChar char="»"/>
              <a:defRPr sz="1400" b="0" i="0" u="none" strike="noStrike" cap="none">
                <a:solidFill>
                  <a:schemeClr val="dk1"/>
                </a:solidFill>
                <a:latin typeface="Roboto Light"/>
                <a:ea typeface="Roboto Light"/>
                <a:cs typeface="Roboto Light"/>
                <a:sym typeface="Roboto Light"/>
              </a:defRPr>
            </a:lvl5pPr>
            <a:lvl6pPr marR="0" lvl="5" algn="l" rtl="0">
              <a:spcBef>
                <a:spcPts val="480"/>
              </a:spcBef>
              <a:spcAft>
                <a:spcPts val="0"/>
              </a:spcAft>
              <a:buClr>
                <a:schemeClr val="dk1"/>
              </a:buClr>
              <a:buSzPts val="4800"/>
              <a:buFont typeface="Arial"/>
              <a:buChar char="•"/>
              <a:defRPr sz="2400" b="0" i="0" u="none" strike="noStrike" cap="none">
                <a:solidFill>
                  <a:schemeClr val="dk1"/>
                </a:solidFill>
                <a:latin typeface="Calibri"/>
                <a:ea typeface="Calibri"/>
                <a:cs typeface="Calibri"/>
                <a:sym typeface="Calibri"/>
              </a:defRPr>
            </a:lvl6pPr>
            <a:lvl7pPr marR="0" lvl="6" algn="l" rtl="0">
              <a:spcBef>
                <a:spcPts val="480"/>
              </a:spcBef>
              <a:spcAft>
                <a:spcPts val="0"/>
              </a:spcAft>
              <a:buClr>
                <a:schemeClr val="dk1"/>
              </a:buClr>
              <a:buSzPts val="4800"/>
              <a:buFont typeface="Arial"/>
              <a:buChar char="•"/>
              <a:defRPr sz="2400" b="0" i="0" u="none" strike="noStrike" cap="none">
                <a:solidFill>
                  <a:schemeClr val="dk1"/>
                </a:solidFill>
                <a:latin typeface="Calibri"/>
                <a:ea typeface="Calibri"/>
                <a:cs typeface="Calibri"/>
                <a:sym typeface="Calibri"/>
              </a:defRPr>
            </a:lvl7pPr>
            <a:lvl8pPr marR="0" lvl="7" algn="l" rtl="0">
              <a:spcBef>
                <a:spcPts val="480"/>
              </a:spcBef>
              <a:spcAft>
                <a:spcPts val="0"/>
              </a:spcAft>
              <a:buClr>
                <a:schemeClr val="dk1"/>
              </a:buClr>
              <a:buSzPts val="4800"/>
              <a:buFont typeface="Arial"/>
              <a:buChar char="•"/>
              <a:defRPr sz="2400" b="0" i="0" u="none" strike="noStrike" cap="none">
                <a:solidFill>
                  <a:schemeClr val="dk1"/>
                </a:solidFill>
                <a:latin typeface="Calibri"/>
                <a:ea typeface="Calibri"/>
                <a:cs typeface="Calibri"/>
                <a:sym typeface="Calibri"/>
              </a:defRPr>
            </a:lvl8pPr>
            <a:lvl9pPr marR="0" lvl="8" algn="l" rtl="0">
              <a:spcBef>
                <a:spcPts val="480"/>
              </a:spcBef>
              <a:spcAft>
                <a:spcPts val="0"/>
              </a:spcAft>
              <a:buClr>
                <a:schemeClr val="dk1"/>
              </a:buClr>
              <a:buSzPts val="48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2" name="Google Shape;32;p6"/>
          <p:cNvSpPr txBox="1">
            <a:spLocks noGrp="1"/>
          </p:cNvSpPr>
          <p:nvPr>
            <p:ph type="sldNum" idx="12"/>
          </p:nvPr>
        </p:nvSpPr>
        <p:spPr>
          <a:xfrm>
            <a:off x="10930056" y="594101"/>
            <a:ext cx="465148" cy="331932"/>
          </a:xfrm>
          <a:prstGeom prst="rect">
            <a:avLst/>
          </a:prstGeom>
          <a:noFill/>
          <a:ln>
            <a:noFill/>
          </a:ln>
        </p:spPr>
        <p:txBody>
          <a:bodyPr spcFirstLastPara="1" wrap="square" lIns="217725" tIns="108850" rIns="217725" bIns="108850" anchor="ctr" anchorCtr="0">
            <a:noAutofit/>
          </a:bodyPr>
          <a:lstStyle>
            <a:lvl1pPr marL="0" lvl="0" indent="0" algn="ctr">
              <a:spcBef>
                <a:spcPts val="0"/>
              </a:spcBef>
              <a:buNone/>
              <a:defRPr sz="1200">
                <a:solidFill>
                  <a:schemeClr val="lt1"/>
                </a:solidFill>
                <a:latin typeface="Roboto"/>
                <a:ea typeface="Roboto"/>
                <a:cs typeface="Roboto"/>
                <a:sym typeface="Roboto"/>
              </a:defRPr>
            </a:lvl1pPr>
            <a:lvl2pPr marL="0" lvl="1" indent="0" algn="ctr">
              <a:spcBef>
                <a:spcPts val="0"/>
              </a:spcBef>
              <a:buNone/>
              <a:defRPr sz="1200">
                <a:solidFill>
                  <a:schemeClr val="lt1"/>
                </a:solidFill>
                <a:latin typeface="Roboto"/>
                <a:ea typeface="Roboto"/>
                <a:cs typeface="Roboto"/>
                <a:sym typeface="Roboto"/>
              </a:defRPr>
            </a:lvl2pPr>
            <a:lvl3pPr marL="0" lvl="2" indent="0" algn="ctr">
              <a:spcBef>
                <a:spcPts val="0"/>
              </a:spcBef>
              <a:buNone/>
              <a:defRPr sz="1200">
                <a:solidFill>
                  <a:schemeClr val="lt1"/>
                </a:solidFill>
                <a:latin typeface="Roboto"/>
                <a:ea typeface="Roboto"/>
                <a:cs typeface="Roboto"/>
                <a:sym typeface="Roboto"/>
              </a:defRPr>
            </a:lvl3pPr>
            <a:lvl4pPr marL="0" lvl="3" indent="0" algn="ctr">
              <a:spcBef>
                <a:spcPts val="0"/>
              </a:spcBef>
              <a:buNone/>
              <a:defRPr sz="1200">
                <a:solidFill>
                  <a:schemeClr val="lt1"/>
                </a:solidFill>
                <a:latin typeface="Roboto"/>
                <a:ea typeface="Roboto"/>
                <a:cs typeface="Roboto"/>
                <a:sym typeface="Roboto"/>
              </a:defRPr>
            </a:lvl4pPr>
            <a:lvl5pPr marL="0" lvl="4" indent="0" algn="ctr">
              <a:spcBef>
                <a:spcPts val="0"/>
              </a:spcBef>
              <a:buNone/>
              <a:defRPr sz="1200">
                <a:solidFill>
                  <a:schemeClr val="lt1"/>
                </a:solidFill>
                <a:latin typeface="Roboto"/>
                <a:ea typeface="Roboto"/>
                <a:cs typeface="Roboto"/>
                <a:sym typeface="Roboto"/>
              </a:defRPr>
            </a:lvl5pPr>
            <a:lvl6pPr marL="0" lvl="5" indent="0" algn="ctr">
              <a:spcBef>
                <a:spcPts val="0"/>
              </a:spcBef>
              <a:buNone/>
              <a:defRPr sz="1200">
                <a:solidFill>
                  <a:schemeClr val="lt1"/>
                </a:solidFill>
                <a:latin typeface="Roboto"/>
                <a:ea typeface="Roboto"/>
                <a:cs typeface="Roboto"/>
                <a:sym typeface="Roboto"/>
              </a:defRPr>
            </a:lvl6pPr>
            <a:lvl7pPr marL="0" lvl="6" indent="0" algn="ctr">
              <a:spcBef>
                <a:spcPts val="0"/>
              </a:spcBef>
              <a:buNone/>
              <a:defRPr sz="1200">
                <a:solidFill>
                  <a:schemeClr val="lt1"/>
                </a:solidFill>
                <a:latin typeface="Roboto"/>
                <a:ea typeface="Roboto"/>
                <a:cs typeface="Roboto"/>
                <a:sym typeface="Roboto"/>
              </a:defRPr>
            </a:lvl7pPr>
            <a:lvl8pPr marL="0" lvl="7" indent="0" algn="ctr">
              <a:spcBef>
                <a:spcPts val="0"/>
              </a:spcBef>
              <a:buNone/>
              <a:defRPr sz="1200">
                <a:solidFill>
                  <a:schemeClr val="lt1"/>
                </a:solidFill>
                <a:latin typeface="Roboto"/>
                <a:ea typeface="Roboto"/>
                <a:cs typeface="Roboto"/>
                <a:sym typeface="Roboto"/>
              </a:defRPr>
            </a:lvl8pPr>
            <a:lvl9pPr marL="0" lvl="8" indent="0" algn="ctr">
              <a:spcBef>
                <a:spcPts val="0"/>
              </a:spcBef>
              <a:buNone/>
              <a:defRPr sz="1200">
                <a:solidFill>
                  <a:schemeClr val="lt1"/>
                </a:solidFill>
                <a:latin typeface="Roboto"/>
                <a:ea typeface="Roboto"/>
                <a:cs typeface="Roboto"/>
                <a:sym typeface="Roboto"/>
              </a:defRPr>
            </a:lvl9pPr>
          </a:lstStyle>
          <a:p>
            <a:fld id="{00000000-1234-1234-1234-123412341234}" type="slidenum">
              <a:rPr lang="fr-FR" smtClean="0"/>
              <a:pPr/>
              <a:t>‹#›</a:t>
            </a:fld>
            <a:endParaRPr lang="fr-FR"/>
          </a:p>
        </p:txBody>
      </p:sp>
    </p:spTree>
    <p:extLst>
      <p:ext uri="{BB962C8B-B14F-4D97-AF65-F5344CB8AC3E}">
        <p14:creationId xmlns:p14="http://schemas.microsoft.com/office/powerpoint/2010/main" val="333405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F958B-5FA9-4ADD-84AF-14BC215D2D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599FDA-C783-4460-ADE2-9D60C505D5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ED5ECD-4F1E-4DCB-8857-3571F5F6C8FE}"/>
              </a:ext>
            </a:extLst>
          </p:cNvPr>
          <p:cNvSpPr>
            <a:spLocks noGrp="1"/>
          </p:cNvSpPr>
          <p:nvPr>
            <p:ph type="dt" sz="half" idx="10"/>
          </p:nvPr>
        </p:nvSpPr>
        <p:spPr/>
        <p:txBody>
          <a:bodyPr/>
          <a:lstStyle/>
          <a:p>
            <a:fld id="{D711E03E-4F66-45E0-84D8-C15D117E500B}" type="datetimeFigureOut">
              <a:rPr lang="en-US" smtClean="0"/>
              <a:t>3/28/2020</a:t>
            </a:fld>
            <a:endParaRPr lang="en-US"/>
          </a:p>
        </p:txBody>
      </p:sp>
      <p:sp>
        <p:nvSpPr>
          <p:cNvPr id="5" name="Footer Placeholder 4">
            <a:extLst>
              <a:ext uri="{FF2B5EF4-FFF2-40B4-BE49-F238E27FC236}">
                <a16:creationId xmlns:a16="http://schemas.microsoft.com/office/drawing/2014/main" id="{153E21FD-0182-4CCF-92AF-D1228C531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B2880-4186-43D0-A1D8-A4025BCB4D33}"/>
              </a:ext>
            </a:extLst>
          </p:cNvPr>
          <p:cNvSpPr>
            <a:spLocks noGrp="1"/>
          </p:cNvSpPr>
          <p:nvPr>
            <p:ph type="sldNum" sz="quarter" idx="12"/>
          </p:nvPr>
        </p:nvSpPr>
        <p:spPr/>
        <p:txBody>
          <a:bodyPr/>
          <a:lstStyle/>
          <a:p>
            <a:fld id="{5822D453-8854-4E3F-9BD6-C868E7C427DE}" type="slidenum">
              <a:rPr lang="en-US" smtClean="0"/>
              <a:t>‹#›</a:t>
            </a:fld>
            <a:endParaRPr lang="en-US"/>
          </a:p>
        </p:txBody>
      </p:sp>
    </p:spTree>
    <p:extLst>
      <p:ext uri="{BB962C8B-B14F-4D97-AF65-F5344CB8AC3E}">
        <p14:creationId xmlns:p14="http://schemas.microsoft.com/office/powerpoint/2010/main" val="1880840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4082D-D921-4A66-827C-C8194274E3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4EC7F6-3112-4A7E-9F6D-0680C5F307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D0B064-5BDA-4793-8109-E52DE43E6ECB}"/>
              </a:ext>
            </a:extLst>
          </p:cNvPr>
          <p:cNvSpPr>
            <a:spLocks noGrp="1"/>
          </p:cNvSpPr>
          <p:nvPr>
            <p:ph type="dt" sz="half" idx="10"/>
          </p:nvPr>
        </p:nvSpPr>
        <p:spPr/>
        <p:txBody>
          <a:bodyPr/>
          <a:lstStyle/>
          <a:p>
            <a:fld id="{D711E03E-4F66-45E0-84D8-C15D117E500B}" type="datetimeFigureOut">
              <a:rPr lang="en-US" smtClean="0"/>
              <a:t>3/28/2020</a:t>
            </a:fld>
            <a:endParaRPr lang="en-US"/>
          </a:p>
        </p:txBody>
      </p:sp>
      <p:sp>
        <p:nvSpPr>
          <p:cNvPr id="5" name="Footer Placeholder 4">
            <a:extLst>
              <a:ext uri="{FF2B5EF4-FFF2-40B4-BE49-F238E27FC236}">
                <a16:creationId xmlns:a16="http://schemas.microsoft.com/office/drawing/2014/main" id="{A1D8C23D-0DEB-4E95-81EF-71D32084AD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9965D-8798-479A-ADEC-B1E3AD596E70}"/>
              </a:ext>
            </a:extLst>
          </p:cNvPr>
          <p:cNvSpPr>
            <a:spLocks noGrp="1"/>
          </p:cNvSpPr>
          <p:nvPr>
            <p:ph type="sldNum" sz="quarter" idx="12"/>
          </p:nvPr>
        </p:nvSpPr>
        <p:spPr/>
        <p:txBody>
          <a:bodyPr/>
          <a:lstStyle/>
          <a:p>
            <a:fld id="{5822D453-8854-4E3F-9BD6-C868E7C427DE}" type="slidenum">
              <a:rPr lang="en-US" smtClean="0"/>
              <a:t>‹#›</a:t>
            </a:fld>
            <a:endParaRPr lang="en-US"/>
          </a:p>
        </p:txBody>
      </p:sp>
    </p:spTree>
    <p:extLst>
      <p:ext uri="{BB962C8B-B14F-4D97-AF65-F5344CB8AC3E}">
        <p14:creationId xmlns:p14="http://schemas.microsoft.com/office/powerpoint/2010/main" val="66762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5ACF-EAE1-417C-AFB4-0289C05F24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04CE69-96D8-4B0D-9512-58BD8023B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C2FCD0-AACA-47FE-84D3-4826EEF2DD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CF04DE-F3C0-444F-B9FA-2260911FCD7E}"/>
              </a:ext>
            </a:extLst>
          </p:cNvPr>
          <p:cNvSpPr>
            <a:spLocks noGrp="1"/>
          </p:cNvSpPr>
          <p:nvPr>
            <p:ph type="dt" sz="half" idx="10"/>
          </p:nvPr>
        </p:nvSpPr>
        <p:spPr/>
        <p:txBody>
          <a:bodyPr/>
          <a:lstStyle/>
          <a:p>
            <a:fld id="{D711E03E-4F66-45E0-84D8-C15D117E500B}" type="datetimeFigureOut">
              <a:rPr lang="en-US" smtClean="0"/>
              <a:t>3/28/2020</a:t>
            </a:fld>
            <a:endParaRPr lang="en-US"/>
          </a:p>
        </p:txBody>
      </p:sp>
      <p:sp>
        <p:nvSpPr>
          <p:cNvPr id="6" name="Footer Placeholder 5">
            <a:extLst>
              <a:ext uri="{FF2B5EF4-FFF2-40B4-BE49-F238E27FC236}">
                <a16:creationId xmlns:a16="http://schemas.microsoft.com/office/drawing/2014/main" id="{BECB84F4-BFBA-401C-93E8-0CC11A0B0A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57AA5E-B701-4776-9743-6109A6DD3CFB}"/>
              </a:ext>
            </a:extLst>
          </p:cNvPr>
          <p:cNvSpPr>
            <a:spLocks noGrp="1"/>
          </p:cNvSpPr>
          <p:nvPr>
            <p:ph type="sldNum" sz="quarter" idx="12"/>
          </p:nvPr>
        </p:nvSpPr>
        <p:spPr/>
        <p:txBody>
          <a:bodyPr/>
          <a:lstStyle/>
          <a:p>
            <a:fld id="{5822D453-8854-4E3F-9BD6-C868E7C427DE}" type="slidenum">
              <a:rPr lang="en-US" smtClean="0"/>
              <a:t>‹#›</a:t>
            </a:fld>
            <a:endParaRPr lang="en-US"/>
          </a:p>
        </p:txBody>
      </p:sp>
    </p:spTree>
    <p:extLst>
      <p:ext uri="{BB962C8B-B14F-4D97-AF65-F5344CB8AC3E}">
        <p14:creationId xmlns:p14="http://schemas.microsoft.com/office/powerpoint/2010/main" val="4215006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D93D-719E-419B-B382-761693B717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2798AE-A4EE-47C0-88EC-8B74DCD439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EF9699-AC12-4AE0-9FF5-78E2F091DA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9FBF71-FC8A-455A-B0C0-D623B72ADA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6676D9-E5D0-4FD9-BD53-E9F06FA2CE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B34FBB-35A5-422F-8167-FD623ED109F5}"/>
              </a:ext>
            </a:extLst>
          </p:cNvPr>
          <p:cNvSpPr>
            <a:spLocks noGrp="1"/>
          </p:cNvSpPr>
          <p:nvPr>
            <p:ph type="dt" sz="half" idx="10"/>
          </p:nvPr>
        </p:nvSpPr>
        <p:spPr/>
        <p:txBody>
          <a:bodyPr/>
          <a:lstStyle/>
          <a:p>
            <a:fld id="{D711E03E-4F66-45E0-84D8-C15D117E500B}" type="datetimeFigureOut">
              <a:rPr lang="en-US" smtClean="0"/>
              <a:t>3/28/2020</a:t>
            </a:fld>
            <a:endParaRPr lang="en-US"/>
          </a:p>
        </p:txBody>
      </p:sp>
      <p:sp>
        <p:nvSpPr>
          <p:cNvPr id="8" name="Footer Placeholder 7">
            <a:extLst>
              <a:ext uri="{FF2B5EF4-FFF2-40B4-BE49-F238E27FC236}">
                <a16:creationId xmlns:a16="http://schemas.microsoft.com/office/drawing/2014/main" id="{E0113EC3-2F13-416A-B3A6-21970FEF83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206980-DED0-470F-BE03-A2DEF837D445}"/>
              </a:ext>
            </a:extLst>
          </p:cNvPr>
          <p:cNvSpPr>
            <a:spLocks noGrp="1"/>
          </p:cNvSpPr>
          <p:nvPr>
            <p:ph type="sldNum" sz="quarter" idx="12"/>
          </p:nvPr>
        </p:nvSpPr>
        <p:spPr/>
        <p:txBody>
          <a:bodyPr/>
          <a:lstStyle/>
          <a:p>
            <a:fld id="{5822D453-8854-4E3F-9BD6-C868E7C427DE}" type="slidenum">
              <a:rPr lang="en-US" smtClean="0"/>
              <a:t>‹#›</a:t>
            </a:fld>
            <a:endParaRPr lang="en-US"/>
          </a:p>
        </p:txBody>
      </p:sp>
    </p:spTree>
    <p:extLst>
      <p:ext uri="{BB962C8B-B14F-4D97-AF65-F5344CB8AC3E}">
        <p14:creationId xmlns:p14="http://schemas.microsoft.com/office/powerpoint/2010/main" val="1513110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01CB-C934-46EE-93B2-B6FC12EF8B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21F47C-E53E-40E2-A827-0B48772685A4}"/>
              </a:ext>
            </a:extLst>
          </p:cNvPr>
          <p:cNvSpPr>
            <a:spLocks noGrp="1"/>
          </p:cNvSpPr>
          <p:nvPr>
            <p:ph type="dt" sz="half" idx="10"/>
          </p:nvPr>
        </p:nvSpPr>
        <p:spPr/>
        <p:txBody>
          <a:bodyPr/>
          <a:lstStyle/>
          <a:p>
            <a:fld id="{D711E03E-4F66-45E0-84D8-C15D117E500B}" type="datetimeFigureOut">
              <a:rPr lang="en-US" smtClean="0"/>
              <a:t>3/28/2020</a:t>
            </a:fld>
            <a:endParaRPr lang="en-US"/>
          </a:p>
        </p:txBody>
      </p:sp>
      <p:sp>
        <p:nvSpPr>
          <p:cNvPr id="4" name="Footer Placeholder 3">
            <a:extLst>
              <a:ext uri="{FF2B5EF4-FFF2-40B4-BE49-F238E27FC236}">
                <a16:creationId xmlns:a16="http://schemas.microsoft.com/office/drawing/2014/main" id="{B78B536A-9B01-4042-A29A-22232D30E0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476D1C-BCDA-4918-B65F-1A5A4C7BC9E0}"/>
              </a:ext>
            </a:extLst>
          </p:cNvPr>
          <p:cNvSpPr>
            <a:spLocks noGrp="1"/>
          </p:cNvSpPr>
          <p:nvPr>
            <p:ph type="sldNum" sz="quarter" idx="12"/>
          </p:nvPr>
        </p:nvSpPr>
        <p:spPr/>
        <p:txBody>
          <a:bodyPr/>
          <a:lstStyle/>
          <a:p>
            <a:fld id="{5822D453-8854-4E3F-9BD6-C868E7C427DE}" type="slidenum">
              <a:rPr lang="en-US" smtClean="0"/>
              <a:t>‹#›</a:t>
            </a:fld>
            <a:endParaRPr lang="en-US"/>
          </a:p>
        </p:txBody>
      </p:sp>
    </p:spTree>
    <p:extLst>
      <p:ext uri="{BB962C8B-B14F-4D97-AF65-F5344CB8AC3E}">
        <p14:creationId xmlns:p14="http://schemas.microsoft.com/office/powerpoint/2010/main" val="26352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8A9231-7BD8-4D18-80C6-7B965A0BB543}"/>
              </a:ext>
            </a:extLst>
          </p:cNvPr>
          <p:cNvSpPr>
            <a:spLocks noGrp="1"/>
          </p:cNvSpPr>
          <p:nvPr>
            <p:ph type="dt" sz="half" idx="10"/>
          </p:nvPr>
        </p:nvSpPr>
        <p:spPr/>
        <p:txBody>
          <a:bodyPr/>
          <a:lstStyle/>
          <a:p>
            <a:fld id="{D711E03E-4F66-45E0-84D8-C15D117E500B}" type="datetimeFigureOut">
              <a:rPr lang="en-US" smtClean="0"/>
              <a:t>3/28/2020</a:t>
            </a:fld>
            <a:endParaRPr lang="en-US"/>
          </a:p>
        </p:txBody>
      </p:sp>
      <p:sp>
        <p:nvSpPr>
          <p:cNvPr id="3" name="Footer Placeholder 2">
            <a:extLst>
              <a:ext uri="{FF2B5EF4-FFF2-40B4-BE49-F238E27FC236}">
                <a16:creationId xmlns:a16="http://schemas.microsoft.com/office/drawing/2014/main" id="{D51B968C-65DD-4824-8C52-17A46F16F0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09C60D-6BDD-4457-94CB-FB18942EBD14}"/>
              </a:ext>
            </a:extLst>
          </p:cNvPr>
          <p:cNvSpPr>
            <a:spLocks noGrp="1"/>
          </p:cNvSpPr>
          <p:nvPr>
            <p:ph type="sldNum" sz="quarter" idx="12"/>
          </p:nvPr>
        </p:nvSpPr>
        <p:spPr/>
        <p:txBody>
          <a:bodyPr/>
          <a:lstStyle/>
          <a:p>
            <a:fld id="{5822D453-8854-4E3F-9BD6-C868E7C427DE}" type="slidenum">
              <a:rPr lang="en-US" smtClean="0"/>
              <a:t>‹#›</a:t>
            </a:fld>
            <a:endParaRPr lang="en-US"/>
          </a:p>
        </p:txBody>
      </p:sp>
    </p:spTree>
    <p:extLst>
      <p:ext uri="{BB962C8B-B14F-4D97-AF65-F5344CB8AC3E}">
        <p14:creationId xmlns:p14="http://schemas.microsoft.com/office/powerpoint/2010/main" val="3907549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D6EE-E8BF-4959-B94D-BF89E3A1D5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016157-A626-4295-B208-7964F4C7BC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8F46A8-F90A-46D1-8AF1-9C4EAD38DD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2FB3B-8B81-4395-BB73-AC32508221DB}"/>
              </a:ext>
            </a:extLst>
          </p:cNvPr>
          <p:cNvSpPr>
            <a:spLocks noGrp="1"/>
          </p:cNvSpPr>
          <p:nvPr>
            <p:ph type="dt" sz="half" idx="10"/>
          </p:nvPr>
        </p:nvSpPr>
        <p:spPr/>
        <p:txBody>
          <a:bodyPr/>
          <a:lstStyle/>
          <a:p>
            <a:fld id="{D711E03E-4F66-45E0-84D8-C15D117E500B}" type="datetimeFigureOut">
              <a:rPr lang="en-US" smtClean="0"/>
              <a:t>3/28/2020</a:t>
            </a:fld>
            <a:endParaRPr lang="en-US"/>
          </a:p>
        </p:txBody>
      </p:sp>
      <p:sp>
        <p:nvSpPr>
          <p:cNvPr id="6" name="Footer Placeholder 5">
            <a:extLst>
              <a:ext uri="{FF2B5EF4-FFF2-40B4-BE49-F238E27FC236}">
                <a16:creationId xmlns:a16="http://schemas.microsoft.com/office/drawing/2014/main" id="{AE601834-D9B1-4FD8-8D84-4F5B071E34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3673DF-DA80-47C3-97A1-1D87AA51C04B}"/>
              </a:ext>
            </a:extLst>
          </p:cNvPr>
          <p:cNvSpPr>
            <a:spLocks noGrp="1"/>
          </p:cNvSpPr>
          <p:nvPr>
            <p:ph type="sldNum" sz="quarter" idx="12"/>
          </p:nvPr>
        </p:nvSpPr>
        <p:spPr/>
        <p:txBody>
          <a:bodyPr/>
          <a:lstStyle/>
          <a:p>
            <a:fld id="{5822D453-8854-4E3F-9BD6-C868E7C427DE}" type="slidenum">
              <a:rPr lang="en-US" smtClean="0"/>
              <a:t>‹#›</a:t>
            </a:fld>
            <a:endParaRPr lang="en-US"/>
          </a:p>
        </p:txBody>
      </p:sp>
    </p:spTree>
    <p:extLst>
      <p:ext uri="{BB962C8B-B14F-4D97-AF65-F5344CB8AC3E}">
        <p14:creationId xmlns:p14="http://schemas.microsoft.com/office/powerpoint/2010/main" val="3997572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FE5F-7B97-4841-94E5-D234D808A6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3AB44A-9A2C-4193-9647-FFF22F19A0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C6DFE1-36E3-4832-AC2C-0D2D81432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A237DE-AA08-4B9F-9BB2-D5A43BE9A4A8}"/>
              </a:ext>
            </a:extLst>
          </p:cNvPr>
          <p:cNvSpPr>
            <a:spLocks noGrp="1"/>
          </p:cNvSpPr>
          <p:nvPr>
            <p:ph type="dt" sz="half" idx="10"/>
          </p:nvPr>
        </p:nvSpPr>
        <p:spPr/>
        <p:txBody>
          <a:bodyPr/>
          <a:lstStyle/>
          <a:p>
            <a:fld id="{D711E03E-4F66-45E0-84D8-C15D117E500B}" type="datetimeFigureOut">
              <a:rPr lang="en-US" smtClean="0"/>
              <a:t>3/28/2020</a:t>
            </a:fld>
            <a:endParaRPr lang="en-US"/>
          </a:p>
        </p:txBody>
      </p:sp>
      <p:sp>
        <p:nvSpPr>
          <p:cNvPr id="6" name="Footer Placeholder 5">
            <a:extLst>
              <a:ext uri="{FF2B5EF4-FFF2-40B4-BE49-F238E27FC236}">
                <a16:creationId xmlns:a16="http://schemas.microsoft.com/office/drawing/2014/main" id="{09D34397-3CDA-4E68-8BA1-A115529A75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D51A5-FB5D-4BE4-B2A4-7DE72877CE72}"/>
              </a:ext>
            </a:extLst>
          </p:cNvPr>
          <p:cNvSpPr>
            <a:spLocks noGrp="1"/>
          </p:cNvSpPr>
          <p:nvPr>
            <p:ph type="sldNum" sz="quarter" idx="12"/>
          </p:nvPr>
        </p:nvSpPr>
        <p:spPr/>
        <p:txBody>
          <a:bodyPr/>
          <a:lstStyle/>
          <a:p>
            <a:fld id="{5822D453-8854-4E3F-9BD6-C868E7C427DE}" type="slidenum">
              <a:rPr lang="en-US" smtClean="0"/>
              <a:t>‹#›</a:t>
            </a:fld>
            <a:endParaRPr lang="en-US"/>
          </a:p>
        </p:txBody>
      </p:sp>
    </p:spTree>
    <p:extLst>
      <p:ext uri="{BB962C8B-B14F-4D97-AF65-F5344CB8AC3E}">
        <p14:creationId xmlns:p14="http://schemas.microsoft.com/office/powerpoint/2010/main" val="40561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767805-BAC7-4B44-A6E3-CD156A3C13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A158D2-ADF6-44C1-8779-6D2648FAD5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35D38-5C0B-4629-B56B-AF85A21678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1E03E-4F66-45E0-84D8-C15D117E500B}" type="datetimeFigureOut">
              <a:rPr lang="en-US" smtClean="0"/>
              <a:t>3/28/2020</a:t>
            </a:fld>
            <a:endParaRPr lang="en-US"/>
          </a:p>
        </p:txBody>
      </p:sp>
      <p:sp>
        <p:nvSpPr>
          <p:cNvPr id="5" name="Footer Placeholder 4">
            <a:extLst>
              <a:ext uri="{FF2B5EF4-FFF2-40B4-BE49-F238E27FC236}">
                <a16:creationId xmlns:a16="http://schemas.microsoft.com/office/drawing/2014/main" id="{8E6310BF-DE08-4BEF-8C49-2D594E73C7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78C637-616F-4898-9C1F-1FFA0BB119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22D453-8854-4E3F-9BD6-C868E7C427DE}" type="slidenum">
              <a:rPr lang="en-US" smtClean="0"/>
              <a:t>‹#›</a:t>
            </a:fld>
            <a:endParaRPr lang="en-US"/>
          </a:p>
        </p:txBody>
      </p:sp>
    </p:spTree>
    <p:extLst>
      <p:ext uri="{BB962C8B-B14F-4D97-AF65-F5344CB8AC3E}">
        <p14:creationId xmlns:p14="http://schemas.microsoft.com/office/powerpoint/2010/main" val="1381258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9" r:id="rId13"/>
    <p:sldLayoutId id="214748367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9.xml"/><Relationship Id="rId7" Type="http://schemas.microsoft.com/office/2007/relationships/diagramDrawing" Target="../diagrams/drawing9.xml"/><Relationship Id="rId12"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9.xml"/><Relationship Id="rId11" Type="http://schemas.openxmlformats.org/officeDocument/2006/relationships/image" Target="../media/image10.png"/><Relationship Id="rId5" Type="http://schemas.openxmlformats.org/officeDocument/2006/relationships/diagramQuickStyle" Target="../diagrams/quickStyle9.xml"/><Relationship Id="rId10" Type="http://schemas.openxmlformats.org/officeDocument/2006/relationships/image" Target="../media/image16.png"/><Relationship Id="rId4" Type="http://schemas.openxmlformats.org/officeDocument/2006/relationships/diagramLayout" Target="../diagrams/layout9.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17.png"/><Relationship Id="rId7" Type="http://schemas.openxmlformats.org/officeDocument/2006/relationships/diagramQuickStyle" Target="../diagrams/quickStyle10.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18.png"/><Relationship Id="rId9" Type="http://schemas.microsoft.com/office/2007/relationships/diagramDrawing" Target="../diagrams/drawing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26.png"/><Relationship Id="rId7" Type="http://schemas.openxmlformats.org/officeDocument/2006/relationships/diagramColors" Target="../diagrams/colors12.xml"/><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 Id="rId9"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4.png"/><Relationship Id="rId7" Type="http://schemas.openxmlformats.org/officeDocument/2006/relationships/diagramQuickStyle" Target="../diagrams/quickStyle3.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Layout" Target="../diagrams/layout3.xml"/><Relationship Id="rId11" Type="http://schemas.openxmlformats.org/officeDocument/2006/relationships/image" Target="../media/image7.svg"/><Relationship Id="rId5" Type="http://schemas.openxmlformats.org/officeDocument/2006/relationships/diagramData" Target="../diagrams/data3.xml"/><Relationship Id="rId10" Type="http://schemas.openxmlformats.org/officeDocument/2006/relationships/image" Target="../media/image6.png"/><Relationship Id="rId4" Type="http://schemas.openxmlformats.org/officeDocument/2006/relationships/image" Target="../media/image5.pn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image" Target="../media/image10.png"/><Relationship Id="rId7" Type="http://schemas.openxmlformats.org/officeDocument/2006/relationships/diagramData" Target="../diagrams/data8.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3.png"/><Relationship Id="rId11" Type="http://schemas.microsoft.com/office/2007/relationships/diagramDrawing" Target="../diagrams/drawing8.xml"/><Relationship Id="rId5" Type="http://schemas.openxmlformats.org/officeDocument/2006/relationships/image" Target="../media/image12.png"/><Relationship Id="rId10" Type="http://schemas.openxmlformats.org/officeDocument/2006/relationships/diagramColors" Target="../diagrams/colors8.xml"/><Relationship Id="rId4" Type="http://schemas.openxmlformats.org/officeDocument/2006/relationships/image" Target="../media/image11.png"/><Relationship Id="rId9"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6" name="Picture Placeholder 5" descr="A close up of a sign&#10;&#10;Description automatically generated">
            <a:extLst>
              <a:ext uri="{FF2B5EF4-FFF2-40B4-BE49-F238E27FC236}">
                <a16:creationId xmlns:a16="http://schemas.microsoft.com/office/drawing/2014/main" id="{2F44EDF0-3851-4B79-9948-7E8FF6155501}"/>
              </a:ext>
            </a:extLst>
          </p:cNvPr>
          <p:cNvPicPr>
            <a:picLocks noGrp="1" noChangeAspect="1"/>
          </p:cNvPicPr>
          <p:nvPr>
            <p:ph type="pic" idx="2"/>
          </p:nvPr>
        </p:nvPicPr>
        <p:blipFill>
          <a:blip r:embed="rId3">
            <a:extLst>
              <a:ext uri="{28A0092B-C50C-407E-A947-70E740481C1C}">
                <a14:useLocalDpi xmlns:a14="http://schemas.microsoft.com/office/drawing/2010/main" val="0"/>
              </a:ext>
            </a:extLst>
          </a:blip>
          <a:srcRect l="1228" r="1228"/>
          <a:stretch>
            <a:fillRect/>
          </a:stretch>
        </p:blipFill>
        <p:spPr/>
      </p:pic>
      <p:sp>
        <p:nvSpPr>
          <p:cNvPr id="135" name="Google Shape;135;p25"/>
          <p:cNvSpPr/>
          <p:nvPr/>
        </p:nvSpPr>
        <p:spPr>
          <a:xfrm rot="-5400000">
            <a:off x="2592666" y="-2569319"/>
            <a:ext cx="6984090" cy="12192000"/>
          </a:xfrm>
          <a:prstGeom prst="rect">
            <a:avLst/>
          </a:prstGeom>
          <a:gradFill>
            <a:gsLst>
              <a:gs pos="0">
                <a:schemeClr val="accent1">
                  <a:lumMod val="60000"/>
                  <a:lumOff val="40000"/>
                </a:schemeClr>
              </a:gs>
              <a:gs pos="45000">
                <a:srgbClr val="28384C">
                  <a:alpha val="63921"/>
                </a:srgbClr>
              </a:gs>
            </a:gsLst>
            <a:lin ang="0" scaled="0"/>
          </a:gradFill>
          <a:ln>
            <a:noFill/>
          </a:ln>
          <a:effectLst>
            <a:outerShdw blurRad="40000" dist="23000" dir="5400000" rotWithShape="0">
              <a:srgbClr val="000000">
                <a:alpha val="34901"/>
              </a:srgbClr>
            </a:outerShdw>
          </a:effectLst>
        </p:spPr>
        <p:txBody>
          <a:bodyPr spcFirstLastPara="1" wrap="square" lIns="45707" tIns="22847" rIns="45707" bIns="22847" anchor="ctr" anchorCtr="0">
            <a:noAutofit/>
          </a:bodyPr>
          <a:lstStyle/>
          <a:p>
            <a:pPr algn="ctr"/>
            <a:endParaRPr sz="2150">
              <a:solidFill>
                <a:schemeClr val="lt1"/>
              </a:solidFill>
              <a:latin typeface="Calibri"/>
              <a:ea typeface="Calibri"/>
              <a:cs typeface="Calibri"/>
              <a:sym typeface="Calibri"/>
            </a:endParaRPr>
          </a:p>
        </p:txBody>
      </p:sp>
      <p:sp>
        <p:nvSpPr>
          <p:cNvPr id="136" name="Google Shape;136;p25"/>
          <p:cNvSpPr txBox="1"/>
          <p:nvPr/>
        </p:nvSpPr>
        <p:spPr>
          <a:xfrm>
            <a:off x="1493585" y="3001201"/>
            <a:ext cx="9269189" cy="2084438"/>
          </a:xfrm>
          <a:prstGeom prst="rect">
            <a:avLst/>
          </a:prstGeom>
          <a:noFill/>
          <a:ln>
            <a:noFill/>
          </a:ln>
        </p:spPr>
        <p:txBody>
          <a:bodyPr spcFirstLastPara="1" wrap="square" lIns="45707" tIns="22847" rIns="45707" bIns="22847" anchor="t" anchorCtr="0">
            <a:noAutofit/>
          </a:bodyPr>
          <a:lstStyle/>
          <a:p>
            <a:pPr algn="ctr">
              <a:lnSpc>
                <a:spcPct val="80000"/>
              </a:lnSpc>
            </a:pPr>
            <a:r>
              <a:rPr lang="en-MU" sz="7200">
                <a:solidFill>
                  <a:schemeClr val="lt1"/>
                </a:solidFill>
                <a:ea typeface="Roboto Black"/>
                <a:cs typeface="Roboto Black"/>
                <a:sym typeface="Roboto Black"/>
              </a:rPr>
              <a:t>Online Shopper</a:t>
            </a:r>
          </a:p>
          <a:p>
            <a:pPr algn="ctr">
              <a:lnSpc>
                <a:spcPct val="80000"/>
              </a:lnSpc>
            </a:pPr>
            <a:r>
              <a:rPr lang="en-US" sz="7200">
                <a:solidFill>
                  <a:schemeClr val="lt1"/>
                </a:solidFill>
                <a:ea typeface="Roboto Black"/>
                <a:cs typeface="Roboto Black"/>
                <a:sym typeface="Roboto Black"/>
              </a:rPr>
              <a:t>Purchasing </a:t>
            </a:r>
            <a:r>
              <a:rPr lang="en-MU" sz="7200">
                <a:solidFill>
                  <a:schemeClr val="lt1"/>
                </a:solidFill>
                <a:ea typeface="Roboto Black"/>
                <a:cs typeface="Roboto Black"/>
                <a:sym typeface="Roboto Black"/>
              </a:rPr>
              <a:t>Intention</a:t>
            </a:r>
            <a:r>
              <a:rPr lang="en-MU" sz="8298">
                <a:solidFill>
                  <a:schemeClr val="lt1"/>
                </a:solidFill>
                <a:ea typeface="Roboto Black"/>
                <a:cs typeface="Roboto Black"/>
                <a:sym typeface="Roboto Black"/>
              </a:rPr>
              <a:t> </a:t>
            </a:r>
            <a:endParaRPr sz="900"/>
          </a:p>
        </p:txBody>
      </p:sp>
      <p:sp>
        <p:nvSpPr>
          <p:cNvPr id="137" name="Google Shape;137;p25"/>
          <p:cNvSpPr/>
          <p:nvPr/>
        </p:nvSpPr>
        <p:spPr>
          <a:xfrm>
            <a:off x="3665774" y="5130025"/>
            <a:ext cx="4924809" cy="391218"/>
          </a:xfrm>
          <a:prstGeom prst="rect">
            <a:avLst/>
          </a:prstGeom>
          <a:solidFill>
            <a:schemeClr val="accent1"/>
          </a:solidFill>
          <a:ln>
            <a:noFill/>
          </a:ln>
        </p:spPr>
        <p:txBody>
          <a:bodyPr spcFirstLastPara="1" wrap="square" lIns="45707" tIns="22847" rIns="45707" bIns="91426" anchor="ctr" anchorCtr="0">
            <a:noAutofit/>
          </a:bodyPr>
          <a:lstStyle/>
          <a:p>
            <a:pPr algn="ctr"/>
            <a:r>
              <a:rPr lang="en-US" sz="2400">
                <a:solidFill>
                  <a:schemeClr val="lt1"/>
                </a:solidFill>
                <a:latin typeface="Calibri"/>
                <a:ea typeface="Calibri"/>
                <a:cs typeface="Calibri"/>
                <a:sym typeface="Calibri"/>
              </a:rPr>
              <a:t>Presented by Atlanta Rapid Miners</a:t>
            </a:r>
          </a:p>
        </p:txBody>
      </p:sp>
      <p:pic>
        <p:nvPicPr>
          <p:cNvPr id="12" name="Picture 11">
            <a:extLst>
              <a:ext uri="{FF2B5EF4-FFF2-40B4-BE49-F238E27FC236}">
                <a16:creationId xmlns:a16="http://schemas.microsoft.com/office/drawing/2014/main" id="{2529D710-2B97-4E16-8A3C-32C512BF53BB}"/>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colorTemperature colorTemp="4634"/>
                    </a14:imgEffect>
                  </a14:imgLayer>
                </a14:imgProps>
              </a:ext>
              <a:ext uri="{28A0092B-C50C-407E-A947-70E740481C1C}">
                <a14:useLocalDpi xmlns:a14="http://schemas.microsoft.com/office/drawing/2010/main" val="0"/>
              </a:ext>
            </a:extLst>
          </a:blip>
          <a:stretch>
            <a:fillRect/>
          </a:stretch>
        </p:blipFill>
        <p:spPr>
          <a:xfrm>
            <a:off x="5235676" y="1093936"/>
            <a:ext cx="1720645" cy="1720645"/>
          </a:xfrm>
          <a:prstGeom prst="rect">
            <a:avLst/>
          </a:prstGeom>
          <a:noFill/>
          <a:effectLst>
            <a:outerShdw blurRad="50800" dist="50800" dir="5400000" algn="ctr" rotWithShape="0">
              <a:schemeClr val="bg1"/>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306141-5918-4744-825E-C5244D3B654F}"/>
              </a:ext>
            </a:extLst>
          </p:cNvPr>
          <p:cNvSpPr txBox="1"/>
          <p:nvPr/>
        </p:nvSpPr>
        <p:spPr>
          <a:xfrm>
            <a:off x="438455" y="18637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960"/>
                </a:solidFill>
              </a:rPr>
              <a:t>Model Evaluation</a:t>
            </a:r>
            <a:r>
              <a:rPr lang="en-US" sz="2400"/>
              <a:t>​</a:t>
            </a:r>
          </a:p>
        </p:txBody>
      </p:sp>
      <p:sp>
        <p:nvSpPr>
          <p:cNvPr id="19" name="TextBox 18">
            <a:extLst>
              <a:ext uri="{FF2B5EF4-FFF2-40B4-BE49-F238E27FC236}">
                <a16:creationId xmlns:a16="http://schemas.microsoft.com/office/drawing/2014/main" id="{9DAA4DF3-FDB4-466D-9946-E83BDB856692}"/>
              </a:ext>
            </a:extLst>
          </p:cNvPr>
          <p:cNvSpPr txBox="1"/>
          <p:nvPr/>
        </p:nvSpPr>
        <p:spPr>
          <a:xfrm>
            <a:off x="436553" y="4115883"/>
            <a:ext cx="2379260" cy="2308324"/>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KNN –</a:t>
            </a:r>
          </a:p>
          <a:p>
            <a:pPr algn="ctr"/>
            <a:r>
              <a:rPr lang="en-US" b="1" dirty="0">
                <a:ea typeface="+mn-lt"/>
                <a:cs typeface="+mn-lt"/>
              </a:rPr>
              <a:t>Minimizes FPs</a:t>
            </a:r>
          </a:p>
          <a:p>
            <a:pPr algn="ctr"/>
            <a:endParaRPr lang="en-US" b="1" dirty="0">
              <a:ea typeface="+mn-lt"/>
              <a:cs typeface="+mn-lt"/>
            </a:endParaRPr>
          </a:p>
          <a:p>
            <a:r>
              <a:rPr lang="en-US" b="1" dirty="0">
                <a:ea typeface="+mn-lt"/>
                <a:cs typeface="+mn-lt"/>
              </a:rPr>
              <a:t>Accuracy:</a:t>
            </a:r>
            <a:r>
              <a:rPr lang="en-US" dirty="0">
                <a:ea typeface="+mn-lt"/>
                <a:cs typeface="+mn-lt"/>
              </a:rPr>
              <a:t> 91%</a:t>
            </a:r>
            <a:endParaRPr lang="en-US" dirty="0"/>
          </a:p>
          <a:p>
            <a:r>
              <a:rPr lang="en-US" b="1" dirty="0">
                <a:ea typeface="+mn-lt"/>
                <a:cs typeface="+mn-lt"/>
              </a:rPr>
              <a:t>Precision:</a:t>
            </a:r>
            <a:r>
              <a:rPr lang="en-US" dirty="0">
                <a:ea typeface="+mn-lt"/>
                <a:cs typeface="+mn-lt"/>
              </a:rPr>
              <a:t> 81%</a:t>
            </a:r>
          </a:p>
          <a:p>
            <a:r>
              <a:rPr lang="en-US" b="1" dirty="0">
                <a:ea typeface="+mn-lt"/>
                <a:cs typeface="+mn-lt"/>
              </a:rPr>
              <a:t>AUC:</a:t>
            </a:r>
            <a:r>
              <a:rPr lang="en-US" dirty="0">
                <a:ea typeface="+mn-lt"/>
                <a:cs typeface="+mn-lt"/>
              </a:rPr>
              <a:t> 96%</a:t>
            </a:r>
            <a:endParaRPr lang="en-US" dirty="0">
              <a:cs typeface="Calibri"/>
            </a:endParaRPr>
          </a:p>
          <a:p>
            <a:r>
              <a:rPr lang="en-US" b="1" dirty="0">
                <a:ea typeface="+mn-lt"/>
                <a:cs typeface="+mn-lt"/>
              </a:rPr>
              <a:t>Recall:</a:t>
            </a:r>
            <a:r>
              <a:rPr lang="en-US" dirty="0">
                <a:ea typeface="+mn-lt"/>
                <a:cs typeface="+mn-lt"/>
              </a:rPr>
              <a:t> 84% </a:t>
            </a:r>
            <a:endParaRPr lang="en-US" dirty="0"/>
          </a:p>
          <a:p>
            <a:r>
              <a:rPr lang="en-US" b="1" dirty="0">
                <a:ea typeface="+mn-lt"/>
                <a:cs typeface="+mn-lt"/>
              </a:rPr>
              <a:t>F-Measure:</a:t>
            </a:r>
            <a:r>
              <a:rPr lang="en-US" dirty="0">
                <a:ea typeface="+mn-lt"/>
                <a:cs typeface="+mn-lt"/>
              </a:rPr>
              <a:t> 88% </a:t>
            </a:r>
            <a:endParaRPr lang="en-US" dirty="0"/>
          </a:p>
        </p:txBody>
      </p:sp>
      <p:graphicFrame>
        <p:nvGraphicFramePr>
          <p:cNvPr id="13" name="Diagram 12">
            <a:extLst>
              <a:ext uri="{FF2B5EF4-FFF2-40B4-BE49-F238E27FC236}">
                <a16:creationId xmlns:a16="http://schemas.microsoft.com/office/drawing/2014/main" id="{5E8AEC6C-9BF6-4C80-864B-70C8324F31E5}"/>
              </a:ext>
            </a:extLst>
          </p:cNvPr>
          <p:cNvGraphicFramePr/>
          <p:nvPr>
            <p:extLst>
              <p:ext uri="{D42A27DB-BD31-4B8C-83A1-F6EECF244321}">
                <p14:modId xmlns:p14="http://schemas.microsoft.com/office/powerpoint/2010/main" val="250192855"/>
              </p:ext>
            </p:extLst>
          </p:nvPr>
        </p:nvGraphicFramePr>
        <p:xfrm>
          <a:off x="1702767" y="6442051"/>
          <a:ext cx="8565189"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9ABD202A-F3B0-4E67-BF02-31FEF65E80BC}"/>
              </a:ext>
            </a:extLst>
          </p:cNvPr>
          <p:cNvSpPr txBox="1"/>
          <p:nvPr/>
        </p:nvSpPr>
        <p:spPr>
          <a:xfrm>
            <a:off x="3994735" y="278680"/>
            <a:ext cx="2409303" cy="369332"/>
          </a:xfrm>
          <a:prstGeom prst="rect">
            <a:avLst/>
          </a:prstGeom>
          <a:solidFill>
            <a:schemeClr val="bg1">
              <a:lumMod val="95000"/>
            </a:schemeClr>
          </a:solidFill>
        </p:spPr>
        <p:txBody>
          <a:bodyPr wrap="square" rtlCol="0" anchor="t">
            <a:spAutoFit/>
          </a:bodyPr>
          <a:lstStyle/>
          <a:p>
            <a:pPr algn="ctr"/>
            <a:r>
              <a:rPr lang="en-US" dirty="0"/>
              <a:t>Confusion Matrix - Tree</a:t>
            </a:r>
            <a:endParaRPr lang="en-US" dirty="0">
              <a:cs typeface="Calibri"/>
            </a:endParaRPr>
          </a:p>
        </p:txBody>
      </p:sp>
      <p:sp>
        <p:nvSpPr>
          <p:cNvPr id="20" name="TextBox 19">
            <a:extLst>
              <a:ext uri="{FF2B5EF4-FFF2-40B4-BE49-F238E27FC236}">
                <a16:creationId xmlns:a16="http://schemas.microsoft.com/office/drawing/2014/main" id="{63A2C3F8-5A47-4594-B3BB-C419AD5CD358}"/>
              </a:ext>
            </a:extLst>
          </p:cNvPr>
          <p:cNvSpPr txBox="1"/>
          <p:nvPr/>
        </p:nvSpPr>
        <p:spPr>
          <a:xfrm>
            <a:off x="8460493" y="474555"/>
            <a:ext cx="2409303" cy="369332"/>
          </a:xfrm>
          <a:prstGeom prst="rect">
            <a:avLst/>
          </a:prstGeom>
          <a:solidFill>
            <a:schemeClr val="bg1">
              <a:lumMod val="95000"/>
            </a:schemeClr>
          </a:solidFill>
        </p:spPr>
        <p:txBody>
          <a:bodyPr wrap="square" rtlCol="0" anchor="t">
            <a:spAutoFit/>
          </a:bodyPr>
          <a:lstStyle/>
          <a:p>
            <a:pPr algn="ctr"/>
            <a:r>
              <a:rPr lang="en-US">
                <a:cs typeface="Calibri"/>
              </a:rPr>
              <a:t>ROC Curve</a:t>
            </a:r>
          </a:p>
        </p:txBody>
      </p:sp>
      <p:pic>
        <p:nvPicPr>
          <p:cNvPr id="71" name="Picture 71" descr="A screenshot of a cell phone&#10;&#10;Description generated with very high confidence">
            <a:extLst>
              <a:ext uri="{FF2B5EF4-FFF2-40B4-BE49-F238E27FC236}">
                <a16:creationId xmlns:a16="http://schemas.microsoft.com/office/drawing/2014/main" id="{288A4F1A-9931-4366-A1D1-C58D23016F06}"/>
              </a:ext>
            </a:extLst>
          </p:cNvPr>
          <p:cNvPicPr>
            <a:picLocks noChangeAspect="1"/>
          </p:cNvPicPr>
          <p:nvPr/>
        </p:nvPicPr>
        <p:blipFill>
          <a:blip r:embed="rId8"/>
          <a:stretch>
            <a:fillRect/>
          </a:stretch>
        </p:blipFill>
        <p:spPr>
          <a:xfrm>
            <a:off x="3325504" y="648587"/>
            <a:ext cx="3926006" cy="2666365"/>
          </a:xfrm>
          <a:prstGeom prst="rect">
            <a:avLst/>
          </a:prstGeom>
        </p:spPr>
      </p:pic>
      <p:pic>
        <p:nvPicPr>
          <p:cNvPr id="73" name="Picture 73" descr="A close up of a map&#10;&#10;Description generated with very high confidence">
            <a:extLst>
              <a:ext uri="{FF2B5EF4-FFF2-40B4-BE49-F238E27FC236}">
                <a16:creationId xmlns:a16="http://schemas.microsoft.com/office/drawing/2014/main" id="{AD277A68-C65A-4DDF-A8E6-13C79D6A88B6}"/>
              </a:ext>
            </a:extLst>
          </p:cNvPr>
          <p:cNvPicPr>
            <a:picLocks noChangeAspect="1"/>
          </p:cNvPicPr>
          <p:nvPr/>
        </p:nvPicPr>
        <p:blipFill>
          <a:blip r:embed="rId9"/>
          <a:stretch>
            <a:fillRect/>
          </a:stretch>
        </p:blipFill>
        <p:spPr>
          <a:xfrm>
            <a:off x="7365122" y="1016502"/>
            <a:ext cx="4807423" cy="3100642"/>
          </a:xfrm>
          <a:prstGeom prst="rect">
            <a:avLst/>
          </a:prstGeom>
        </p:spPr>
      </p:pic>
      <p:pic>
        <p:nvPicPr>
          <p:cNvPr id="75" name="Picture 75" descr="A screenshot of a cell phone&#10;&#10;Description generated with high confidence">
            <a:extLst>
              <a:ext uri="{FF2B5EF4-FFF2-40B4-BE49-F238E27FC236}">
                <a16:creationId xmlns:a16="http://schemas.microsoft.com/office/drawing/2014/main" id="{DECC7EC3-4990-44B8-B679-6D7543BC5665}"/>
              </a:ext>
            </a:extLst>
          </p:cNvPr>
          <p:cNvPicPr>
            <a:picLocks noChangeAspect="1"/>
          </p:cNvPicPr>
          <p:nvPr/>
        </p:nvPicPr>
        <p:blipFill>
          <a:blip r:embed="rId10"/>
          <a:stretch>
            <a:fillRect/>
          </a:stretch>
        </p:blipFill>
        <p:spPr>
          <a:xfrm>
            <a:off x="3325504" y="3146785"/>
            <a:ext cx="3749722" cy="2674146"/>
          </a:xfrm>
          <a:prstGeom prst="rect">
            <a:avLst/>
          </a:prstGeom>
        </p:spPr>
      </p:pic>
      <p:sp>
        <p:nvSpPr>
          <p:cNvPr id="77" name="TextBox 76">
            <a:extLst>
              <a:ext uri="{FF2B5EF4-FFF2-40B4-BE49-F238E27FC236}">
                <a16:creationId xmlns:a16="http://schemas.microsoft.com/office/drawing/2014/main" id="{B8B4F59A-81E9-4B84-BCFA-6D305D2D1C06}"/>
              </a:ext>
            </a:extLst>
          </p:cNvPr>
          <p:cNvSpPr txBox="1"/>
          <p:nvPr/>
        </p:nvSpPr>
        <p:spPr>
          <a:xfrm>
            <a:off x="4080033" y="5823083"/>
            <a:ext cx="2409303" cy="369332"/>
          </a:xfrm>
          <a:prstGeom prst="rect">
            <a:avLst/>
          </a:prstGeom>
          <a:solidFill>
            <a:schemeClr val="bg1">
              <a:lumMod val="95000"/>
            </a:schemeClr>
          </a:solidFill>
        </p:spPr>
        <p:txBody>
          <a:bodyPr wrap="square" rtlCol="0" anchor="t">
            <a:spAutoFit/>
          </a:bodyPr>
          <a:lstStyle/>
          <a:p>
            <a:pPr algn="ctr"/>
            <a:r>
              <a:rPr lang="en-US"/>
              <a:t>Confusion Matrix - KNN</a:t>
            </a:r>
            <a:endParaRPr lang="en-US">
              <a:cs typeface="Calibri"/>
            </a:endParaRPr>
          </a:p>
        </p:txBody>
      </p:sp>
      <p:sp>
        <p:nvSpPr>
          <p:cNvPr id="85" name="Star: 5 Points 84">
            <a:extLst>
              <a:ext uri="{FF2B5EF4-FFF2-40B4-BE49-F238E27FC236}">
                <a16:creationId xmlns:a16="http://schemas.microsoft.com/office/drawing/2014/main" id="{A5835ED3-8831-408D-A160-AF95C0CF9ECD}"/>
              </a:ext>
            </a:extLst>
          </p:cNvPr>
          <p:cNvSpPr/>
          <p:nvPr/>
        </p:nvSpPr>
        <p:spPr>
          <a:xfrm>
            <a:off x="4615217" y="2573739"/>
            <a:ext cx="221776" cy="19334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tar: 5 Points 23">
            <a:extLst>
              <a:ext uri="{FF2B5EF4-FFF2-40B4-BE49-F238E27FC236}">
                <a16:creationId xmlns:a16="http://schemas.microsoft.com/office/drawing/2014/main" id="{9B484BB3-909C-45BE-969D-E94AAF794BD0}"/>
              </a:ext>
            </a:extLst>
          </p:cNvPr>
          <p:cNvSpPr/>
          <p:nvPr/>
        </p:nvSpPr>
        <p:spPr>
          <a:xfrm>
            <a:off x="5566939" y="4145212"/>
            <a:ext cx="221776" cy="19334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84F7976-7E5D-4865-A942-C61951B2666D}"/>
              </a:ext>
            </a:extLst>
          </p:cNvPr>
          <p:cNvSpPr txBox="1"/>
          <p:nvPr/>
        </p:nvSpPr>
        <p:spPr>
          <a:xfrm>
            <a:off x="436553" y="1225590"/>
            <a:ext cx="2379260" cy="2308324"/>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Decision Tree – Minimizes FNs</a:t>
            </a:r>
          </a:p>
          <a:p>
            <a:pPr algn="ctr"/>
            <a:endParaRPr lang="en-US" b="1" dirty="0">
              <a:ea typeface="+mn-lt"/>
              <a:cs typeface="+mn-lt"/>
            </a:endParaRPr>
          </a:p>
          <a:p>
            <a:r>
              <a:rPr lang="en-US" b="1" dirty="0">
                <a:ea typeface="+mn-lt"/>
                <a:cs typeface="+mn-lt"/>
              </a:rPr>
              <a:t>Accuracy:</a:t>
            </a:r>
            <a:r>
              <a:rPr lang="en-US" dirty="0">
                <a:ea typeface="+mn-lt"/>
                <a:cs typeface="+mn-lt"/>
              </a:rPr>
              <a:t> 90%</a:t>
            </a:r>
            <a:endParaRPr lang="en-US" dirty="0"/>
          </a:p>
          <a:p>
            <a:r>
              <a:rPr lang="en-US" b="1" dirty="0">
                <a:ea typeface="+mn-lt"/>
                <a:cs typeface="+mn-lt"/>
              </a:rPr>
              <a:t>Precision:</a:t>
            </a:r>
            <a:r>
              <a:rPr lang="en-US" dirty="0">
                <a:ea typeface="+mn-lt"/>
                <a:cs typeface="+mn-lt"/>
              </a:rPr>
              <a:t> 88%</a:t>
            </a:r>
          </a:p>
          <a:p>
            <a:r>
              <a:rPr lang="en-US" b="1" dirty="0">
                <a:ea typeface="+mn-lt"/>
                <a:cs typeface="+mn-lt"/>
              </a:rPr>
              <a:t>AUC:</a:t>
            </a:r>
            <a:r>
              <a:rPr lang="en-US" dirty="0">
                <a:ea typeface="+mn-lt"/>
                <a:cs typeface="+mn-lt"/>
              </a:rPr>
              <a:t> 91%</a:t>
            </a:r>
            <a:endParaRPr lang="en-US" dirty="0">
              <a:cs typeface="Calibri"/>
            </a:endParaRPr>
          </a:p>
          <a:p>
            <a:r>
              <a:rPr lang="en-US" b="1" dirty="0">
                <a:ea typeface="+mn-lt"/>
                <a:cs typeface="+mn-lt"/>
              </a:rPr>
              <a:t>Recall:</a:t>
            </a:r>
            <a:r>
              <a:rPr lang="en-US" dirty="0">
                <a:ea typeface="+mn-lt"/>
                <a:cs typeface="+mn-lt"/>
              </a:rPr>
              <a:t> 91% </a:t>
            </a:r>
            <a:endParaRPr lang="en-US" dirty="0"/>
          </a:p>
          <a:p>
            <a:r>
              <a:rPr lang="en-US" b="1" dirty="0">
                <a:ea typeface="+mn-lt"/>
                <a:cs typeface="+mn-lt"/>
              </a:rPr>
              <a:t>F-Measure:</a:t>
            </a:r>
            <a:r>
              <a:rPr lang="en-US" dirty="0">
                <a:ea typeface="+mn-lt"/>
                <a:cs typeface="+mn-lt"/>
              </a:rPr>
              <a:t> 89% </a:t>
            </a:r>
            <a:endParaRPr lang="en-US" dirty="0"/>
          </a:p>
        </p:txBody>
      </p:sp>
      <p:pic>
        <p:nvPicPr>
          <p:cNvPr id="27" name="Picture 26" descr="A close up of a logo&#10;&#10;Description automatically generated">
            <a:extLst>
              <a:ext uri="{FF2B5EF4-FFF2-40B4-BE49-F238E27FC236}">
                <a16:creationId xmlns:a16="http://schemas.microsoft.com/office/drawing/2014/main" id="{D5337388-88A6-49E3-8C80-53F64094F45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47973" y="652690"/>
            <a:ext cx="538013" cy="538013"/>
          </a:xfrm>
          <a:prstGeom prst="rect">
            <a:avLst/>
          </a:prstGeom>
        </p:spPr>
      </p:pic>
      <p:pic>
        <p:nvPicPr>
          <p:cNvPr id="28" name="Picture 27" descr="A close up of a logo&#10;&#10;Description automatically generated">
            <a:extLst>
              <a:ext uri="{FF2B5EF4-FFF2-40B4-BE49-F238E27FC236}">
                <a16:creationId xmlns:a16="http://schemas.microsoft.com/office/drawing/2014/main" id="{A9E18C21-321A-4B75-A25C-07755676E72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20724972">
            <a:off x="1173731" y="3503936"/>
            <a:ext cx="745406" cy="745406"/>
          </a:xfrm>
          <a:prstGeom prst="rect">
            <a:avLst/>
          </a:prstGeom>
        </p:spPr>
      </p:pic>
      <p:sp>
        <p:nvSpPr>
          <p:cNvPr id="6" name="TextBox 5">
            <a:extLst>
              <a:ext uri="{FF2B5EF4-FFF2-40B4-BE49-F238E27FC236}">
                <a16:creationId xmlns:a16="http://schemas.microsoft.com/office/drawing/2014/main" id="{189F516E-DE9B-4F3D-8789-8B9D3A1CFE91}"/>
              </a:ext>
            </a:extLst>
          </p:cNvPr>
          <p:cNvSpPr txBox="1"/>
          <p:nvPr/>
        </p:nvSpPr>
        <p:spPr>
          <a:xfrm>
            <a:off x="7469501" y="4918168"/>
            <a:ext cx="4598663" cy="1200329"/>
          </a:xfrm>
          <a:prstGeom prst="rect">
            <a:avLst/>
          </a:prstGeom>
          <a:solidFill>
            <a:schemeClr val="bg1">
              <a:lumMod val="95000"/>
            </a:schemeClr>
          </a:solidFill>
        </p:spPr>
        <p:txBody>
          <a:bodyPr wrap="square" rtlCol="0">
            <a:noAutofit/>
          </a:bodyPr>
          <a:lstStyle/>
          <a:p>
            <a:r>
              <a:rPr lang="en-MU" dirty="0"/>
              <a:t>Choosing the </a:t>
            </a:r>
            <a:r>
              <a:rPr lang="en-US" i="1" dirty="0"/>
              <a:t>ideal</a:t>
            </a:r>
            <a:r>
              <a:rPr lang="en-MU" dirty="0"/>
              <a:t> model </a:t>
            </a:r>
            <a:r>
              <a:rPr lang="en-US" dirty="0"/>
              <a:t>depends on the deployment plan, which in turn depends on which model can help us maximize revenue</a:t>
            </a:r>
          </a:p>
        </p:txBody>
      </p:sp>
      <p:sp>
        <p:nvSpPr>
          <p:cNvPr id="32" name="TextBox 31">
            <a:extLst>
              <a:ext uri="{FF2B5EF4-FFF2-40B4-BE49-F238E27FC236}">
                <a16:creationId xmlns:a16="http://schemas.microsoft.com/office/drawing/2014/main" id="{F8379FA2-7121-4D78-BE13-D97D7499E042}"/>
              </a:ext>
            </a:extLst>
          </p:cNvPr>
          <p:cNvSpPr txBox="1"/>
          <p:nvPr/>
        </p:nvSpPr>
        <p:spPr>
          <a:xfrm>
            <a:off x="7469500" y="4560641"/>
            <a:ext cx="4598663" cy="369332"/>
          </a:xfrm>
          <a:prstGeom prst="rect">
            <a:avLst/>
          </a:prstGeom>
          <a:solidFill>
            <a:schemeClr val="bg1">
              <a:lumMod val="95000"/>
            </a:schemeClr>
          </a:solidFill>
        </p:spPr>
        <p:txBody>
          <a:bodyPr wrap="square" rtlCol="0">
            <a:noAutofit/>
          </a:bodyPr>
          <a:lstStyle/>
          <a:p>
            <a:pPr algn="ctr"/>
            <a:r>
              <a:rPr lang="en-US" b="1" dirty="0">
                <a:solidFill>
                  <a:srgbClr val="0070C0"/>
                </a:solidFill>
              </a:rPr>
              <a:t>So which model should we deploy?</a:t>
            </a:r>
          </a:p>
        </p:txBody>
      </p:sp>
    </p:spTree>
    <p:extLst>
      <p:ext uri="{BB962C8B-B14F-4D97-AF65-F5344CB8AC3E}">
        <p14:creationId xmlns:p14="http://schemas.microsoft.com/office/powerpoint/2010/main" val="967232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C1B6ADB-1D31-4F81-ABC9-E071AAD70C32}"/>
              </a:ext>
            </a:extLst>
          </p:cNvPr>
          <p:cNvSpPr txBox="1">
            <a:spLocks/>
          </p:cNvSpPr>
          <p:nvPr/>
        </p:nvSpPr>
        <p:spPr>
          <a:xfrm>
            <a:off x="296181" y="0"/>
            <a:ext cx="11069210" cy="5565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002960"/>
                </a:solidFill>
                <a:latin typeface="+mn-lt"/>
                <a:cs typeface="Arial" panose="020B0604020202020204" pitchFamily="34" charset="0"/>
              </a:rPr>
              <a:t>Sample Deployment Strategy and Expected ROI</a:t>
            </a:r>
          </a:p>
        </p:txBody>
      </p:sp>
      <p:sp>
        <p:nvSpPr>
          <p:cNvPr id="12" name="TextBox 11">
            <a:extLst>
              <a:ext uri="{FF2B5EF4-FFF2-40B4-BE49-F238E27FC236}">
                <a16:creationId xmlns:a16="http://schemas.microsoft.com/office/drawing/2014/main" id="{5076DD86-DC47-46E5-8278-E5FFC85B3E15}"/>
              </a:ext>
            </a:extLst>
          </p:cNvPr>
          <p:cNvSpPr txBox="1"/>
          <p:nvPr/>
        </p:nvSpPr>
        <p:spPr>
          <a:xfrm>
            <a:off x="6424801" y="430809"/>
            <a:ext cx="4886793" cy="461665"/>
          </a:xfrm>
          <a:prstGeom prst="rect">
            <a:avLst/>
          </a:prstGeom>
          <a:noFill/>
        </p:spPr>
        <p:txBody>
          <a:bodyPr wrap="square" rtlCol="0">
            <a:spAutoFit/>
          </a:bodyPr>
          <a:lstStyle/>
          <a:p>
            <a:pPr algn="ctr"/>
            <a:r>
              <a:rPr lang="en-US" sz="2400" b="1" dirty="0"/>
              <a:t>ROI Analysis – </a:t>
            </a:r>
            <a:r>
              <a:rPr lang="en-US" sz="2400" b="1" i="1" dirty="0"/>
              <a:t>Show me the money</a:t>
            </a:r>
          </a:p>
        </p:txBody>
      </p:sp>
      <p:sp>
        <p:nvSpPr>
          <p:cNvPr id="13" name="Rectangle 12">
            <a:extLst>
              <a:ext uri="{FF2B5EF4-FFF2-40B4-BE49-F238E27FC236}">
                <a16:creationId xmlns:a16="http://schemas.microsoft.com/office/drawing/2014/main" id="{B5091964-EC78-468C-9AA3-33F550EB6D77}"/>
              </a:ext>
            </a:extLst>
          </p:cNvPr>
          <p:cNvSpPr/>
          <p:nvPr/>
        </p:nvSpPr>
        <p:spPr>
          <a:xfrm>
            <a:off x="411105" y="1714680"/>
            <a:ext cx="5179352" cy="1441183"/>
          </a:xfrm>
          <a:prstGeom prst="rect">
            <a:avLst/>
          </a:prstGeom>
          <a:solidFill>
            <a:srgbClr val="F0F0F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600" dirty="0">
                <a:solidFill>
                  <a:sysClr val="windowText" lastClr="000000"/>
                </a:solidFill>
                <a:cs typeface="Arial" panose="020B0604020202020204" pitchFamily="34" charset="0"/>
              </a:rPr>
              <a:t>Offer </a:t>
            </a:r>
            <a:r>
              <a:rPr lang="en-US" sz="1600" dirty="0">
                <a:solidFill>
                  <a:srgbClr val="107DC8"/>
                </a:solidFill>
                <a:cs typeface="Arial" panose="020B0604020202020204" pitchFamily="34" charset="0"/>
              </a:rPr>
              <a:t>discounts</a:t>
            </a:r>
            <a:r>
              <a:rPr lang="en-US" sz="1600" dirty="0">
                <a:solidFill>
                  <a:sysClr val="windowText" lastClr="000000"/>
                </a:solidFill>
                <a:cs typeface="Arial" panose="020B0604020202020204" pitchFamily="34" charset="0"/>
              </a:rPr>
              <a:t> early in the session and keep a time cap: e.g. Purchase within the next 30 minutes!</a:t>
            </a:r>
          </a:p>
          <a:p>
            <a:pPr marL="285750" indent="-285750">
              <a:buFont typeface="Arial" panose="020B0604020202020204" pitchFamily="34" charset="0"/>
              <a:buChar char="•"/>
            </a:pPr>
            <a:r>
              <a:rPr lang="en-US" sz="1600" dirty="0">
                <a:solidFill>
                  <a:sysClr val="windowText" lastClr="000000"/>
                </a:solidFill>
                <a:cs typeface="Arial" panose="020B0604020202020204" pitchFamily="34" charset="0"/>
              </a:rPr>
              <a:t>Engage customer &amp; </a:t>
            </a:r>
            <a:r>
              <a:rPr lang="en-US" sz="1600" dirty="0">
                <a:solidFill>
                  <a:srgbClr val="107DC8"/>
                </a:solidFill>
                <a:cs typeface="Arial" panose="020B0604020202020204" pitchFamily="34" charset="0"/>
              </a:rPr>
              <a:t>collect data</a:t>
            </a:r>
            <a:r>
              <a:rPr lang="en-US" sz="1600" dirty="0">
                <a:solidFill>
                  <a:sysClr val="windowText" lastClr="000000"/>
                </a:solidFill>
                <a:cs typeface="Arial" panose="020B0604020202020204" pitchFamily="34" charset="0"/>
              </a:rPr>
              <a:t>: If un-availed, collect feedback on why a purchase wasn’t made</a:t>
            </a:r>
          </a:p>
        </p:txBody>
      </p:sp>
      <p:graphicFrame>
        <p:nvGraphicFramePr>
          <p:cNvPr id="16" name="Content Placeholder 6">
            <a:extLst>
              <a:ext uri="{FF2B5EF4-FFF2-40B4-BE49-F238E27FC236}">
                <a16:creationId xmlns:a16="http://schemas.microsoft.com/office/drawing/2014/main" id="{EF9780C3-4ED1-4190-A48A-5955815A5A1B}"/>
              </a:ext>
            </a:extLst>
          </p:cNvPr>
          <p:cNvGraphicFramePr>
            <a:graphicFrameLocks/>
          </p:cNvGraphicFramePr>
          <p:nvPr>
            <p:extLst>
              <p:ext uri="{D42A27DB-BD31-4B8C-83A1-F6EECF244321}">
                <p14:modId xmlns:p14="http://schemas.microsoft.com/office/powerpoint/2010/main" val="4224949076"/>
              </p:ext>
            </p:extLst>
          </p:nvPr>
        </p:nvGraphicFramePr>
        <p:xfrm>
          <a:off x="6617074" y="1252417"/>
          <a:ext cx="4529655" cy="1426464"/>
        </p:xfrm>
        <a:graphic>
          <a:graphicData uri="http://schemas.openxmlformats.org/drawingml/2006/table">
            <a:tbl>
              <a:tblPr bandRow="1">
                <a:tableStyleId>{46F890A9-2807-4EBB-B81D-B2AA78EC7F39}</a:tableStyleId>
              </a:tblPr>
              <a:tblGrid>
                <a:gridCol w="1509885">
                  <a:extLst>
                    <a:ext uri="{9D8B030D-6E8A-4147-A177-3AD203B41FA5}">
                      <a16:colId xmlns:a16="http://schemas.microsoft.com/office/drawing/2014/main" val="20000"/>
                    </a:ext>
                  </a:extLst>
                </a:gridCol>
                <a:gridCol w="1509885">
                  <a:extLst>
                    <a:ext uri="{9D8B030D-6E8A-4147-A177-3AD203B41FA5}">
                      <a16:colId xmlns:a16="http://schemas.microsoft.com/office/drawing/2014/main" val="20001"/>
                    </a:ext>
                  </a:extLst>
                </a:gridCol>
                <a:gridCol w="1509885">
                  <a:extLst>
                    <a:ext uri="{9D8B030D-6E8A-4147-A177-3AD203B41FA5}">
                      <a16:colId xmlns:a16="http://schemas.microsoft.com/office/drawing/2014/main" val="20002"/>
                    </a:ext>
                  </a:extLst>
                </a:gridCol>
              </a:tblGrid>
              <a:tr h="475488">
                <a:tc>
                  <a:txBody>
                    <a:bodyPr/>
                    <a:lstStyle/>
                    <a:p>
                      <a:pPr algn="ctr"/>
                      <a:endParaRPr lang="en-US" sz="1400" b="1">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latin typeface="Arial" panose="020B0604020202020204" pitchFamily="34" charset="0"/>
                          <a:cs typeface="Arial" panose="020B0604020202020204" pitchFamily="34" charset="0"/>
                        </a:rPr>
                        <a:t>No </a:t>
                      </a:r>
                      <a:r>
                        <a:rPr lang="en-US" sz="1200" b="0" dirty="0" err="1">
                          <a:latin typeface="Arial" panose="020B0604020202020204" pitchFamily="34" charset="0"/>
                          <a:cs typeface="Arial" panose="020B0604020202020204" pitchFamily="34" charset="0"/>
                        </a:rPr>
                        <a:t>Purchase</a:t>
                      </a:r>
                      <a:r>
                        <a:rPr lang="en-US" sz="1200" b="0" baseline="-25000" dirty="0" err="1">
                          <a:latin typeface="Arial" panose="020B0604020202020204" pitchFamily="34" charset="0"/>
                          <a:cs typeface="Arial" panose="020B0604020202020204" pitchFamily="34" charset="0"/>
                        </a:rPr>
                        <a:t>Predicted</a:t>
                      </a:r>
                      <a:endParaRPr lang="en-US" sz="1200" b="0" dirty="0">
                        <a:latin typeface="Arial" panose="020B0604020202020204" pitchFamily="34" charset="0"/>
                        <a:cs typeface="Arial" panose="020B0604020202020204" pitchFamily="34" charset="0"/>
                      </a:endParaRPr>
                    </a:p>
                    <a:p>
                      <a:pPr algn="ctr"/>
                      <a:endParaRPr lang="en-US" sz="1200" b="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err="1">
                          <a:latin typeface="Arial" panose="020B0604020202020204" pitchFamily="34" charset="0"/>
                          <a:cs typeface="Arial" panose="020B0604020202020204" pitchFamily="34" charset="0"/>
                        </a:rPr>
                        <a:t>Purchase</a:t>
                      </a:r>
                      <a:r>
                        <a:rPr lang="en-US" sz="1200" b="0" baseline="-25000" dirty="0" err="1">
                          <a:latin typeface="Arial" panose="020B0604020202020204" pitchFamily="34" charset="0"/>
                          <a:cs typeface="Arial" panose="020B0604020202020204" pitchFamily="34" charset="0"/>
                        </a:rPr>
                        <a:t>Predicted</a:t>
                      </a:r>
                      <a:endParaRPr lang="en-US" sz="1200" b="0" dirty="0">
                        <a:latin typeface="Arial" panose="020B0604020202020204" pitchFamily="34" charset="0"/>
                        <a:cs typeface="Arial" panose="020B0604020202020204" pitchFamily="34" charset="0"/>
                      </a:endParaRPr>
                    </a:p>
                    <a:p>
                      <a:pPr algn="ctr"/>
                      <a:endParaRPr lang="en-US" sz="12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4754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latin typeface="Arial" panose="020B0604020202020204" pitchFamily="34" charset="0"/>
                          <a:cs typeface="Arial" panose="020B0604020202020204" pitchFamily="34" charset="0"/>
                        </a:rPr>
                        <a:t>No </a:t>
                      </a:r>
                      <a:r>
                        <a:rPr lang="en-US" sz="1200" b="0" dirty="0" err="1">
                          <a:latin typeface="Arial" panose="020B0604020202020204" pitchFamily="34" charset="0"/>
                          <a:cs typeface="Arial" panose="020B0604020202020204" pitchFamily="34" charset="0"/>
                        </a:rPr>
                        <a:t>Purchase</a:t>
                      </a:r>
                      <a:r>
                        <a:rPr lang="en-US" sz="1200" b="0" baseline="-25000" dirty="0" err="1">
                          <a:latin typeface="Arial" panose="020B0604020202020204" pitchFamily="34" charset="0"/>
                          <a:cs typeface="Arial" panose="020B0604020202020204" pitchFamily="34" charset="0"/>
                        </a:rPr>
                        <a:t>Actual</a:t>
                      </a:r>
                      <a:endParaRPr lang="en-US" sz="1400" b="0" dirty="0">
                        <a:latin typeface="Arial" panose="020B0604020202020204" pitchFamily="34" charset="0"/>
                        <a:cs typeface="Arial" panose="020B0604020202020204" pitchFamily="34" charset="0"/>
                      </a:endParaRPr>
                    </a:p>
                    <a:p>
                      <a:pPr algn="ctr"/>
                      <a:endParaRPr lang="en-US" sz="1200" b="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2799</a:t>
                      </a:r>
                    </a:p>
                  </a:txBody>
                  <a:tcPr anchor="ctr"/>
                </a:tc>
                <a:tc>
                  <a:txBody>
                    <a:bodyPr/>
                    <a:lstStyle/>
                    <a:p>
                      <a:pPr algn="ctr"/>
                      <a:r>
                        <a:rPr lang="en-US" sz="1400" dirty="0">
                          <a:latin typeface="Arial" panose="020B0604020202020204" pitchFamily="34" charset="0"/>
                          <a:cs typeface="Arial" panose="020B0604020202020204" pitchFamily="34" charset="0"/>
                        </a:rPr>
                        <a:t>328</a:t>
                      </a:r>
                    </a:p>
                  </a:txBody>
                  <a:tcPr anchor="ctr"/>
                </a:tc>
                <a:extLst>
                  <a:ext uri="{0D108BD9-81ED-4DB2-BD59-A6C34878D82A}">
                    <a16:rowId xmlns:a16="http://schemas.microsoft.com/office/drawing/2014/main" val="10001"/>
                  </a:ext>
                </a:extLst>
              </a:tr>
              <a:tr h="4754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err="1">
                          <a:latin typeface="Arial" panose="020B0604020202020204" pitchFamily="34" charset="0"/>
                          <a:cs typeface="Arial" panose="020B0604020202020204" pitchFamily="34" charset="0"/>
                        </a:rPr>
                        <a:t>Purchase</a:t>
                      </a:r>
                      <a:r>
                        <a:rPr lang="en-US" sz="1050" b="0" baseline="-25000" dirty="0" err="1">
                          <a:latin typeface="Arial" panose="020B0604020202020204" pitchFamily="34" charset="0"/>
                          <a:cs typeface="Arial" panose="020B0604020202020204" pitchFamily="34" charset="0"/>
                        </a:rPr>
                        <a:t>Actual</a:t>
                      </a:r>
                      <a:endParaRPr lang="en-US" sz="1050" b="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95</a:t>
                      </a:r>
                    </a:p>
                  </a:txBody>
                  <a:tcPr anchor="ctr"/>
                </a:tc>
                <a:tc>
                  <a:txBody>
                    <a:bodyPr/>
                    <a:lstStyle/>
                    <a:p>
                      <a:pPr algn="ctr"/>
                      <a:r>
                        <a:rPr lang="en-US" sz="1400" dirty="0">
                          <a:latin typeface="Arial" panose="020B0604020202020204" pitchFamily="34" charset="0"/>
                          <a:cs typeface="Arial" panose="020B0604020202020204" pitchFamily="34" charset="0"/>
                        </a:rPr>
                        <a:t>1245</a:t>
                      </a:r>
                    </a:p>
                  </a:txBody>
                  <a:tcPr anchor="ctr"/>
                </a:tc>
                <a:extLst>
                  <a:ext uri="{0D108BD9-81ED-4DB2-BD59-A6C34878D82A}">
                    <a16:rowId xmlns:a16="http://schemas.microsoft.com/office/drawing/2014/main" val="10002"/>
                  </a:ext>
                </a:extLst>
              </a:tr>
            </a:tbl>
          </a:graphicData>
        </a:graphic>
      </p:graphicFrame>
      <p:cxnSp>
        <p:nvCxnSpPr>
          <p:cNvPr id="17" name="直接连接符 4">
            <a:extLst>
              <a:ext uri="{FF2B5EF4-FFF2-40B4-BE49-F238E27FC236}">
                <a16:creationId xmlns:a16="http://schemas.microsoft.com/office/drawing/2014/main" id="{83B3BDB2-43F6-42B8-A902-472EE41ED1D7}"/>
              </a:ext>
            </a:extLst>
          </p:cNvPr>
          <p:cNvCxnSpPr>
            <a:cxnSpLocks/>
          </p:cNvCxnSpPr>
          <p:nvPr/>
        </p:nvCxnSpPr>
        <p:spPr>
          <a:xfrm>
            <a:off x="5912427" y="633477"/>
            <a:ext cx="0" cy="5394850"/>
          </a:xfrm>
          <a:prstGeom prst="line">
            <a:avLst/>
          </a:prstGeom>
          <a:ln w="38100">
            <a:solidFill>
              <a:srgbClr val="002960">
                <a:alpha val="50000"/>
              </a:srgbClr>
            </a:solidFill>
            <a:prstDash val="sysDot"/>
          </a:ln>
        </p:spPr>
        <p:style>
          <a:lnRef idx="1">
            <a:schemeClr val="accent1"/>
          </a:lnRef>
          <a:fillRef idx="0">
            <a:schemeClr val="accent1"/>
          </a:fillRef>
          <a:effectRef idx="0">
            <a:schemeClr val="accent1"/>
          </a:effectRef>
          <a:fontRef idx="minor">
            <a:schemeClr val="tx1"/>
          </a:fontRef>
        </p:style>
      </p:cxnSp>
      <p:sp>
        <p:nvSpPr>
          <p:cNvPr id="22" name="Google Shape;321;p38">
            <a:extLst>
              <a:ext uri="{FF2B5EF4-FFF2-40B4-BE49-F238E27FC236}">
                <a16:creationId xmlns:a16="http://schemas.microsoft.com/office/drawing/2014/main" id="{9A244F20-0327-4D75-A188-590199DBF74C}"/>
              </a:ext>
            </a:extLst>
          </p:cNvPr>
          <p:cNvSpPr/>
          <p:nvPr/>
        </p:nvSpPr>
        <p:spPr>
          <a:xfrm>
            <a:off x="481481" y="1025019"/>
            <a:ext cx="4965583" cy="554190"/>
          </a:xfrm>
          <a:prstGeom prst="rect">
            <a:avLst/>
          </a:prstGeom>
          <a:solidFill>
            <a:srgbClr val="107DC8"/>
          </a:solidFill>
          <a:ln>
            <a:noFill/>
          </a:ln>
        </p:spPr>
        <p:txBody>
          <a:bodyPr spcFirstLastPara="1" wrap="square" lIns="121897" tIns="60942" rIns="121897" bIns="60942" anchor="ctr" anchorCtr="0">
            <a:noAutofit/>
          </a:bodyPr>
          <a:lstStyle/>
          <a:p>
            <a:pPr algn="ctr"/>
            <a:r>
              <a:rPr lang="en-US" sz="2000" b="1">
                <a:solidFill>
                  <a:schemeClr val="bg1"/>
                </a:solidFill>
              </a:rPr>
              <a:t>Browsers – </a:t>
            </a:r>
            <a:r>
              <a:rPr lang="en-US" sz="2000" b="1" i="1">
                <a:solidFill>
                  <a:schemeClr val="bg1"/>
                </a:solidFill>
              </a:rPr>
              <a:t>Impulse Purchase Strategy</a:t>
            </a:r>
            <a:endParaRPr lang="en-US" sz="2000" b="1">
              <a:solidFill>
                <a:schemeClr val="bg1"/>
              </a:solidFill>
            </a:endParaRPr>
          </a:p>
        </p:txBody>
      </p:sp>
      <p:sp>
        <p:nvSpPr>
          <p:cNvPr id="26" name="Google Shape;321;p38">
            <a:extLst>
              <a:ext uri="{FF2B5EF4-FFF2-40B4-BE49-F238E27FC236}">
                <a16:creationId xmlns:a16="http://schemas.microsoft.com/office/drawing/2014/main" id="{803CD5BB-23B6-46F1-B9AA-DD1AD61E9353}"/>
              </a:ext>
            </a:extLst>
          </p:cNvPr>
          <p:cNvSpPr/>
          <p:nvPr/>
        </p:nvSpPr>
        <p:spPr>
          <a:xfrm>
            <a:off x="559472" y="3576752"/>
            <a:ext cx="4965583" cy="554190"/>
          </a:xfrm>
          <a:prstGeom prst="rect">
            <a:avLst/>
          </a:prstGeom>
          <a:solidFill>
            <a:srgbClr val="19BEF0"/>
          </a:solidFill>
          <a:ln>
            <a:noFill/>
          </a:ln>
        </p:spPr>
        <p:txBody>
          <a:bodyPr spcFirstLastPara="1" wrap="square" lIns="121897" tIns="60942" rIns="121897" bIns="60942" anchor="ctr" anchorCtr="0">
            <a:noAutofit/>
          </a:bodyPr>
          <a:lstStyle/>
          <a:p>
            <a:pPr algn="ctr"/>
            <a:r>
              <a:rPr lang="en-US" sz="2000" b="1">
                <a:solidFill>
                  <a:schemeClr val="bg1"/>
                </a:solidFill>
              </a:rPr>
              <a:t>Buyers – </a:t>
            </a:r>
            <a:r>
              <a:rPr lang="en-US" sz="2000" b="1" i="1">
                <a:solidFill>
                  <a:schemeClr val="bg1"/>
                </a:solidFill>
              </a:rPr>
              <a:t>Cross-selling and Upselling</a:t>
            </a:r>
          </a:p>
        </p:txBody>
      </p:sp>
      <p:grpSp>
        <p:nvGrpSpPr>
          <p:cNvPr id="30" name="Group 29">
            <a:extLst>
              <a:ext uri="{FF2B5EF4-FFF2-40B4-BE49-F238E27FC236}">
                <a16:creationId xmlns:a16="http://schemas.microsoft.com/office/drawing/2014/main" id="{347D07E9-83FF-472C-ACD9-9B9769616737}"/>
              </a:ext>
            </a:extLst>
          </p:cNvPr>
          <p:cNvGrpSpPr/>
          <p:nvPr/>
        </p:nvGrpSpPr>
        <p:grpSpPr>
          <a:xfrm>
            <a:off x="119670" y="3508563"/>
            <a:ext cx="640601" cy="640080"/>
            <a:chOff x="-522441" y="1897205"/>
            <a:chExt cx="640601" cy="640080"/>
          </a:xfrm>
        </p:grpSpPr>
        <p:sp>
          <p:nvSpPr>
            <p:cNvPr id="28" name="Google Shape;700;p50">
              <a:extLst>
                <a:ext uri="{FF2B5EF4-FFF2-40B4-BE49-F238E27FC236}">
                  <a16:creationId xmlns:a16="http://schemas.microsoft.com/office/drawing/2014/main" id="{13AB53A5-77F5-4F02-BD8A-E0CDE6CB7119}"/>
                </a:ext>
              </a:extLst>
            </p:cNvPr>
            <p:cNvSpPr/>
            <p:nvPr/>
          </p:nvSpPr>
          <p:spPr>
            <a:xfrm>
              <a:off x="-522441" y="1897205"/>
              <a:ext cx="640601" cy="640080"/>
            </a:xfrm>
            <a:prstGeom prst="ellipse">
              <a:avLst/>
            </a:prstGeom>
            <a:solidFill>
              <a:schemeClr val="accent3">
                <a:lumMod val="40000"/>
                <a:lumOff val="60000"/>
              </a:schemeClr>
            </a:solidFill>
            <a:ln>
              <a:noFill/>
            </a:ln>
          </p:spPr>
          <p:txBody>
            <a:bodyPr spcFirstLastPara="1" wrap="square" lIns="60942" tIns="30471" rIns="60942" bIns="30471" anchor="ctr" anchorCtr="0">
              <a:noAutofit/>
            </a:bodyPr>
            <a:lstStyle/>
            <a:p>
              <a:pPr algn="ctr"/>
              <a:endParaRPr sz="2150">
                <a:solidFill>
                  <a:schemeClr val="lt1"/>
                </a:solidFill>
                <a:ea typeface="Calibri"/>
                <a:cs typeface="Calibri"/>
                <a:sym typeface="Calibri"/>
              </a:endParaRPr>
            </a:p>
          </p:txBody>
        </p:sp>
        <p:pic>
          <p:nvPicPr>
            <p:cNvPr id="1028" name="Picture 4" descr="Image result for cross selling icon">
              <a:extLst>
                <a:ext uri="{FF2B5EF4-FFF2-40B4-BE49-F238E27FC236}">
                  <a16:creationId xmlns:a16="http://schemas.microsoft.com/office/drawing/2014/main" id="{7FE91635-C1F1-4272-8268-0660A837E41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0476" y="1964546"/>
              <a:ext cx="501645" cy="5016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id="{071DF819-FB5B-4895-B85B-9739CFDEDC2E}"/>
              </a:ext>
            </a:extLst>
          </p:cNvPr>
          <p:cNvGrpSpPr/>
          <p:nvPr/>
        </p:nvGrpSpPr>
        <p:grpSpPr>
          <a:xfrm>
            <a:off x="129150" y="991282"/>
            <a:ext cx="640080" cy="640517"/>
            <a:chOff x="129150" y="741900"/>
            <a:chExt cx="640080" cy="640517"/>
          </a:xfrm>
        </p:grpSpPr>
        <p:sp>
          <p:nvSpPr>
            <p:cNvPr id="25" name="Google Shape;700;p50">
              <a:extLst>
                <a:ext uri="{FF2B5EF4-FFF2-40B4-BE49-F238E27FC236}">
                  <a16:creationId xmlns:a16="http://schemas.microsoft.com/office/drawing/2014/main" id="{5E9BAC53-17D3-4682-B16F-8DC4EEC67CC0}"/>
                </a:ext>
              </a:extLst>
            </p:cNvPr>
            <p:cNvSpPr/>
            <p:nvPr/>
          </p:nvSpPr>
          <p:spPr>
            <a:xfrm>
              <a:off x="129150" y="741900"/>
              <a:ext cx="640080" cy="640517"/>
            </a:xfrm>
            <a:prstGeom prst="ellipse">
              <a:avLst/>
            </a:prstGeom>
            <a:solidFill>
              <a:schemeClr val="accent3">
                <a:lumMod val="40000"/>
                <a:lumOff val="60000"/>
              </a:schemeClr>
            </a:solidFill>
            <a:ln>
              <a:noFill/>
            </a:ln>
          </p:spPr>
          <p:txBody>
            <a:bodyPr spcFirstLastPara="1" wrap="square" lIns="60942" tIns="30471" rIns="60942" bIns="30471" anchor="ctr" anchorCtr="0">
              <a:noAutofit/>
            </a:bodyPr>
            <a:lstStyle/>
            <a:p>
              <a:pPr algn="ctr"/>
              <a:endParaRPr sz="2150">
                <a:solidFill>
                  <a:schemeClr val="lt1"/>
                </a:solidFill>
                <a:ea typeface="Calibri"/>
                <a:cs typeface="Calibri"/>
                <a:sym typeface="Calibri"/>
              </a:endParaRPr>
            </a:p>
          </p:txBody>
        </p:sp>
        <p:pic>
          <p:nvPicPr>
            <p:cNvPr id="1030" name="Picture 6" descr="Image result for sale icon">
              <a:extLst>
                <a:ext uri="{FF2B5EF4-FFF2-40B4-BE49-F238E27FC236}">
                  <a16:creationId xmlns:a16="http://schemas.microsoft.com/office/drawing/2014/main" id="{0E66190E-76EA-4D74-B471-77D141F6C40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7005" y="847602"/>
              <a:ext cx="409190" cy="409190"/>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Rectangle 36">
            <a:extLst>
              <a:ext uri="{FF2B5EF4-FFF2-40B4-BE49-F238E27FC236}">
                <a16:creationId xmlns:a16="http://schemas.microsoft.com/office/drawing/2014/main" id="{B91F6CCC-7F3A-426A-A8C9-E25E78A42370}"/>
              </a:ext>
            </a:extLst>
          </p:cNvPr>
          <p:cNvSpPr/>
          <p:nvPr/>
        </p:nvSpPr>
        <p:spPr>
          <a:xfrm>
            <a:off x="411105" y="4321236"/>
            <a:ext cx="5179352" cy="993730"/>
          </a:xfrm>
          <a:prstGeom prst="rect">
            <a:avLst/>
          </a:prstGeom>
          <a:solidFill>
            <a:srgbClr val="F0F0F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600" dirty="0">
                <a:solidFill>
                  <a:sysClr val="windowText" lastClr="000000"/>
                </a:solidFill>
                <a:cs typeface="Arial" panose="020B0604020202020204" pitchFamily="34" charset="0"/>
              </a:rPr>
              <a:t>Aim to increase Average Order Value (AOV) by</a:t>
            </a:r>
          </a:p>
          <a:p>
            <a:pPr marL="742950" lvl="1" indent="-285750">
              <a:buFont typeface="Arial" panose="020B0604020202020204" pitchFamily="34" charset="0"/>
              <a:buChar char="•"/>
            </a:pPr>
            <a:r>
              <a:rPr lang="en-US" sz="1600" b="1" dirty="0">
                <a:solidFill>
                  <a:srgbClr val="19BEF0"/>
                </a:solidFill>
                <a:cs typeface="Arial" panose="020B0604020202020204" pitchFamily="34" charset="0"/>
              </a:rPr>
              <a:t>Upselling</a:t>
            </a:r>
            <a:r>
              <a:rPr lang="en-US" sz="1600" b="1" dirty="0">
                <a:solidFill>
                  <a:sysClr val="windowText" lastClr="000000"/>
                </a:solidFill>
                <a:cs typeface="Arial" panose="020B0604020202020204" pitchFamily="34" charset="0"/>
              </a:rPr>
              <a:t>:</a:t>
            </a:r>
            <a:r>
              <a:rPr lang="en-US" sz="1600" dirty="0">
                <a:solidFill>
                  <a:sysClr val="windowText" lastClr="000000"/>
                </a:solidFill>
                <a:cs typeface="Arial" panose="020B0604020202020204" pitchFamily="34" charset="0"/>
              </a:rPr>
              <a:t> Recommend more premium products</a:t>
            </a:r>
          </a:p>
          <a:p>
            <a:pPr marL="742950" lvl="1" indent="-285750">
              <a:buFont typeface="Arial" panose="020B0604020202020204" pitchFamily="34" charset="0"/>
              <a:buChar char="•"/>
            </a:pPr>
            <a:r>
              <a:rPr lang="en-US" sz="1600" b="1" dirty="0">
                <a:solidFill>
                  <a:srgbClr val="19BEF0"/>
                </a:solidFill>
                <a:cs typeface="Arial" panose="020B0604020202020204" pitchFamily="34" charset="0"/>
              </a:rPr>
              <a:t>Cross-selling</a:t>
            </a:r>
            <a:r>
              <a:rPr lang="en-US" sz="1600" b="1" dirty="0">
                <a:solidFill>
                  <a:sysClr val="windowText" lastClr="000000"/>
                </a:solidFill>
                <a:cs typeface="Arial" panose="020B0604020202020204" pitchFamily="34" charset="0"/>
              </a:rPr>
              <a:t>:</a:t>
            </a:r>
            <a:r>
              <a:rPr lang="en-US" sz="1600" dirty="0">
                <a:solidFill>
                  <a:sysClr val="windowText" lastClr="000000"/>
                </a:solidFill>
                <a:cs typeface="Arial" panose="020B0604020202020204" pitchFamily="34" charset="0"/>
              </a:rPr>
              <a:t> Recommend additional products</a:t>
            </a:r>
          </a:p>
        </p:txBody>
      </p:sp>
      <p:sp>
        <p:nvSpPr>
          <p:cNvPr id="40" name="Rectangle 39">
            <a:extLst>
              <a:ext uri="{FF2B5EF4-FFF2-40B4-BE49-F238E27FC236}">
                <a16:creationId xmlns:a16="http://schemas.microsoft.com/office/drawing/2014/main" id="{B4E0821F-4595-44BB-B19E-2679503C7D43}"/>
              </a:ext>
            </a:extLst>
          </p:cNvPr>
          <p:cNvSpPr/>
          <p:nvPr/>
        </p:nvSpPr>
        <p:spPr>
          <a:xfrm>
            <a:off x="6122607" y="881615"/>
            <a:ext cx="5179352" cy="344458"/>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i="1" dirty="0">
                <a:solidFill>
                  <a:sysClr val="windowText" lastClr="000000"/>
                </a:solidFill>
                <a:cs typeface="Arial" panose="020B0604020202020204" pitchFamily="34" charset="0"/>
              </a:rPr>
              <a:t>The confusion matrix for DT on test data</a:t>
            </a:r>
            <a:r>
              <a:rPr lang="en-US" sz="1600" dirty="0">
                <a:solidFill>
                  <a:sysClr val="windowText" lastClr="000000"/>
                </a:solidFill>
                <a:cs typeface="Arial" panose="020B0604020202020204" pitchFamily="34" charset="0"/>
              </a:rPr>
              <a:t>:</a:t>
            </a:r>
          </a:p>
        </p:txBody>
      </p:sp>
      <p:sp>
        <p:nvSpPr>
          <p:cNvPr id="41" name="Rectangle 40">
            <a:extLst>
              <a:ext uri="{FF2B5EF4-FFF2-40B4-BE49-F238E27FC236}">
                <a16:creationId xmlns:a16="http://schemas.microsoft.com/office/drawing/2014/main" id="{E81479CA-4215-4497-975B-8897F0E6DC4D}"/>
              </a:ext>
            </a:extLst>
          </p:cNvPr>
          <p:cNvSpPr/>
          <p:nvPr/>
        </p:nvSpPr>
        <p:spPr>
          <a:xfrm>
            <a:off x="6096000" y="2814015"/>
            <a:ext cx="5179352" cy="344458"/>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i="1" dirty="0">
                <a:solidFill>
                  <a:sysClr val="windowText" lastClr="000000"/>
                </a:solidFill>
                <a:cs typeface="Arial" panose="020B0604020202020204" pitchFamily="34" charset="0"/>
              </a:rPr>
              <a:t>Profit Matrix: Assumptions</a:t>
            </a:r>
          </a:p>
          <a:p>
            <a:pPr marL="742950" lvl="1" indent="-285750">
              <a:buFont typeface="Arial" panose="020B0604020202020204" pitchFamily="34" charset="0"/>
              <a:buChar char="•"/>
            </a:pPr>
            <a:r>
              <a:rPr lang="en-US" sz="1200" i="1" dirty="0">
                <a:solidFill>
                  <a:sysClr val="windowText" lastClr="000000"/>
                </a:solidFill>
                <a:cs typeface="Arial" panose="020B0604020202020204" pitchFamily="34" charset="0"/>
              </a:rPr>
              <a:t>Conversion rate for additional transactions : </a:t>
            </a:r>
            <a:r>
              <a:rPr lang="en-US" sz="1200" b="1" i="1" dirty="0">
                <a:solidFill>
                  <a:sysClr val="windowText" lastClr="000000"/>
                </a:solidFill>
                <a:cs typeface="Arial" panose="020B0604020202020204" pitchFamily="34" charset="0"/>
              </a:rPr>
              <a:t>10%</a:t>
            </a:r>
          </a:p>
          <a:p>
            <a:pPr marL="742950" lvl="1" indent="-285750">
              <a:buFont typeface="Arial" panose="020B0604020202020204" pitchFamily="34" charset="0"/>
              <a:buChar char="•"/>
            </a:pPr>
            <a:r>
              <a:rPr lang="en-US" sz="1200" i="1" dirty="0">
                <a:solidFill>
                  <a:sysClr val="windowText" lastClr="000000"/>
                </a:solidFill>
                <a:cs typeface="Arial" panose="020B0604020202020204" pitchFamily="34" charset="0"/>
              </a:rPr>
              <a:t>Increase in AOV: </a:t>
            </a:r>
            <a:r>
              <a:rPr lang="en-MU" sz="1200" i="1" dirty="0">
                <a:solidFill>
                  <a:sysClr val="windowText" lastClr="000000"/>
                </a:solidFill>
                <a:cs typeface="Arial" panose="020B0604020202020204" pitchFamily="34" charset="0"/>
              </a:rPr>
              <a:t>$</a:t>
            </a:r>
            <a:r>
              <a:rPr lang="en-US" sz="1200" b="1" i="1" dirty="0">
                <a:solidFill>
                  <a:sysClr val="windowText" lastClr="000000"/>
                </a:solidFill>
                <a:cs typeface="Arial" panose="020B0604020202020204" pitchFamily="34" charset="0"/>
              </a:rPr>
              <a:t>50</a:t>
            </a:r>
          </a:p>
          <a:p>
            <a:pPr marL="742950" lvl="1" indent="-285750">
              <a:buFont typeface="Arial" panose="020B0604020202020204" pitchFamily="34" charset="0"/>
              <a:buChar char="•"/>
            </a:pPr>
            <a:r>
              <a:rPr lang="en-US" sz="1200" i="1" dirty="0">
                <a:solidFill>
                  <a:sysClr val="windowText" lastClr="000000"/>
                </a:solidFill>
                <a:cs typeface="Arial" panose="020B0604020202020204" pitchFamily="34" charset="0"/>
              </a:rPr>
              <a:t>Cost involved in providing a discount that got availed: </a:t>
            </a:r>
            <a:r>
              <a:rPr lang="en-MU" sz="1200" i="1" dirty="0">
                <a:solidFill>
                  <a:sysClr val="windowText" lastClr="000000"/>
                </a:solidFill>
                <a:cs typeface="Arial" panose="020B0604020202020204" pitchFamily="34" charset="0"/>
              </a:rPr>
              <a:t>$</a:t>
            </a:r>
            <a:r>
              <a:rPr lang="en-US" sz="1200" b="1" i="1" dirty="0">
                <a:solidFill>
                  <a:sysClr val="windowText" lastClr="000000"/>
                </a:solidFill>
                <a:cs typeface="Arial" panose="020B0604020202020204" pitchFamily="34" charset="0"/>
              </a:rPr>
              <a:t>10</a:t>
            </a:r>
            <a:endParaRPr lang="en-US" sz="1200" b="1" dirty="0">
              <a:solidFill>
                <a:sysClr val="windowText" lastClr="000000"/>
              </a:solidFill>
              <a:cs typeface="Arial" panose="020B0604020202020204" pitchFamily="34" charset="0"/>
            </a:endParaRPr>
          </a:p>
        </p:txBody>
      </p:sp>
      <p:graphicFrame>
        <p:nvGraphicFramePr>
          <p:cNvPr id="43" name="Content Placeholder 6">
            <a:extLst>
              <a:ext uri="{FF2B5EF4-FFF2-40B4-BE49-F238E27FC236}">
                <a16:creationId xmlns:a16="http://schemas.microsoft.com/office/drawing/2014/main" id="{6C101256-EBAA-4B89-98D1-11467D7C7A83}"/>
              </a:ext>
            </a:extLst>
          </p:cNvPr>
          <p:cNvGraphicFramePr>
            <a:graphicFrameLocks/>
          </p:cNvGraphicFramePr>
          <p:nvPr>
            <p:extLst>
              <p:ext uri="{D42A27DB-BD31-4B8C-83A1-F6EECF244321}">
                <p14:modId xmlns:p14="http://schemas.microsoft.com/office/powerpoint/2010/main" val="622037607"/>
              </p:ext>
            </p:extLst>
          </p:nvPr>
        </p:nvGraphicFramePr>
        <p:xfrm>
          <a:off x="6617074" y="3737834"/>
          <a:ext cx="4474686" cy="1926685"/>
        </p:xfrm>
        <a:graphic>
          <a:graphicData uri="http://schemas.openxmlformats.org/drawingml/2006/table">
            <a:tbl>
              <a:tblPr bandRow="1">
                <a:tableStyleId>{46F890A9-2807-4EBB-B81D-B2AA78EC7F39}</a:tableStyleId>
              </a:tblPr>
              <a:tblGrid>
                <a:gridCol w="1491562">
                  <a:extLst>
                    <a:ext uri="{9D8B030D-6E8A-4147-A177-3AD203B41FA5}">
                      <a16:colId xmlns:a16="http://schemas.microsoft.com/office/drawing/2014/main" val="20000"/>
                    </a:ext>
                  </a:extLst>
                </a:gridCol>
                <a:gridCol w="1491562">
                  <a:extLst>
                    <a:ext uri="{9D8B030D-6E8A-4147-A177-3AD203B41FA5}">
                      <a16:colId xmlns:a16="http://schemas.microsoft.com/office/drawing/2014/main" val="20001"/>
                    </a:ext>
                  </a:extLst>
                </a:gridCol>
                <a:gridCol w="1491562">
                  <a:extLst>
                    <a:ext uri="{9D8B030D-6E8A-4147-A177-3AD203B41FA5}">
                      <a16:colId xmlns:a16="http://schemas.microsoft.com/office/drawing/2014/main" val="20002"/>
                    </a:ext>
                  </a:extLst>
                </a:gridCol>
              </a:tblGrid>
              <a:tr h="263559">
                <a:tc>
                  <a:txBody>
                    <a:bodyPr/>
                    <a:lstStyle/>
                    <a:p>
                      <a:pPr algn="ctr"/>
                      <a:endParaRPr lang="en-US" sz="1400" b="1">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a:latin typeface="Arial" panose="020B0604020202020204" pitchFamily="34" charset="0"/>
                          <a:cs typeface="Arial" panose="020B0604020202020204" pitchFamily="34" charset="0"/>
                        </a:rPr>
                        <a:t>No </a:t>
                      </a:r>
                      <a:r>
                        <a:rPr lang="en-US" sz="1200" b="0" err="1">
                          <a:latin typeface="Arial" panose="020B0604020202020204" pitchFamily="34" charset="0"/>
                          <a:cs typeface="Arial" panose="020B0604020202020204" pitchFamily="34" charset="0"/>
                        </a:rPr>
                        <a:t>Purchase</a:t>
                      </a:r>
                      <a:r>
                        <a:rPr lang="en-US" sz="1200" b="0" baseline="-25000" err="1">
                          <a:latin typeface="Arial" panose="020B0604020202020204" pitchFamily="34" charset="0"/>
                          <a:cs typeface="Arial" panose="020B0604020202020204" pitchFamily="34" charset="0"/>
                        </a:rPr>
                        <a:t>Predicted</a:t>
                      </a:r>
                      <a:endParaRPr lang="en-US" sz="1200" b="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err="1">
                          <a:latin typeface="Arial" panose="020B0604020202020204" pitchFamily="34" charset="0"/>
                          <a:cs typeface="Arial" panose="020B0604020202020204" pitchFamily="34" charset="0"/>
                        </a:rPr>
                        <a:t>Purchase</a:t>
                      </a:r>
                      <a:r>
                        <a:rPr lang="en-US" sz="1200" b="0" baseline="-25000" err="1">
                          <a:latin typeface="Arial" panose="020B0604020202020204" pitchFamily="34" charset="0"/>
                          <a:cs typeface="Arial" panose="020B0604020202020204" pitchFamily="34" charset="0"/>
                        </a:rPr>
                        <a:t>Predicted</a:t>
                      </a:r>
                      <a:endParaRPr lang="en-US" sz="1200" b="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6325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a:latin typeface="Arial" panose="020B0604020202020204" pitchFamily="34" charset="0"/>
                          <a:cs typeface="Arial" panose="020B0604020202020204" pitchFamily="34" charset="0"/>
                        </a:rPr>
                        <a:t>No </a:t>
                      </a:r>
                      <a:r>
                        <a:rPr lang="en-US" sz="1200" b="0" err="1">
                          <a:latin typeface="Arial" panose="020B0604020202020204" pitchFamily="34" charset="0"/>
                          <a:cs typeface="Arial" panose="020B0604020202020204" pitchFamily="34" charset="0"/>
                        </a:rPr>
                        <a:t>Purchase</a:t>
                      </a:r>
                      <a:r>
                        <a:rPr lang="en-US" sz="1200" b="0" baseline="-25000" err="1">
                          <a:latin typeface="Arial" panose="020B0604020202020204" pitchFamily="34" charset="0"/>
                          <a:cs typeface="Arial" panose="020B0604020202020204" pitchFamily="34" charset="0"/>
                        </a:rPr>
                        <a:t>Actual</a:t>
                      </a:r>
                      <a:endParaRPr lang="en-US" sz="1400" b="0">
                        <a:latin typeface="Arial" panose="020B0604020202020204" pitchFamily="34" charset="0"/>
                        <a:cs typeface="Arial" panose="020B0604020202020204" pitchFamily="34" charset="0"/>
                      </a:endParaRPr>
                    </a:p>
                  </a:txBody>
                  <a:tcPr anchor="ctr"/>
                </a:tc>
                <a:tc>
                  <a:txBody>
                    <a:bodyPr/>
                    <a:lstStyle/>
                    <a:p>
                      <a:pPr algn="ctr"/>
                      <a:r>
                        <a:rPr lang="en-MU" sz="1400" b="1">
                          <a:solidFill>
                            <a:srgbClr val="107DC8"/>
                          </a:solidFill>
                          <a:latin typeface="Arial" panose="020B0604020202020204" pitchFamily="34" charset="0"/>
                          <a:cs typeface="Arial" panose="020B0604020202020204" pitchFamily="34" charset="0"/>
                        </a:rPr>
                        <a:t>$</a:t>
                      </a:r>
                      <a:r>
                        <a:rPr lang="en-US" sz="1400" b="1">
                          <a:solidFill>
                            <a:srgbClr val="107DC8"/>
                          </a:solidFill>
                          <a:latin typeface="Arial" panose="020B0604020202020204" pitchFamily="34" charset="0"/>
                          <a:cs typeface="Arial" panose="020B0604020202020204" pitchFamily="34" charset="0"/>
                        </a:rPr>
                        <a:t>40</a:t>
                      </a:r>
                    </a:p>
                    <a:p>
                      <a:pPr algn="ctr"/>
                      <a:r>
                        <a:rPr lang="en-US" sz="1400" b="1">
                          <a:solidFill>
                            <a:srgbClr val="107DC8"/>
                          </a:solidFill>
                          <a:latin typeface="Arial" panose="020B0604020202020204" pitchFamily="34" charset="0"/>
                          <a:cs typeface="Arial" panose="020B0604020202020204" pitchFamily="34" charset="0"/>
                        </a:rPr>
                        <a:t>(Impulse purchase)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MU" sz="1400">
                          <a:solidFill>
                            <a:schemeClr val="tx1"/>
                          </a:solidFill>
                          <a:latin typeface="Arial" panose="020B0604020202020204" pitchFamily="34" charset="0"/>
                          <a:cs typeface="Arial" panose="020B0604020202020204" pitchFamily="34" charset="0"/>
                        </a:rPr>
                        <a:t>$</a:t>
                      </a:r>
                      <a:r>
                        <a:rPr lang="en-US" sz="1400">
                          <a:solidFill>
                            <a:schemeClr val="tx1"/>
                          </a:solidFill>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0001"/>
                  </a:ext>
                </a:extLst>
              </a:tr>
              <a:tr h="7379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err="1">
                          <a:latin typeface="Arial" panose="020B0604020202020204" pitchFamily="34" charset="0"/>
                          <a:cs typeface="Arial" panose="020B0604020202020204" pitchFamily="34" charset="0"/>
                        </a:rPr>
                        <a:t>Purchase</a:t>
                      </a:r>
                      <a:r>
                        <a:rPr lang="en-US" sz="1050" b="0" baseline="-25000" err="1">
                          <a:latin typeface="Arial" panose="020B0604020202020204" pitchFamily="34" charset="0"/>
                          <a:cs typeface="Arial" panose="020B0604020202020204" pitchFamily="34" charset="0"/>
                        </a:rPr>
                        <a:t>Actual</a:t>
                      </a:r>
                      <a:endParaRPr lang="en-US" sz="1050" b="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rgbClr val="FF0000"/>
                          </a:solidFill>
                          <a:latin typeface="Arial" panose="020B0604020202020204" pitchFamily="34" charset="0"/>
                          <a:cs typeface="Arial" panose="020B0604020202020204" pitchFamily="34" charset="0"/>
                        </a:rPr>
                        <a:t>-</a:t>
                      </a:r>
                      <a:r>
                        <a:rPr lang="en-MU" sz="1400">
                          <a:solidFill>
                            <a:srgbClr val="FF0000"/>
                          </a:solidFill>
                          <a:latin typeface="Arial" panose="020B0604020202020204" pitchFamily="34" charset="0"/>
                          <a:cs typeface="Arial" panose="020B0604020202020204" pitchFamily="34" charset="0"/>
                        </a:rPr>
                        <a:t>$</a:t>
                      </a:r>
                      <a:r>
                        <a:rPr lang="en-US" sz="1400">
                          <a:solidFill>
                            <a:srgbClr val="FF0000"/>
                          </a:solidFill>
                          <a:latin typeface="Arial" panose="020B0604020202020204" pitchFamily="34" charset="0"/>
                          <a:cs typeface="Arial" panose="020B0604020202020204" pitchFamily="34" charset="0"/>
                        </a:rPr>
                        <a:t>10</a:t>
                      </a:r>
                      <a:r>
                        <a:rPr lang="en-US" sz="1400">
                          <a:latin typeface="Arial" panose="020B0604020202020204" pitchFamily="34" charset="0"/>
                          <a:cs typeface="Arial" panose="020B0604020202020204" pitchFamily="34" charset="0"/>
                        </a:rPr>
                        <a:t> </a:t>
                      </a:r>
                      <a:endParaRPr lang="en-US" sz="1400">
                        <a:solidFill>
                          <a:srgbClr val="FF0000"/>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MU" sz="1400" b="1" dirty="0">
                          <a:solidFill>
                            <a:srgbClr val="19BEF0"/>
                          </a:solidFill>
                          <a:latin typeface="Arial" panose="020B0604020202020204" pitchFamily="34" charset="0"/>
                          <a:cs typeface="Arial" panose="020B0604020202020204" pitchFamily="34" charset="0"/>
                        </a:rPr>
                        <a:t>$</a:t>
                      </a:r>
                      <a:r>
                        <a:rPr lang="en-US" sz="1400" b="1" dirty="0">
                          <a:solidFill>
                            <a:srgbClr val="19BEF0"/>
                          </a:solidFill>
                          <a:latin typeface="Arial" panose="020B0604020202020204" pitchFamily="34" charset="0"/>
                          <a:cs typeface="Arial" panose="020B0604020202020204" pitchFamily="34" charset="0"/>
                        </a:rPr>
                        <a:t>40 </a:t>
                      </a:r>
                      <a:br>
                        <a:rPr lang="en-US" sz="1400" b="1" dirty="0">
                          <a:solidFill>
                            <a:srgbClr val="19BEF0"/>
                          </a:solidFill>
                          <a:latin typeface="Arial" panose="020B0604020202020204" pitchFamily="34" charset="0"/>
                          <a:cs typeface="Arial" panose="020B0604020202020204" pitchFamily="34" charset="0"/>
                        </a:rPr>
                      </a:br>
                      <a:r>
                        <a:rPr lang="en-US" sz="1200" b="1" dirty="0">
                          <a:solidFill>
                            <a:srgbClr val="19BEF0"/>
                          </a:solidFill>
                          <a:latin typeface="Arial" panose="020B0604020202020204" pitchFamily="34" charset="0"/>
                          <a:cs typeface="Arial" panose="020B0604020202020204" pitchFamily="34" charset="0"/>
                        </a:rPr>
                        <a:t>(Upselling/</a:t>
                      </a:r>
                      <a:br>
                        <a:rPr lang="en-US" sz="1200" b="1" dirty="0">
                          <a:solidFill>
                            <a:srgbClr val="19BEF0"/>
                          </a:solidFill>
                          <a:latin typeface="Arial" panose="020B0604020202020204" pitchFamily="34" charset="0"/>
                          <a:cs typeface="Arial" panose="020B0604020202020204" pitchFamily="34" charset="0"/>
                        </a:rPr>
                      </a:br>
                      <a:r>
                        <a:rPr lang="en-US" sz="1200" b="1" dirty="0">
                          <a:solidFill>
                            <a:srgbClr val="19BEF0"/>
                          </a:solidFill>
                          <a:latin typeface="Arial" panose="020B0604020202020204" pitchFamily="34" charset="0"/>
                          <a:cs typeface="Arial" panose="020B0604020202020204" pitchFamily="34" charset="0"/>
                        </a:rPr>
                        <a:t>Cross-selling)</a:t>
                      </a:r>
                      <a:endParaRPr lang="en-US" sz="1400" b="1" dirty="0">
                        <a:solidFill>
                          <a:srgbClr val="19BEF0"/>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2"/>
                  </a:ext>
                </a:extLst>
              </a:tr>
            </a:tbl>
          </a:graphicData>
        </a:graphic>
      </p:graphicFrame>
      <p:sp>
        <p:nvSpPr>
          <p:cNvPr id="44" name="Google Shape;357;p40">
            <a:extLst>
              <a:ext uri="{FF2B5EF4-FFF2-40B4-BE49-F238E27FC236}">
                <a16:creationId xmlns:a16="http://schemas.microsoft.com/office/drawing/2014/main" id="{120DD3FD-64CD-4E50-AA36-CE7F9EF11149}"/>
              </a:ext>
            </a:extLst>
          </p:cNvPr>
          <p:cNvSpPr/>
          <p:nvPr/>
        </p:nvSpPr>
        <p:spPr>
          <a:xfrm>
            <a:off x="481481" y="5839772"/>
            <a:ext cx="10883905" cy="523907"/>
          </a:xfrm>
          <a:prstGeom prst="rect">
            <a:avLst/>
          </a:prstGeom>
          <a:solidFill>
            <a:srgbClr val="002060"/>
          </a:solidFill>
          <a:ln>
            <a:noFill/>
          </a:ln>
        </p:spPr>
        <p:txBody>
          <a:bodyPr spcFirstLastPara="1" wrap="square" lIns="91401" tIns="45694" rIns="91401" bIns="45694" anchor="t" anchorCtr="0">
            <a:noAutofit/>
          </a:bodyPr>
          <a:lstStyle/>
          <a:p>
            <a:r>
              <a:rPr lang="en-US" dirty="0">
                <a:solidFill>
                  <a:schemeClr val="lt1"/>
                </a:solidFill>
                <a:latin typeface="Calibri"/>
                <a:ea typeface="Calibri"/>
                <a:cs typeface="Calibri"/>
                <a:sym typeface="Calibri"/>
              </a:rPr>
              <a:t>ROI using these strategies = [[(2799 * </a:t>
            </a:r>
            <a:r>
              <a:rPr lang="en-MU" dirty="0">
                <a:solidFill>
                  <a:schemeClr val="lt1"/>
                </a:solidFill>
                <a:latin typeface="Calibri"/>
                <a:ea typeface="Calibri"/>
                <a:cs typeface="Calibri"/>
                <a:sym typeface="Calibri"/>
              </a:rPr>
              <a:t>$</a:t>
            </a:r>
            <a:r>
              <a:rPr lang="en-US" dirty="0">
                <a:solidFill>
                  <a:schemeClr val="lt1"/>
                </a:solidFill>
                <a:latin typeface="Calibri"/>
                <a:ea typeface="Calibri"/>
                <a:cs typeface="Calibri"/>
                <a:sym typeface="Calibri"/>
              </a:rPr>
              <a:t>40) + (1245 * </a:t>
            </a:r>
            <a:r>
              <a:rPr lang="en-MU" dirty="0">
                <a:solidFill>
                  <a:schemeClr val="lt1"/>
                </a:solidFill>
                <a:latin typeface="Calibri"/>
                <a:ea typeface="Calibri"/>
                <a:cs typeface="Calibri"/>
                <a:sym typeface="Calibri"/>
              </a:rPr>
              <a:t>$</a:t>
            </a:r>
            <a:r>
              <a:rPr lang="en-US" dirty="0">
                <a:solidFill>
                  <a:schemeClr val="lt1"/>
                </a:solidFill>
                <a:latin typeface="Calibri"/>
                <a:ea typeface="Calibri"/>
                <a:cs typeface="Calibri"/>
                <a:sym typeface="Calibri"/>
              </a:rPr>
              <a:t>40)] * 10% conversion </a:t>
            </a:r>
            <a:r>
              <a:rPr lang="en-US" dirty="0">
                <a:solidFill>
                  <a:schemeClr val="lt1"/>
                </a:solidFill>
                <a:ea typeface="Calibri"/>
                <a:cs typeface="Calibri"/>
                <a:sym typeface="Calibri"/>
              </a:rPr>
              <a:t>rate] - (95*10$)  </a:t>
            </a:r>
            <a:r>
              <a:rPr lang="en-US" sz="2000" dirty="0">
                <a:solidFill>
                  <a:schemeClr val="lt1"/>
                </a:solidFill>
                <a:latin typeface="Calibri"/>
                <a:ea typeface="Calibri"/>
                <a:cs typeface="Calibri"/>
                <a:sym typeface="Calibri"/>
              </a:rPr>
              <a:t>= </a:t>
            </a:r>
            <a:r>
              <a:rPr lang="en-MU" sz="2000" dirty="0">
                <a:solidFill>
                  <a:schemeClr val="lt1"/>
                </a:solidFill>
                <a:latin typeface="Calibri"/>
                <a:ea typeface="Calibri"/>
                <a:cs typeface="Calibri"/>
                <a:sym typeface="Calibri"/>
              </a:rPr>
              <a:t>$</a:t>
            </a:r>
            <a:r>
              <a:rPr lang="en-US" sz="2800" dirty="0">
                <a:solidFill>
                  <a:schemeClr val="bg1">
                    <a:lumMod val="95000"/>
                  </a:schemeClr>
                </a:solidFill>
                <a:latin typeface="Calibri"/>
                <a:ea typeface="Calibri"/>
                <a:cs typeface="Calibri"/>
                <a:sym typeface="Calibri"/>
              </a:rPr>
              <a:t>15,226 </a:t>
            </a:r>
            <a:endParaRPr sz="2000" dirty="0">
              <a:solidFill>
                <a:schemeClr val="bg1">
                  <a:lumMod val="95000"/>
                </a:schemeClr>
              </a:solidFill>
              <a:latin typeface="Calibri"/>
              <a:ea typeface="Calibri"/>
              <a:cs typeface="Calibri"/>
              <a:sym typeface="Calibri"/>
            </a:endParaRPr>
          </a:p>
        </p:txBody>
      </p:sp>
      <p:graphicFrame>
        <p:nvGraphicFramePr>
          <p:cNvPr id="20" name="Diagram 19">
            <a:extLst>
              <a:ext uri="{FF2B5EF4-FFF2-40B4-BE49-F238E27FC236}">
                <a16:creationId xmlns:a16="http://schemas.microsoft.com/office/drawing/2014/main" id="{BCA16EB7-BDE4-4B63-ABF9-F0F67B06E3AF}"/>
              </a:ext>
            </a:extLst>
          </p:cNvPr>
          <p:cNvGraphicFramePr/>
          <p:nvPr>
            <p:extLst>
              <p:ext uri="{D42A27DB-BD31-4B8C-83A1-F6EECF244321}">
                <p14:modId xmlns:p14="http://schemas.microsoft.com/office/powerpoint/2010/main" val="3868384890"/>
              </p:ext>
            </p:extLst>
          </p:nvPr>
        </p:nvGraphicFramePr>
        <p:xfrm>
          <a:off x="1702767" y="6481969"/>
          <a:ext cx="8565189" cy="3651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26981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C1B6ADB-1D31-4F81-ABC9-E071AAD70C32}"/>
              </a:ext>
            </a:extLst>
          </p:cNvPr>
          <p:cNvSpPr txBox="1">
            <a:spLocks/>
          </p:cNvSpPr>
          <p:nvPr/>
        </p:nvSpPr>
        <p:spPr>
          <a:xfrm>
            <a:off x="296181" y="139502"/>
            <a:ext cx="11069210" cy="5565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002960"/>
                </a:solidFill>
                <a:latin typeface="+mn-lt"/>
                <a:cs typeface="Arial" panose="020B0604020202020204" pitchFamily="34" charset="0"/>
              </a:rPr>
              <a:t>Deployment Considerations and Risk Mitigation</a:t>
            </a:r>
          </a:p>
        </p:txBody>
      </p:sp>
      <p:sp>
        <p:nvSpPr>
          <p:cNvPr id="21" name="Google Shape;321;p38">
            <a:extLst>
              <a:ext uri="{FF2B5EF4-FFF2-40B4-BE49-F238E27FC236}">
                <a16:creationId xmlns:a16="http://schemas.microsoft.com/office/drawing/2014/main" id="{7F40EE84-07BB-4AB5-91C9-9A28F916116B}"/>
              </a:ext>
            </a:extLst>
          </p:cNvPr>
          <p:cNvSpPr/>
          <p:nvPr/>
        </p:nvSpPr>
        <p:spPr>
          <a:xfrm>
            <a:off x="411104" y="774032"/>
            <a:ext cx="11391613" cy="554190"/>
          </a:xfrm>
          <a:prstGeom prst="rect">
            <a:avLst/>
          </a:prstGeom>
          <a:solidFill>
            <a:srgbClr val="19BEF0"/>
          </a:solidFill>
          <a:ln>
            <a:noFill/>
          </a:ln>
        </p:spPr>
        <p:txBody>
          <a:bodyPr spcFirstLastPara="1" wrap="square" lIns="121897" tIns="60942" rIns="121897" bIns="60942" anchor="ctr" anchorCtr="0">
            <a:noAutofit/>
          </a:bodyPr>
          <a:lstStyle/>
          <a:p>
            <a:pPr algn="ctr"/>
            <a:r>
              <a:rPr lang="en-US" sz="2000" b="1">
                <a:solidFill>
                  <a:schemeClr val="bg1"/>
                </a:solidFill>
              </a:rPr>
              <a:t>Potential risks involved and how to eliminate/reduce them</a:t>
            </a:r>
            <a:endParaRPr lang="en-US" sz="2000" b="1" i="1">
              <a:solidFill>
                <a:schemeClr val="bg1"/>
              </a:solidFill>
            </a:endParaRPr>
          </a:p>
        </p:txBody>
      </p:sp>
      <p:sp>
        <p:nvSpPr>
          <p:cNvPr id="24" name="Google Shape;353;p40">
            <a:extLst>
              <a:ext uri="{FF2B5EF4-FFF2-40B4-BE49-F238E27FC236}">
                <a16:creationId xmlns:a16="http://schemas.microsoft.com/office/drawing/2014/main" id="{618BFFB1-6440-4CB6-8591-1797D3063578}"/>
              </a:ext>
            </a:extLst>
          </p:cNvPr>
          <p:cNvSpPr/>
          <p:nvPr/>
        </p:nvSpPr>
        <p:spPr>
          <a:xfrm>
            <a:off x="4460794" y="2133762"/>
            <a:ext cx="3200400" cy="3953947"/>
          </a:xfrm>
          <a:prstGeom prst="rect">
            <a:avLst/>
          </a:prstGeom>
          <a:solidFill>
            <a:schemeClr val="bg1">
              <a:lumMod val="95000"/>
            </a:schemeClr>
          </a:solidFill>
          <a:ln w="19050">
            <a:solidFill>
              <a:schemeClr val="tx1"/>
            </a:solidFill>
          </a:ln>
        </p:spPr>
        <p:txBody>
          <a:bodyPr spcFirstLastPara="1" wrap="square" lIns="91401" tIns="45694" rIns="91401" bIns="45694" anchor="ctr" anchorCtr="0">
            <a:noAutofit/>
          </a:bodyPr>
          <a:lstStyle/>
          <a:p>
            <a:pPr marL="285750" indent="-285750">
              <a:buFont typeface="Arial" panose="020B0604020202020204" pitchFamily="34" charset="0"/>
              <a:buChar char="•"/>
            </a:pPr>
            <a:r>
              <a:rPr lang="en-US" sz="1600" dirty="0">
                <a:solidFill>
                  <a:srgbClr val="002060"/>
                </a:solidFill>
                <a:ea typeface="Calibri"/>
                <a:cs typeface="Calibri"/>
                <a:sym typeface="Calibri"/>
              </a:rPr>
              <a:t>Offering discounts and special offers is helpful in gaining a bigger customer universe</a:t>
            </a:r>
          </a:p>
          <a:p>
            <a:pPr marL="285750" indent="-285750">
              <a:buFont typeface="Arial" panose="020B0604020202020204" pitchFamily="34" charset="0"/>
              <a:buChar char="•"/>
            </a:pPr>
            <a:r>
              <a:rPr lang="en-US" sz="1600" dirty="0">
                <a:solidFill>
                  <a:srgbClr val="002060"/>
                </a:solidFill>
                <a:ea typeface="Calibri"/>
                <a:cs typeface="Calibri"/>
                <a:sym typeface="Calibri"/>
              </a:rPr>
              <a:t>In the long term, however, customers may get dependent on receiving special offers to make purchases</a:t>
            </a:r>
          </a:p>
          <a:p>
            <a:pPr marL="285750" indent="-285750">
              <a:buFont typeface="Arial" panose="020B0604020202020204" pitchFamily="34" charset="0"/>
              <a:buChar char="•"/>
            </a:pPr>
            <a:r>
              <a:rPr lang="en-US" sz="1600" dirty="0">
                <a:solidFill>
                  <a:srgbClr val="002060"/>
                </a:solidFill>
                <a:ea typeface="Calibri"/>
                <a:cs typeface="Calibri"/>
                <a:sym typeface="Calibri"/>
              </a:rPr>
              <a:t>Such strategies should be used in shorter terms to gain popularity, but should be combined with other strategies in the long term</a:t>
            </a:r>
            <a:endParaRPr sz="1600" dirty="0">
              <a:solidFill>
                <a:schemeClr val="lt1"/>
              </a:solidFill>
              <a:ea typeface="Calibri"/>
              <a:cs typeface="Calibri"/>
              <a:sym typeface="Calibri"/>
            </a:endParaRPr>
          </a:p>
        </p:txBody>
      </p:sp>
      <p:sp>
        <p:nvSpPr>
          <p:cNvPr id="27" name="Google Shape;354;p40">
            <a:extLst>
              <a:ext uri="{FF2B5EF4-FFF2-40B4-BE49-F238E27FC236}">
                <a16:creationId xmlns:a16="http://schemas.microsoft.com/office/drawing/2014/main" id="{838F4E16-FF42-4F84-82D8-F9C1107CACD5}"/>
              </a:ext>
            </a:extLst>
          </p:cNvPr>
          <p:cNvSpPr/>
          <p:nvPr/>
        </p:nvSpPr>
        <p:spPr>
          <a:xfrm>
            <a:off x="513221" y="2133762"/>
            <a:ext cx="3200400" cy="3953948"/>
          </a:xfrm>
          <a:prstGeom prst="rect">
            <a:avLst/>
          </a:prstGeom>
          <a:solidFill>
            <a:schemeClr val="bg1">
              <a:lumMod val="95000"/>
            </a:schemeClr>
          </a:solidFill>
          <a:ln w="19050">
            <a:solidFill>
              <a:schemeClr val="tx1"/>
            </a:solidFill>
          </a:ln>
        </p:spPr>
        <p:txBody>
          <a:bodyPr spcFirstLastPara="1" wrap="square" lIns="91401" tIns="45694" rIns="91401" bIns="45694" anchor="ctr" anchorCtr="0">
            <a:noAutofit/>
          </a:bodyPr>
          <a:lstStyle/>
          <a:p>
            <a:endParaRPr lang="en-US" sz="1400" b="1" dirty="0">
              <a:solidFill>
                <a:schemeClr val="tx1">
                  <a:lumMod val="85000"/>
                  <a:lumOff val="15000"/>
                </a:schemeClr>
              </a:solidFill>
              <a:latin typeface="Calibri"/>
              <a:ea typeface="Calibri"/>
              <a:cs typeface="Calibri"/>
              <a:sym typeface="Calibri"/>
            </a:endParaRPr>
          </a:p>
          <a:p>
            <a:pPr marL="285750" indent="-285750">
              <a:buFont typeface="Arial" panose="020B0604020202020204" pitchFamily="34" charset="0"/>
              <a:buChar char="•"/>
            </a:pPr>
            <a:endParaRPr lang="en-US" sz="1400" b="1" dirty="0">
              <a:solidFill>
                <a:schemeClr val="tx1">
                  <a:lumMod val="85000"/>
                  <a:lumOff val="15000"/>
                </a:schemeClr>
              </a:solidFill>
              <a:latin typeface="Calibri"/>
              <a:ea typeface="Calibri"/>
              <a:cs typeface="Calibri"/>
              <a:sym typeface="Calibri"/>
            </a:endParaRPr>
          </a:p>
          <a:p>
            <a:pPr marL="285750" indent="-285750">
              <a:buFont typeface="Arial" panose="020B0604020202020204" pitchFamily="34" charset="0"/>
              <a:buChar char="•"/>
            </a:pPr>
            <a:r>
              <a:rPr lang="en-US" sz="1600" b="1" dirty="0">
                <a:solidFill>
                  <a:srgbClr val="002060"/>
                </a:solidFill>
                <a:latin typeface="Calibri"/>
                <a:ea typeface="Calibri"/>
                <a:cs typeface="Calibri"/>
                <a:sym typeface="Calibri"/>
              </a:rPr>
              <a:t>We lose money every time we predict a buyer as a browser. </a:t>
            </a:r>
          </a:p>
          <a:p>
            <a:pPr marL="285750" indent="-285750">
              <a:buFont typeface="Arial" panose="020B0604020202020204" pitchFamily="34" charset="0"/>
              <a:buChar char="•"/>
            </a:pPr>
            <a:r>
              <a:rPr lang="en-US" sz="1600" dirty="0">
                <a:solidFill>
                  <a:srgbClr val="002060"/>
                </a:solidFill>
                <a:latin typeface="Calibri"/>
                <a:ea typeface="Calibri"/>
                <a:cs typeface="Calibri"/>
                <a:sym typeface="Calibri"/>
              </a:rPr>
              <a:t>By offering discounts to someone who would have purchased the product anyway, we lose money</a:t>
            </a:r>
          </a:p>
          <a:p>
            <a:pPr marL="285750" indent="-285750">
              <a:buFont typeface="Arial" panose="020B0604020202020204" pitchFamily="34" charset="0"/>
              <a:buChar char="•"/>
            </a:pPr>
            <a:r>
              <a:rPr lang="en-US" sz="1600" dirty="0">
                <a:solidFill>
                  <a:srgbClr val="002060"/>
                </a:solidFill>
                <a:latin typeface="Calibri"/>
                <a:ea typeface="Calibri"/>
                <a:cs typeface="Calibri"/>
                <a:sym typeface="Calibri"/>
              </a:rPr>
              <a:t>Our aim is to </a:t>
            </a:r>
            <a:r>
              <a:rPr lang="en-US" sz="1600" u="sng" dirty="0">
                <a:solidFill>
                  <a:srgbClr val="002060"/>
                </a:solidFill>
                <a:latin typeface="Calibri"/>
                <a:ea typeface="Calibri"/>
                <a:cs typeface="Calibri"/>
                <a:sym typeface="Calibri"/>
              </a:rPr>
              <a:t>preserve f1 score but also minimize FNs</a:t>
            </a:r>
          </a:p>
          <a:p>
            <a:pPr marL="285750" indent="-285750">
              <a:buFont typeface="Arial" panose="020B0604020202020204" pitchFamily="34" charset="0"/>
              <a:buChar char="•"/>
            </a:pPr>
            <a:r>
              <a:rPr lang="en-US" sz="1600" b="1" dirty="0">
                <a:solidFill>
                  <a:srgbClr val="002060"/>
                </a:solidFill>
                <a:latin typeface="Calibri"/>
                <a:ea typeface="Calibri"/>
                <a:cs typeface="Calibri"/>
                <a:sym typeface="Calibri"/>
              </a:rPr>
              <a:t>A PILOT program is necessary.  </a:t>
            </a:r>
          </a:p>
          <a:p>
            <a:pPr marL="742950" lvl="1" indent="-285750">
              <a:buFont typeface="Wingdings" panose="05000000000000000000" pitchFamily="2" charset="2"/>
              <a:buChar char="§"/>
            </a:pPr>
            <a:r>
              <a:rPr lang="en-US" sz="1600" dirty="0">
                <a:solidFill>
                  <a:srgbClr val="002060"/>
                </a:solidFill>
                <a:latin typeface="Calibri"/>
                <a:ea typeface="Calibri"/>
                <a:cs typeface="Calibri"/>
                <a:sym typeface="Calibri"/>
              </a:rPr>
              <a:t>Target only a percent of predicted </a:t>
            </a:r>
            <a:r>
              <a:rPr lang="en-US" sz="1600" i="1" dirty="0">
                <a:solidFill>
                  <a:srgbClr val="002060"/>
                </a:solidFill>
                <a:latin typeface="Calibri"/>
                <a:ea typeface="Calibri"/>
                <a:cs typeface="Calibri"/>
                <a:sym typeface="Calibri"/>
              </a:rPr>
              <a:t>browsers</a:t>
            </a:r>
            <a:endParaRPr lang="en-US" sz="1600" dirty="0">
              <a:solidFill>
                <a:srgbClr val="002060"/>
              </a:solidFill>
              <a:latin typeface="Calibri"/>
              <a:ea typeface="Calibri"/>
              <a:cs typeface="Calibri"/>
              <a:sym typeface="Calibri"/>
            </a:endParaRPr>
          </a:p>
          <a:p>
            <a:pPr marL="742950" lvl="1" indent="-285750">
              <a:buFont typeface="Wingdings" panose="05000000000000000000" pitchFamily="2" charset="2"/>
              <a:buChar char="§"/>
            </a:pPr>
            <a:r>
              <a:rPr lang="en-US" sz="1600" dirty="0">
                <a:solidFill>
                  <a:srgbClr val="002060"/>
                </a:solidFill>
                <a:latin typeface="Calibri"/>
                <a:ea typeface="Calibri"/>
                <a:cs typeface="Calibri"/>
                <a:sym typeface="Calibri"/>
              </a:rPr>
              <a:t>Of those that are not targeted, collect data on outcome</a:t>
            </a:r>
          </a:p>
          <a:p>
            <a:pPr marL="742950" lvl="1" indent="-285750">
              <a:buFont typeface="Wingdings" panose="05000000000000000000" pitchFamily="2" charset="2"/>
              <a:buChar char="§"/>
            </a:pPr>
            <a:r>
              <a:rPr lang="en-US" sz="1600" dirty="0">
                <a:solidFill>
                  <a:srgbClr val="002060"/>
                </a:solidFill>
                <a:latin typeface="Calibri"/>
                <a:ea typeface="Calibri"/>
                <a:cs typeface="Calibri"/>
                <a:sym typeface="Calibri"/>
              </a:rPr>
              <a:t>Calibrate model</a:t>
            </a:r>
            <a:endParaRPr lang="en-US" sz="1600" dirty="0">
              <a:solidFill>
                <a:schemeClr val="tx1">
                  <a:lumMod val="85000"/>
                  <a:lumOff val="15000"/>
                </a:schemeClr>
              </a:solidFill>
              <a:latin typeface="Calibri"/>
              <a:ea typeface="Calibri"/>
              <a:cs typeface="Calibri"/>
              <a:sym typeface="Calibri"/>
            </a:endParaRPr>
          </a:p>
          <a:p>
            <a:pPr marL="285750" indent="-285750">
              <a:buFont typeface="Arial" panose="020B0604020202020204" pitchFamily="34" charset="0"/>
              <a:buChar char="•"/>
            </a:pPr>
            <a:endParaRPr sz="1400" dirty="0">
              <a:solidFill>
                <a:schemeClr val="tx1">
                  <a:lumMod val="85000"/>
                  <a:lumOff val="15000"/>
                </a:schemeClr>
              </a:solidFill>
              <a:latin typeface="Calibri"/>
              <a:ea typeface="Calibri"/>
              <a:cs typeface="Calibri"/>
              <a:sym typeface="Calibri"/>
            </a:endParaRPr>
          </a:p>
        </p:txBody>
      </p:sp>
      <p:sp>
        <p:nvSpPr>
          <p:cNvPr id="29" name="Google Shape;356;p40">
            <a:extLst>
              <a:ext uri="{FF2B5EF4-FFF2-40B4-BE49-F238E27FC236}">
                <a16:creationId xmlns:a16="http://schemas.microsoft.com/office/drawing/2014/main" id="{856F2F29-9041-4EF2-A185-F0683B616AAA}"/>
              </a:ext>
            </a:extLst>
          </p:cNvPr>
          <p:cNvSpPr/>
          <p:nvPr/>
        </p:nvSpPr>
        <p:spPr>
          <a:xfrm>
            <a:off x="8408367" y="2133762"/>
            <a:ext cx="3200400" cy="3953947"/>
          </a:xfrm>
          <a:prstGeom prst="rect">
            <a:avLst/>
          </a:prstGeom>
          <a:solidFill>
            <a:schemeClr val="bg1">
              <a:lumMod val="95000"/>
            </a:schemeClr>
          </a:solidFill>
          <a:ln w="19050">
            <a:solidFill>
              <a:schemeClr val="tx1"/>
            </a:solidFill>
          </a:ln>
        </p:spPr>
        <p:txBody>
          <a:bodyPr spcFirstLastPara="1" wrap="square" lIns="91401" tIns="45694" rIns="91401" bIns="45694" anchor="ctr" anchorCtr="0">
            <a:noAutofit/>
          </a:bodyPr>
          <a:lstStyle/>
          <a:p>
            <a:pPr marL="342900" indent="-342900">
              <a:buFont typeface="Arial" panose="020B0604020202020204" pitchFamily="34" charset="0"/>
              <a:buChar char="•"/>
            </a:pPr>
            <a:r>
              <a:rPr lang="en-US" sz="1600" dirty="0">
                <a:solidFill>
                  <a:srgbClr val="002060"/>
                </a:solidFill>
                <a:latin typeface="Calibri"/>
                <a:ea typeface="Calibri"/>
                <a:cs typeface="Calibri"/>
                <a:sym typeface="Calibri"/>
              </a:rPr>
              <a:t>When looking at upselling or cross-selling for buyers, recommendations must be provided using unbiased ways</a:t>
            </a:r>
          </a:p>
          <a:p>
            <a:pPr marL="342900" indent="-342900">
              <a:buFont typeface="Arial" panose="020B0604020202020204" pitchFamily="34" charset="0"/>
              <a:buChar char="•"/>
            </a:pPr>
            <a:r>
              <a:rPr lang="en-US" sz="1600" dirty="0">
                <a:solidFill>
                  <a:srgbClr val="002060"/>
                </a:solidFill>
                <a:latin typeface="Calibri"/>
                <a:ea typeface="Calibri"/>
                <a:cs typeface="Calibri"/>
                <a:sym typeface="Calibri"/>
              </a:rPr>
              <a:t>For instance, recommending products that are authentic is important. </a:t>
            </a:r>
          </a:p>
          <a:p>
            <a:pPr marL="342900" indent="-342900">
              <a:buFont typeface="Arial" panose="020B0604020202020204" pitchFamily="34" charset="0"/>
              <a:buChar char="•"/>
            </a:pPr>
            <a:r>
              <a:rPr lang="en-US" sz="1600" dirty="0">
                <a:solidFill>
                  <a:srgbClr val="002060"/>
                </a:solidFill>
                <a:latin typeface="Calibri"/>
                <a:ea typeface="Calibri"/>
                <a:cs typeface="Calibri"/>
                <a:sym typeface="Calibri"/>
              </a:rPr>
              <a:t>Maximizing profit by cross-selling poor-quality products with high profit margins is neither ethical nor successful in long term  </a:t>
            </a:r>
            <a:endParaRPr sz="1600" dirty="0">
              <a:solidFill>
                <a:srgbClr val="002060"/>
              </a:solidFill>
              <a:latin typeface="Calibri"/>
              <a:ea typeface="Calibri"/>
              <a:cs typeface="Calibri"/>
              <a:sym typeface="Calibri"/>
            </a:endParaRPr>
          </a:p>
        </p:txBody>
      </p:sp>
      <p:sp>
        <p:nvSpPr>
          <p:cNvPr id="3" name="Rectangle 2">
            <a:extLst>
              <a:ext uri="{FF2B5EF4-FFF2-40B4-BE49-F238E27FC236}">
                <a16:creationId xmlns:a16="http://schemas.microsoft.com/office/drawing/2014/main" id="{02B5CBBB-ACC8-440F-8D87-35366320C91D}"/>
              </a:ext>
            </a:extLst>
          </p:cNvPr>
          <p:cNvSpPr/>
          <p:nvPr/>
        </p:nvSpPr>
        <p:spPr>
          <a:xfrm>
            <a:off x="1032541" y="1525655"/>
            <a:ext cx="2161761" cy="45223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lumMod val="95000"/>
                  </a:schemeClr>
                </a:solidFill>
              </a:rPr>
              <a:t>Loss of Revenue</a:t>
            </a:r>
          </a:p>
        </p:txBody>
      </p:sp>
      <p:sp>
        <p:nvSpPr>
          <p:cNvPr id="10" name="Rectangle 9">
            <a:extLst>
              <a:ext uri="{FF2B5EF4-FFF2-40B4-BE49-F238E27FC236}">
                <a16:creationId xmlns:a16="http://schemas.microsoft.com/office/drawing/2014/main" id="{9ADFAE2D-C4AF-4AED-89BB-D01369309C6A}"/>
              </a:ext>
            </a:extLst>
          </p:cNvPr>
          <p:cNvSpPr/>
          <p:nvPr/>
        </p:nvSpPr>
        <p:spPr>
          <a:xfrm>
            <a:off x="4980114" y="1525655"/>
            <a:ext cx="2161761" cy="45223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Loss of Customers</a:t>
            </a:r>
          </a:p>
        </p:txBody>
      </p:sp>
      <p:sp>
        <p:nvSpPr>
          <p:cNvPr id="11" name="Rectangle 10">
            <a:extLst>
              <a:ext uri="{FF2B5EF4-FFF2-40B4-BE49-F238E27FC236}">
                <a16:creationId xmlns:a16="http://schemas.microsoft.com/office/drawing/2014/main" id="{92A18DF3-1098-4C03-B157-E40F0E703B5C}"/>
              </a:ext>
            </a:extLst>
          </p:cNvPr>
          <p:cNvSpPr/>
          <p:nvPr/>
        </p:nvSpPr>
        <p:spPr>
          <a:xfrm>
            <a:off x="8927687" y="1525655"/>
            <a:ext cx="2161761" cy="45223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Ethical Risks</a:t>
            </a:r>
          </a:p>
        </p:txBody>
      </p:sp>
      <p:graphicFrame>
        <p:nvGraphicFramePr>
          <p:cNvPr id="13" name="Diagram 12">
            <a:extLst>
              <a:ext uri="{FF2B5EF4-FFF2-40B4-BE49-F238E27FC236}">
                <a16:creationId xmlns:a16="http://schemas.microsoft.com/office/drawing/2014/main" id="{752E84C9-29F7-45D3-8535-0BE36555055E}"/>
              </a:ext>
            </a:extLst>
          </p:cNvPr>
          <p:cNvGraphicFramePr/>
          <p:nvPr>
            <p:extLst>
              <p:ext uri="{D42A27DB-BD31-4B8C-83A1-F6EECF244321}">
                <p14:modId xmlns:p14="http://schemas.microsoft.com/office/powerpoint/2010/main" val="3249070175"/>
              </p:ext>
            </p:extLst>
          </p:nvPr>
        </p:nvGraphicFramePr>
        <p:xfrm>
          <a:off x="1702767" y="6284007"/>
          <a:ext cx="8565189"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2219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58"/>
          <p:cNvSpPr/>
          <p:nvPr/>
        </p:nvSpPr>
        <p:spPr>
          <a:xfrm>
            <a:off x="1139153" y="1590359"/>
            <a:ext cx="2841250" cy="1134475"/>
          </a:xfrm>
          <a:custGeom>
            <a:avLst/>
            <a:gdLst/>
            <a:ahLst/>
            <a:cxnLst/>
            <a:rect l="l" t="t" r="r" b="b"/>
            <a:pathLst>
              <a:path w="7144" h="3558" extrusionOk="0">
                <a:moveTo>
                  <a:pt x="5639" y="0"/>
                </a:moveTo>
                <a:lnTo>
                  <a:pt x="0" y="0"/>
                </a:lnTo>
                <a:lnTo>
                  <a:pt x="1475" y="1792"/>
                </a:lnTo>
                <a:lnTo>
                  <a:pt x="0" y="3557"/>
                </a:lnTo>
                <a:lnTo>
                  <a:pt x="5669" y="3557"/>
                </a:lnTo>
                <a:lnTo>
                  <a:pt x="7143" y="1792"/>
                </a:lnTo>
                <a:lnTo>
                  <a:pt x="5639" y="0"/>
                </a:lnTo>
              </a:path>
            </a:pathLst>
          </a:custGeom>
          <a:solidFill>
            <a:schemeClr val="accent2"/>
          </a:solidFill>
          <a:ln>
            <a:noFill/>
          </a:ln>
        </p:spPr>
        <p:txBody>
          <a:bodyPr spcFirstLastPara="1" wrap="square" lIns="121909" tIns="60955" rIns="121909" bIns="60955" anchor="ctr" anchorCtr="0">
            <a:noAutofit/>
          </a:bodyPr>
          <a:lstStyle/>
          <a:p>
            <a:endParaRPr sz="2150">
              <a:solidFill>
                <a:schemeClr val="dk1"/>
              </a:solidFill>
              <a:latin typeface="Calibri"/>
              <a:ea typeface="Calibri"/>
              <a:cs typeface="Calibri"/>
              <a:sym typeface="Calibri"/>
            </a:endParaRPr>
          </a:p>
        </p:txBody>
      </p:sp>
      <p:sp>
        <p:nvSpPr>
          <p:cNvPr id="918" name="Google Shape;918;p58"/>
          <p:cNvSpPr/>
          <p:nvPr/>
        </p:nvSpPr>
        <p:spPr>
          <a:xfrm>
            <a:off x="3501737" y="1590359"/>
            <a:ext cx="2841250" cy="1134475"/>
          </a:xfrm>
          <a:custGeom>
            <a:avLst/>
            <a:gdLst/>
            <a:ahLst/>
            <a:cxnLst/>
            <a:rect l="l" t="t" r="r" b="b"/>
            <a:pathLst>
              <a:path w="7144" h="3558" extrusionOk="0">
                <a:moveTo>
                  <a:pt x="5668" y="0"/>
                </a:moveTo>
                <a:lnTo>
                  <a:pt x="0" y="0"/>
                </a:lnTo>
                <a:lnTo>
                  <a:pt x="1475" y="1792"/>
                </a:lnTo>
                <a:lnTo>
                  <a:pt x="0" y="3557"/>
                </a:lnTo>
                <a:lnTo>
                  <a:pt x="5668" y="3557"/>
                </a:lnTo>
                <a:lnTo>
                  <a:pt x="7143" y="1792"/>
                </a:lnTo>
                <a:lnTo>
                  <a:pt x="5668" y="0"/>
                </a:lnTo>
              </a:path>
            </a:pathLst>
          </a:custGeom>
          <a:solidFill>
            <a:schemeClr val="accent3"/>
          </a:solidFill>
          <a:ln>
            <a:noFill/>
          </a:ln>
        </p:spPr>
        <p:txBody>
          <a:bodyPr spcFirstLastPara="1" wrap="square" lIns="121909" tIns="60955" rIns="121909" bIns="60955" anchor="ctr" anchorCtr="0">
            <a:noAutofit/>
          </a:bodyPr>
          <a:lstStyle/>
          <a:p>
            <a:endParaRPr sz="2150">
              <a:solidFill>
                <a:schemeClr val="dk1"/>
              </a:solidFill>
              <a:latin typeface="Calibri"/>
              <a:ea typeface="Calibri"/>
              <a:cs typeface="Calibri"/>
              <a:sym typeface="Calibri"/>
            </a:endParaRPr>
          </a:p>
        </p:txBody>
      </p:sp>
      <p:sp>
        <p:nvSpPr>
          <p:cNvPr id="919" name="Google Shape;919;p58"/>
          <p:cNvSpPr/>
          <p:nvPr/>
        </p:nvSpPr>
        <p:spPr>
          <a:xfrm>
            <a:off x="5862690" y="1590359"/>
            <a:ext cx="2841250" cy="1134475"/>
          </a:xfrm>
          <a:custGeom>
            <a:avLst/>
            <a:gdLst/>
            <a:ahLst/>
            <a:cxnLst/>
            <a:rect l="l" t="t" r="r" b="b"/>
            <a:pathLst>
              <a:path w="7144" h="3558" extrusionOk="0">
                <a:moveTo>
                  <a:pt x="5639" y="0"/>
                </a:moveTo>
                <a:lnTo>
                  <a:pt x="0" y="0"/>
                </a:lnTo>
                <a:lnTo>
                  <a:pt x="1475" y="1792"/>
                </a:lnTo>
                <a:lnTo>
                  <a:pt x="0" y="3557"/>
                </a:lnTo>
                <a:lnTo>
                  <a:pt x="5669" y="3557"/>
                </a:lnTo>
                <a:lnTo>
                  <a:pt x="7143" y="1792"/>
                </a:lnTo>
                <a:lnTo>
                  <a:pt x="5639" y="0"/>
                </a:lnTo>
              </a:path>
            </a:pathLst>
          </a:custGeom>
          <a:solidFill>
            <a:schemeClr val="accent4"/>
          </a:solidFill>
          <a:ln>
            <a:noFill/>
          </a:ln>
        </p:spPr>
        <p:txBody>
          <a:bodyPr spcFirstLastPara="1" wrap="square" lIns="121909" tIns="60955" rIns="121909" bIns="60955" anchor="ctr" anchorCtr="0">
            <a:noAutofit/>
          </a:bodyPr>
          <a:lstStyle/>
          <a:p>
            <a:endParaRPr sz="2150">
              <a:solidFill>
                <a:schemeClr val="dk1"/>
              </a:solidFill>
              <a:latin typeface="Calibri"/>
              <a:ea typeface="Calibri"/>
              <a:cs typeface="Calibri"/>
              <a:sym typeface="Calibri"/>
            </a:endParaRPr>
          </a:p>
        </p:txBody>
      </p:sp>
      <p:sp>
        <p:nvSpPr>
          <p:cNvPr id="920" name="Google Shape;920;p58"/>
          <p:cNvSpPr/>
          <p:nvPr/>
        </p:nvSpPr>
        <p:spPr>
          <a:xfrm>
            <a:off x="8226994" y="1590359"/>
            <a:ext cx="2841250" cy="1134475"/>
          </a:xfrm>
          <a:custGeom>
            <a:avLst/>
            <a:gdLst/>
            <a:ahLst/>
            <a:cxnLst/>
            <a:rect l="l" t="t" r="r" b="b"/>
            <a:pathLst>
              <a:path w="7144" h="3558" extrusionOk="0">
                <a:moveTo>
                  <a:pt x="5668" y="0"/>
                </a:moveTo>
                <a:lnTo>
                  <a:pt x="0" y="0"/>
                </a:lnTo>
                <a:lnTo>
                  <a:pt x="1475" y="1792"/>
                </a:lnTo>
                <a:lnTo>
                  <a:pt x="0" y="3557"/>
                </a:lnTo>
                <a:lnTo>
                  <a:pt x="5668" y="3557"/>
                </a:lnTo>
                <a:lnTo>
                  <a:pt x="7143" y="1792"/>
                </a:lnTo>
                <a:lnTo>
                  <a:pt x="5668" y="0"/>
                </a:lnTo>
              </a:path>
            </a:pathLst>
          </a:custGeom>
          <a:solidFill>
            <a:schemeClr val="accent5"/>
          </a:solidFill>
          <a:ln>
            <a:noFill/>
          </a:ln>
        </p:spPr>
        <p:txBody>
          <a:bodyPr spcFirstLastPara="1" wrap="square" lIns="121909" tIns="60955" rIns="121909" bIns="60955" anchor="ctr" anchorCtr="0">
            <a:noAutofit/>
          </a:bodyPr>
          <a:lstStyle/>
          <a:p>
            <a:endParaRPr sz="2150">
              <a:solidFill>
                <a:schemeClr val="dk1"/>
              </a:solidFill>
              <a:latin typeface="Calibri"/>
              <a:ea typeface="Calibri"/>
              <a:cs typeface="Calibri"/>
              <a:sym typeface="Calibri"/>
            </a:endParaRPr>
          </a:p>
        </p:txBody>
      </p:sp>
      <p:sp>
        <p:nvSpPr>
          <p:cNvPr id="921" name="Google Shape;921;p58"/>
          <p:cNvSpPr txBox="1"/>
          <p:nvPr/>
        </p:nvSpPr>
        <p:spPr>
          <a:xfrm>
            <a:off x="841147" y="3629050"/>
            <a:ext cx="2505450" cy="2632910"/>
          </a:xfrm>
          <a:prstGeom prst="rect">
            <a:avLst/>
          </a:prstGeom>
          <a:noFill/>
          <a:ln>
            <a:noFill/>
          </a:ln>
        </p:spPr>
        <p:txBody>
          <a:bodyPr spcFirstLastPara="1" wrap="square" lIns="121909" tIns="60955" rIns="121909" bIns="60955" anchor="t" anchorCtr="0">
            <a:noAutofit/>
          </a:bodyPr>
          <a:lstStyle/>
          <a:p>
            <a:pPr>
              <a:lnSpc>
                <a:spcPct val="200000"/>
              </a:lnSpc>
              <a:buClr>
                <a:schemeClr val="dk1"/>
              </a:buClr>
              <a:buSzPts val="2900"/>
            </a:pPr>
            <a:endParaRPr lang="fr-FR" sz="600" b="1" dirty="0">
              <a:solidFill>
                <a:schemeClr val="dk1"/>
              </a:solidFill>
              <a:ea typeface="Roboto"/>
              <a:cs typeface="Roboto"/>
              <a:sym typeface="Roboto"/>
            </a:endParaRPr>
          </a:p>
          <a:p>
            <a:pPr marL="285750" indent="-285750">
              <a:lnSpc>
                <a:spcPct val="150000"/>
              </a:lnSpc>
              <a:buClr>
                <a:schemeClr val="dk1"/>
              </a:buClr>
              <a:buSzPts val="2900"/>
              <a:buFont typeface="Wingdings" panose="05000000000000000000" pitchFamily="2" charset="2"/>
              <a:buChar char="ü"/>
            </a:pPr>
            <a:r>
              <a:rPr lang="en-MU" sz="1500" dirty="0">
                <a:solidFill>
                  <a:schemeClr val="dk1"/>
                </a:solidFill>
                <a:ea typeface="Roboto"/>
                <a:cs typeface="Roboto"/>
                <a:sym typeface="Roboto"/>
              </a:rPr>
              <a:t>Why </a:t>
            </a:r>
            <a:r>
              <a:rPr lang="en-US" sz="1500" dirty="0">
                <a:solidFill>
                  <a:schemeClr val="dk1"/>
                </a:solidFill>
                <a:ea typeface="Roboto"/>
                <a:cs typeface="Roboto"/>
                <a:sym typeface="Roboto"/>
              </a:rPr>
              <a:t>is </a:t>
            </a:r>
            <a:r>
              <a:rPr lang="en-MU" sz="1500" dirty="0">
                <a:solidFill>
                  <a:schemeClr val="dk1"/>
                </a:solidFill>
                <a:ea typeface="Roboto"/>
                <a:cs typeface="Roboto"/>
                <a:sym typeface="Roboto"/>
              </a:rPr>
              <a:t>conversion rate low?</a:t>
            </a:r>
          </a:p>
          <a:p>
            <a:pPr marL="285750" indent="-285750">
              <a:lnSpc>
                <a:spcPct val="150000"/>
              </a:lnSpc>
              <a:buClr>
                <a:schemeClr val="dk1"/>
              </a:buClr>
              <a:buSzPts val="2900"/>
              <a:buFont typeface="Wingdings" panose="05000000000000000000" pitchFamily="2" charset="2"/>
              <a:buChar char="ü"/>
            </a:pPr>
            <a:r>
              <a:rPr lang="en-MU" sz="1500" dirty="0">
                <a:solidFill>
                  <a:schemeClr val="dk1"/>
                </a:solidFill>
                <a:ea typeface="Roboto"/>
                <a:cs typeface="Roboto"/>
                <a:sym typeface="Roboto"/>
              </a:rPr>
              <a:t>Who are our target customers?</a:t>
            </a:r>
          </a:p>
          <a:p>
            <a:pPr marL="285750" indent="-285750">
              <a:lnSpc>
                <a:spcPct val="150000"/>
              </a:lnSpc>
              <a:buClr>
                <a:schemeClr val="dk1"/>
              </a:buClr>
              <a:buSzPts val="2900"/>
              <a:buFont typeface="Wingdings" panose="05000000000000000000" pitchFamily="2" charset="2"/>
              <a:buChar char="ü"/>
            </a:pPr>
            <a:r>
              <a:rPr lang="en-US" sz="1500" dirty="0">
                <a:solidFill>
                  <a:schemeClr val="dk1"/>
                </a:solidFill>
                <a:ea typeface="Roboto"/>
                <a:cs typeface="Roboto"/>
                <a:sym typeface="Roboto"/>
              </a:rPr>
              <a:t>W</a:t>
            </a:r>
            <a:r>
              <a:rPr lang="en-MU" sz="1500" dirty="0">
                <a:solidFill>
                  <a:schemeClr val="dk1"/>
                </a:solidFill>
                <a:ea typeface="Roboto"/>
                <a:cs typeface="Roboto"/>
                <a:sym typeface="Roboto"/>
              </a:rPr>
              <a:t>hat can we do to increase their purchase intention? </a:t>
            </a:r>
          </a:p>
          <a:p>
            <a:pPr marL="285750" indent="-285750">
              <a:lnSpc>
                <a:spcPct val="200000"/>
              </a:lnSpc>
              <a:buClr>
                <a:schemeClr val="dk1"/>
              </a:buClr>
              <a:buSzPts val="2900"/>
              <a:buFont typeface="Wingdings" panose="05000000000000000000" pitchFamily="2" charset="2"/>
              <a:buChar char="ü"/>
            </a:pPr>
            <a:endParaRPr lang="fr-FR" sz="1500" dirty="0">
              <a:solidFill>
                <a:schemeClr val="dk1"/>
              </a:solidFill>
              <a:ea typeface="Roboto"/>
              <a:cs typeface="Roboto"/>
              <a:sym typeface="Roboto"/>
            </a:endParaRPr>
          </a:p>
          <a:p>
            <a:pPr marL="285750" indent="-285750">
              <a:lnSpc>
                <a:spcPct val="120000"/>
              </a:lnSpc>
              <a:spcBef>
                <a:spcPts val="290"/>
              </a:spcBef>
              <a:buClr>
                <a:schemeClr val="dk1"/>
              </a:buClr>
              <a:buSzPts val="2900"/>
              <a:buFont typeface="Wingdings" panose="05000000000000000000" pitchFamily="2" charset="2"/>
              <a:buChar char="ü"/>
            </a:pPr>
            <a:endParaRPr lang="fr-FR" sz="1350" dirty="0">
              <a:solidFill>
                <a:schemeClr val="dk1"/>
              </a:solidFill>
              <a:latin typeface="Roboto Light"/>
              <a:ea typeface="Roboto Light"/>
              <a:cs typeface="Roboto Light"/>
              <a:sym typeface="Roboto Light"/>
            </a:endParaRPr>
          </a:p>
        </p:txBody>
      </p:sp>
      <p:sp>
        <p:nvSpPr>
          <p:cNvPr id="922" name="Google Shape;922;p58"/>
          <p:cNvSpPr txBox="1"/>
          <p:nvPr/>
        </p:nvSpPr>
        <p:spPr>
          <a:xfrm>
            <a:off x="3234558" y="3611921"/>
            <a:ext cx="2840155" cy="2667169"/>
          </a:xfrm>
          <a:prstGeom prst="rect">
            <a:avLst/>
          </a:prstGeom>
          <a:noFill/>
          <a:ln>
            <a:noFill/>
          </a:ln>
        </p:spPr>
        <p:txBody>
          <a:bodyPr spcFirstLastPara="1" wrap="square" lIns="121909" tIns="60955" rIns="121909" bIns="60955" anchor="t" anchorCtr="0">
            <a:noAutofit/>
          </a:bodyPr>
          <a:lstStyle/>
          <a:p>
            <a:pPr>
              <a:lnSpc>
                <a:spcPct val="120000"/>
              </a:lnSpc>
              <a:buClr>
                <a:schemeClr val="dk1"/>
              </a:buClr>
              <a:buSzPts val="2900"/>
            </a:pPr>
            <a:endParaRPr lang="en-MU" sz="400" b="1" dirty="0">
              <a:solidFill>
                <a:schemeClr val="dk1"/>
              </a:solidFill>
              <a:ea typeface="Roboto"/>
              <a:cs typeface="Roboto"/>
              <a:sym typeface="Roboto"/>
            </a:endParaRPr>
          </a:p>
          <a:p>
            <a:pPr>
              <a:lnSpc>
                <a:spcPct val="120000"/>
              </a:lnSpc>
              <a:buClr>
                <a:schemeClr val="dk1"/>
              </a:buClr>
              <a:buSzPts val="2900"/>
            </a:pPr>
            <a:endParaRPr lang="en-MU" sz="600" b="1" dirty="0">
              <a:solidFill>
                <a:schemeClr val="dk1"/>
              </a:solidFill>
              <a:ea typeface="Roboto"/>
              <a:cs typeface="Roboto"/>
              <a:sym typeface="Roboto"/>
            </a:endParaRPr>
          </a:p>
          <a:p>
            <a:pPr marL="285750" indent="-285750">
              <a:lnSpc>
                <a:spcPct val="150000"/>
              </a:lnSpc>
              <a:buClr>
                <a:schemeClr val="dk1"/>
              </a:buClr>
              <a:buSzPts val="2900"/>
              <a:buFont typeface="Wingdings" panose="05000000000000000000" pitchFamily="2" charset="2"/>
              <a:buChar char="ü"/>
            </a:pPr>
            <a:r>
              <a:rPr lang="en-MU" sz="1400" dirty="0">
                <a:solidFill>
                  <a:schemeClr val="dk1"/>
                </a:solidFill>
                <a:ea typeface="Roboto"/>
                <a:cs typeface="Roboto"/>
                <a:sym typeface="Roboto"/>
              </a:rPr>
              <a:t>Data Source</a:t>
            </a:r>
          </a:p>
          <a:p>
            <a:pPr marL="285750" indent="-285750">
              <a:lnSpc>
                <a:spcPct val="150000"/>
              </a:lnSpc>
              <a:buClr>
                <a:schemeClr val="dk1"/>
              </a:buClr>
              <a:buSzPts val="2900"/>
              <a:buFont typeface="Wingdings" panose="05000000000000000000" pitchFamily="2" charset="2"/>
              <a:buChar char="ü"/>
            </a:pPr>
            <a:r>
              <a:rPr lang="en-MU" sz="1400" dirty="0">
                <a:solidFill>
                  <a:schemeClr val="dk1"/>
                </a:solidFill>
                <a:ea typeface="Roboto"/>
                <a:cs typeface="Roboto"/>
                <a:sym typeface="Roboto"/>
              </a:rPr>
              <a:t>Data Types</a:t>
            </a:r>
          </a:p>
          <a:p>
            <a:pPr marL="285750" indent="-285750">
              <a:lnSpc>
                <a:spcPct val="150000"/>
              </a:lnSpc>
              <a:buClr>
                <a:schemeClr val="dk1"/>
              </a:buClr>
              <a:buSzPts val="2900"/>
              <a:buFont typeface="Wingdings" panose="05000000000000000000" pitchFamily="2" charset="2"/>
              <a:buChar char="ü"/>
            </a:pPr>
            <a:r>
              <a:rPr lang="en-MU" sz="1400" dirty="0">
                <a:solidFill>
                  <a:schemeClr val="dk1"/>
                </a:solidFill>
                <a:ea typeface="Roboto"/>
                <a:cs typeface="Roboto"/>
                <a:sym typeface="Roboto"/>
              </a:rPr>
              <a:t>Up-sampling the Minority Class</a:t>
            </a:r>
          </a:p>
          <a:p>
            <a:pPr marL="285750" indent="-285750">
              <a:lnSpc>
                <a:spcPct val="150000"/>
              </a:lnSpc>
              <a:buClr>
                <a:schemeClr val="dk1"/>
              </a:buClr>
              <a:buSzPts val="2900"/>
              <a:buFont typeface="Wingdings" panose="05000000000000000000" pitchFamily="2" charset="2"/>
              <a:buChar char="ü"/>
            </a:pPr>
            <a:r>
              <a:rPr lang="en-MU" sz="1400" dirty="0">
                <a:solidFill>
                  <a:schemeClr val="dk1"/>
                </a:solidFill>
                <a:ea typeface="Roboto"/>
                <a:cs typeface="Roboto"/>
                <a:sym typeface="Roboto"/>
              </a:rPr>
              <a:t>Data Selection</a:t>
            </a:r>
          </a:p>
          <a:p>
            <a:pPr marL="742950" lvl="1" indent="-285750">
              <a:lnSpc>
                <a:spcPct val="150000"/>
              </a:lnSpc>
              <a:buClr>
                <a:schemeClr val="dk1"/>
              </a:buClr>
              <a:buSzPts val="2900"/>
              <a:buFont typeface="Wingdings" panose="05000000000000000000" pitchFamily="2" charset="2"/>
              <a:buChar char="ü"/>
            </a:pPr>
            <a:r>
              <a:rPr lang="en-MU" sz="1400" dirty="0">
                <a:solidFill>
                  <a:schemeClr val="dk1"/>
                </a:solidFill>
                <a:ea typeface="Roboto"/>
                <a:cs typeface="Roboto"/>
                <a:sym typeface="Roboto"/>
              </a:rPr>
              <a:t>Remove Data Leakage</a:t>
            </a:r>
          </a:p>
          <a:p>
            <a:pPr marL="742950" lvl="1" indent="-285750">
              <a:lnSpc>
                <a:spcPct val="150000"/>
              </a:lnSpc>
              <a:buClr>
                <a:schemeClr val="dk1"/>
              </a:buClr>
              <a:buSzPts val="2900"/>
              <a:buFont typeface="Wingdings" panose="05000000000000000000" pitchFamily="2" charset="2"/>
              <a:buChar char="ü"/>
            </a:pPr>
            <a:r>
              <a:rPr lang="en-MU" sz="1400" dirty="0">
                <a:solidFill>
                  <a:schemeClr val="dk1"/>
                </a:solidFill>
                <a:ea typeface="Roboto"/>
                <a:cs typeface="Roboto"/>
                <a:sym typeface="Roboto"/>
              </a:rPr>
              <a:t>Feature Selection</a:t>
            </a:r>
          </a:p>
          <a:p>
            <a:pPr marL="742950" lvl="1" indent="-285750">
              <a:lnSpc>
                <a:spcPct val="150000"/>
              </a:lnSpc>
              <a:buClr>
                <a:schemeClr val="dk1"/>
              </a:buClr>
              <a:buSzPts val="2900"/>
              <a:buFont typeface="Wingdings" panose="05000000000000000000" pitchFamily="2" charset="2"/>
              <a:buChar char="ü"/>
            </a:pPr>
            <a:r>
              <a:rPr lang="en-MU" sz="1400" dirty="0">
                <a:solidFill>
                  <a:schemeClr val="dk1"/>
                </a:solidFill>
                <a:ea typeface="Roboto"/>
                <a:cs typeface="Roboto"/>
                <a:sym typeface="Roboto"/>
              </a:rPr>
              <a:t>Data Transformation </a:t>
            </a:r>
          </a:p>
          <a:p>
            <a:pPr>
              <a:lnSpc>
                <a:spcPct val="120000"/>
              </a:lnSpc>
              <a:spcBef>
                <a:spcPts val="290"/>
              </a:spcBef>
              <a:buClr>
                <a:schemeClr val="dk1"/>
              </a:buClr>
              <a:buSzPts val="2900"/>
            </a:pPr>
            <a:endParaRPr sz="1350" dirty="0">
              <a:solidFill>
                <a:schemeClr val="dk1"/>
              </a:solidFill>
              <a:latin typeface="Roboto Light"/>
              <a:ea typeface="Roboto Light"/>
              <a:cs typeface="Roboto Light"/>
              <a:sym typeface="Roboto Light"/>
            </a:endParaRPr>
          </a:p>
        </p:txBody>
      </p:sp>
      <p:sp>
        <p:nvSpPr>
          <p:cNvPr id="923" name="Google Shape;923;p58"/>
          <p:cNvSpPr txBox="1"/>
          <p:nvPr/>
        </p:nvSpPr>
        <p:spPr>
          <a:xfrm>
            <a:off x="5964085" y="3685921"/>
            <a:ext cx="2505450" cy="2667169"/>
          </a:xfrm>
          <a:prstGeom prst="rect">
            <a:avLst/>
          </a:prstGeom>
          <a:noFill/>
          <a:ln>
            <a:noFill/>
          </a:ln>
        </p:spPr>
        <p:txBody>
          <a:bodyPr spcFirstLastPara="1" wrap="square" lIns="121909" tIns="60955" rIns="121909" bIns="60955" anchor="t" anchorCtr="0">
            <a:noAutofit/>
          </a:bodyPr>
          <a:lstStyle/>
          <a:p>
            <a:pPr>
              <a:lnSpc>
                <a:spcPct val="120000"/>
              </a:lnSpc>
              <a:buClr>
                <a:schemeClr val="dk1"/>
              </a:buClr>
              <a:buSzPts val="2900"/>
            </a:pPr>
            <a:endParaRPr lang="en-US" sz="600" dirty="0"/>
          </a:p>
          <a:p>
            <a:pPr marL="285750" indent="-285750">
              <a:lnSpc>
                <a:spcPct val="150000"/>
              </a:lnSpc>
              <a:buClr>
                <a:schemeClr val="dk1"/>
              </a:buClr>
              <a:buSzPts val="2900"/>
              <a:buFont typeface="Wingdings" panose="05000000000000000000" pitchFamily="2" charset="2"/>
              <a:buChar char="ü"/>
            </a:pPr>
            <a:r>
              <a:rPr lang="en-US" sz="1400" dirty="0">
                <a:solidFill>
                  <a:schemeClr val="dk1"/>
                </a:solidFill>
                <a:ea typeface="Roboto"/>
                <a:cs typeface="Roboto"/>
                <a:sym typeface="Roboto"/>
              </a:rPr>
              <a:t>Compare multiple classification models</a:t>
            </a:r>
          </a:p>
          <a:p>
            <a:pPr marL="285750" indent="-285750">
              <a:lnSpc>
                <a:spcPct val="150000"/>
              </a:lnSpc>
              <a:buClr>
                <a:schemeClr val="dk1"/>
              </a:buClr>
              <a:buSzPts val="2900"/>
              <a:buFont typeface="Wingdings" panose="05000000000000000000" pitchFamily="2" charset="2"/>
              <a:buChar char="ü"/>
            </a:pPr>
            <a:r>
              <a:rPr lang="en-US" sz="1400" dirty="0">
                <a:solidFill>
                  <a:schemeClr val="dk1"/>
                </a:solidFill>
                <a:ea typeface="Roboto"/>
                <a:cs typeface="Roboto"/>
                <a:sym typeface="Roboto"/>
              </a:rPr>
              <a:t>Minimize False Negatives (FNs) and preserve F-1</a:t>
            </a:r>
          </a:p>
          <a:p>
            <a:pPr marL="285750" indent="-285750">
              <a:lnSpc>
                <a:spcPct val="150000"/>
              </a:lnSpc>
              <a:buClr>
                <a:schemeClr val="dk1"/>
              </a:buClr>
              <a:buSzPts val="2900"/>
              <a:buFont typeface="Wingdings" panose="05000000000000000000" pitchFamily="2" charset="2"/>
              <a:buChar char="ü"/>
            </a:pPr>
            <a:r>
              <a:rPr lang="en-US" sz="1400" dirty="0">
                <a:solidFill>
                  <a:schemeClr val="dk1"/>
                </a:solidFill>
                <a:ea typeface="Roboto"/>
                <a:cs typeface="Roboto"/>
                <a:sym typeface="Roboto"/>
              </a:rPr>
              <a:t>Evaluate ROI if deployed</a:t>
            </a:r>
          </a:p>
          <a:p>
            <a:pPr>
              <a:lnSpc>
                <a:spcPct val="120000"/>
              </a:lnSpc>
              <a:spcBef>
                <a:spcPts val="290"/>
              </a:spcBef>
              <a:buClr>
                <a:schemeClr val="dk1"/>
              </a:buClr>
              <a:buSzPts val="2900"/>
            </a:pPr>
            <a:endParaRPr sz="1350" dirty="0">
              <a:solidFill>
                <a:schemeClr val="dk1"/>
              </a:solidFill>
              <a:latin typeface="Roboto Light"/>
              <a:ea typeface="Roboto Light"/>
              <a:cs typeface="Roboto Light"/>
              <a:sym typeface="Roboto Light"/>
            </a:endParaRPr>
          </a:p>
        </p:txBody>
      </p:sp>
      <p:sp>
        <p:nvSpPr>
          <p:cNvPr id="924" name="Google Shape;924;p58"/>
          <p:cNvSpPr txBox="1"/>
          <p:nvPr/>
        </p:nvSpPr>
        <p:spPr>
          <a:xfrm>
            <a:off x="8469535" y="3685921"/>
            <a:ext cx="2505450" cy="2252300"/>
          </a:xfrm>
          <a:prstGeom prst="rect">
            <a:avLst/>
          </a:prstGeom>
          <a:noFill/>
          <a:ln>
            <a:noFill/>
          </a:ln>
        </p:spPr>
        <p:txBody>
          <a:bodyPr spcFirstLastPara="1" wrap="square" lIns="121909" tIns="60955" rIns="121909" bIns="60955" anchor="t" anchorCtr="0">
            <a:noAutofit/>
          </a:bodyPr>
          <a:lstStyle/>
          <a:p>
            <a:pPr>
              <a:lnSpc>
                <a:spcPct val="120000"/>
              </a:lnSpc>
              <a:buClr>
                <a:schemeClr val="dk1"/>
              </a:buClr>
              <a:buSzPts val="2900"/>
            </a:pPr>
            <a:endParaRPr lang="en-US" sz="600" dirty="0"/>
          </a:p>
          <a:p>
            <a:pPr marL="285750" indent="-285750">
              <a:lnSpc>
                <a:spcPct val="150000"/>
              </a:lnSpc>
              <a:buClr>
                <a:schemeClr val="dk1"/>
              </a:buClr>
              <a:buSzPts val="2900"/>
              <a:buFont typeface="Wingdings" panose="05000000000000000000" pitchFamily="2" charset="2"/>
              <a:buChar char="ü"/>
            </a:pPr>
            <a:r>
              <a:rPr lang="en-US" sz="1400" dirty="0">
                <a:solidFill>
                  <a:schemeClr val="dk1"/>
                </a:solidFill>
                <a:ea typeface="Roboto"/>
                <a:cs typeface="Roboto"/>
                <a:sym typeface="Roboto"/>
              </a:rPr>
              <a:t>Solution to overcome low conversion rate?</a:t>
            </a:r>
          </a:p>
          <a:p>
            <a:pPr marL="285750" indent="-285750">
              <a:lnSpc>
                <a:spcPct val="150000"/>
              </a:lnSpc>
              <a:buClr>
                <a:schemeClr val="dk1"/>
              </a:buClr>
              <a:buSzPts val="2900"/>
              <a:buFont typeface="Wingdings" panose="05000000000000000000" pitchFamily="2" charset="2"/>
              <a:buChar char="ü"/>
            </a:pPr>
            <a:r>
              <a:rPr lang="en-US" sz="1400" dirty="0">
                <a:solidFill>
                  <a:schemeClr val="dk1"/>
                </a:solidFill>
                <a:ea typeface="Roboto"/>
                <a:cs typeface="Roboto"/>
                <a:sym typeface="Roboto"/>
              </a:rPr>
              <a:t>How to mitigate risk?</a:t>
            </a:r>
          </a:p>
          <a:p>
            <a:pPr>
              <a:lnSpc>
                <a:spcPct val="120000"/>
              </a:lnSpc>
              <a:spcBef>
                <a:spcPts val="290"/>
              </a:spcBef>
              <a:buClr>
                <a:schemeClr val="dk1"/>
              </a:buClr>
              <a:buSzPts val="2900"/>
            </a:pPr>
            <a:endParaRPr sz="1350" dirty="0">
              <a:solidFill>
                <a:schemeClr val="dk1"/>
              </a:solidFill>
              <a:latin typeface="Roboto Light"/>
              <a:ea typeface="Roboto Light"/>
              <a:cs typeface="Roboto Light"/>
              <a:sym typeface="Roboto Light"/>
            </a:endParaRPr>
          </a:p>
        </p:txBody>
      </p:sp>
      <p:sp>
        <p:nvSpPr>
          <p:cNvPr id="927" name="Google Shape;927;p58"/>
          <p:cNvSpPr/>
          <p:nvPr/>
        </p:nvSpPr>
        <p:spPr>
          <a:xfrm>
            <a:off x="2313105" y="1798517"/>
            <a:ext cx="587481" cy="673431"/>
          </a:xfrm>
          <a:custGeom>
            <a:avLst/>
            <a:gdLst/>
            <a:ahLst/>
            <a:cxnLst/>
            <a:rect l="l" t="t" r="r" b="b"/>
            <a:pathLst>
              <a:path w="426" h="462" extrusionOk="0">
                <a:moveTo>
                  <a:pt x="327" y="186"/>
                </a:moveTo>
                <a:lnTo>
                  <a:pt x="327" y="186"/>
                </a:lnTo>
                <a:cubicBezTo>
                  <a:pt x="274" y="63"/>
                  <a:pt x="238" y="18"/>
                  <a:pt x="150" y="18"/>
                </a:cubicBezTo>
                <a:cubicBezTo>
                  <a:pt x="114" y="18"/>
                  <a:pt x="123" y="0"/>
                  <a:pt x="97" y="10"/>
                </a:cubicBezTo>
                <a:cubicBezTo>
                  <a:pt x="70" y="18"/>
                  <a:pt x="97" y="27"/>
                  <a:pt x="70" y="54"/>
                </a:cubicBezTo>
                <a:cubicBezTo>
                  <a:pt x="0" y="107"/>
                  <a:pt x="8" y="169"/>
                  <a:pt x="35" y="293"/>
                </a:cubicBezTo>
                <a:cubicBezTo>
                  <a:pt x="53" y="346"/>
                  <a:pt x="8" y="354"/>
                  <a:pt x="26" y="408"/>
                </a:cubicBezTo>
                <a:cubicBezTo>
                  <a:pt x="35" y="444"/>
                  <a:pt x="141" y="461"/>
                  <a:pt x="248" y="417"/>
                </a:cubicBezTo>
                <a:cubicBezTo>
                  <a:pt x="354" y="382"/>
                  <a:pt x="425" y="301"/>
                  <a:pt x="407" y="266"/>
                </a:cubicBezTo>
                <a:cubicBezTo>
                  <a:pt x="389" y="213"/>
                  <a:pt x="354" y="239"/>
                  <a:pt x="327" y="186"/>
                </a:cubicBezTo>
                <a:close/>
                <a:moveTo>
                  <a:pt x="238" y="391"/>
                </a:moveTo>
                <a:lnTo>
                  <a:pt x="238" y="391"/>
                </a:lnTo>
                <a:cubicBezTo>
                  <a:pt x="141" y="426"/>
                  <a:pt x="61" y="399"/>
                  <a:pt x="53" y="391"/>
                </a:cubicBezTo>
                <a:cubicBezTo>
                  <a:pt x="53" y="382"/>
                  <a:pt x="88" y="319"/>
                  <a:pt x="194" y="284"/>
                </a:cubicBezTo>
                <a:cubicBezTo>
                  <a:pt x="310" y="239"/>
                  <a:pt x="372" y="257"/>
                  <a:pt x="372" y="275"/>
                </a:cubicBezTo>
                <a:cubicBezTo>
                  <a:pt x="380" y="284"/>
                  <a:pt x="336" y="354"/>
                  <a:pt x="238" y="391"/>
                </a:cubicBezTo>
                <a:close/>
                <a:moveTo>
                  <a:pt x="203" y="301"/>
                </a:moveTo>
                <a:lnTo>
                  <a:pt x="203" y="301"/>
                </a:lnTo>
                <a:cubicBezTo>
                  <a:pt x="150" y="319"/>
                  <a:pt x="123" y="337"/>
                  <a:pt x="97" y="363"/>
                </a:cubicBezTo>
                <a:cubicBezTo>
                  <a:pt x="114" y="373"/>
                  <a:pt x="141" y="382"/>
                  <a:pt x="167" y="363"/>
                </a:cubicBezTo>
                <a:cubicBezTo>
                  <a:pt x="212" y="354"/>
                  <a:pt x="230" y="319"/>
                  <a:pt x="221" y="293"/>
                </a:cubicBezTo>
                <a:lnTo>
                  <a:pt x="221" y="293"/>
                </a:lnTo>
                <a:cubicBezTo>
                  <a:pt x="221" y="293"/>
                  <a:pt x="212" y="301"/>
                  <a:pt x="203" y="301"/>
                </a:cubicBezTo>
                <a:close/>
              </a:path>
            </a:pathLst>
          </a:custGeom>
          <a:solidFill>
            <a:schemeClr val="lt1"/>
          </a:solidFill>
          <a:ln>
            <a:noFill/>
          </a:ln>
        </p:spPr>
        <p:txBody>
          <a:bodyPr spcFirstLastPara="1" wrap="square" lIns="45707" tIns="22847" rIns="45707" bIns="22847" anchor="ctr" anchorCtr="0">
            <a:noAutofit/>
          </a:bodyPr>
          <a:lstStyle/>
          <a:p>
            <a:endParaRPr sz="2150">
              <a:solidFill>
                <a:schemeClr val="dk1"/>
              </a:solidFill>
              <a:latin typeface="Calibri"/>
              <a:ea typeface="Calibri"/>
              <a:cs typeface="Calibri"/>
              <a:sym typeface="Calibri"/>
            </a:endParaRPr>
          </a:p>
        </p:txBody>
      </p:sp>
      <p:sp>
        <p:nvSpPr>
          <p:cNvPr id="928" name="Google Shape;928;p58"/>
          <p:cNvSpPr/>
          <p:nvPr/>
        </p:nvSpPr>
        <p:spPr>
          <a:xfrm>
            <a:off x="9279976" y="1781152"/>
            <a:ext cx="690801" cy="690796"/>
          </a:xfrm>
          <a:custGeom>
            <a:avLst/>
            <a:gdLst/>
            <a:ahLst/>
            <a:cxnLst/>
            <a:rect l="l" t="t" r="r" b="b"/>
            <a:pathLst>
              <a:path w="444" h="445" extrusionOk="0">
                <a:moveTo>
                  <a:pt x="70" y="400"/>
                </a:moveTo>
                <a:lnTo>
                  <a:pt x="70" y="400"/>
                </a:lnTo>
                <a:cubicBezTo>
                  <a:pt x="70" y="426"/>
                  <a:pt x="98" y="444"/>
                  <a:pt x="124" y="444"/>
                </a:cubicBezTo>
                <a:cubicBezTo>
                  <a:pt x="151" y="444"/>
                  <a:pt x="168" y="426"/>
                  <a:pt x="168" y="400"/>
                </a:cubicBezTo>
                <a:cubicBezTo>
                  <a:pt x="168" y="373"/>
                  <a:pt x="151" y="346"/>
                  <a:pt x="124" y="346"/>
                </a:cubicBezTo>
                <a:cubicBezTo>
                  <a:pt x="98" y="346"/>
                  <a:pt x="70" y="373"/>
                  <a:pt x="70" y="400"/>
                </a:cubicBezTo>
                <a:close/>
                <a:moveTo>
                  <a:pt x="319" y="400"/>
                </a:moveTo>
                <a:lnTo>
                  <a:pt x="319" y="400"/>
                </a:lnTo>
                <a:cubicBezTo>
                  <a:pt x="319" y="426"/>
                  <a:pt x="345" y="444"/>
                  <a:pt x="372" y="444"/>
                </a:cubicBezTo>
                <a:cubicBezTo>
                  <a:pt x="399" y="444"/>
                  <a:pt x="417" y="426"/>
                  <a:pt x="417" y="400"/>
                </a:cubicBezTo>
                <a:cubicBezTo>
                  <a:pt x="417" y="373"/>
                  <a:pt x="399" y="346"/>
                  <a:pt x="372" y="346"/>
                </a:cubicBezTo>
                <a:cubicBezTo>
                  <a:pt x="345" y="346"/>
                  <a:pt x="319" y="373"/>
                  <a:pt x="319" y="400"/>
                </a:cubicBezTo>
                <a:close/>
                <a:moveTo>
                  <a:pt x="159" y="284"/>
                </a:moveTo>
                <a:lnTo>
                  <a:pt x="159" y="284"/>
                </a:lnTo>
                <a:cubicBezTo>
                  <a:pt x="434" y="204"/>
                  <a:pt x="434" y="204"/>
                  <a:pt x="434" y="204"/>
                </a:cubicBezTo>
                <a:cubicBezTo>
                  <a:pt x="443" y="204"/>
                  <a:pt x="443" y="195"/>
                  <a:pt x="443" y="187"/>
                </a:cubicBezTo>
                <a:cubicBezTo>
                  <a:pt x="443" y="54"/>
                  <a:pt x="443" y="54"/>
                  <a:pt x="443" y="54"/>
                </a:cubicBezTo>
                <a:cubicBezTo>
                  <a:pt x="98" y="54"/>
                  <a:pt x="98" y="54"/>
                  <a:pt x="98" y="54"/>
                </a:cubicBezTo>
                <a:cubicBezTo>
                  <a:pt x="98" y="10"/>
                  <a:pt x="98" y="10"/>
                  <a:pt x="98" y="10"/>
                </a:cubicBezTo>
                <a:lnTo>
                  <a:pt x="89" y="0"/>
                </a:lnTo>
                <a:cubicBezTo>
                  <a:pt x="9" y="0"/>
                  <a:pt x="9" y="0"/>
                  <a:pt x="9" y="0"/>
                </a:cubicBezTo>
                <a:cubicBezTo>
                  <a:pt x="0" y="0"/>
                  <a:pt x="0" y="10"/>
                  <a:pt x="0" y="10"/>
                </a:cubicBezTo>
                <a:cubicBezTo>
                  <a:pt x="0" y="54"/>
                  <a:pt x="0" y="54"/>
                  <a:pt x="0" y="54"/>
                </a:cubicBezTo>
                <a:cubicBezTo>
                  <a:pt x="45" y="54"/>
                  <a:pt x="45" y="54"/>
                  <a:pt x="45" y="54"/>
                </a:cubicBezTo>
                <a:cubicBezTo>
                  <a:pt x="98" y="275"/>
                  <a:pt x="98" y="275"/>
                  <a:pt x="98" y="275"/>
                </a:cubicBezTo>
                <a:cubicBezTo>
                  <a:pt x="98" y="302"/>
                  <a:pt x="98" y="302"/>
                  <a:pt x="98" y="302"/>
                </a:cubicBezTo>
                <a:cubicBezTo>
                  <a:pt x="98" y="338"/>
                  <a:pt x="98" y="338"/>
                  <a:pt x="98" y="338"/>
                </a:cubicBezTo>
                <a:cubicBezTo>
                  <a:pt x="98" y="346"/>
                  <a:pt x="106" y="346"/>
                  <a:pt x="106" y="346"/>
                </a:cubicBezTo>
                <a:cubicBezTo>
                  <a:pt x="124" y="346"/>
                  <a:pt x="124" y="346"/>
                  <a:pt x="124" y="346"/>
                </a:cubicBezTo>
                <a:cubicBezTo>
                  <a:pt x="372" y="346"/>
                  <a:pt x="372" y="346"/>
                  <a:pt x="372" y="346"/>
                </a:cubicBezTo>
                <a:cubicBezTo>
                  <a:pt x="434" y="346"/>
                  <a:pt x="434" y="346"/>
                  <a:pt x="434" y="346"/>
                </a:cubicBezTo>
                <a:cubicBezTo>
                  <a:pt x="443" y="346"/>
                  <a:pt x="443" y="346"/>
                  <a:pt x="443" y="338"/>
                </a:cubicBezTo>
                <a:cubicBezTo>
                  <a:pt x="443" y="302"/>
                  <a:pt x="443" y="302"/>
                  <a:pt x="443" y="302"/>
                </a:cubicBezTo>
                <a:cubicBezTo>
                  <a:pt x="168" y="302"/>
                  <a:pt x="168" y="302"/>
                  <a:pt x="168" y="302"/>
                </a:cubicBezTo>
                <a:cubicBezTo>
                  <a:pt x="133" y="302"/>
                  <a:pt x="133" y="284"/>
                  <a:pt x="159" y="284"/>
                </a:cubicBezTo>
                <a:close/>
              </a:path>
            </a:pathLst>
          </a:custGeom>
          <a:solidFill>
            <a:schemeClr val="lt1"/>
          </a:solidFill>
          <a:ln>
            <a:noFill/>
          </a:ln>
        </p:spPr>
        <p:txBody>
          <a:bodyPr spcFirstLastPara="1" wrap="square" lIns="45707" tIns="22847" rIns="45707" bIns="22847" anchor="ctr" anchorCtr="0">
            <a:noAutofit/>
          </a:bodyPr>
          <a:lstStyle/>
          <a:p>
            <a:endParaRPr sz="2150">
              <a:solidFill>
                <a:schemeClr val="dk1"/>
              </a:solidFill>
              <a:latin typeface="Calibri"/>
              <a:ea typeface="Calibri"/>
              <a:cs typeface="Calibri"/>
              <a:sym typeface="Calibri"/>
            </a:endParaRPr>
          </a:p>
        </p:txBody>
      </p:sp>
      <p:sp>
        <p:nvSpPr>
          <p:cNvPr id="930" name="Google Shape;930;p58"/>
          <p:cNvSpPr txBox="1">
            <a:spLocks noGrp="1"/>
          </p:cNvSpPr>
          <p:nvPr>
            <p:ph type="sldNum" idx="12"/>
          </p:nvPr>
        </p:nvSpPr>
        <p:spPr>
          <a:xfrm>
            <a:off x="10930056" y="594469"/>
            <a:ext cx="465148" cy="331889"/>
          </a:xfrm>
          <a:prstGeom prst="rect">
            <a:avLst/>
          </a:prstGeom>
          <a:noFill/>
          <a:ln>
            <a:noFill/>
          </a:ln>
        </p:spPr>
        <p:txBody>
          <a:bodyPr spcFirstLastPara="1" vert="horz" wrap="square" lIns="108848" tIns="54418" rIns="108848" bIns="54418" rtlCol="0" anchor="ctr" anchorCtr="0">
            <a:noAutofit/>
          </a:bodyPr>
          <a:lstStyle/>
          <a:p>
            <a:fld id="{00000000-1234-1234-1234-123412341234}" type="slidenum">
              <a:rPr lang="fr-FR"/>
              <a:pPr/>
              <a:t>13</a:t>
            </a:fld>
            <a:endParaRPr/>
          </a:p>
        </p:txBody>
      </p:sp>
      <p:sp>
        <p:nvSpPr>
          <p:cNvPr id="16" name="Title 1">
            <a:extLst>
              <a:ext uri="{FF2B5EF4-FFF2-40B4-BE49-F238E27FC236}">
                <a16:creationId xmlns:a16="http://schemas.microsoft.com/office/drawing/2014/main" id="{0F361A81-DF0A-4DCE-AFBE-13A461014CB1}"/>
              </a:ext>
            </a:extLst>
          </p:cNvPr>
          <p:cNvSpPr txBox="1">
            <a:spLocks/>
          </p:cNvSpPr>
          <p:nvPr/>
        </p:nvSpPr>
        <p:spPr>
          <a:xfrm>
            <a:off x="1037397" y="517794"/>
            <a:ext cx="9650586" cy="5565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MU" sz="2400" b="1">
                <a:solidFill>
                  <a:srgbClr val="002960"/>
                </a:solidFill>
                <a:latin typeface="+mn-lt"/>
                <a:cs typeface="Arial" panose="020B0604020202020204" pitchFamily="34" charset="0"/>
              </a:rPr>
              <a:t>P</a:t>
            </a:r>
            <a:r>
              <a:rPr lang="en-US" sz="2400" b="1">
                <a:solidFill>
                  <a:srgbClr val="002960"/>
                </a:solidFill>
                <a:latin typeface="+mn-lt"/>
                <a:cs typeface="Arial" panose="020B0604020202020204" pitchFamily="34" charset="0"/>
              </a:rPr>
              <a:t>r</a:t>
            </a:r>
            <a:r>
              <a:rPr lang="en-MU" sz="2400" b="1">
                <a:solidFill>
                  <a:srgbClr val="002960"/>
                </a:solidFill>
                <a:latin typeface="+mn-lt"/>
                <a:cs typeface="Arial" panose="020B0604020202020204" pitchFamily="34" charset="0"/>
              </a:rPr>
              <a:t>o</a:t>
            </a:r>
            <a:r>
              <a:rPr lang="en-US" sz="2400" b="1">
                <a:solidFill>
                  <a:srgbClr val="002960"/>
                </a:solidFill>
                <a:latin typeface="+mn-lt"/>
                <a:cs typeface="Arial" panose="020B0604020202020204" pitchFamily="34" charset="0"/>
              </a:rPr>
              <a:t>c</a:t>
            </a:r>
            <a:r>
              <a:rPr lang="en-MU" sz="2400" b="1">
                <a:solidFill>
                  <a:srgbClr val="002960"/>
                </a:solidFill>
                <a:latin typeface="+mn-lt"/>
                <a:cs typeface="Arial" panose="020B0604020202020204" pitchFamily="34" charset="0"/>
              </a:rPr>
              <a:t>e</a:t>
            </a:r>
            <a:r>
              <a:rPr lang="en-US" sz="2400" b="1">
                <a:solidFill>
                  <a:srgbClr val="002960"/>
                </a:solidFill>
                <a:latin typeface="+mn-lt"/>
                <a:cs typeface="Arial" panose="020B0604020202020204" pitchFamily="34" charset="0"/>
              </a:rPr>
              <a:t>s</a:t>
            </a:r>
            <a:r>
              <a:rPr lang="en-MU" sz="2400" b="1">
                <a:solidFill>
                  <a:srgbClr val="002960"/>
                </a:solidFill>
                <a:latin typeface="+mn-lt"/>
                <a:cs typeface="Arial" panose="020B0604020202020204" pitchFamily="34" charset="0"/>
              </a:rPr>
              <a:t>s </a:t>
            </a:r>
            <a:r>
              <a:rPr lang="en-US" sz="2400" b="1">
                <a:solidFill>
                  <a:srgbClr val="002960"/>
                </a:solidFill>
                <a:latin typeface="+mn-lt"/>
                <a:cs typeface="Arial" panose="020B0604020202020204" pitchFamily="34" charset="0"/>
              </a:rPr>
              <a:t>R</a:t>
            </a:r>
            <a:r>
              <a:rPr lang="en-MU" sz="2400" b="1">
                <a:solidFill>
                  <a:srgbClr val="002960"/>
                </a:solidFill>
                <a:latin typeface="+mn-lt"/>
                <a:cs typeface="Arial" panose="020B0604020202020204" pitchFamily="34" charset="0"/>
              </a:rPr>
              <a:t>e</a:t>
            </a:r>
            <a:r>
              <a:rPr lang="en-US" sz="2400" b="1">
                <a:solidFill>
                  <a:srgbClr val="002960"/>
                </a:solidFill>
                <a:latin typeface="+mn-lt"/>
                <a:cs typeface="Arial" panose="020B0604020202020204" pitchFamily="34" charset="0"/>
              </a:rPr>
              <a:t>c</a:t>
            </a:r>
            <a:r>
              <a:rPr lang="en-MU" sz="2400" b="1">
                <a:solidFill>
                  <a:srgbClr val="002960"/>
                </a:solidFill>
                <a:latin typeface="+mn-lt"/>
                <a:cs typeface="Arial" panose="020B0604020202020204" pitchFamily="34" charset="0"/>
              </a:rPr>
              <a:t>a</a:t>
            </a:r>
            <a:r>
              <a:rPr lang="en-US" sz="2400" b="1">
                <a:solidFill>
                  <a:srgbClr val="002960"/>
                </a:solidFill>
                <a:latin typeface="+mn-lt"/>
                <a:cs typeface="Arial" panose="020B0604020202020204" pitchFamily="34" charset="0"/>
              </a:rPr>
              <a:t>p</a:t>
            </a:r>
          </a:p>
        </p:txBody>
      </p:sp>
      <p:sp>
        <p:nvSpPr>
          <p:cNvPr id="17" name="Google Shape;2163;p75">
            <a:extLst>
              <a:ext uri="{FF2B5EF4-FFF2-40B4-BE49-F238E27FC236}">
                <a16:creationId xmlns:a16="http://schemas.microsoft.com/office/drawing/2014/main" id="{931EE55A-A8B5-48F6-BBA3-E850ED8E9E15}"/>
              </a:ext>
            </a:extLst>
          </p:cNvPr>
          <p:cNvSpPr/>
          <p:nvPr/>
        </p:nvSpPr>
        <p:spPr>
          <a:xfrm>
            <a:off x="6944138" y="1886136"/>
            <a:ext cx="772870" cy="471934"/>
          </a:xfrm>
          <a:custGeom>
            <a:avLst/>
            <a:gdLst/>
            <a:ahLst/>
            <a:cxnLst/>
            <a:rect l="l" t="t" r="r" b="b"/>
            <a:pathLst>
              <a:path w="498" h="303" extrusionOk="0">
                <a:moveTo>
                  <a:pt x="186" y="9"/>
                </a:moveTo>
                <a:lnTo>
                  <a:pt x="186" y="9"/>
                </a:lnTo>
                <a:cubicBezTo>
                  <a:pt x="178" y="0"/>
                  <a:pt x="168" y="0"/>
                  <a:pt x="160" y="9"/>
                </a:cubicBezTo>
                <a:cubicBezTo>
                  <a:pt x="0" y="151"/>
                  <a:pt x="0" y="151"/>
                  <a:pt x="0" y="151"/>
                </a:cubicBezTo>
                <a:cubicBezTo>
                  <a:pt x="160" y="293"/>
                  <a:pt x="160" y="293"/>
                  <a:pt x="160" y="293"/>
                </a:cubicBezTo>
                <a:cubicBezTo>
                  <a:pt x="168" y="302"/>
                  <a:pt x="178" y="302"/>
                  <a:pt x="186" y="293"/>
                </a:cubicBezTo>
                <a:cubicBezTo>
                  <a:pt x="195" y="283"/>
                  <a:pt x="195" y="274"/>
                  <a:pt x="186" y="266"/>
                </a:cubicBezTo>
                <a:cubicBezTo>
                  <a:pt x="62" y="151"/>
                  <a:pt x="62" y="151"/>
                  <a:pt x="62" y="151"/>
                </a:cubicBezTo>
                <a:cubicBezTo>
                  <a:pt x="186" y="45"/>
                  <a:pt x="186" y="45"/>
                  <a:pt x="186" y="45"/>
                </a:cubicBezTo>
                <a:cubicBezTo>
                  <a:pt x="195" y="35"/>
                  <a:pt x="195" y="18"/>
                  <a:pt x="186" y="9"/>
                </a:cubicBezTo>
                <a:close/>
                <a:moveTo>
                  <a:pt x="337" y="9"/>
                </a:moveTo>
                <a:lnTo>
                  <a:pt x="337" y="9"/>
                </a:lnTo>
                <a:cubicBezTo>
                  <a:pt x="328" y="0"/>
                  <a:pt x="319" y="0"/>
                  <a:pt x="311" y="9"/>
                </a:cubicBezTo>
                <a:cubicBezTo>
                  <a:pt x="302" y="18"/>
                  <a:pt x="302" y="35"/>
                  <a:pt x="311" y="45"/>
                </a:cubicBezTo>
                <a:cubicBezTo>
                  <a:pt x="434" y="151"/>
                  <a:pt x="434" y="151"/>
                  <a:pt x="434" y="151"/>
                </a:cubicBezTo>
                <a:cubicBezTo>
                  <a:pt x="311" y="266"/>
                  <a:pt x="311" y="266"/>
                  <a:pt x="311" y="266"/>
                </a:cubicBezTo>
                <a:cubicBezTo>
                  <a:pt x="302" y="274"/>
                  <a:pt x="302" y="283"/>
                  <a:pt x="311" y="293"/>
                </a:cubicBezTo>
                <a:cubicBezTo>
                  <a:pt x="319" y="302"/>
                  <a:pt x="328" y="302"/>
                  <a:pt x="337" y="293"/>
                </a:cubicBezTo>
                <a:cubicBezTo>
                  <a:pt x="497" y="151"/>
                  <a:pt x="497" y="151"/>
                  <a:pt x="497" y="151"/>
                </a:cubicBezTo>
                <a:lnTo>
                  <a:pt x="337" y="9"/>
                </a:lnTo>
                <a:close/>
              </a:path>
            </a:pathLst>
          </a:custGeom>
          <a:solidFill>
            <a:schemeClr val="bg1"/>
          </a:solidFill>
          <a:ln>
            <a:noFill/>
          </a:ln>
        </p:spPr>
        <p:txBody>
          <a:bodyPr spcFirstLastPara="1" wrap="square" lIns="45707" tIns="22847" rIns="45707" bIns="22847" anchor="ctr" anchorCtr="0">
            <a:noAutofit/>
          </a:bodyPr>
          <a:lstStyle/>
          <a:p>
            <a:endParaRPr sz="2150">
              <a:solidFill>
                <a:schemeClr val="dk1"/>
              </a:solidFill>
              <a:latin typeface="Calibri"/>
              <a:ea typeface="Calibri"/>
              <a:cs typeface="Calibri"/>
              <a:sym typeface="Calibri"/>
            </a:endParaRPr>
          </a:p>
        </p:txBody>
      </p:sp>
      <p:sp>
        <p:nvSpPr>
          <p:cNvPr id="18" name="Google Shape;2162;p75">
            <a:extLst>
              <a:ext uri="{FF2B5EF4-FFF2-40B4-BE49-F238E27FC236}">
                <a16:creationId xmlns:a16="http://schemas.microsoft.com/office/drawing/2014/main" id="{05B1CDBE-2C69-4942-888C-B147635D9039}"/>
              </a:ext>
            </a:extLst>
          </p:cNvPr>
          <p:cNvSpPr/>
          <p:nvPr/>
        </p:nvSpPr>
        <p:spPr>
          <a:xfrm>
            <a:off x="4684682" y="1854993"/>
            <a:ext cx="503077" cy="503077"/>
          </a:xfrm>
          <a:custGeom>
            <a:avLst/>
            <a:gdLst/>
            <a:ahLst/>
            <a:cxnLst/>
            <a:rect l="l" t="t" r="r" b="b"/>
            <a:pathLst>
              <a:path w="391" h="391" extrusionOk="0">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chemeClr val="bg1"/>
          </a:solidFill>
          <a:ln>
            <a:noFill/>
          </a:ln>
        </p:spPr>
        <p:txBody>
          <a:bodyPr spcFirstLastPara="1" wrap="square" lIns="45707" tIns="22847" rIns="45707" bIns="22847" anchor="ctr" anchorCtr="0">
            <a:noAutofit/>
          </a:bodyPr>
          <a:lstStyle/>
          <a:p>
            <a:endParaRPr sz="2150">
              <a:solidFill>
                <a:schemeClr val="dk1"/>
              </a:solidFill>
              <a:latin typeface="Calibri"/>
              <a:ea typeface="Calibri"/>
              <a:cs typeface="Calibri"/>
              <a:sym typeface="Calibri"/>
            </a:endParaRPr>
          </a:p>
        </p:txBody>
      </p:sp>
      <p:sp>
        <p:nvSpPr>
          <p:cNvPr id="19" name="Rectangle 18">
            <a:extLst>
              <a:ext uri="{FF2B5EF4-FFF2-40B4-BE49-F238E27FC236}">
                <a16:creationId xmlns:a16="http://schemas.microsoft.com/office/drawing/2014/main" id="{35723A63-1924-4B42-8AE9-D51F1CBB8F31}"/>
              </a:ext>
            </a:extLst>
          </p:cNvPr>
          <p:cNvSpPr/>
          <p:nvPr/>
        </p:nvSpPr>
        <p:spPr>
          <a:xfrm>
            <a:off x="1037397" y="2926819"/>
            <a:ext cx="2161761" cy="55711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U" b="1">
                <a:solidFill>
                  <a:schemeClr val="bg1">
                    <a:lumMod val="95000"/>
                  </a:schemeClr>
                </a:solidFill>
              </a:rPr>
              <a:t>B</a:t>
            </a:r>
            <a:r>
              <a:rPr lang="en-US" b="1">
                <a:solidFill>
                  <a:schemeClr val="bg1">
                    <a:lumMod val="95000"/>
                  </a:schemeClr>
                </a:solidFill>
              </a:rPr>
              <a:t>u</a:t>
            </a:r>
            <a:r>
              <a:rPr lang="en-MU" b="1">
                <a:solidFill>
                  <a:schemeClr val="bg1">
                    <a:lumMod val="95000"/>
                  </a:schemeClr>
                </a:solidFill>
              </a:rPr>
              <a:t>s</a:t>
            </a:r>
            <a:r>
              <a:rPr lang="en-US" b="1" err="1">
                <a:solidFill>
                  <a:schemeClr val="bg1">
                    <a:lumMod val="95000"/>
                  </a:schemeClr>
                </a:solidFill>
              </a:rPr>
              <a:t>i</a:t>
            </a:r>
            <a:r>
              <a:rPr lang="en-MU" b="1">
                <a:solidFill>
                  <a:schemeClr val="bg1">
                    <a:lumMod val="95000"/>
                  </a:schemeClr>
                </a:solidFill>
              </a:rPr>
              <a:t>n</a:t>
            </a:r>
            <a:r>
              <a:rPr lang="en-US" b="1">
                <a:solidFill>
                  <a:schemeClr val="bg1">
                    <a:lumMod val="95000"/>
                  </a:schemeClr>
                </a:solidFill>
              </a:rPr>
              <a:t>e</a:t>
            </a:r>
            <a:r>
              <a:rPr lang="en-MU" b="1">
                <a:solidFill>
                  <a:schemeClr val="bg1">
                    <a:lumMod val="95000"/>
                  </a:schemeClr>
                </a:solidFill>
              </a:rPr>
              <a:t>s</a:t>
            </a:r>
            <a:r>
              <a:rPr lang="en-US" b="1">
                <a:solidFill>
                  <a:schemeClr val="bg1">
                    <a:lumMod val="95000"/>
                  </a:schemeClr>
                </a:solidFill>
              </a:rPr>
              <a:t>s</a:t>
            </a:r>
            <a:r>
              <a:rPr lang="en-MU" b="1">
                <a:solidFill>
                  <a:schemeClr val="bg1">
                    <a:lumMod val="95000"/>
                  </a:schemeClr>
                </a:solidFill>
              </a:rPr>
              <a:t> </a:t>
            </a:r>
            <a:r>
              <a:rPr lang="en-US" b="1">
                <a:solidFill>
                  <a:schemeClr val="bg1">
                    <a:lumMod val="95000"/>
                  </a:schemeClr>
                </a:solidFill>
              </a:rPr>
              <a:t>U</a:t>
            </a:r>
            <a:r>
              <a:rPr lang="en-MU" b="1">
                <a:solidFill>
                  <a:schemeClr val="bg1">
                    <a:lumMod val="95000"/>
                  </a:schemeClr>
                </a:solidFill>
              </a:rPr>
              <a:t>n</a:t>
            </a:r>
            <a:r>
              <a:rPr lang="en-US" b="1">
                <a:solidFill>
                  <a:schemeClr val="bg1">
                    <a:lumMod val="95000"/>
                  </a:schemeClr>
                </a:solidFill>
              </a:rPr>
              <a:t>d</a:t>
            </a:r>
            <a:r>
              <a:rPr lang="en-MU" b="1">
                <a:solidFill>
                  <a:schemeClr val="bg1">
                    <a:lumMod val="95000"/>
                  </a:schemeClr>
                </a:solidFill>
              </a:rPr>
              <a:t>e</a:t>
            </a:r>
            <a:r>
              <a:rPr lang="en-US" b="1">
                <a:solidFill>
                  <a:schemeClr val="bg1">
                    <a:lumMod val="95000"/>
                  </a:schemeClr>
                </a:solidFill>
              </a:rPr>
              <a:t>r</a:t>
            </a:r>
            <a:r>
              <a:rPr lang="en-MU" b="1">
                <a:solidFill>
                  <a:schemeClr val="bg1">
                    <a:lumMod val="95000"/>
                  </a:schemeClr>
                </a:solidFill>
              </a:rPr>
              <a:t>s</a:t>
            </a:r>
            <a:r>
              <a:rPr lang="en-US" b="1">
                <a:solidFill>
                  <a:schemeClr val="bg1">
                    <a:lumMod val="95000"/>
                  </a:schemeClr>
                </a:solidFill>
              </a:rPr>
              <a:t>t</a:t>
            </a:r>
            <a:r>
              <a:rPr lang="en-MU" b="1">
                <a:solidFill>
                  <a:schemeClr val="bg1">
                    <a:lumMod val="95000"/>
                  </a:schemeClr>
                </a:solidFill>
              </a:rPr>
              <a:t>a</a:t>
            </a:r>
            <a:r>
              <a:rPr lang="en-US" b="1">
                <a:solidFill>
                  <a:schemeClr val="bg1">
                    <a:lumMod val="95000"/>
                  </a:schemeClr>
                </a:solidFill>
              </a:rPr>
              <a:t>n</a:t>
            </a:r>
            <a:r>
              <a:rPr lang="en-MU" b="1">
                <a:solidFill>
                  <a:schemeClr val="bg1">
                    <a:lumMod val="95000"/>
                  </a:schemeClr>
                </a:solidFill>
              </a:rPr>
              <a:t>d</a:t>
            </a:r>
            <a:r>
              <a:rPr lang="en-US" b="1" err="1">
                <a:solidFill>
                  <a:schemeClr val="bg1">
                    <a:lumMod val="95000"/>
                  </a:schemeClr>
                </a:solidFill>
              </a:rPr>
              <a:t>i</a:t>
            </a:r>
            <a:r>
              <a:rPr lang="en-MU" b="1">
                <a:solidFill>
                  <a:schemeClr val="bg1">
                    <a:lumMod val="95000"/>
                  </a:schemeClr>
                </a:solidFill>
              </a:rPr>
              <a:t>n</a:t>
            </a:r>
            <a:r>
              <a:rPr lang="en-US" b="1">
                <a:solidFill>
                  <a:schemeClr val="bg1">
                    <a:lumMod val="95000"/>
                  </a:schemeClr>
                </a:solidFill>
              </a:rPr>
              <a:t>g</a:t>
            </a:r>
          </a:p>
        </p:txBody>
      </p:sp>
      <p:sp>
        <p:nvSpPr>
          <p:cNvPr id="20" name="Rectangle 19">
            <a:extLst>
              <a:ext uri="{FF2B5EF4-FFF2-40B4-BE49-F238E27FC236}">
                <a16:creationId xmlns:a16="http://schemas.microsoft.com/office/drawing/2014/main" id="{CDEA2B5D-A54F-4D93-BFDD-02F15EFEC6C9}"/>
              </a:ext>
            </a:extLst>
          </p:cNvPr>
          <p:cNvSpPr/>
          <p:nvPr/>
        </p:nvSpPr>
        <p:spPr>
          <a:xfrm>
            <a:off x="3573756" y="2926819"/>
            <a:ext cx="2161761" cy="55711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lumMod val="95000"/>
                  </a:schemeClr>
                </a:solidFill>
              </a:rPr>
              <a:t>D</a:t>
            </a:r>
            <a:r>
              <a:rPr lang="en-MU" b="1">
                <a:solidFill>
                  <a:schemeClr val="bg1">
                    <a:lumMod val="95000"/>
                  </a:schemeClr>
                </a:solidFill>
              </a:rPr>
              <a:t>a</a:t>
            </a:r>
            <a:r>
              <a:rPr lang="en-US" b="1">
                <a:solidFill>
                  <a:schemeClr val="bg1">
                    <a:lumMod val="95000"/>
                  </a:schemeClr>
                </a:solidFill>
              </a:rPr>
              <a:t>t</a:t>
            </a:r>
            <a:r>
              <a:rPr lang="en-MU" b="1">
                <a:solidFill>
                  <a:schemeClr val="bg1">
                    <a:lumMod val="95000"/>
                  </a:schemeClr>
                </a:solidFill>
              </a:rPr>
              <a:t>a </a:t>
            </a:r>
            <a:r>
              <a:rPr lang="en-US" b="1">
                <a:solidFill>
                  <a:schemeClr val="bg1">
                    <a:lumMod val="95000"/>
                  </a:schemeClr>
                </a:solidFill>
              </a:rPr>
              <a:t>U</a:t>
            </a:r>
            <a:r>
              <a:rPr lang="en-MU" b="1">
                <a:solidFill>
                  <a:schemeClr val="bg1">
                    <a:lumMod val="95000"/>
                  </a:schemeClr>
                </a:solidFill>
              </a:rPr>
              <a:t>n</a:t>
            </a:r>
            <a:r>
              <a:rPr lang="en-US" b="1">
                <a:solidFill>
                  <a:schemeClr val="bg1">
                    <a:lumMod val="95000"/>
                  </a:schemeClr>
                </a:solidFill>
              </a:rPr>
              <a:t>d</a:t>
            </a:r>
            <a:r>
              <a:rPr lang="en-MU" b="1">
                <a:solidFill>
                  <a:schemeClr val="bg1">
                    <a:lumMod val="95000"/>
                  </a:schemeClr>
                </a:solidFill>
              </a:rPr>
              <a:t>e</a:t>
            </a:r>
            <a:r>
              <a:rPr lang="en-US" b="1">
                <a:solidFill>
                  <a:schemeClr val="bg1">
                    <a:lumMod val="95000"/>
                  </a:schemeClr>
                </a:solidFill>
              </a:rPr>
              <a:t>r</a:t>
            </a:r>
            <a:r>
              <a:rPr lang="en-MU" b="1">
                <a:solidFill>
                  <a:schemeClr val="bg1">
                    <a:lumMod val="95000"/>
                  </a:schemeClr>
                </a:solidFill>
              </a:rPr>
              <a:t>s</a:t>
            </a:r>
            <a:r>
              <a:rPr lang="en-US" b="1">
                <a:solidFill>
                  <a:schemeClr val="bg1">
                    <a:lumMod val="95000"/>
                  </a:schemeClr>
                </a:solidFill>
              </a:rPr>
              <a:t>t</a:t>
            </a:r>
            <a:r>
              <a:rPr lang="en-MU" b="1">
                <a:solidFill>
                  <a:schemeClr val="bg1">
                    <a:lumMod val="95000"/>
                  </a:schemeClr>
                </a:solidFill>
              </a:rPr>
              <a:t>a</a:t>
            </a:r>
            <a:r>
              <a:rPr lang="en-US" b="1">
                <a:solidFill>
                  <a:schemeClr val="bg1">
                    <a:lumMod val="95000"/>
                  </a:schemeClr>
                </a:solidFill>
              </a:rPr>
              <a:t>n</a:t>
            </a:r>
            <a:r>
              <a:rPr lang="en-MU" b="1">
                <a:solidFill>
                  <a:schemeClr val="bg1">
                    <a:lumMod val="95000"/>
                  </a:schemeClr>
                </a:solidFill>
              </a:rPr>
              <a:t>d</a:t>
            </a:r>
            <a:r>
              <a:rPr lang="en-US" b="1" err="1">
                <a:solidFill>
                  <a:schemeClr val="bg1">
                    <a:lumMod val="95000"/>
                  </a:schemeClr>
                </a:solidFill>
              </a:rPr>
              <a:t>i</a:t>
            </a:r>
            <a:r>
              <a:rPr lang="en-MU" b="1">
                <a:solidFill>
                  <a:schemeClr val="bg1">
                    <a:lumMod val="95000"/>
                  </a:schemeClr>
                </a:solidFill>
              </a:rPr>
              <a:t>n</a:t>
            </a:r>
            <a:r>
              <a:rPr lang="en-US" b="1">
                <a:solidFill>
                  <a:schemeClr val="bg1">
                    <a:lumMod val="95000"/>
                  </a:schemeClr>
                </a:solidFill>
              </a:rPr>
              <a:t>g</a:t>
            </a:r>
            <a:endParaRPr lang="en-MU" b="1">
              <a:solidFill>
                <a:schemeClr val="bg1">
                  <a:lumMod val="95000"/>
                </a:schemeClr>
              </a:solidFill>
            </a:endParaRPr>
          </a:p>
          <a:p>
            <a:pPr algn="ctr"/>
            <a:r>
              <a:rPr lang="en-MU" b="1">
                <a:solidFill>
                  <a:schemeClr val="bg1">
                    <a:lumMod val="95000"/>
                  </a:schemeClr>
                </a:solidFill>
              </a:rPr>
              <a:t>and Preparation</a:t>
            </a:r>
            <a:endParaRPr lang="en-US" b="1">
              <a:solidFill>
                <a:schemeClr val="bg1">
                  <a:lumMod val="95000"/>
                </a:schemeClr>
              </a:solidFill>
            </a:endParaRPr>
          </a:p>
        </p:txBody>
      </p:sp>
      <p:sp>
        <p:nvSpPr>
          <p:cNvPr id="21" name="Rectangle 20">
            <a:extLst>
              <a:ext uri="{FF2B5EF4-FFF2-40B4-BE49-F238E27FC236}">
                <a16:creationId xmlns:a16="http://schemas.microsoft.com/office/drawing/2014/main" id="{AC631CA8-D967-448E-B510-B3823C781FCA}"/>
              </a:ext>
            </a:extLst>
          </p:cNvPr>
          <p:cNvSpPr/>
          <p:nvPr/>
        </p:nvSpPr>
        <p:spPr>
          <a:xfrm>
            <a:off x="6065233" y="2918751"/>
            <a:ext cx="2161761" cy="55711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lumMod val="95000"/>
                  </a:schemeClr>
                </a:solidFill>
              </a:rPr>
              <a:t>M</a:t>
            </a:r>
            <a:r>
              <a:rPr lang="en-MU" b="1">
                <a:solidFill>
                  <a:schemeClr val="bg1">
                    <a:lumMod val="95000"/>
                  </a:schemeClr>
                </a:solidFill>
              </a:rPr>
              <a:t>o</a:t>
            </a:r>
            <a:r>
              <a:rPr lang="en-US" b="1">
                <a:solidFill>
                  <a:schemeClr val="bg1">
                    <a:lumMod val="95000"/>
                  </a:schemeClr>
                </a:solidFill>
              </a:rPr>
              <a:t>d</a:t>
            </a:r>
            <a:r>
              <a:rPr lang="en-MU" b="1">
                <a:solidFill>
                  <a:schemeClr val="bg1">
                    <a:lumMod val="95000"/>
                  </a:schemeClr>
                </a:solidFill>
              </a:rPr>
              <a:t>e</a:t>
            </a:r>
            <a:r>
              <a:rPr lang="en-US" b="1">
                <a:solidFill>
                  <a:schemeClr val="bg1">
                    <a:lumMod val="95000"/>
                  </a:schemeClr>
                </a:solidFill>
              </a:rPr>
              <a:t>l</a:t>
            </a:r>
            <a:r>
              <a:rPr lang="en-MU" b="1" err="1">
                <a:solidFill>
                  <a:schemeClr val="bg1">
                    <a:lumMod val="95000"/>
                  </a:schemeClr>
                </a:solidFill>
              </a:rPr>
              <a:t>i</a:t>
            </a:r>
            <a:r>
              <a:rPr lang="en-US" b="1">
                <a:solidFill>
                  <a:schemeClr val="bg1">
                    <a:lumMod val="95000"/>
                  </a:schemeClr>
                </a:solidFill>
              </a:rPr>
              <a:t>n</a:t>
            </a:r>
            <a:r>
              <a:rPr lang="en-MU" b="1">
                <a:solidFill>
                  <a:schemeClr val="bg1">
                    <a:lumMod val="95000"/>
                  </a:schemeClr>
                </a:solidFill>
              </a:rPr>
              <a:t>g </a:t>
            </a:r>
            <a:r>
              <a:rPr lang="en-US" b="1">
                <a:solidFill>
                  <a:schemeClr val="bg1">
                    <a:lumMod val="95000"/>
                  </a:schemeClr>
                </a:solidFill>
              </a:rPr>
              <a:t>a</a:t>
            </a:r>
            <a:r>
              <a:rPr lang="en-MU" b="1">
                <a:solidFill>
                  <a:schemeClr val="bg1">
                    <a:lumMod val="95000"/>
                  </a:schemeClr>
                </a:solidFill>
              </a:rPr>
              <a:t>n</a:t>
            </a:r>
            <a:r>
              <a:rPr lang="en-US" b="1">
                <a:solidFill>
                  <a:schemeClr val="bg1">
                    <a:lumMod val="95000"/>
                  </a:schemeClr>
                </a:solidFill>
              </a:rPr>
              <a:t>d</a:t>
            </a:r>
            <a:r>
              <a:rPr lang="en-MU" b="1">
                <a:solidFill>
                  <a:schemeClr val="bg1">
                    <a:lumMod val="95000"/>
                  </a:schemeClr>
                </a:solidFill>
              </a:rPr>
              <a:t> </a:t>
            </a:r>
            <a:r>
              <a:rPr lang="en-US" b="1">
                <a:solidFill>
                  <a:schemeClr val="bg1">
                    <a:lumMod val="95000"/>
                  </a:schemeClr>
                </a:solidFill>
              </a:rPr>
              <a:t>E</a:t>
            </a:r>
            <a:r>
              <a:rPr lang="en-MU" b="1">
                <a:solidFill>
                  <a:schemeClr val="bg1">
                    <a:lumMod val="95000"/>
                  </a:schemeClr>
                </a:solidFill>
              </a:rPr>
              <a:t>v</a:t>
            </a:r>
            <a:r>
              <a:rPr lang="en-US" b="1">
                <a:solidFill>
                  <a:schemeClr val="bg1">
                    <a:lumMod val="95000"/>
                  </a:schemeClr>
                </a:solidFill>
              </a:rPr>
              <a:t>a</a:t>
            </a:r>
            <a:r>
              <a:rPr lang="en-MU" b="1">
                <a:solidFill>
                  <a:schemeClr val="bg1">
                    <a:lumMod val="95000"/>
                  </a:schemeClr>
                </a:solidFill>
              </a:rPr>
              <a:t>l</a:t>
            </a:r>
            <a:r>
              <a:rPr lang="en-US" b="1">
                <a:solidFill>
                  <a:schemeClr val="bg1">
                    <a:lumMod val="95000"/>
                  </a:schemeClr>
                </a:solidFill>
              </a:rPr>
              <a:t>u</a:t>
            </a:r>
            <a:r>
              <a:rPr lang="en-MU" b="1">
                <a:solidFill>
                  <a:schemeClr val="bg1">
                    <a:lumMod val="95000"/>
                  </a:schemeClr>
                </a:solidFill>
              </a:rPr>
              <a:t>t</a:t>
            </a:r>
            <a:r>
              <a:rPr lang="en-US" b="1" err="1">
                <a:solidFill>
                  <a:schemeClr val="bg1">
                    <a:lumMod val="95000"/>
                  </a:schemeClr>
                </a:solidFill>
              </a:rPr>
              <a:t>i</a:t>
            </a:r>
            <a:r>
              <a:rPr lang="en-MU" b="1">
                <a:solidFill>
                  <a:schemeClr val="bg1">
                    <a:lumMod val="95000"/>
                  </a:schemeClr>
                </a:solidFill>
              </a:rPr>
              <a:t>o</a:t>
            </a:r>
            <a:r>
              <a:rPr lang="en-US" b="1">
                <a:solidFill>
                  <a:schemeClr val="bg1">
                    <a:lumMod val="95000"/>
                  </a:schemeClr>
                </a:solidFill>
              </a:rPr>
              <a:t>n</a:t>
            </a:r>
          </a:p>
        </p:txBody>
      </p:sp>
      <p:sp>
        <p:nvSpPr>
          <p:cNvPr id="22" name="Rectangle 21">
            <a:extLst>
              <a:ext uri="{FF2B5EF4-FFF2-40B4-BE49-F238E27FC236}">
                <a16:creationId xmlns:a16="http://schemas.microsoft.com/office/drawing/2014/main" id="{FAC7BCA1-A8AA-4A48-A5BE-7D5A4C28D202}"/>
              </a:ext>
            </a:extLst>
          </p:cNvPr>
          <p:cNvSpPr/>
          <p:nvPr/>
        </p:nvSpPr>
        <p:spPr>
          <a:xfrm>
            <a:off x="8526222" y="2926819"/>
            <a:ext cx="2161761" cy="55711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lumMod val="95000"/>
                  </a:schemeClr>
                </a:solidFill>
              </a:rPr>
              <a:t>B</a:t>
            </a:r>
            <a:r>
              <a:rPr lang="en-MU" b="1">
                <a:solidFill>
                  <a:schemeClr val="bg1">
                    <a:lumMod val="95000"/>
                  </a:schemeClr>
                </a:solidFill>
              </a:rPr>
              <a:t>u</a:t>
            </a:r>
            <a:r>
              <a:rPr lang="en-US" b="1">
                <a:solidFill>
                  <a:schemeClr val="bg1">
                    <a:lumMod val="95000"/>
                  </a:schemeClr>
                </a:solidFill>
              </a:rPr>
              <a:t>s</a:t>
            </a:r>
            <a:r>
              <a:rPr lang="en-MU" b="1" err="1">
                <a:solidFill>
                  <a:schemeClr val="bg1">
                    <a:lumMod val="95000"/>
                  </a:schemeClr>
                </a:solidFill>
              </a:rPr>
              <a:t>i</a:t>
            </a:r>
            <a:r>
              <a:rPr lang="en-US" b="1">
                <a:solidFill>
                  <a:schemeClr val="bg1">
                    <a:lumMod val="95000"/>
                  </a:schemeClr>
                </a:solidFill>
              </a:rPr>
              <a:t>n</a:t>
            </a:r>
            <a:r>
              <a:rPr lang="en-MU" b="1">
                <a:solidFill>
                  <a:schemeClr val="bg1">
                    <a:lumMod val="95000"/>
                  </a:schemeClr>
                </a:solidFill>
              </a:rPr>
              <a:t>e</a:t>
            </a:r>
            <a:r>
              <a:rPr lang="en-US" b="1">
                <a:solidFill>
                  <a:schemeClr val="bg1">
                    <a:lumMod val="95000"/>
                  </a:schemeClr>
                </a:solidFill>
              </a:rPr>
              <a:t>s</a:t>
            </a:r>
            <a:r>
              <a:rPr lang="en-MU" b="1">
                <a:solidFill>
                  <a:schemeClr val="bg1">
                    <a:lumMod val="95000"/>
                  </a:schemeClr>
                </a:solidFill>
              </a:rPr>
              <a:t>s </a:t>
            </a:r>
            <a:r>
              <a:rPr lang="en-US" b="1">
                <a:solidFill>
                  <a:schemeClr val="bg1">
                    <a:lumMod val="95000"/>
                  </a:schemeClr>
                </a:solidFill>
              </a:rPr>
              <a:t>D</a:t>
            </a:r>
            <a:r>
              <a:rPr lang="en-MU" b="1">
                <a:solidFill>
                  <a:schemeClr val="bg1">
                    <a:lumMod val="95000"/>
                  </a:schemeClr>
                </a:solidFill>
              </a:rPr>
              <a:t>e</a:t>
            </a:r>
            <a:r>
              <a:rPr lang="en-US" b="1">
                <a:solidFill>
                  <a:schemeClr val="bg1">
                    <a:lumMod val="95000"/>
                  </a:schemeClr>
                </a:solidFill>
              </a:rPr>
              <a:t>p</a:t>
            </a:r>
            <a:r>
              <a:rPr lang="en-MU" b="1">
                <a:solidFill>
                  <a:schemeClr val="bg1">
                    <a:lumMod val="95000"/>
                  </a:schemeClr>
                </a:solidFill>
              </a:rPr>
              <a:t>l</a:t>
            </a:r>
            <a:r>
              <a:rPr lang="en-US" b="1">
                <a:solidFill>
                  <a:schemeClr val="bg1">
                    <a:lumMod val="95000"/>
                  </a:schemeClr>
                </a:solidFill>
              </a:rPr>
              <a:t>o</a:t>
            </a:r>
            <a:r>
              <a:rPr lang="en-MU" b="1">
                <a:solidFill>
                  <a:schemeClr val="bg1">
                    <a:lumMod val="95000"/>
                  </a:schemeClr>
                </a:solidFill>
              </a:rPr>
              <a:t>y</a:t>
            </a:r>
            <a:r>
              <a:rPr lang="en-US" b="1">
                <a:solidFill>
                  <a:schemeClr val="bg1">
                    <a:lumMod val="95000"/>
                  </a:schemeClr>
                </a:solidFill>
              </a:rPr>
              <a:t>m</a:t>
            </a:r>
            <a:r>
              <a:rPr lang="en-MU" b="1" err="1">
                <a:solidFill>
                  <a:schemeClr val="bg1">
                    <a:lumMod val="95000"/>
                  </a:schemeClr>
                </a:solidFill>
              </a:rPr>
              <a:t>ent</a:t>
            </a:r>
            <a:endParaRPr lang="en-US" b="1">
              <a:solidFill>
                <a:schemeClr val="bg1">
                  <a:lumMod val="95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6" name="Picture Placeholder 5" descr="A close up of a sign&#10;&#10;Description automatically generated">
            <a:extLst>
              <a:ext uri="{FF2B5EF4-FFF2-40B4-BE49-F238E27FC236}">
                <a16:creationId xmlns:a16="http://schemas.microsoft.com/office/drawing/2014/main" id="{2F44EDF0-3851-4B79-9948-7E8FF6155501}"/>
              </a:ext>
            </a:extLst>
          </p:cNvPr>
          <p:cNvPicPr>
            <a:picLocks noGrp="1" noChangeAspect="1"/>
          </p:cNvPicPr>
          <p:nvPr>
            <p:ph type="pic" idx="2"/>
          </p:nvPr>
        </p:nvPicPr>
        <p:blipFill>
          <a:blip r:embed="rId3">
            <a:extLst>
              <a:ext uri="{28A0092B-C50C-407E-A947-70E740481C1C}">
                <a14:useLocalDpi xmlns:a14="http://schemas.microsoft.com/office/drawing/2010/main" val="0"/>
              </a:ext>
            </a:extLst>
          </a:blip>
          <a:srcRect l="1228" r="1228"/>
          <a:stretch>
            <a:fillRect/>
          </a:stretch>
        </p:blipFill>
        <p:spPr/>
      </p:pic>
      <p:sp>
        <p:nvSpPr>
          <p:cNvPr id="135" name="Google Shape;135;p25"/>
          <p:cNvSpPr/>
          <p:nvPr/>
        </p:nvSpPr>
        <p:spPr>
          <a:xfrm rot="-5400000">
            <a:off x="2603955" y="-2648341"/>
            <a:ext cx="6984090" cy="12192000"/>
          </a:xfrm>
          <a:prstGeom prst="rect">
            <a:avLst/>
          </a:prstGeom>
          <a:gradFill>
            <a:gsLst>
              <a:gs pos="0">
                <a:schemeClr val="accent1">
                  <a:lumMod val="60000"/>
                  <a:lumOff val="40000"/>
                </a:schemeClr>
              </a:gs>
              <a:gs pos="45000">
                <a:srgbClr val="28384C">
                  <a:alpha val="63921"/>
                </a:srgbClr>
              </a:gs>
            </a:gsLst>
            <a:lin ang="0" scaled="0"/>
          </a:gradFill>
          <a:ln>
            <a:noFill/>
          </a:ln>
          <a:effectLst>
            <a:outerShdw blurRad="40000" dist="23000" dir="5400000" rotWithShape="0">
              <a:srgbClr val="000000">
                <a:alpha val="34901"/>
              </a:srgbClr>
            </a:outerShdw>
          </a:effectLst>
        </p:spPr>
        <p:txBody>
          <a:bodyPr spcFirstLastPara="1" wrap="square" lIns="45707" tIns="22847" rIns="45707" bIns="22847" anchor="ctr" anchorCtr="0">
            <a:noAutofit/>
          </a:bodyPr>
          <a:lstStyle/>
          <a:p>
            <a:pPr algn="ctr"/>
            <a:endParaRPr sz="2150">
              <a:solidFill>
                <a:schemeClr val="lt1"/>
              </a:solidFill>
              <a:latin typeface="Calibri"/>
              <a:ea typeface="Calibri"/>
              <a:cs typeface="Calibri"/>
              <a:sym typeface="Calibri"/>
            </a:endParaRPr>
          </a:p>
        </p:txBody>
      </p:sp>
      <p:sp>
        <p:nvSpPr>
          <p:cNvPr id="136" name="Google Shape;136;p25"/>
          <p:cNvSpPr txBox="1"/>
          <p:nvPr/>
        </p:nvSpPr>
        <p:spPr>
          <a:xfrm>
            <a:off x="1344498" y="2450281"/>
            <a:ext cx="9269189" cy="2084438"/>
          </a:xfrm>
          <a:prstGeom prst="rect">
            <a:avLst/>
          </a:prstGeom>
          <a:noFill/>
          <a:ln>
            <a:noFill/>
          </a:ln>
        </p:spPr>
        <p:txBody>
          <a:bodyPr spcFirstLastPara="1" wrap="square" lIns="45707" tIns="22847" rIns="45707" bIns="22847" anchor="t" anchorCtr="0">
            <a:noAutofit/>
          </a:bodyPr>
          <a:lstStyle/>
          <a:p>
            <a:pPr algn="ctr">
              <a:lnSpc>
                <a:spcPct val="80000"/>
              </a:lnSpc>
            </a:pPr>
            <a:r>
              <a:rPr lang="en-US" sz="7200" dirty="0">
                <a:solidFill>
                  <a:schemeClr val="lt1"/>
                </a:solidFill>
                <a:ea typeface="Roboto Black"/>
                <a:cs typeface="Roboto Black"/>
                <a:sym typeface="Roboto Black"/>
              </a:rPr>
              <a:t>Thank You</a:t>
            </a:r>
          </a:p>
          <a:p>
            <a:pPr algn="ctr">
              <a:lnSpc>
                <a:spcPct val="80000"/>
              </a:lnSpc>
            </a:pPr>
            <a:endParaRPr lang="en-US" sz="7200" dirty="0">
              <a:solidFill>
                <a:schemeClr val="lt1"/>
              </a:solidFill>
              <a:ea typeface="Roboto Black"/>
              <a:cs typeface="Roboto Black"/>
              <a:sym typeface="Roboto Black"/>
            </a:endParaRPr>
          </a:p>
          <a:p>
            <a:pPr algn="ctr">
              <a:lnSpc>
                <a:spcPct val="80000"/>
              </a:lnSpc>
            </a:pPr>
            <a:r>
              <a:rPr lang="en-US" sz="7200" dirty="0">
                <a:solidFill>
                  <a:schemeClr val="lt1"/>
                </a:solidFill>
                <a:ea typeface="Roboto Black"/>
                <a:cs typeface="Roboto Black"/>
                <a:sym typeface="Roboto Black"/>
              </a:rPr>
              <a:t>Questions?</a:t>
            </a:r>
            <a:r>
              <a:rPr lang="en-MU" sz="8298" dirty="0">
                <a:solidFill>
                  <a:schemeClr val="lt1"/>
                </a:solidFill>
                <a:ea typeface="Roboto Black"/>
                <a:cs typeface="Roboto Black"/>
                <a:sym typeface="Roboto Black"/>
              </a:rPr>
              <a:t> </a:t>
            </a:r>
            <a:endParaRPr sz="900" dirty="0"/>
          </a:p>
        </p:txBody>
      </p:sp>
    </p:spTree>
    <p:extLst>
      <p:ext uri="{BB962C8B-B14F-4D97-AF65-F5344CB8AC3E}">
        <p14:creationId xmlns:p14="http://schemas.microsoft.com/office/powerpoint/2010/main" val="150524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9CC825-26DD-413C-94A2-4FBCEC57E71C}"/>
              </a:ext>
            </a:extLst>
          </p:cNvPr>
          <p:cNvSpPr/>
          <p:nvPr/>
        </p:nvSpPr>
        <p:spPr>
          <a:xfrm>
            <a:off x="5977217" y="3244334"/>
            <a:ext cx="237566" cy="369332"/>
          </a:xfrm>
          <a:prstGeom prst="rect">
            <a:avLst/>
          </a:prstGeom>
        </p:spPr>
        <p:txBody>
          <a:bodyPr wrap="none">
            <a:spAutoFit/>
          </a:bodyPr>
          <a:lstStyle/>
          <a:p>
            <a:r>
              <a:rPr lang="en-US"/>
              <a:t> </a:t>
            </a:r>
          </a:p>
        </p:txBody>
      </p:sp>
      <p:sp>
        <p:nvSpPr>
          <p:cNvPr id="3" name="Rectangle 2">
            <a:extLst>
              <a:ext uri="{FF2B5EF4-FFF2-40B4-BE49-F238E27FC236}">
                <a16:creationId xmlns:a16="http://schemas.microsoft.com/office/drawing/2014/main" id="{CC1914CE-D417-45D1-BABC-787CF80EF3A9}"/>
              </a:ext>
            </a:extLst>
          </p:cNvPr>
          <p:cNvSpPr/>
          <p:nvPr/>
        </p:nvSpPr>
        <p:spPr>
          <a:xfrm>
            <a:off x="5977217" y="3244334"/>
            <a:ext cx="237566" cy="369332"/>
          </a:xfrm>
          <a:prstGeom prst="rect">
            <a:avLst/>
          </a:prstGeom>
        </p:spPr>
        <p:txBody>
          <a:bodyPr wrap="none">
            <a:spAutoFit/>
          </a:bodyPr>
          <a:lstStyle/>
          <a:p>
            <a:r>
              <a:rPr lang="en-US"/>
              <a:t> </a:t>
            </a:r>
          </a:p>
        </p:txBody>
      </p:sp>
      <p:sp>
        <p:nvSpPr>
          <p:cNvPr id="8" name="TextBox 7">
            <a:extLst>
              <a:ext uri="{FF2B5EF4-FFF2-40B4-BE49-F238E27FC236}">
                <a16:creationId xmlns:a16="http://schemas.microsoft.com/office/drawing/2014/main" id="{18A6AF85-1A4F-4006-8B90-2E958254D2A4}"/>
              </a:ext>
            </a:extLst>
          </p:cNvPr>
          <p:cNvSpPr txBox="1"/>
          <p:nvPr/>
        </p:nvSpPr>
        <p:spPr>
          <a:xfrm>
            <a:off x="209550" y="314325"/>
            <a:ext cx="10529680" cy="461665"/>
          </a:xfrm>
          <a:prstGeom prst="rect">
            <a:avLst/>
          </a:prstGeom>
          <a:noFill/>
        </p:spPr>
        <p:txBody>
          <a:bodyPr wrap="square" rtlCol="0">
            <a:spAutoFit/>
          </a:bodyPr>
          <a:lstStyle/>
          <a:p>
            <a:r>
              <a:rPr lang="en-MU" sz="2400" b="1" dirty="0"/>
              <a:t>A</a:t>
            </a:r>
            <a:r>
              <a:rPr lang="en-US" sz="2400" b="1" dirty="0"/>
              <a:t>p</a:t>
            </a:r>
            <a:r>
              <a:rPr lang="en-MU" sz="2400" b="1" dirty="0"/>
              <a:t>p</a:t>
            </a:r>
            <a:r>
              <a:rPr lang="en-US" sz="2400" b="1" dirty="0"/>
              <a:t>e</a:t>
            </a:r>
            <a:r>
              <a:rPr lang="en-MU" sz="2400" b="1" dirty="0"/>
              <a:t>n</a:t>
            </a:r>
            <a:r>
              <a:rPr lang="en-US" sz="2400" b="1" dirty="0"/>
              <a:t>d</a:t>
            </a:r>
            <a:r>
              <a:rPr lang="en-MU" sz="2400" b="1" dirty="0"/>
              <a:t>i</a:t>
            </a:r>
            <a:r>
              <a:rPr lang="en-US" sz="2400" b="1" dirty="0"/>
              <a:t>x</a:t>
            </a:r>
            <a:r>
              <a:rPr lang="en-MU" sz="2400" b="1" dirty="0"/>
              <a:t> 1: </a:t>
            </a:r>
            <a:r>
              <a:rPr lang="en-US" sz="2400" b="1" dirty="0"/>
              <a:t>Dataset: Before and after cleaning and transforming variables</a:t>
            </a:r>
          </a:p>
        </p:txBody>
      </p:sp>
      <p:pic>
        <p:nvPicPr>
          <p:cNvPr id="11" name="Picture 10">
            <a:extLst>
              <a:ext uri="{FF2B5EF4-FFF2-40B4-BE49-F238E27FC236}">
                <a16:creationId xmlns:a16="http://schemas.microsoft.com/office/drawing/2014/main" id="{6F0CF432-8827-4E64-9246-4F0FF4A4E265}"/>
              </a:ext>
            </a:extLst>
          </p:cNvPr>
          <p:cNvPicPr>
            <a:picLocks noChangeAspect="1"/>
          </p:cNvPicPr>
          <p:nvPr/>
        </p:nvPicPr>
        <p:blipFill>
          <a:blip r:embed="rId3"/>
          <a:stretch>
            <a:fillRect/>
          </a:stretch>
        </p:blipFill>
        <p:spPr>
          <a:xfrm>
            <a:off x="2633653" y="977614"/>
            <a:ext cx="8527519" cy="1493649"/>
          </a:xfrm>
          <a:prstGeom prst="rect">
            <a:avLst/>
          </a:prstGeom>
        </p:spPr>
      </p:pic>
      <p:pic>
        <p:nvPicPr>
          <p:cNvPr id="12" name="Picture 11">
            <a:extLst>
              <a:ext uri="{FF2B5EF4-FFF2-40B4-BE49-F238E27FC236}">
                <a16:creationId xmlns:a16="http://schemas.microsoft.com/office/drawing/2014/main" id="{2D222459-3200-41C2-831D-9E647F69A109}"/>
              </a:ext>
            </a:extLst>
          </p:cNvPr>
          <p:cNvPicPr>
            <a:picLocks noChangeAspect="1"/>
          </p:cNvPicPr>
          <p:nvPr/>
        </p:nvPicPr>
        <p:blipFill>
          <a:blip r:embed="rId4"/>
          <a:stretch>
            <a:fillRect/>
          </a:stretch>
        </p:blipFill>
        <p:spPr>
          <a:xfrm>
            <a:off x="2633653" y="2832123"/>
            <a:ext cx="8356054" cy="1554615"/>
          </a:xfrm>
          <a:prstGeom prst="rect">
            <a:avLst/>
          </a:prstGeom>
        </p:spPr>
      </p:pic>
      <p:pic>
        <p:nvPicPr>
          <p:cNvPr id="13" name="Picture 12">
            <a:extLst>
              <a:ext uri="{FF2B5EF4-FFF2-40B4-BE49-F238E27FC236}">
                <a16:creationId xmlns:a16="http://schemas.microsoft.com/office/drawing/2014/main" id="{5309AE0A-D50F-434B-A14B-32855D9B1288}"/>
              </a:ext>
            </a:extLst>
          </p:cNvPr>
          <p:cNvPicPr>
            <a:picLocks noChangeAspect="1"/>
          </p:cNvPicPr>
          <p:nvPr/>
        </p:nvPicPr>
        <p:blipFill>
          <a:blip r:embed="rId5"/>
          <a:stretch>
            <a:fillRect/>
          </a:stretch>
        </p:blipFill>
        <p:spPr>
          <a:xfrm>
            <a:off x="2633653" y="4935716"/>
            <a:ext cx="8356054" cy="1607959"/>
          </a:xfrm>
          <a:prstGeom prst="rect">
            <a:avLst/>
          </a:prstGeom>
        </p:spPr>
      </p:pic>
      <p:sp>
        <p:nvSpPr>
          <p:cNvPr id="14" name="Google Shape;321;p38">
            <a:extLst>
              <a:ext uri="{FF2B5EF4-FFF2-40B4-BE49-F238E27FC236}">
                <a16:creationId xmlns:a16="http://schemas.microsoft.com/office/drawing/2014/main" id="{A5E62644-CDFC-4324-9F7F-F68C8DFE5F17}"/>
              </a:ext>
            </a:extLst>
          </p:cNvPr>
          <p:cNvSpPr/>
          <p:nvPr/>
        </p:nvSpPr>
        <p:spPr>
          <a:xfrm>
            <a:off x="378515" y="944218"/>
            <a:ext cx="1957180" cy="1628560"/>
          </a:xfrm>
          <a:prstGeom prst="rect">
            <a:avLst/>
          </a:prstGeom>
          <a:solidFill>
            <a:schemeClr val="accent1"/>
          </a:solidFill>
          <a:ln>
            <a:noFill/>
          </a:ln>
        </p:spPr>
        <p:txBody>
          <a:bodyPr spcFirstLastPara="1" wrap="square" lIns="121897" tIns="60942" rIns="121897" bIns="60942" anchor="ctr" anchorCtr="0">
            <a:noAutofit/>
          </a:bodyPr>
          <a:lstStyle/>
          <a:p>
            <a:pPr algn="ctr"/>
            <a:r>
              <a:rPr lang="en-US" sz="1600" dirty="0">
                <a:solidFill>
                  <a:schemeClr val="lt1"/>
                </a:solidFill>
                <a:latin typeface="Calibri"/>
                <a:ea typeface="Calibri"/>
                <a:cs typeface="Calibri"/>
                <a:sym typeface="Calibri"/>
              </a:rPr>
              <a:t>Dataset after removing leakage variables</a:t>
            </a:r>
            <a:endParaRPr lang="en-US" sz="1600">
              <a:solidFill>
                <a:schemeClr val="lt1"/>
              </a:solidFill>
              <a:latin typeface="Calibri"/>
              <a:ea typeface="Calibri"/>
              <a:cs typeface="Calibri"/>
              <a:sym typeface="Calibri"/>
            </a:endParaRPr>
          </a:p>
        </p:txBody>
      </p:sp>
      <p:sp>
        <p:nvSpPr>
          <p:cNvPr id="17" name="Google Shape;321;p38">
            <a:extLst>
              <a:ext uri="{FF2B5EF4-FFF2-40B4-BE49-F238E27FC236}">
                <a16:creationId xmlns:a16="http://schemas.microsoft.com/office/drawing/2014/main" id="{E6D559C3-3A56-4ABA-B5DE-9C0D5BB49BA4}"/>
              </a:ext>
            </a:extLst>
          </p:cNvPr>
          <p:cNvSpPr/>
          <p:nvPr/>
        </p:nvSpPr>
        <p:spPr>
          <a:xfrm>
            <a:off x="378515" y="2960200"/>
            <a:ext cx="1957180" cy="1628560"/>
          </a:xfrm>
          <a:prstGeom prst="rect">
            <a:avLst/>
          </a:prstGeom>
          <a:solidFill>
            <a:srgbClr val="A5A5A5"/>
          </a:solidFill>
          <a:ln>
            <a:noFill/>
          </a:ln>
        </p:spPr>
        <p:txBody>
          <a:bodyPr spcFirstLastPara="1" wrap="square" lIns="121897" tIns="60942" rIns="121897" bIns="60942" anchor="ctr" anchorCtr="0">
            <a:noAutofit/>
          </a:bodyPr>
          <a:lstStyle/>
          <a:p>
            <a:pPr algn="ctr"/>
            <a:r>
              <a:rPr lang="en-US" sz="1600" dirty="0">
                <a:solidFill>
                  <a:schemeClr val="lt1"/>
                </a:solidFill>
                <a:latin typeface="Calibri"/>
                <a:ea typeface="Calibri"/>
                <a:cs typeface="Calibri"/>
                <a:sym typeface="Calibri"/>
              </a:rPr>
              <a:t>Dataset after using label encoder to transform text categories to numbers</a:t>
            </a:r>
            <a:endParaRPr sz="1600" dirty="0">
              <a:solidFill>
                <a:schemeClr val="lt1"/>
              </a:solidFill>
              <a:latin typeface="Calibri"/>
              <a:ea typeface="Calibri"/>
              <a:cs typeface="Calibri"/>
              <a:sym typeface="Calibri"/>
            </a:endParaRPr>
          </a:p>
        </p:txBody>
      </p:sp>
      <p:sp>
        <p:nvSpPr>
          <p:cNvPr id="18" name="Google Shape;321;p38">
            <a:extLst>
              <a:ext uri="{FF2B5EF4-FFF2-40B4-BE49-F238E27FC236}">
                <a16:creationId xmlns:a16="http://schemas.microsoft.com/office/drawing/2014/main" id="{F2C52D7B-E8F2-4FA7-A450-5BD4F50BC6EF}"/>
              </a:ext>
            </a:extLst>
          </p:cNvPr>
          <p:cNvSpPr/>
          <p:nvPr/>
        </p:nvSpPr>
        <p:spPr>
          <a:xfrm>
            <a:off x="378515" y="4985199"/>
            <a:ext cx="1957180" cy="1748559"/>
          </a:xfrm>
          <a:prstGeom prst="rect">
            <a:avLst/>
          </a:prstGeom>
          <a:solidFill>
            <a:srgbClr val="FFC000"/>
          </a:solidFill>
          <a:ln>
            <a:noFill/>
          </a:ln>
        </p:spPr>
        <p:txBody>
          <a:bodyPr spcFirstLastPara="1" wrap="square" lIns="121897" tIns="60942" rIns="121897" bIns="60942" anchor="ctr" anchorCtr="0">
            <a:noAutofit/>
          </a:bodyPr>
          <a:lstStyle/>
          <a:p>
            <a:pPr algn="ctr"/>
            <a:r>
              <a:rPr lang="en-US" sz="1600" dirty="0">
                <a:solidFill>
                  <a:schemeClr val="lt1"/>
                </a:solidFill>
                <a:latin typeface="Calibri"/>
                <a:ea typeface="Calibri"/>
                <a:cs typeface="Calibri"/>
                <a:sym typeface="Calibri"/>
              </a:rPr>
              <a:t>Dataset after transforming 3 variables to square root and taking average of Bounce Rate and Exit rate as Average rate</a:t>
            </a:r>
            <a:endParaRPr sz="1600"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913125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8A6AF85-1A4F-4006-8B90-2E958254D2A4}"/>
              </a:ext>
            </a:extLst>
          </p:cNvPr>
          <p:cNvSpPr txBox="1"/>
          <p:nvPr/>
        </p:nvSpPr>
        <p:spPr>
          <a:xfrm>
            <a:off x="209550" y="314325"/>
            <a:ext cx="10529680" cy="461665"/>
          </a:xfrm>
          <a:prstGeom prst="rect">
            <a:avLst/>
          </a:prstGeom>
          <a:noFill/>
        </p:spPr>
        <p:txBody>
          <a:bodyPr wrap="square" rtlCol="0">
            <a:spAutoFit/>
          </a:bodyPr>
          <a:lstStyle/>
          <a:p>
            <a:r>
              <a:rPr lang="en-MU" sz="2400" b="1" dirty="0"/>
              <a:t>A</a:t>
            </a:r>
            <a:r>
              <a:rPr lang="en-US" sz="2400" b="1" dirty="0"/>
              <a:t>p</a:t>
            </a:r>
            <a:r>
              <a:rPr lang="en-MU" sz="2400" b="1" dirty="0"/>
              <a:t>p</a:t>
            </a:r>
            <a:r>
              <a:rPr lang="en-US" sz="2400" b="1" dirty="0"/>
              <a:t>e</a:t>
            </a:r>
            <a:r>
              <a:rPr lang="en-MU" sz="2400" b="1" dirty="0"/>
              <a:t>n</a:t>
            </a:r>
            <a:r>
              <a:rPr lang="en-US" sz="2400" b="1" dirty="0"/>
              <a:t>d</a:t>
            </a:r>
            <a:r>
              <a:rPr lang="en-MU" sz="2400" b="1" dirty="0"/>
              <a:t>i</a:t>
            </a:r>
            <a:r>
              <a:rPr lang="en-US" sz="2400" b="1" dirty="0"/>
              <a:t>x</a:t>
            </a:r>
            <a:r>
              <a:rPr lang="en-MU" sz="2400" b="1" dirty="0"/>
              <a:t> </a:t>
            </a:r>
            <a:r>
              <a:rPr lang="en-US" sz="2400" b="1" dirty="0"/>
              <a:t>2</a:t>
            </a:r>
            <a:r>
              <a:rPr lang="en-MU" sz="2400" b="1" dirty="0"/>
              <a:t>: </a:t>
            </a:r>
            <a:r>
              <a:rPr lang="en-US" sz="2400" b="1" dirty="0"/>
              <a:t>Sales by month</a:t>
            </a:r>
          </a:p>
        </p:txBody>
      </p:sp>
      <p:pic>
        <p:nvPicPr>
          <p:cNvPr id="4" name="Picture 3">
            <a:extLst>
              <a:ext uri="{FF2B5EF4-FFF2-40B4-BE49-F238E27FC236}">
                <a16:creationId xmlns:a16="http://schemas.microsoft.com/office/drawing/2014/main" id="{37CA2C08-E712-496F-A938-11E8205420CF}"/>
              </a:ext>
            </a:extLst>
          </p:cNvPr>
          <p:cNvPicPr>
            <a:picLocks noChangeAspect="1"/>
          </p:cNvPicPr>
          <p:nvPr/>
        </p:nvPicPr>
        <p:blipFill>
          <a:blip r:embed="rId3"/>
          <a:stretch>
            <a:fillRect/>
          </a:stretch>
        </p:blipFill>
        <p:spPr>
          <a:xfrm>
            <a:off x="1678847" y="962276"/>
            <a:ext cx="8270222" cy="3860074"/>
          </a:xfrm>
          <a:prstGeom prst="rect">
            <a:avLst/>
          </a:prstGeom>
        </p:spPr>
      </p:pic>
      <p:sp>
        <p:nvSpPr>
          <p:cNvPr id="15" name="Google Shape;321;p38">
            <a:extLst>
              <a:ext uri="{FF2B5EF4-FFF2-40B4-BE49-F238E27FC236}">
                <a16:creationId xmlns:a16="http://schemas.microsoft.com/office/drawing/2014/main" id="{A4CD354E-5791-4282-83F0-141104231E03}"/>
              </a:ext>
            </a:extLst>
          </p:cNvPr>
          <p:cNvSpPr/>
          <p:nvPr/>
        </p:nvSpPr>
        <p:spPr>
          <a:xfrm>
            <a:off x="669030" y="5008636"/>
            <a:ext cx="10765939" cy="1315063"/>
          </a:xfrm>
          <a:prstGeom prst="rect">
            <a:avLst/>
          </a:prstGeom>
          <a:solidFill>
            <a:schemeClr val="bg2"/>
          </a:solidFill>
          <a:ln w="28575">
            <a:solidFill>
              <a:schemeClr val="tx1"/>
            </a:solidFill>
          </a:ln>
        </p:spPr>
        <p:txBody>
          <a:bodyPr spcFirstLastPara="1" wrap="square" lIns="121897" tIns="60942" rIns="121897" bIns="60942" anchor="ctr" anchorCtr="0">
            <a:noAutofit/>
          </a:bodyPr>
          <a:lstStyle/>
          <a:p>
            <a:endParaRPr lang="en-US" sz="2150" dirty="0">
              <a:latin typeface="Calibri"/>
              <a:ea typeface="Calibri"/>
              <a:cs typeface="Calibri"/>
              <a:sym typeface="Calibri"/>
            </a:endParaRPr>
          </a:p>
          <a:p>
            <a:endParaRPr lang="en-US" sz="2150" dirty="0">
              <a:latin typeface="Calibri"/>
              <a:ea typeface="Calibri"/>
              <a:cs typeface="Calibri"/>
              <a:sym typeface="Calibri"/>
            </a:endParaRPr>
          </a:p>
          <a:p>
            <a:r>
              <a:rPr lang="en-US" sz="2150" b="1" dirty="0">
                <a:latin typeface="Calibri"/>
                <a:ea typeface="Calibri"/>
                <a:cs typeface="Calibri"/>
                <a:sym typeface="Calibri"/>
              </a:rPr>
              <a:t>Insights:</a:t>
            </a:r>
          </a:p>
          <a:p>
            <a:pPr marL="800100" lvl="1" indent="-342900">
              <a:buFont typeface="Arial" panose="020B0604020202020204" pitchFamily="34" charset="0"/>
              <a:buChar char="•"/>
            </a:pPr>
            <a:r>
              <a:rPr lang="en-US" dirty="0">
                <a:latin typeface="Calibri"/>
                <a:ea typeface="Calibri"/>
                <a:cs typeface="Calibri"/>
                <a:sym typeface="Calibri"/>
              </a:rPr>
              <a:t>Highest number of sales in the month of November, while low sales in Feb and June</a:t>
            </a:r>
          </a:p>
          <a:p>
            <a:pPr marL="800100" lvl="1" indent="-342900">
              <a:buFont typeface="Arial" panose="020B0604020202020204" pitchFamily="34" charset="0"/>
              <a:buChar char="•"/>
            </a:pPr>
            <a:r>
              <a:rPr lang="en-US" dirty="0">
                <a:latin typeface="Calibri"/>
                <a:ea typeface="Calibri"/>
                <a:cs typeface="Calibri"/>
                <a:sym typeface="Calibri"/>
              </a:rPr>
              <a:t>It is important to note that we have data for 10 months. i.e. we are missing data for Jan and April</a:t>
            </a:r>
          </a:p>
          <a:p>
            <a:endParaRPr lang="en-US" sz="2150" dirty="0">
              <a:latin typeface="Calibri"/>
              <a:ea typeface="Calibri"/>
              <a:cs typeface="Calibri"/>
              <a:sym typeface="Calibri"/>
            </a:endParaRPr>
          </a:p>
          <a:p>
            <a:endParaRPr lang="en-US" sz="2150" dirty="0">
              <a:latin typeface="Calibri"/>
              <a:ea typeface="Calibri"/>
              <a:cs typeface="Calibri"/>
              <a:sym typeface="Calibri"/>
            </a:endParaRPr>
          </a:p>
          <a:p>
            <a:pPr algn="ctr"/>
            <a:endParaRPr sz="2150"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4267375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9CC825-26DD-413C-94A2-4FBCEC57E71C}"/>
              </a:ext>
            </a:extLst>
          </p:cNvPr>
          <p:cNvSpPr/>
          <p:nvPr/>
        </p:nvSpPr>
        <p:spPr>
          <a:xfrm>
            <a:off x="5977217" y="3244334"/>
            <a:ext cx="237566" cy="369332"/>
          </a:xfrm>
          <a:prstGeom prst="rect">
            <a:avLst/>
          </a:prstGeom>
        </p:spPr>
        <p:txBody>
          <a:bodyPr wrap="none">
            <a:spAutoFit/>
          </a:bodyPr>
          <a:lstStyle/>
          <a:p>
            <a:r>
              <a:rPr lang="en-US"/>
              <a:t> </a:t>
            </a:r>
          </a:p>
        </p:txBody>
      </p:sp>
      <p:sp>
        <p:nvSpPr>
          <p:cNvPr id="3" name="Rectangle 2">
            <a:extLst>
              <a:ext uri="{FF2B5EF4-FFF2-40B4-BE49-F238E27FC236}">
                <a16:creationId xmlns:a16="http://schemas.microsoft.com/office/drawing/2014/main" id="{CC1914CE-D417-45D1-BABC-787CF80EF3A9}"/>
              </a:ext>
            </a:extLst>
          </p:cNvPr>
          <p:cNvSpPr/>
          <p:nvPr/>
        </p:nvSpPr>
        <p:spPr>
          <a:xfrm>
            <a:off x="5977217" y="3244334"/>
            <a:ext cx="237566" cy="369332"/>
          </a:xfrm>
          <a:prstGeom prst="rect">
            <a:avLst/>
          </a:prstGeom>
        </p:spPr>
        <p:txBody>
          <a:bodyPr wrap="none">
            <a:spAutoFit/>
          </a:bodyPr>
          <a:lstStyle/>
          <a:p>
            <a:r>
              <a:rPr lang="en-US"/>
              <a:t> </a:t>
            </a:r>
          </a:p>
        </p:txBody>
      </p:sp>
      <p:pic>
        <p:nvPicPr>
          <p:cNvPr id="4" name="Picture 3">
            <a:extLst>
              <a:ext uri="{FF2B5EF4-FFF2-40B4-BE49-F238E27FC236}">
                <a16:creationId xmlns:a16="http://schemas.microsoft.com/office/drawing/2014/main" id="{2D94BD5D-1530-480B-9139-E69C17DB9697}"/>
              </a:ext>
            </a:extLst>
          </p:cNvPr>
          <p:cNvPicPr>
            <a:picLocks noChangeAspect="1"/>
          </p:cNvPicPr>
          <p:nvPr/>
        </p:nvPicPr>
        <p:blipFill rotWithShape="1">
          <a:blip r:embed="rId3"/>
          <a:srcRect t="8771" r="23740" b="4385"/>
          <a:stretch/>
        </p:blipFill>
        <p:spPr>
          <a:xfrm>
            <a:off x="285457" y="1386023"/>
            <a:ext cx="5555609" cy="5157652"/>
          </a:xfrm>
          <a:prstGeom prst="rect">
            <a:avLst/>
          </a:prstGeom>
        </p:spPr>
      </p:pic>
      <p:pic>
        <p:nvPicPr>
          <p:cNvPr id="7" name="Picture 6">
            <a:extLst>
              <a:ext uri="{FF2B5EF4-FFF2-40B4-BE49-F238E27FC236}">
                <a16:creationId xmlns:a16="http://schemas.microsoft.com/office/drawing/2014/main" id="{4F2C73D9-3824-4E06-8E10-1ED79DC83CE0}"/>
              </a:ext>
            </a:extLst>
          </p:cNvPr>
          <p:cNvPicPr>
            <a:picLocks noChangeAspect="1"/>
          </p:cNvPicPr>
          <p:nvPr/>
        </p:nvPicPr>
        <p:blipFill rotWithShape="1">
          <a:blip r:embed="rId4"/>
          <a:srcRect l="2277" r="26846"/>
          <a:stretch/>
        </p:blipFill>
        <p:spPr>
          <a:xfrm>
            <a:off x="5886450" y="1326424"/>
            <a:ext cx="5974709" cy="5308261"/>
          </a:xfrm>
          <a:prstGeom prst="rect">
            <a:avLst/>
          </a:prstGeom>
        </p:spPr>
      </p:pic>
      <p:sp>
        <p:nvSpPr>
          <p:cNvPr id="8" name="TextBox 7">
            <a:extLst>
              <a:ext uri="{FF2B5EF4-FFF2-40B4-BE49-F238E27FC236}">
                <a16:creationId xmlns:a16="http://schemas.microsoft.com/office/drawing/2014/main" id="{18A6AF85-1A4F-4006-8B90-2E958254D2A4}"/>
              </a:ext>
            </a:extLst>
          </p:cNvPr>
          <p:cNvSpPr txBox="1"/>
          <p:nvPr/>
        </p:nvSpPr>
        <p:spPr>
          <a:xfrm>
            <a:off x="209550" y="314325"/>
            <a:ext cx="6624387" cy="461665"/>
          </a:xfrm>
          <a:prstGeom prst="rect">
            <a:avLst/>
          </a:prstGeom>
          <a:noFill/>
        </p:spPr>
        <p:txBody>
          <a:bodyPr wrap="square" rtlCol="0">
            <a:spAutoFit/>
          </a:bodyPr>
          <a:lstStyle/>
          <a:p>
            <a:r>
              <a:rPr lang="en-MU" sz="2400" b="1" dirty="0"/>
              <a:t>A</a:t>
            </a:r>
            <a:r>
              <a:rPr lang="en-US" sz="2400" b="1" dirty="0"/>
              <a:t>p</a:t>
            </a:r>
            <a:r>
              <a:rPr lang="en-MU" sz="2400" b="1" dirty="0"/>
              <a:t>p</a:t>
            </a:r>
            <a:r>
              <a:rPr lang="en-US" sz="2400" b="1" dirty="0"/>
              <a:t>e</a:t>
            </a:r>
            <a:r>
              <a:rPr lang="en-MU" sz="2400" b="1" dirty="0"/>
              <a:t>n</a:t>
            </a:r>
            <a:r>
              <a:rPr lang="en-US" sz="2400" b="1" dirty="0"/>
              <a:t>d</a:t>
            </a:r>
            <a:r>
              <a:rPr lang="en-MU" sz="2400" b="1" err="1"/>
              <a:t>i</a:t>
            </a:r>
            <a:r>
              <a:rPr lang="en-US" sz="2400" b="1" dirty="0"/>
              <a:t>x</a:t>
            </a:r>
            <a:r>
              <a:rPr lang="en-MU" sz="2400" b="1" dirty="0"/>
              <a:t> </a:t>
            </a:r>
            <a:r>
              <a:rPr lang="en-MU" sz="2400" b="1"/>
              <a:t>3</a:t>
            </a:r>
            <a:r>
              <a:rPr lang="en-MU" sz="2400" b="1" dirty="0"/>
              <a:t>: Skewness and Data Transformation</a:t>
            </a:r>
            <a:endParaRPr lang="en-US" sz="2400" b="1" dirty="0"/>
          </a:p>
        </p:txBody>
      </p:sp>
      <p:sp>
        <p:nvSpPr>
          <p:cNvPr id="9" name="TextBox 8">
            <a:extLst>
              <a:ext uri="{FF2B5EF4-FFF2-40B4-BE49-F238E27FC236}">
                <a16:creationId xmlns:a16="http://schemas.microsoft.com/office/drawing/2014/main" id="{589FBCCB-62B1-4559-849B-9190D428489D}"/>
              </a:ext>
            </a:extLst>
          </p:cNvPr>
          <p:cNvSpPr txBox="1"/>
          <p:nvPr/>
        </p:nvSpPr>
        <p:spPr>
          <a:xfrm>
            <a:off x="452003" y="1017933"/>
            <a:ext cx="5389063" cy="369332"/>
          </a:xfrm>
          <a:prstGeom prst="rect">
            <a:avLst/>
          </a:prstGeom>
          <a:solidFill>
            <a:schemeClr val="bg2">
              <a:lumMod val="90000"/>
            </a:schemeClr>
          </a:solidFill>
        </p:spPr>
        <p:txBody>
          <a:bodyPr wrap="square" rtlCol="0">
            <a:spAutoFit/>
          </a:bodyPr>
          <a:lstStyle/>
          <a:p>
            <a:pPr algn="ctr"/>
            <a:r>
              <a:rPr lang="en-MU"/>
              <a:t>Skewness of the Prepared Dataset</a:t>
            </a:r>
            <a:endParaRPr lang="en-US"/>
          </a:p>
        </p:txBody>
      </p:sp>
      <p:sp>
        <p:nvSpPr>
          <p:cNvPr id="10" name="TextBox 9">
            <a:extLst>
              <a:ext uri="{FF2B5EF4-FFF2-40B4-BE49-F238E27FC236}">
                <a16:creationId xmlns:a16="http://schemas.microsoft.com/office/drawing/2014/main" id="{8B05188F-F406-406B-BC50-1B9F71E758EE}"/>
              </a:ext>
            </a:extLst>
          </p:cNvPr>
          <p:cNvSpPr txBox="1"/>
          <p:nvPr/>
        </p:nvSpPr>
        <p:spPr>
          <a:xfrm>
            <a:off x="6350936" y="1016691"/>
            <a:ext cx="5389063" cy="369332"/>
          </a:xfrm>
          <a:prstGeom prst="rect">
            <a:avLst/>
          </a:prstGeom>
          <a:solidFill>
            <a:schemeClr val="bg2">
              <a:lumMod val="90000"/>
            </a:schemeClr>
          </a:solidFill>
        </p:spPr>
        <p:txBody>
          <a:bodyPr wrap="square" rtlCol="0">
            <a:spAutoFit/>
          </a:bodyPr>
          <a:lstStyle/>
          <a:p>
            <a:pPr algn="ctr"/>
            <a:r>
              <a:rPr lang="en-MU"/>
              <a:t>Skewness </a:t>
            </a:r>
            <a:r>
              <a:rPr lang="en-US"/>
              <a:t>o</a:t>
            </a:r>
            <a:r>
              <a:rPr lang="en-MU"/>
              <a:t>f </a:t>
            </a:r>
            <a:r>
              <a:rPr lang="en-US"/>
              <a:t>t</a:t>
            </a:r>
            <a:r>
              <a:rPr lang="en-MU"/>
              <a:t>h</a:t>
            </a:r>
            <a:r>
              <a:rPr lang="en-US"/>
              <a:t>e</a:t>
            </a:r>
            <a:r>
              <a:rPr lang="en-MU"/>
              <a:t> Transformed Dataset</a:t>
            </a:r>
            <a:endParaRPr lang="en-US"/>
          </a:p>
        </p:txBody>
      </p:sp>
    </p:spTree>
    <p:extLst>
      <p:ext uri="{BB962C8B-B14F-4D97-AF65-F5344CB8AC3E}">
        <p14:creationId xmlns:p14="http://schemas.microsoft.com/office/powerpoint/2010/main" val="1974611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9CC825-26DD-413C-94A2-4FBCEC57E71C}"/>
              </a:ext>
            </a:extLst>
          </p:cNvPr>
          <p:cNvSpPr/>
          <p:nvPr/>
        </p:nvSpPr>
        <p:spPr>
          <a:xfrm>
            <a:off x="5977217" y="3244334"/>
            <a:ext cx="237566" cy="369332"/>
          </a:xfrm>
          <a:prstGeom prst="rect">
            <a:avLst/>
          </a:prstGeom>
        </p:spPr>
        <p:txBody>
          <a:bodyPr wrap="none">
            <a:spAutoFit/>
          </a:bodyPr>
          <a:lstStyle/>
          <a:p>
            <a:r>
              <a:rPr lang="en-US"/>
              <a:t> </a:t>
            </a:r>
          </a:p>
        </p:txBody>
      </p:sp>
      <p:sp>
        <p:nvSpPr>
          <p:cNvPr id="3" name="Rectangle 2">
            <a:extLst>
              <a:ext uri="{FF2B5EF4-FFF2-40B4-BE49-F238E27FC236}">
                <a16:creationId xmlns:a16="http://schemas.microsoft.com/office/drawing/2014/main" id="{CC1914CE-D417-45D1-BABC-787CF80EF3A9}"/>
              </a:ext>
            </a:extLst>
          </p:cNvPr>
          <p:cNvSpPr/>
          <p:nvPr/>
        </p:nvSpPr>
        <p:spPr>
          <a:xfrm>
            <a:off x="5977217" y="3244334"/>
            <a:ext cx="237566" cy="369332"/>
          </a:xfrm>
          <a:prstGeom prst="rect">
            <a:avLst/>
          </a:prstGeom>
        </p:spPr>
        <p:txBody>
          <a:bodyPr wrap="none">
            <a:spAutoFit/>
          </a:bodyPr>
          <a:lstStyle/>
          <a:p>
            <a:r>
              <a:rPr lang="en-US"/>
              <a:t> </a:t>
            </a:r>
          </a:p>
        </p:txBody>
      </p:sp>
      <p:sp>
        <p:nvSpPr>
          <p:cNvPr id="8" name="TextBox 7">
            <a:extLst>
              <a:ext uri="{FF2B5EF4-FFF2-40B4-BE49-F238E27FC236}">
                <a16:creationId xmlns:a16="http://schemas.microsoft.com/office/drawing/2014/main" id="{18A6AF85-1A4F-4006-8B90-2E958254D2A4}"/>
              </a:ext>
            </a:extLst>
          </p:cNvPr>
          <p:cNvSpPr txBox="1"/>
          <p:nvPr/>
        </p:nvSpPr>
        <p:spPr>
          <a:xfrm>
            <a:off x="209550" y="314325"/>
            <a:ext cx="5389063" cy="461665"/>
          </a:xfrm>
          <a:prstGeom prst="rect">
            <a:avLst/>
          </a:prstGeom>
          <a:noFill/>
        </p:spPr>
        <p:txBody>
          <a:bodyPr wrap="square" rtlCol="0">
            <a:spAutoFit/>
          </a:bodyPr>
          <a:lstStyle/>
          <a:p>
            <a:r>
              <a:rPr lang="en-MU" sz="2400" b="1" dirty="0"/>
              <a:t>A</a:t>
            </a:r>
            <a:r>
              <a:rPr lang="en-US" sz="2400" b="1" dirty="0"/>
              <a:t>p</a:t>
            </a:r>
            <a:r>
              <a:rPr lang="en-MU" sz="2400" b="1" dirty="0"/>
              <a:t>p</a:t>
            </a:r>
            <a:r>
              <a:rPr lang="en-US" sz="2400" b="1" dirty="0"/>
              <a:t>e</a:t>
            </a:r>
            <a:r>
              <a:rPr lang="en-MU" sz="2400" b="1" dirty="0"/>
              <a:t>n</a:t>
            </a:r>
            <a:r>
              <a:rPr lang="en-US" sz="2400" b="1" dirty="0"/>
              <a:t>d</a:t>
            </a:r>
            <a:r>
              <a:rPr lang="en-MU" sz="2400" b="1" err="1"/>
              <a:t>i</a:t>
            </a:r>
            <a:r>
              <a:rPr lang="en-US" sz="2400" b="1" dirty="0"/>
              <a:t>x</a:t>
            </a:r>
            <a:r>
              <a:rPr lang="en-MU" sz="2400" b="1" dirty="0"/>
              <a:t> </a:t>
            </a:r>
            <a:r>
              <a:rPr lang="en-MU" sz="2400" b="1"/>
              <a:t>4</a:t>
            </a:r>
            <a:r>
              <a:rPr lang="en-MU" sz="2400" b="1" dirty="0"/>
              <a:t>: </a:t>
            </a:r>
            <a:r>
              <a:rPr lang="en-US" sz="2400" b="1" dirty="0"/>
              <a:t>C</a:t>
            </a:r>
            <a:r>
              <a:rPr lang="en-MU" sz="2400" b="1" dirty="0"/>
              <a:t>o</a:t>
            </a:r>
            <a:r>
              <a:rPr lang="en-US" sz="2400" b="1" dirty="0"/>
              <a:t>r</a:t>
            </a:r>
            <a:r>
              <a:rPr lang="en-MU" sz="2400" b="1" dirty="0"/>
              <a:t>r</a:t>
            </a:r>
            <a:r>
              <a:rPr lang="en-US" sz="2400" b="1" dirty="0"/>
              <a:t>e</a:t>
            </a:r>
            <a:r>
              <a:rPr lang="en-MU" sz="2400" b="1" dirty="0"/>
              <a:t>l</a:t>
            </a:r>
            <a:r>
              <a:rPr lang="en-US" sz="2400" b="1" dirty="0"/>
              <a:t>a</a:t>
            </a:r>
            <a:r>
              <a:rPr lang="en-MU" sz="2400" b="1" dirty="0"/>
              <a:t>t</a:t>
            </a:r>
            <a:r>
              <a:rPr lang="en-US" sz="2400" b="1" dirty="0" err="1"/>
              <a:t>i</a:t>
            </a:r>
            <a:r>
              <a:rPr lang="en-MU" sz="2400" b="1" dirty="0"/>
              <a:t>o</a:t>
            </a:r>
            <a:r>
              <a:rPr lang="en-US" sz="2400" b="1" dirty="0"/>
              <a:t>n</a:t>
            </a:r>
            <a:r>
              <a:rPr lang="en-MU" sz="2400" b="1" dirty="0"/>
              <a:t> </a:t>
            </a:r>
            <a:r>
              <a:rPr lang="en-US" sz="2400" b="1" dirty="0"/>
              <a:t>H</a:t>
            </a:r>
            <a:r>
              <a:rPr lang="en-MU" sz="2400" b="1" dirty="0"/>
              <a:t>e</a:t>
            </a:r>
            <a:r>
              <a:rPr lang="en-US" sz="2400" b="1" dirty="0"/>
              <a:t>a</a:t>
            </a:r>
            <a:r>
              <a:rPr lang="en-MU" sz="2400" b="1" dirty="0"/>
              <a:t>t</a:t>
            </a:r>
            <a:r>
              <a:rPr lang="en-US" sz="2400" b="1" dirty="0"/>
              <a:t>m</a:t>
            </a:r>
            <a:r>
              <a:rPr lang="en-MU" sz="2400" b="1" dirty="0"/>
              <a:t>a</a:t>
            </a:r>
            <a:r>
              <a:rPr lang="en-US" sz="2400" b="1" dirty="0"/>
              <a:t>p</a:t>
            </a:r>
            <a:r>
              <a:rPr lang="en-MU" sz="2400" b="1" dirty="0"/>
              <a:t> </a:t>
            </a:r>
            <a:endParaRPr lang="en-US" sz="2400" b="1" dirty="0"/>
          </a:p>
        </p:txBody>
      </p:sp>
      <p:sp>
        <p:nvSpPr>
          <p:cNvPr id="9" name="TextBox 8">
            <a:extLst>
              <a:ext uri="{FF2B5EF4-FFF2-40B4-BE49-F238E27FC236}">
                <a16:creationId xmlns:a16="http://schemas.microsoft.com/office/drawing/2014/main" id="{589FBCCB-62B1-4559-849B-9190D428489D}"/>
              </a:ext>
            </a:extLst>
          </p:cNvPr>
          <p:cNvSpPr txBox="1"/>
          <p:nvPr/>
        </p:nvSpPr>
        <p:spPr>
          <a:xfrm>
            <a:off x="452003" y="1017933"/>
            <a:ext cx="5389063" cy="369332"/>
          </a:xfrm>
          <a:prstGeom prst="rect">
            <a:avLst/>
          </a:prstGeom>
          <a:solidFill>
            <a:schemeClr val="bg2">
              <a:lumMod val="90000"/>
            </a:schemeClr>
          </a:solidFill>
        </p:spPr>
        <p:txBody>
          <a:bodyPr wrap="square" rtlCol="0">
            <a:spAutoFit/>
          </a:bodyPr>
          <a:lstStyle/>
          <a:p>
            <a:pPr algn="ctr"/>
            <a:r>
              <a:rPr lang="en-US"/>
              <a:t>Correlation table </a:t>
            </a:r>
            <a:r>
              <a:rPr lang="en-MU"/>
              <a:t>the </a:t>
            </a:r>
            <a:r>
              <a:rPr lang="en-US"/>
              <a:t>Original Dataset</a:t>
            </a:r>
          </a:p>
        </p:txBody>
      </p:sp>
      <p:sp>
        <p:nvSpPr>
          <p:cNvPr id="10" name="TextBox 9">
            <a:extLst>
              <a:ext uri="{FF2B5EF4-FFF2-40B4-BE49-F238E27FC236}">
                <a16:creationId xmlns:a16="http://schemas.microsoft.com/office/drawing/2014/main" id="{8B05188F-F406-406B-BC50-1B9F71E758EE}"/>
              </a:ext>
            </a:extLst>
          </p:cNvPr>
          <p:cNvSpPr txBox="1"/>
          <p:nvPr/>
        </p:nvSpPr>
        <p:spPr>
          <a:xfrm>
            <a:off x="6350936" y="1016691"/>
            <a:ext cx="5389063" cy="369332"/>
          </a:xfrm>
          <a:prstGeom prst="rect">
            <a:avLst/>
          </a:prstGeom>
          <a:solidFill>
            <a:schemeClr val="bg2">
              <a:lumMod val="90000"/>
            </a:schemeClr>
          </a:solidFill>
        </p:spPr>
        <p:txBody>
          <a:bodyPr wrap="square" rtlCol="0">
            <a:spAutoFit/>
          </a:bodyPr>
          <a:lstStyle/>
          <a:p>
            <a:pPr algn="ctr"/>
            <a:r>
              <a:rPr lang="en-US" dirty="0"/>
              <a:t>Correlation table after feature engineering</a:t>
            </a:r>
          </a:p>
        </p:txBody>
      </p:sp>
      <p:pic>
        <p:nvPicPr>
          <p:cNvPr id="11" name="Picture 10">
            <a:extLst>
              <a:ext uri="{FF2B5EF4-FFF2-40B4-BE49-F238E27FC236}">
                <a16:creationId xmlns:a16="http://schemas.microsoft.com/office/drawing/2014/main" id="{5D12F91F-F886-4500-B692-8BE2B4D94495}"/>
              </a:ext>
            </a:extLst>
          </p:cNvPr>
          <p:cNvPicPr>
            <a:picLocks noChangeAspect="1"/>
          </p:cNvPicPr>
          <p:nvPr/>
        </p:nvPicPr>
        <p:blipFill>
          <a:blip r:embed="rId3"/>
          <a:stretch>
            <a:fillRect/>
          </a:stretch>
        </p:blipFill>
        <p:spPr>
          <a:xfrm>
            <a:off x="452003" y="1544558"/>
            <a:ext cx="5158007" cy="4923552"/>
          </a:xfrm>
          <a:prstGeom prst="rect">
            <a:avLst/>
          </a:prstGeom>
        </p:spPr>
      </p:pic>
      <p:pic>
        <p:nvPicPr>
          <p:cNvPr id="12" name="Picture 11">
            <a:extLst>
              <a:ext uri="{FF2B5EF4-FFF2-40B4-BE49-F238E27FC236}">
                <a16:creationId xmlns:a16="http://schemas.microsoft.com/office/drawing/2014/main" id="{F6B0237C-9E0C-45B1-85CD-2054FA1A49F1}"/>
              </a:ext>
            </a:extLst>
          </p:cNvPr>
          <p:cNvPicPr>
            <a:picLocks noChangeAspect="1"/>
          </p:cNvPicPr>
          <p:nvPr/>
        </p:nvPicPr>
        <p:blipFill>
          <a:blip r:embed="rId4"/>
          <a:stretch>
            <a:fillRect/>
          </a:stretch>
        </p:blipFill>
        <p:spPr>
          <a:xfrm>
            <a:off x="6267736" y="1386023"/>
            <a:ext cx="5555461" cy="5265876"/>
          </a:xfrm>
          <a:prstGeom prst="rect">
            <a:avLst/>
          </a:prstGeom>
        </p:spPr>
      </p:pic>
    </p:spTree>
    <p:extLst>
      <p:ext uri="{BB962C8B-B14F-4D97-AF65-F5344CB8AC3E}">
        <p14:creationId xmlns:p14="http://schemas.microsoft.com/office/powerpoint/2010/main" val="2110967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sign&#10;&#10;Description generated with high confidence">
            <a:extLst>
              <a:ext uri="{FF2B5EF4-FFF2-40B4-BE49-F238E27FC236}">
                <a16:creationId xmlns:a16="http://schemas.microsoft.com/office/drawing/2014/main" id="{DB6CF247-3097-49C7-A87A-ADCF1C4730C5}"/>
              </a:ext>
            </a:extLst>
          </p:cNvPr>
          <p:cNvPicPr>
            <a:picLocks noChangeAspect="1"/>
          </p:cNvPicPr>
          <p:nvPr/>
        </p:nvPicPr>
        <p:blipFill>
          <a:blip r:embed="rId2"/>
          <a:stretch>
            <a:fillRect/>
          </a:stretch>
        </p:blipFill>
        <p:spPr>
          <a:xfrm>
            <a:off x="3412603" y="1132295"/>
            <a:ext cx="8337631" cy="5085333"/>
          </a:xfrm>
          <a:prstGeom prst="rect">
            <a:avLst/>
          </a:prstGeom>
        </p:spPr>
      </p:pic>
      <p:pic>
        <p:nvPicPr>
          <p:cNvPr id="8" name="Picture 8" descr="A close up of a logo&#10;&#10;Description generated with very high confidence">
            <a:extLst>
              <a:ext uri="{FF2B5EF4-FFF2-40B4-BE49-F238E27FC236}">
                <a16:creationId xmlns:a16="http://schemas.microsoft.com/office/drawing/2014/main" id="{A0208EF5-B40B-49C6-B80D-EE51E9D173AC}"/>
              </a:ext>
            </a:extLst>
          </p:cNvPr>
          <p:cNvPicPr>
            <a:picLocks noChangeAspect="1"/>
          </p:cNvPicPr>
          <p:nvPr/>
        </p:nvPicPr>
        <p:blipFill>
          <a:blip r:embed="rId3"/>
          <a:stretch>
            <a:fillRect/>
          </a:stretch>
        </p:blipFill>
        <p:spPr>
          <a:xfrm>
            <a:off x="513114" y="1730150"/>
            <a:ext cx="2897529" cy="3092868"/>
          </a:xfrm>
          <a:prstGeom prst="rect">
            <a:avLst/>
          </a:prstGeom>
        </p:spPr>
      </p:pic>
      <p:sp>
        <p:nvSpPr>
          <p:cNvPr id="10" name="TextBox 9">
            <a:extLst>
              <a:ext uri="{FF2B5EF4-FFF2-40B4-BE49-F238E27FC236}">
                <a16:creationId xmlns:a16="http://schemas.microsoft.com/office/drawing/2014/main" id="{CF9AE2C3-ACAC-4F3D-BAEC-63559711C2B1}"/>
              </a:ext>
            </a:extLst>
          </p:cNvPr>
          <p:cNvSpPr txBox="1"/>
          <p:nvPr/>
        </p:nvSpPr>
        <p:spPr>
          <a:xfrm>
            <a:off x="856527" y="63467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Roboto Black"/>
            </a:endParaRPr>
          </a:p>
        </p:txBody>
      </p:sp>
      <p:graphicFrame>
        <p:nvGraphicFramePr>
          <p:cNvPr id="14" name="Diagram 13">
            <a:extLst>
              <a:ext uri="{FF2B5EF4-FFF2-40B4-BE49-F238E27FC236}">
                <a16:creationId xmlns:a16="http://schemas.microsoft.com/office/drawing/2014/main" id="{84868135-1D23-4A20-A58A-82B9DFB724B5}"/>
              </a:ext>
            </a:extLst>
          </p:cNvPr>
          <p:cNvGraphicFramePr/>
          <p:nvPr>
            <p:extLst>
              <p:ext uri="{D42A27DB-BD31-4B8C-83A1-F6EECF244321}">
                <p14:modId xmlns:p14="http://schemas.microsoft.com/office/powerpoint/2010/main" val="511534221"/>
              </p:ext>
            </p:extLst>
          </p:nvPr>
        </p:nvGraphicFramePr>
        <p:xfrm>
          <a:off x="1625601" y="6419044"/>
          <a:ext cx="8565189" cy="3651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23FBB843-D217-4B97-A08B-C97E90950DC6}"/>
              </a:ext>
            </a:extLst>
          </p:cNvPr>
          <p:cNvSpPr txBox="1"/>
          <p:nvPr/>
        </p:nvSpPr>
        <p:spPr>
          <a:xfrm>
            <a:off x="281739" y="338834"/>
            <a:ext cx="5389063" cy="400110"/>
          </a:xfrm>
          <a:prstGeom prst="rect">
            <a:avLst/>
          </a:prstGeom>
          <a:noFill/>
        </p:spPr>
        <p:txBody>
          <a:bodyPr wrap="square" rtlCol="0">
            <a:spAutoFit/>
          </a:bodyPr>
          <a:lstStyle/>
          <a:p>
            <a:r>
              <a:rPr lang="en-MU" sz="2000" b="1"/>
              <a:t>A</a:t>
            </a:r>
            <a:r>
              <a:rPr lang="en-US" sz="2000" b="1"/>
              <a:t>p</a:t>
            </a:r>
            <a:r>
              <a:rPr lang="en-MU" sz="2000" b="1"/>
              <a:t>p</a:t>
            </a:r>
            <a:r>
              <a:rPr lang="en-US" sz="2000" b="1"/>
              <a:t>e</a:t>
            </a:r>
            <a:r>
              <a:rPr lang="en-MU" sz="2000" b="1"/>
              <a:t>n</a:t>
            </a:r>
            <a:r>
              <a:rPr lang="en-US" sz="2000" b="1"/>
              <a:t>d</a:t>
            </a:r>
            <a:r>
              <a:rPr lang="en-MU" sz="2000" b="1" err="1"/>
              <a:t>i</a:t>
            </a:r>
            <a:r>
              <a:rPr lang="en-US" sz="2000" b="1"/>
              <a:t>x</a:t>
            </a:r>
            <a:r>
              <a:rPr lang="en-MU" sz="2000" b="1"/>
              <a:t> 5: Model</a:t>
            </a:r>
            <a:r>
              <a:rPr lang="en-US" sz="2000" b="1" err="1"/>
              <a:t>i</a:t>
            </a:r>
            <a:r>
              <a:rPr lang="en-MU" sz="2000" b="1"/>
              <a:t>n</a:t>
            </a:r>
            <a:r>
              <a:rPr lang="en-US" sz="2000" b="1"/>
              <a:t>g</a:t>
            </a:r>
            <a:r>
              <a:rPr lang="en-MU" sz="2000" b="1"/>
              <a:t> </a:t>
            </a:r>
            <a:r>
              <a:rPr lang="en-US" sz="2000" b="1"/>
              <a:t>P</a:t>
            </a:r>
            <a:r>
              <a:rPr lang="en-MU" sz="2000" b="1"/>
              <a:t>r</a:t>
            </a:r>
            <a:r>
              <a:rPr lang="en-US" sz="2000" b="1"/>
              <a:t>o</a:t>
            </a:r>
            <a:r>
              <a:rPr lang="en-MU" sz="2000" b="1"/>
              <a:t>cess</a:t>
            </a:r>
            <a:endParaRPr lang="en-US" sz="2000" b="1"/>
          </a:p>
        </p:txBody>
      </p:sp>
    </p:spTree>
    <p:extLst>
      <p:ext uri="{BB962C8B-B14F-4D97-AF65-F5344CB8AC3E}">
        <p14:creationId xmlns:p14="http://schemas.microsoft.com/office/powerpoint/2010/main" val="890088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75"/>
        <p:cNvGrpSpPr/>
        <p:nvPr/>
      </p:nvGrpSpPr>
      <p:grpSpPr>
        <a:xfrm>
          <a:off x="0" y="0"/>
          <a:ext cx="0" cy="0"/>
          <a:chOff x="0" y="0"/>
          <a:chExt cx="0" cy="0"/>
        </a:xfrm>
      </p:grpSpPr>
      <p:sp>
        <p:nvSpPr>
          <p:cNvPr id="1561" name="Rectangle 15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2" name="Rectangle 15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2" name="Google Shape;1522;p67"/>
          <p:cNvSpPr txBox="1"/>
          <p:nvPr/>
        </p:nvSpPr>
        <p:spPr>
          <a:xfrm>
            <a:off x="640080" y="2074363"/>
            <a:ext cx="2752354" cy="2709275"/>
          </a:xfrm>
          <a:prstGeom prst="ellipse">
            <a:avLst/>
          </a:prstGeom>
          <a:solidFill>
            <a:schemeClr val="accent5">
              <a:lumMod val="75000"/>
            </a:schemeClr>
          </a:solidFill>
          <a:ln w="174625" cmpd="thinThick">
            <a:solidFill>
              <a:srgbClr val="262626"/>
            </a:solidFill>
          </a:ln>
        </p:spPr>
        <p:txBody>
          <a:bodyPr spcFirstLastPara="1" vert="horz" lIns="91440" tIns="45720" rIns="91440" bIns="45720" rtlCol="0" anchor="ctr" anchorCtr="0">
            <a:normAutofit/>
          </a:bodyPr>
          <a:lstStyle/>
          <a:p>
            <a:pPr algn="ctr">
              <a:lnSpc>
                <a:spcPct val="90000"/>
              </a:lnSpc>
              <a:spcBef>
                <a:spcPct val="0"/>
              </a:spcBef>
              <a:spcAft>
                <a:spcPts val="600"/>
              </a:spcAft>
            </a:pPr>
            <a:r>
              <a:rPr lang="en-US" sz="2600" kern="1200">
                <a:solidFill>
                  <a:srgbClr val="FFFFFF"/>
                </a:solidFill>
                <a:latin typeface="+mj-lt"/>
                <a:ea typeface="+mj-ea"/>
                <a:cs typeface="+mj-cs"/>
                <a:sym typeface="Roboto Black"/>
              </a:rPr>
              <a:t>Our Process: The </a:t>
            </a:r>
            <a:r>
              <a:rPr lang="en-US" sz="2600" b="1" kern="1200">
                <a:solidFill>
                  <a:srgbClr val="FFFFFF"/>
                </a:solidFill>
                <a:latin typeface="+mj-lt"/>
                <a:ea typeface="+mj-ea"/>
                <a:cs typeface="+mj-cs"/>
                <a:sym typeface="Roboto Black"/>
              </a:rPr>
              <a:t>C</a:t>
            </a:r>
            <a:r>
              <a:rPr lang="en-MU" sz="2600" b="1" kern="1200">
                <a:solidFill>
                  <a:srgbClr val="FFFFFF"/>
                </a:solidFill>
                <a:latin typeface="+mj-lt"/>
                <a:ea typeface="+mj-ea"/>
                <a:cs typeface="+mj-cs"/>
                <a:sym typeface="Roboto Black"/>
              </a:rPr>
              <a:t>RISP</a:t>
            </a:r>
            <a:r>
              <a:rPr lang="en-US" sz="2600" b="1" kern="1200">
                <a:solidFill>
                  <a:srgbClr val="FFFFFF"/>
                </a:solidFill>
                <a:latin typeface="+mj-lt"/>
                <a:ea typeface="+mj-ea"/>
                <a:cs typeface="+mj-cs"/>
                <a:sym typeface="Roboto Black"/>
              </a:rPr>
              <a:t> </a:t>
            </a:r>
            <a:r>
              <a:rPr lang="en-US" sz="2600" kern="1200">
                <a:solidFill>
                  <a:srgbClr val="FFFFFF"/>
                </a:solidFill>
                <a:latin typeface="+mj-lt"/>
                <a:ea typeface="+mj-ea"/>
                <a:cs typeface="+mj-cs"/>
                <a:sym typeface="Roboto Black"/>
              </a:rPr>
              <a:t>Data Mining Framework</a:t>
            </a:r>
            <a:endParaRPr lang="en-US" sz="2600" kern="1200">
              <a:solidFill>
                <a:srgbClr val="FFFFFF"/>
              </a:solidFill>
              <a:latin typeface="+mj-lt"/>
              <a:ea typeface="+mj-ea"/>
              <a:cs typeface="+mj-cs"/>
            </a:endParaRPr>
          </a:p>
        </p:txBody>
      </p:sp>
      <p:sp>
        <p:nvSpPr>
          <p:cNvPr id="1476" name="Google Shape;1476;p67"/>
          <p:cNvSpPr txBox="1">
            <a:spLocks noGrp="1"/>
          </p:cNvSpPr>
          <p:nvPr>
            <p:ph type="sldNum" idx="12"/>
          </p:nvPr>
        </p:nvSpPr>
        <p:spPr>
          <a:xfrm>
            <a:off x="11310257" y="6356350"/>
            <a:ext cx="560009" cy="365125"/>
          </a:xfrm>
          <a:prstGeom prst="rect">
            <a:avLst/>
          </a:prstGeom>
        </p:spPr>
        <p:txBody>
          <a:bodyPr spcFirstLastPara="1" vert="horz" lIns="91440" tIns="45720" rIns="91440" bIns="45720" rtlCol="0" anchor="ctr" anchorCtr="0">
            <a:normAutofit/>
          </a:bodyPr>
          <a:lstStyle/>
          <a:p>
            <a:pPr algn="r">
              <a:spcAft>
                <a:spcPts val="600"/>
              </a:spcAft>
            </a:pPr>
            <a:fld id="{00000000-1234-1234-1234-123412341234}" type="slidenum">
              <a:rPr lang="en-US">
                <a:solidFill>
                  <a:srgbClr val="898989"/>
                </a:solidFill>
              </a:rPr>
              <a:pPr algn="r">
                <a:spcAft>
                  <a:spcPts val="600"/>
                </a:spcAft>
              </a:pPr>
              <a:t>2</a:t>
            </a:fld>
            <a:endParaRPr lang="en-US">
              <a:solidFill>
                <a:srgbClr val="898989"/>
              </a:solidFill>
            </a:endParaRPr>
          </a:p>
        </p:txBody>
      </p:sp>
      <p:pic>
        <p:nvPicPr>
          <p:cNvPr id="92" name="Picture 91" descr="A close up of a map&#10;&#10;Description automatically generated">
            <a:extLst>
              <a:ext uri="{FF2B5EF4-FFF2-40B4-BE49-F238E27FC236}">
                <a16:creationId xmlns:a16="http://schemas.microsoft.com/office/drawing/2014/main" id="{7D3F9AEE-75C7-4C40-8AF0-C3854CE4AB65}"/>
              </a:ext>
            </a:extLst>
          </p:cNvPr>
          <p:cNvPicPr>
            <a:picLocks noChangeAspect="1"/>
          </p:cNvPicPr>
          <p:nvPr/>
        </p:nvPicPr>
        <p:blipFill rotWithShape="1">
          <a:blip r:embed="rId3">
            <a:extLst>
              <a:ext uri="{28A0092B-C50C-407E-A947-70E740481C1C}">
                <a14:useLocalDpi xmlns:a14="http://schemas.microsoft.com/office/drawing/2010/main" val="0"/>
              </a:ext>
            </a:extLst>
          </a:blip>
          <a:srcRect l="2656" t="3149" r="3398" b="7522"/>
          <a:stretch/>
        </p:blipFill>
        <p:spPr>
          <a:xfrm>
            <a:off x="4305731" y="365908"/>
            <a:ext cx="6554180" cy="6126184"/>
          </a:xfrm>
          <a:prstGeom prst="flowChartConnector">
            <a:avLst/>
          </a:prstGeom>
        </p:spPr>
      </p:pic>
      <p:graphicFrame>
        <p:nvGraphicFramePr>
          <p:cNvPr id="11" name="Diagram 10">
            <a:extLst>
              <a:ext uri="{FF2B5EF4-FFF2-40B4-BE49-F238E27FC236}">
                <a16:creationId xmlns:a16="http://schemas.microsoft.com/office/drawing/2014/main" id="{D7F69708-9C05-4AED-A82E-7BAB1FF90FB4}"/>
              </a:ext>
            </a:extLst>
          </p:cNvPr>
          <p:cNvGraphicFramePr/>
          <p:nvPr>
            <p:extLst>
              <p:ext uri="{D42A27DB-BD31-4B8C-83A1-F6EECF244321}">
                <p14:modId xmlns:p14="http://schemas.microsoft.com/office/powerpoint/2010/main" val="2396464744"/>
              </p:ext>
            </p:extLst>
          </p:nvPr>
        </p:nvGraphicFramePr>
        <p:xfrm>
          <a:off x="2765778" y="516464"/>
          <a:ext cx="9426221" cy="58398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6972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B7790B7-B715-4FB9-AC9B-75BE22C1D1B3}"/>
              </a:ext>
            </a:extLst>
          </p:cNvPr>
          <p:cNvSpPr txBox="1"/>
          <p:nvPr/>
        </p:nvSpPr>
        <p:spPr>
          <a:xfrm>
            <a:off x="332336" y="1341486"/>
            <a:ext cx="2498678" cy="2831544"/>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The</a:t>
            </a:r>
            <a:r>
              <a:rPr lang="en-US" sz="1600">
                <a:cs typeface="Calibri"/>
              </a:rPr>
              <a:t> accuracy rate for training set remain 1 because the max depth is not limited. We could observe the gap is shrinking as the training example increases, suggesting there might be more improment from additional data.</a:t>
            </a:r>
            <a:endParaRPr lang="en-US">
              <a:cs typeface="Calibri"/>
            </a:endParaRPr>
          </a:p>
          <a:p>
            <a:endParaRPr lang="en-US" sz="1600">
              <a:cs typeface="Calibri"/>
            </a:endParaRPr>
          </a:p>
          <a:p>
            <a:endParaRPr lang="en-US">
              <a:cs typeface="Calibri"/>
            </a:endParaRPr>
          </a:p>
        </p:txBody>
      </p:sp>
      <p:graphicFrame>
        <p:nvGraphicFramePr>
          <p:cNvPr id="9" name="Diagram 8">
            <a:extLst>
              <a:ext uri="{FF2B5EF4-FFF2-40B4-BE49-F238E27FC236}">
                <a16:creationId xmlns:a16="http://schemas.microsoft.com/office/drawing/2014/main" id="{6EED0E41-CBEE-4058-970C-679623890FE4}"/>
              </a:ext>
            </a:extLst>
          </p:cNvPr>
          <p:cNvGraphicFramePr/>
          <p:nvPr/>
        </p:nvGraphicFramePr>
        <p:xfrm>
          <a:off x="1702767" y="6284007"/>
          <a:ext cx="8565189"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FD1DDED2-DDEF-43AD-ABC4-A6907A3F38B0}"/>
              </a:ext>
            </a:extLst>
          </p:cNvPr>
          <p:cNvSpPr txBox="1"/>
          <p:nvPr/>
        </p:nvSpPr>
        <p:spPr>
          <a:xfrm>
            <a:off x="4199452" y="4367321"/>
            <a:ext cx="2409303" cy="369332"/>
          </a:xfrm>
          <a:prstGeom prst="rect">
            <a:avLst/>
          </a:prstGeom>
          <a:solidFill>
            <a:schemeClr val="bg1">
              <a:lumMod val="95000"/>
            </a:schemeClr>
          </a:solidFill>
        </p:spPr>
        <p:txBody>
          <a:bodyPr wrap="square" rtlCol="0" anchor="t">
            <a:spAutoFit/>
          </a:bodyPr>
          <a:lstStyle/>
          <a:p>
            <a:pPr algn="ctr"/>
            <a:r>
              <a:rPr lang="en-US"/>
              <a:t>Learning Curve</a:t>
            </a:r>
          </a:p>
        </p:txBody>
      </p:sp>
      <p:sp>
        <p:nvSpPr>
          <p:cNvPr id="18" name="TextBox 17">
            <a:extLst>
              <a:ext uri="{FF2B5EF4-FFF2-40B4-BE49-F238E27FC236}">
                <a16:creationId xmlns:a16="http://schemas.microsoft.com/office/drawing/2014/main" id="{470796EA-1008-4EBD-A88B-E9E21F4918E3}"/>
              </a:ext>
            </a:extLst>
          </p:cNvPr>
          <p:cNvSpPr txBox="1"/>
          <p:nvPr/>
        </p:nvSpPr>
        <p:spPr>
          <a:xfrm>
            <a:off x="8724822" y="4366184"/>
            <a:ext cx="2409303" cy="369332"/>
          </a:xfrm>
          <a:prstGeom prst="rect">
            <a:avLst/>
          </a:prstGeom>
          <a:solidFill>
            <a:schemeClr val="bg1">
              <a:lumMod val="95000"/>
            </a:schemeClr>
          </a:solidFill>
        </p:spPr>
        <p:txBody>
          <a:bodyPr wrap="square" rtlCol="0" anchor="t">
            <a:spAutoFit/>
          </a:bodyPr>
          <a:lstStyle/>
          <a:p>
            <a:pPr algn="ctr"/>
            <a:r>
              <a:rPr lang="en-US"/>
              <a:t>Fitting Graph</a:t>
            </a:r>
          </a:p>
        </p:txBody>
      </p:sp>
      <p:sp>
        <p:nvSpPr>
          <p:cNvPr id="21" name="TextBox 20">
            <a:extLst>
              <a:ext uri="{FF2B5EF4-FFF2-40B4-BE49-F238E27FC236}">
                <a16:creationId xmlns:a16="http://schemas.microsoft.com/office/drawing/2014/main" id="{F26E1A0F-B555-4342-B17C-D8E1C1EFAD6B}"/>
              </a:ext>
            </a:extLst>
          </p:cNvPr>
          <p:cNvSpPr txBox="1"/>
          <p:nvPr/>
        </p:nvSpPr>
        <p:spPr>
          <a:xfrm>
            <a:off x="332586" y="693797"/>
            <a:ext cx="2488915" cy="646331"/>
          </a:xfrm>
          <a:prstGeom prst="rect">
            <a:avLst/>
          </a:prstGeom>
          <a:solidFill>
            <a:schemeClr val="accent1"/>
          </a:solidFill>
        </p:spPr>
        <p:txBody>
          <a:bodyPr wrap="square" rtlCol="0" anchor="t">
            <a:spAutoFit/>
          </a:bodyPr>
          <a:lstStyle/>
          <a:p>
            <a:pPr algn="ctr"/>
            <a:r>
              <a:rPr lang="en-US" dirty="0">
                <a:solidFill>
                  <a:schemeClr val="bg1"/>
                </a:solidFill>
                <a:cs typeface="Calibri"/>
              </a:rPr>
              <a:t>Generalization Performance</a:t>
            </a:r>
          </a:p>
        </p:txBody>
      </p:sp>
      <p:sp>
        <p:nvSpPr>
          <p:cNvPr id="20" name="TextBox 19">
            <a:extLst>
              <a:ext uri="{FF2B5EF4-FFF2-40B4-BE49-F238E27FC236}">
                <a16:creationId xmlns:a16="http://schemas.microsoft.com/office/drawing/2014/main" id="{B693DE55-6F50-497A-8A92-923B7CA01304}"/>
              </a:ext>
            </a:extLst>
          </p:cNvPr>
          <p:cNvSpPr txBox="1"/>
          <p:nvPr/>
        </p:nvSpPr>
        <p:spPr>
          <a:xfrm>
            <a:off x="328684" y="4172802"/>
            <a:ext cx="2498678" cy="2062103"/>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After reaching tree_depth 25, the model produces F1 score close to the optimized model, and we may consider stop adding depth in case the overfitting problem is worsen. </a:t>
            </a:r>
          </a:p>
        </p:txBody>
      </p:sp>
      <p:pic>
        <p:nvPicPr>
          <p:cNvPr id="44" name="Picture 44" descr="A close up of a map&#10;&#10;Description generated with high confidence">
            <a:extLst>
              <a:ext uri="{FF2B5EF4-FFF2-40B4-BE49-F238E27FC236}">
                <a16:creationId xmlns:a16="http://schemas.microsoft.com/office/drawing/2014/main" id="{781BB706-49EA-430E-8467-370D1B2720F2}"/>
              </a:ext>
            </a:extLst>
          </p:cNvPr>
          <p:cNvPicPr>
            <a:picLocks noChangeAspect="1"/>
          </p:cNvPicPr>
          <p:nvPr/>
        </p:nvPicPr>
        <p:blipFill>
          <a:blip r:embed="rId8"/>
          <a:stretch>
            <a:fillRect/>
          </a:stretch>
        </p:blipFill>
        <p:spPr>
          <a:xfrm>
            <a:off x="7715533" y="1558483"/>
            <a:ext cx="4500350" cy="2814122"/>
          </a:xfrm>
          <a:prstGeom prst="rect">
            <a:avLst/>
          </a:prstGeom>
        </p:spPr>
      </p:pic>
      <p:pic>
        <p:nvPicPr>
          <p:cNvPr id="46" name="Picture 46" descr="A close up of a map&#10;&#10;Description generated with high confidence">
            <a:extLst>
              <a:ext uri="{FF2B5EF4-FFF2-40B4-BE49-F238E27FC236}">
                <a16:creationId xmlns:a16="http://schemas.microsoft.com/office/drawing/2014/main" id="{BB1EC28B-F162-491C-91EB-037A8D4A309E}"/>
              </a:ext>
            </a:extLst>
          </p:cNvPr>
          <p:cNvPicPr>
            <a:picLocks noChangeAspect="1"/>
          </p:cNvPicPr>
          <p:nvPr/>
        </p:nvPicPr>
        <p:blipFill>
          <a:blip r:embed="rId9"/>
          <a:stretch>
            <a:fillRect/>
          </a:stretch>
        </p:blipFill>
        <p:spPr>
          <a:xfrm>
            <a:off x="3007056" y="1339737"/>
            <a:ext cx="4801737" cy="3046898"/>
          </a:xfrm>
          <a:prstGeom prst="rect">
            <a:avLst/>
          </a:prstGeom>
        </p:spPr>
      </p:pic>
      <p:sp>
        <p:nvSpPr>
          <p:cNvPr id="11" name="TextBox 10">
            <a:extLst>
              <a:ext uri="{FF2B5EF4-FFF2-40B4-BE49-F238E27FC236}">
                <a16:creationId xmlns:a16="http://schemas.microsoft.com/office/drawing/2014/main" id="{0B035ED7-1027-4CF1-BF49-2FDD2438108E}"/>
              </a:ext>
            </a:extLst>
          </p:cNvPr>
          <p:cNvSpPr txBox="1"/>
          <p:nvPr/>
        </p:nvSpPr>
        <p:spPr>
          <a:xfrm>
            <a:off x="281739" y="214655"/>
            <a:ext cx="9810528" cy="400110"/>
          </a:xfrm>
          <a:prstGeom prst="rect">
            <a:avLst/>
          </a:prstGeom>
          <a:noFill/>
        </p:spPr>
        <p:txBody>
          <a:bodyPr wrap="square" rtlCol="0">
            <a:spAutoFit/>
          </a:bodyPr>
          <a:lstStyle/>
          <a:p>
            <a:r>
              <a:rPr lang="en-MU" sz="2000" b="1"/>
              <a:t>A</a:t>
            </a:r>
            <a:r>
              <a:rPr lang="en-US" sz="2000" b="1"/>
              <a:t>p</a:t>
            </a:r>
            <a:r>
              <a:rPr lang="en-MU" sz="2000" b="1"/>
              <a:t>p</a:t>
            </a:r>
            <a:r>
              <a:rPr lang="en-US" sz="2000" b="1"/>
              <a:t>e</a:t>
            </a:r>
            <a:r>
              <a:rPr lang="en-MU" sz="2000" b="1"/>
              <a:t>n</a:t>
            </a:r>
            <a:r>
              <a:rPr lang="en-US" sz="2000" b="1"/>
              <a:t>d</a:t>
            </a:r>
            <a:r>
              <a:rPr lang="en-MU" sz="2000" b="1" err="1"/>
              <a:t>i</a:t>
            </a:r>
            <a:r>
              <a:rPr lang="en-US" sz="2000" b="1"/>
              <a:t>x</a:t>
            </a:r>
            <a:r>
              <a:rPr lang="en-MU" sz="2000" b="1"/>
              <a:t> 6: Model</a:t>
            </a:r>
            <a:r>
              <a:rPr lang="en-US" sz="2000" b="1" err="1"/>
              <a:t>i</a:t>
            </a:r>
            <a:r>
              <a:rPr lang="en-MU" sz="2000" b="1"/>
              <a:t>n</a:t>
            </a:r>
            <a:r>
              <a:rPr lang="en-US" sz="2000" b="1"/>
              <a:t>g</a:t>
            </a:r>
            <a:r>
              <a:rPr lang="en-MU" sz="2000" b="1"/>
              <a:t> </a:t>
            </a:r>
            <a:r>
              <a:rPr lang="en-MU" sz="2000" b="1" err="1"/>
              <a:t>Evalu</a:t>
            </a:r>
            <a:r>
              <a:rPr lang="en-US" sz="2000" b="1"/>
              <a:t>a</a:t>
            </a:r>
            <a:r>
              <a:rPr lang="en-MU" sz="2000" b="1" err="1"/>
              <a:t>tion</a:t>
            </a:r>
            <a:r>
              <a:rPr lang="en-MU" sz="2000" b="1"/>
              <a:t> – </a:t>
            </a:r>
            <a:r>
              <a:rPr lang="en-US" sz="2000" b="1"/>
              <a:t>L</a:t>
            </a:r>
            <a:r>
              <a:rPr lang="en-MU" sz="2000" b="1"/>
              <a:t>e</a:t>
            </a:r>
            <a:r>
              <a:rPr lang="en-US" sz="2000" b="1"/>
              <a:t>a</a:t>
            </a:r>
            <a:r>
              <a:rPr lang="en-MU" sz="2000" b="1"/>
              <a:t>r</a:t>
            </a:r>
            <a:r>
              <a:rPr lang="en-US" sz="2000" b="1"/>
              <a:t>n</a:t>
            </a:r>
            <a:r>
              <a:rPr lang="en-MU" sz="2000" b="1" err="1"/>
              <a:t>i</a:t>
            </a:r>
            <a:r>
              <a:rPr lang="en-US" sz="2000" b="1"/>
              <a:t>n</a:t>
            </a:r>
            <a:r>
              <a:rPr lang="en-MU" sz="2000" b="1"/>
              <a:t>g Curve </a:t>
            </a:r>
            <a:r>
              <a:rPr lang="en-US" sz="2000" b="1"/>
              <a:t>a</a:t>
            </a:r>
            <a:r>
              <a:rPr lang="en-MU" sz="2000" b="1" err="1"/>
              <a:t>nd</a:t>
            </a:r>
            <a:r>
              <a:rPr lang="en-MU" sz="2000" b="1"/>
              <a:t> Fitting Graph</a:t>
            </a:r>
            <a:endParaRPr lang="en-US" sz="2000" b="1"/>
          </a:p>
        </p:txBody>
      </p:sp>
    </p:spTree>
    <p:extLst>
      <p:ext uri="{BB962C8B-B14F-4D97-AF65-F5344CB8AC3E}">
        <p14:creationId xmlns:p14="http://schemas.microsoft.com/office/powerpoint/2010/main" val="3373576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40F9-DDB8-4042-AFFA-F955D055EFCC}"/>
              </a:ext>
            </a:extLst>
          </p:cNvPr>
          <p:cNvSpPr>
            <a:spLocks noGrp="1"/>
          </p:cNvSpPr>
          <p:nvPr>
            <p:ph type="title"/>
          </p:nvPr>
        </p:nvSpPr>
        <p:spPr>
          <a:xfrm>
            <a:off x="359248" y="0"/>
            <a:ext cx="11108697" cy="1092055"/>
          </a:xfrm>
        </p:spPr>
        <p:txBody>
          <a:bodyPr>
            <a:noAutofit/>
          </a:bodyPr>
          <a:lstStyle/>
          <a:p>
            <a:r>
              <a:rPr lang="en-US" sz="2400" b="1" dirty="0">
                <a:solidFill>
                  <a:srgbClr val="002960"/>
                </a:solidFill>
                <a:latin typeface="+mn-lt"/>
                <a:cs typeface="Arial" panose="020B0604020202020204" pitchFamily="34" charset="0"/>
              </a:rPr>
              <a:t>Business problem: How can we engage our customers based on their purchase intention to maximize profit?</a:t>
            </a:r>
          </a:p>
        </p:txBody>
      </p:sp>
      <p:sp>
        <p:nvSpPr>
          <p:cNvPr id="4" name="Rounded Rectangle 3">
            <a:extLst>
              <a:ext uri="{FF2B5EF4-FFF2-40B4-BE49-F238E27FC236}">
                <a16:creationId xmlns:a16="http://schemas.microsoft.com/office/drawing/2014/main" id="{EE758CBB-21D6-A94E-A074-6807CDD1A586}"/>
              </a:ext>
            </a:extLst>
          </p:cNvPr>
          <p:cNvSpPr/>
          <p:nvPr/>
        </p:nvSpPr>
        <p:spPr>
          <a:xfrm>
            <a:off x="365760" y="1171428"/>
            <a:ext cx="5486400" cy="653143"/>
          </a:xfrm>
          <a:prstGeom prst="rect">
            <a:avLst/>
          </a:prstGeom>
          <a:solidFill>
            <a:srgbClr val="19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The problem in e-commerce</a:t>
            </a:r>
          </a:p>
        </p:txBody>
      </p:sp>
      <p:sp>
        <p:nvSpPr>
          <p:cNvPr id="6" name="Rounded Rectangle 5">
            <a:extLst>
              <a:ext uri="{FF2B5EF4-FFF2-40B4-BE49-F238E27FC236}">
                <a16:creationId xmlns:a16="http://schemas.microsoft.com/office/drawing/2014/main" id="{E65BA50D-0DAE-3345-8F0B-7CCDC79584D7}"/>
              </a:ext>
            </a:extLst>
          </p:cNvPr>
          <p:cNvSpPr/>
          <p:nvPr/>
        </p:nvSpPr>
        <p:spPr>
          <a:xfrm>
            <a:off x="6339840" y="1171428"/>
            <a:ext cx="5486400" cy="653143"/>
          </a:xfrm>
          <a:prstGeom prst="rect">
            <a:avLst/>
          </a:prstGeom>
          <a:solidFill>
            <a:srgbClr val="107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Our solution</a:t>
            </a:r>
          </a:p>
        </p:txBody>
      </p:sp>
      <p:sp>
        <p:nvSpPr>
          <p:cNvPr id="7" name="Rounded Rectangle 6">
            <a:extLst>
              <a:ext uri="{FF2B5EF4-FFF2-40B4-BE49-F238E27FC236}">
                <a16:creationId xmlns:a16="http://schemas.microsoft.com/office/drawing/2014/main" id="{C1B576DD-A37A-8843-9A1E-25D14898E2CA}"/>
              </a:ext>
            </a:extLst>
          </p:cNvPr>
          <p:cNvSpPr/>
          <p:nvPr/>
        </p:nvSpPr>
        <p:spPr>
          <a:xfrm>
            <a:off x="6339840" y="1959445"/>
            <a:ext cx="5486400" cy="1125588"/>
          </a:xfrm>
          <a:prstGeom prst="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b="1" dirty="0">
                <a:solidFill>
                  <a:srgbClr val="107DC8"/>
                </a:solidFill>
                <a:latin typeface="Arial" panose="020B0604020202020204" pitchFamily="34" charset="0"/>
                <a:cs typeface="Arial" panose="020B0604020202020204" pitchFamily="34" charset="0"/>
              </a:rPr>
              <a:t>Predict customer intention</a:t>
            </a:r>
            <a:endParaRPr lang="en-US" b="1" dirty="0">
              <a:solidFill>
                <a:schemeClr val="tx1"/>
              </a:solidFill>
              <a:latin typeface="Arial" panose="020B0604020202020204" pitchFamily="34" charset="0"/>
              <a:cs typeface="Arial" panose="020B0604020202020204" pitchFamily="34" charset="0"/>
            </a:endParaRPr>
          </a:p>
          <a:p>
            <a:pPr marL="285750" lvl="1" indent="-285750">
              <a:spcAft>
                <a:spcPts val="600"/>
              </a:spcAft>
              <a:buFont typeface="Arial" panose="020B0604020202020204" pitchFamily="34" charset="0"/>
              <a:buChar char="•"/>
            </a:pPr>
            <a:r>
              <a:rPr lang="en-US" sz="1600" dirty="0">
                <a:solidFill>
                  <a:schemeClr val="tx1"/>
                </a:solidFill>
                <a:cs typeface="Arial" panose="020B0604020202020204" pitchFamily="34" charset="0"/>
              </a:rPr>
              <a:t>Predict if a customer is going to buy or not as soon as they visit the website and target them while they are still in the session as per their segment</a:t>
            </a:r>
          </a:p>
        </p:txBody>
      </p:sp>
      <p:sp>
        <p:nvSpPr>
          <p:cNvPr id="8" name="Rounded Rectangle 7">
            <a:extLst>
              <a:ext uri="{FF2B5EF4-FFF2-40B4-BE49-F238E27FC236}">
                <a16:creationId xmlns:a16="http://schemas.microsoft.com/office/drawing/2014/main" id="{BA4D513B-40C8-A147-AEBB-806FB888CF1E}"/>
              </a:ext>
            </a:extLst>
          </p:cNvPr>
          <p:cNvSpPr/>
          <p:nvPr/>
        </p:nvSpPr>
        <p:spPr>
          <a:xfrm>
            <a:off x="6339840" y="3317048"/>
            <a:ext cx="5486400" cy="2442521"/>
          </a:xfrm>
          <a:prstGeom prst="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b="1" dirty="0">
                <a:solidFill>
                  <a:srgbClr val="107DC8"/>
                </a:solidFill>
                <a:latin typeface="Arial" panose="020B0604020202020204" pitchFamily="34" charset="0"/>
                <a:cs typeface="Arial" panose="020B0604020202020204" pitchFamily="34" charset="0"/>
              </a:rPr>
              <a:t>Why target while still in session?</a:t>
            </a:r>
          </a:p>
          <a:p>
            <a:pPr marL="285750" indent="-285750">
              <a:spcAft>
                <a:spcPts val="600"/>
              </a:spcAft>
              <a:buFont typeface="Arial" panose="020B0604020202020204" pitchFamily="34" charset="0"/>
              <a:buChar char="•"/>
            </a:pPr>
            <a:r>
              <a:rPr lang="en-US" sz="1600" dirty="0">
                <a:solidFill>
                  <a:schemeClr val="tx1"/>
                </a:solidFill>
                <a:cs typeface="Arial" panose="020B0604020202020204" pitchFamily="34" charset="0"/>
              </a:rPr>
              <a:t>Companies tend to e-mail non-purchasing customers a few hours (or days) after they end their session with offers</a:t>
            </a:r>
          </a:p>
          <a:p>
            <a:pPr marL="285750" indent="-285750">
              <a:spcAft>
                <a:spcPts val="600"/>
              </a:spcAft>
              <a:buFont typeface="Arial" panose="020B0604020202020204" pitchFamily="34" charset="0"/>
              <a:buChar char="•"/>
            </a:pPr>
            <a:r>
              <a:rPr lang="en-US" sz="1600" dirty="0">
                <a:solidFill>
                  <a:schemeClr val="tx1"/>
                </a:solidFill>
                <a:cs typeface="Arial" panose="020B0604020202020204" pitchFamily="34" charset="0"/>
              </a:rPr>
              <a:t>A delay in messaging can cause customers to lose interest. Providing offers (almost) instantly, we can convert customers who did not originally intend to purchase</a:t>
            </a:r>
          </a:p>
        </p:txBody>
      </p:sp>
      <p:sp>
        <p:nvSpPr>
          <p:cNvPr id="11" name="Rounded Rectangle 10">
            <a:extLst>
              <a:ext uri="{FF2B5EF4-FFF2-40B4-BE49-F238E27FC236}">
                <a16:creationId xmlns:a16="http://schemas.microsoft.com/office/drawing/2014/main" id="{DEA71194-875E-3E4E-B2E8-C9834C69CC6C}"/>
              </a:ext>
            </a:extLst>
          </p:cNvPr>
          <p:cNvSpPr/>
          <p:nvPr/>
        </p:nvSpPr>
        <p:spPr>
          <a:xfrm>
            <a:off x="353324" y="1959444"/>
            <a:ext cx="5486400" cy="2036085"/>
          </a:xfrm>
          <a:prstGeom prst="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b="1" dirty="0">
                <a:solidFill>
                  <a:srgbClr val="19BEF0"/>
                </a:solidFill>
                <a:latin typeface="Arial" panose="020B0604020202020204" pitchFamily="34" charset="0"/>
                <a:cs typeface="Arial" panose="020B0604020202020204" pitchFamily="34" charset="0"/>
              </a:rPr>
              <a:t>Low Conversion Rate</a:t>
            </a:r>
          </a:p>
          <a:p>
            <a:pPr marL="285750" indent="-285750">
              <a:spcAft>
                <a:spcPts val="600"/>
              </a:spcAft>
              <a:buFont typeface="Arial" panose="020B0604020202020204" pitchFamily="34" charset="0"/>
              <a:buChar char="•"/>
            </a:pPr>
            <a:r>
              <a:rPr lang="en-US" sz="1600" dirty="0">
                <a:solidFill>
                  <a:schemeClr val="tx1"/>
                </a:solidFill>
                <a:cs typeface="Arial" panose="020B0604020202020204" pitchFamily="34" charset="0"/>
              </a:rPr>
              <a:t>E-commerce websites today tend to have a very low conversion rate of 5-15%</a:t>
            </a:r>
          </a:p>
          <a:p>
            <a:pPr marL="285750" indent="-285750">
              <a:spcAft>
                <a:spcPts val="600"/>
              </a:spcAft>
              <a:buFont typeface="Arial" panose="020B0604020202020204" pitchFamily="34" charset="0"/>
              <a:buChar char="•"/>
            </a:pPr>
            <a:r>
              <a:rPr lang="en-US" sz="1600" dirty="0">
                <a:solidFill>
                  <a:schemeClr val="tx1"/>
                </a:solidFill>
              </a:rPr>
              <a:t>Traffic is not usually a problem: More visitors search for different products without ever buying them</a:t>
            </a:r>
            <a:endParaRPr lang="en-US" sz="1600" dirty="0">
              <a:solidFill>
                <a:schemeClr val="tx1"/>
              </a:solidFill>
              <a:cs typeface="Arial" panose="020B0604020202020204" pitchFamily="34" charset="0"/>
            </a:endParaRPr>
          </a:p>
        </p:txBody>
      </p:sp>
      <p:sp>
        <p:nvSpPr>
          <p:cNvPr id="12" name="Rounded Rectangle 11">
            <a:extLst>
              <a:ext uri="{FF2B5EF4-FFF2-40B4-BE49-F238E27FC236}">
                <a16:creationId xmlns:a16="http://schemas.microsoft.com/office/drawing/2014/main" id="{8AD55816-AD9F-D647-B065-38FB0149B336}"/>
              </a:ext>
            </a:extLst>
          </p:cNvPr>
          <p:cNvSpPr/>
          <p:nvPr/>
        </p:nvSpPr>
        <p:spPr>
          <a:xfrm>
            <a:off x="353324" y="4311503"/>
            <a:ext cx="5486400" cy="1487980"/>
          </a:xfrm>
          <a:prstGeom prst="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b="1" dirty="0">
                <a:solidFill>
                  <a:srgbClr val="19BEF0"/>
                </a:solidFill>
                <a:latin typeface="Arial" panose="020B0604020202020204" pitchFamily="34" charset="0"/>
                <a:cs typeface="Arial" panose="020B0604020202020204" pitchFamily="34" charset="0"/>
              </a:rPr>
              <a:t>Customer Retention</a:t>
            </a:r>
          </a:p>
          <a:p>
            <a:pPr marL="285750" indent="-285750">
              <a:spcAft>
                <a:spcPts val="600"/>
              </a:spcAft>
              <a:buFont typeface="Arial" panose="020B0604020202020204" pitchFamily="34" charset="0"/>
              <a:buChar char="•"/>
            </a:pPr>
            <a:r>
              <a:rPr lang="en-US" sz="1600" dirty="0">
                <a:solidFill>
                  <a:schemeClr val="tx1"/>
                </a:solidFill>
                <a:cs typeface="Arial" panose="020B0604020202020204" pitchFamily="34" charset="0"/>
              </a:rPr>
              <a:t>With increasing online competition, customers tend to compare products across platforms and purchase those with a mix of low prices and high ratings</a:t>
            </a:r>
          </a:p>
        </p:txBody>
      </p:sp>
      <p:sp>
        <p:nvSpPr>
          <p:cNvPr id="15" name="Slide Number Placeholder 3">
            <a:extLst>
              <a:ext uri="{FF2B5EF4-FFF2-40B4-BE49-F238E27FC236}">
                <a16:creationId xmlns:a16="http://schemas.microsoft.com/office/drawing/2014/main" id="{C0E27F1F-5B77-4AED-B062-17A0CF59DD11}"/>
              </a:ext>
            </a:extLst>
          </p:cNvPr>
          <p:cNvSpPr txBox="1">
            <a:spLocks/>
          </p:cNvSpPr>
          <p:nvPr/>
        </p:nvSpPr>
        <p:spPr>
          <a:xfrm>
            <a:off x="10677236" y="6308209"/>
            <a:ext cx="1194404" cy="365125"/>
          </a:xfrm>
          <a:prstGeom prst="rect">
            <a:avLst/>
          </a:prstGeom>
        </p:spPr>
        <p:txBody>
          <a:bodyPr vert="horz" lIns="91440" tIns="45720" rIns="91440" bIns="45720" rtlCol="0" anchor="ctr"/>
          <a:lstStyle>
            <a:defPPr>
              <a:defRPr lang="en-US"/>
            </a:defPPr>
            <a:lvl1pPr marL="0" algn="r" defTabSz="914400" rtl="0" eaLnBrk="1" latinLnBrk="0" hangingPunct="1">
              <a:defRPr sz="2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50D4548-8515-6A40-8924-C3D8654E7A7F}" type="slidenum">
              <a:rPr lang="en-US" sz="1600" smtClean="0">
                <a:solidFill>
                  <a:srgbClr val="002960"/>
                </a:solidFill>
                <a:latin typeface="Arial" panose="020B0604020202020204" pitchFamily="34" charset="0"/>
                <a:cs typeface="Arial" panose="020B0604020202020204" pitchFamily="34" charset="0"/>
              </a:rPr>
              <a:pPr/>
              <a:t>3</a:t>
            </a:fld>
            <a:endParaRPr lang="en-US" sz="1600">
              <a:solidFill>
                <a:srgbClr val="002960"/>
              </a:solidFill>
              <a:latin typeface="Arial" panose="020B0604020202020204" pitchFamily="34" charset="0"/>
              <a:cs typeface="Arial" panose="020B0604020202020204" pitchFamily="34" charset="0"/>
            </a:endParaRPr>
          </a:p>
        </p:txBody>
      </p:sp>
      <p:graphicFrame>
        <p:nvGraphicFramePr>
          <p:cNvPr id="13" name="Diagram 12">
            <a:extLst>
              <a:ext uri="{FF2B5EF4-FFF2-40B4-BE49-F238E27FC236}">
                <a16:creationId xmlns:a16="http://schemas.microsoft.com/office/drawing/2014/main" id="{ED7E4627-BEEF-4E10-93B1-5D63353EF325}"/>
              </a:ext>
            </a:extLst>
          </p:cNvPr>
          <p:cNvGraphicFramePr/>
          <p:nvPr>
            <p:extLst>
              <p:ext uri="{D42A27DB-BD31-4B8C-83A1-F6EECF244321}">
                <p14:modId xmlns:p14="http://schemas.microsoft.com/office/powerpoint/2010/main" val="4011646938"/>
              </p:ext>
            </p:extLst>
          </p:nvPr>
        </p:nvGraphicFramePr>
        <p:xfrm>
          <a:off x="1514764" y="6404460"/>
          <a:ext cx="8565189"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0653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25"/>
        <p:cNvGrpSpPr/>
        <p:nvPr/>
      </p:nvGrpSpPr>
      <p:grpSpPr>
        <a:xfrm>
          <a:off x="0" y="0"/>
          <a:ext cx="0" cy="0"/>
          <a:chOff x="0" y="0"/>
          <a:chExt cx="0" cy="0"/>
        </a:xfrm>
      </p:grpSpPr>
      <p:cxnSp>
        <p:nvCxnSpPr>
          <p:cNvPr id="2528" name="Google Shape;2528;p87"/>
          <p:cNvCxnSpPr/>
          <p:nvPr/>
        </p:nvCxnSpPr>
        <p:spPr>
          <a:xfrm>
            <a:off x="8742817" y="780562"/>
            <a:ext cx="0" cy="2722440"/>
          </a:xfrm>
          <a:prstGeom prst="straightConnector1">
            <a:avLst/>
          </a:prstGeom>
          <a:noFill/>
          <a:ln w="12700" cap="flat" cmpd="sng">
            <a:solidFill>
              <a:srgbClr val="D8D8D8"/>
            </a:solidFill>
            <a:prstDash val="solid"/>
            <a:round/>
            <a:headEnd type="none" w="sm" len="sm"/>
            <a:tailEnd type="none" w="sm" len="sm"/>
          </a:ln>
        </p:spPr>
      </p:cxnSp>
      <p:sp>
        <p:nvSpPr>
          <p:cNvPr id="2529" name="Google Shape;2529;p87"/>
          <p:cNvSpPr txBox="1"/>
          <p:nvPr/>
        </p:nvSpPr>
        <p:spPr>
          <a:xfrm>
            <a:off x="4962676" y="1170467"/>
            <a:ext cx="2466668" cy="569315"/>
          </a:xfrm>
          <a:prstGeom prst="rect">
            <a:avLst/>
          </a:prstGeom>
          <a:noFill/>
          <a:ln>
            <a:noFill/>
          </a:ln>
        </p:spPr>
        <p:txBody>
          <a:bodyPr spcFirstLastPara="1" wrap="square" lIns="0" tIns="60955" rIns="0" bIns="0" anchor="t" anchorCtr="0">
            <a:noAutofit/>
          </a:bodyPr>
          <a:lstStyle/>
          <a:p>
            <a:r>
              <a:rPr lang="en-MU" sz="3299" b="1">
                <a:solidFill>
                  <a:schemeClr val="accent1"/>
                </a:solidFill>
                <a:latin typeface="Roboto"/>
                <a:ea typeface="Roboto"/>
                <a:cs typeface="Roboto"/>
                <a:sym typeface="Roboto"/>
              </a:rPr>
              <a:t>Barbara</a:t>
            </a:r>
            <a:endParaRPr sz="3299" b="1">
              <a:solidFill>
                <a:schemeClr val="accent1"/>
              </a:solidFill>
              <a:latin typeface="Roboto"/>
              <a:ea typeface="Roboto"/>
              <a:cs typeface="Roboto"/>
              <a:sym typeface="Roboto"/>
            </a:endParaRPr>
          </a:p>
        </p:txBody>
      </p:sp>
      <p:sp>
        <p:nvSpPr>
          <p:cNvPr id="2530" name="Google Shape;2530;p87"/>
          <p:cNvSpPr txBox="1"/>
          <p:nvPr/>
        </p:nvSpPr>
        <p:spPr>
          <a:xfrm>
            <a:off x="4896590" y="2186737"/>
            <a:ext cx="3424013" cy="1341023"/>
          </a:xfrm>
          <a:prstGeom prst="rect">
            <a:avLst/>
          </a:prstGeom>
          <a:noFill/>
          <a:ln>
            <a:noFill/>
          </a:ln>
        </p:spPr>
        <p:txBody>
          <a:bodyPr spcFirstLastPara="1" wrap="square" lIns="0" tIns="60955" rIns="0" bIns="0" anchor="t" anchorCtr="0">
            <a:noAutofit/>
          </a:bodyPr>
          <a:lstStyle/>
          <a:p>
            <a:pPr marL="171450" indent="-171450">
              <a:buFont typeface="Arial" panose="020B0604020202020204" pitchFamily="34" charset="0"/>
              <a:buChar char="•"/>
            </a:pPr>
            <a:r>
              <a:rPr lang="en-US" sz="1200" dirty="0">
                <a:solidFill>
                  <a:schemeClr val="dk1"/>
                </a:solidFill>
                <a:latin typeface="Roboto Light"/>
                <a:ea typeface="Roboto Light"/>
                <a:cs typeface="Roboto Light"/>
                <a:sym typeface="Roboto Light"/>
              </a:rPr>
              <a:t>R</a:t>
            </a:r>
            <a:r>
              <a:rPr lang="en-MU" sz="1200" dirty="0">
                <a:solidFill>
                  <a:schemeClr val="dk1"/>
                </a:solidFill>
                <a:latin typeface="Roboto Light"/>
                <a:ea typeface="Roboto Light"/>
                <a:cs typeface="Roboto Light"/>
                <a:sym typeface="Roboto Light"/>
              </a:rPr>
              <a:t>outinely check</a:t>
            </a:r>
            <a:r>
              <a:rPr lang="en-US" sz="1200" dirty="0">
                <a:solidFill>
                  <a:schemeClr val="dk1"/>
                </a:solidFill>
                <a:latin typeface="Roboto Light"/>
                <a:ea typeface="Roboto Light"/>
                <a:cs typeface="Roboto Light"/>
                <a:sym typeface="Roboto Light"/>
              </a:rPr>
              <a:t>s</a:t>
            </a:r>
            <a:r>
              <a:rPr lang="en-MU" sz="1200" dirty="0">
                <a:solidFill>
                  <a:schemeClr val="dk1"/>
                </a:solidFill>
                <a:latin typeface="Roboto Light"/>
                <a:ea typeface="Roboto Light"/>
                <a:cs typeface="Roboto Light"/>
                <a:sym typeface="Roboto Light"/>
              </a:rPr>
              <a:t> favorite shopping sites </a:t>
            </a:r>
            <a:r>
              <a:rPr lang="en-US" sz="1200" dirty="0">
                <a:solidFill>
                  <a:schemeClr val="dk1"/>
                </a:solidFill>
                <a:latin typeface="Roboto Light"/>
                <a:ea typeface="Roboto Light"/>
                <a:cs typeface="Roboto Light"/>
                <a:sym typeface="Roboto Light"/>
              </a:rPr>
              <a:t>with a plan to purchase </a:t>
            </a:r>
          </a:p>
          <a:p>
            <a:pPr marL="171450" indent="-171450">
              <a:buFont typeface="Arial" panose="020B0604020202020204" pitchFamily="34" charset="0"/>
              <a:buChar char="•"/>
            </a:pPr>
            <a:r>
              <a:rPr lang="en-US" sz="1200" dirty="0">
                <a:solidFill>
                  <a:schemeClr val="dk1"/>
                </a:solidFill>
                <a:latin typeface="Roboto Light"/>
                <a:ea typeface="Roboto Light"/>
                <a:cs typeface="Roboto Light"/>
                <a:sym typeface="Roboto Light"/>
              </a:rPr>
              <a:t>May or may not have a specific product in mind</a:t>
            </a:r>
          </a:p>
          <a:p>
            <a:pPr marL="171450" indent="-171450">
              <a:buFont typeface="Arial" panose="020B0604020202020204" pitchFamily="34" charset="0"/>
              <a:buChar char="•"/>
            </a:pPr>
            <a:endParaRPr lang="en-US" sz="1200" dirty="0">
              <a:solidFill>
                <a:schemeClr val="dk1"/>
              </a:solidFill>
              <a:latin typeface="Roboto Light"/>
              <a:ea typeface="Roboto Light"/>
              <a:cs typeface="Roboto Light"/>
              <a:sym typeface="Roboto Light"/>
            </a:endParaRPr>
          </a:p>
        </p:txBody>
      </p:sp>
      <p:sp>
        <p:nvSpPr>
          <p:cNvPr id="2531" name="Google Shape;2531;p87"/>
          <p:cNvSpPr txBox="1"/>
          <p:nvPr/>
        </p:nvSpPr>
        <p:spPr>
          <a:xfrm>
            <a:off x="4969519" y="1815167"/>
            <a:ext cx="3291839" cy="287221"/>
          </a:xfrm>
          <a:prstGeom prst="rect">
            <a:avLst/>
          </a:prstGeom>
          <a:noFill/>
          <a:ln>
            <a:noFill/>
          </a:ln>
        </p:spPr>
        <p:txBody>
          <a:bodyPr spcFirstLastPara="1" wrap="square" lIns="0" tIns="60955" rIns="0" bIns="0" anchor="t" anchorCtr="0">
            <a:noAutofit/>
          </a:bodyPr>
          <a:lstStyle/>
          <a:p>
            <a:r>
              <a:rPr lang="en-US" sz="1450" b="1">
                <a:solidFill>
                  <a:schemeClr val="dk1"/>
                </a:solidFill>
                <a:latin typeface="Roboto Light"/>
                <a:ea typeface="Roboto Light"/>
                <a:sym typeface="Roboto Light"/>
              </a:rPr>
              <a:t>Can be casual or frequent shopper</a:t>
            </a:r>
            <a:endParaRPr sz="900"/>
          </a:p>
        </p:txBody>
      </p:sp>
      <p:sp>
        <p:nvSpPr>
          <p:cNvPr id="2532" name="Google Shape;2532;p87"/>
          <p:cNvSpPr/>
          <p:nvPr/>
        </p:nvSpPr>
        <p:spPr>
          <a:xfrm>
            <a:off x="9018400" y="1350124"/>
            <a:ext cx="2787731" cy="195185"/>
          </a:xfrm>
          <a:prstGeom prst="rect">
            <a:avLst/>
          </a:prstGeom>
          <a:solidFill>
            <a:srgbClr val="D8D8D8"/>
          </a:solidFill>
          <a:ln>
            <a:noFill/>
          </a:ln>
        </p:spPr>
        <p:txBody>
          <a:bodyPr spcFirstLastPara="1" wrap="square" lIns="121909" tIns="60955" rIns="121909" bIns="60955" anchor="ctr" anchorCtr="0">
            <a:noAutofit/>
          </a:bodyPr>
          <a:lstStyle/>
          <a:p>
            <a:pPr algn="ctr"/>
            <a:endParaRPr sz="2150">
              <a:solidFill>
                <a:schemeClr val="lt1"/>
              </a:solidFill>
              <a:latin typeface="Helvetica Neue"/>
              <a:ea typeface="Helvetica Neue"/>
              <a:cs typeface="Helvetica Neue"/>
              <a:sym typeface="Helvetica Neue"/>
            </a:endParaRPr>
          </a:p>
        </p:txBody>
      </p:sp>
      <p:sp>
        <p:nvSpPr>
          <p:cNvPr id="2533" name="Google Shape;2533;p87"/>
          <p:cNvSpPr/>
          <p:nvPr/>
        </p:nvSpPr>
        <p:spPr>
          <a:xfrm>
            <a:off x="9018400" y="1991552"/>
            <a:ext cx="2787731" cy="195185"/>
          </a:xfrm>
          <a:prstGeom prst="rect">
            <a:avLst/>
          </a:prstGeom>
          <a:solidFill>
            <a:srgbClr val="D8D8D8"/>
          </a:solidFill>
          <a:ln>
            <a:noFill/>
          </a:ln>
        </p:spPr>
        <p:txBody>
          <a:bodyPr spcFirstLastPara="1" wrap="square" lIns="121909" tIns="60955" rIns="121909" bIns="60955" anchor="ctr" anchorCtr="0">
            <a:noAutofit/>
          </a:bodyPr>
          <a:lstStyle/>
          <a:p>
            <a:pPr algn="ctr"/>
            <a:endParaRPr sz="2150">
              <a:solidFill>
                <a:schemeClr val="lt1"/>
              </a:solidFill>
              <a:latin typeface="Helvetica Neue"/>
              <a:ea typeface="Helvetica Neue"/>
              <a:cs typeface="Helvetica Neue"/>
              <a:sym typeface="Helvetica Neue"/>
            </a:endParaRPr>
          </a:p>
        </p:txBody>
      </p:sp>
      <p:sp>
        <p:nvSpPr>
          <p:cNvPr id="2534" name="Google Shape;2534;p87"/>
          <p:cNvSpPr/>
          <p:nvPr/>
        </p:nvSpPr>
        <p:spPr>
          <a:xfrm>
            <a:off x="9018400" y="2654773"/>
            <a:ext cx="2787731" cy="195185"/>
          </a:xfrm>
          <a:prstGeom prst="rect">
            <a:avLst/>
          </a:prstGeom>
          <a:solidFill>
            <a:srgbClr val="D8D8D8"/>
          </a:solidFill>
          <a:ln>
            <a:noFill/>
          </a:ln>
        </p:spPr>
        <p:txBody>
          <a:bodyPr spcFirstLastPara="1" wrap="square" lIns="121909" tIns="60955" rIns="121909" bIns="60955" anchor="ctr" anchorCtr="0">
            <a:noAutofit/>
          </a:bodyPr>
          <a:lstStyle/>
          <a:p>
            <a:pPr algn="ctr"/>
            <a:endParaRPr sz="2150">
              <a:solidFill>
                <a:schemeClr val="lt1"/>
              </a:solidFill>
              <a:latin typeface="Helvetica Neue"/>
              <a:ea typeface="Helvetica Neue"/>
              <a:cs typeface="Helvetica Neue"/>
              <a:sym typeface="Helvetica Neue"/>
            </a:endParaRPr>
          </a:p>
        </p:txBody>
      </p:sp>
      <p:sp>
        <p:nvSpPr>
          <p:cNvPr id="2535" name="Google Shape;2535;p87"/>
          <p:cNvSpPr/>
          <p:nvPr/>
        </p:nvSpPr>
        <p:spPr>
          <a:xfrm>
            <a:off x="9018401" y="1353068"/>
            <a:ext cx="1956816" cy="184817"/>
          </a:xfrm>
          <a:prstGeom prst="rect">
            <a:avLst/>
          </a:prstGeom>
          <a:solidFill>
            <a:schemeClr val="accent2"/>
          </a:solidFill>
          <a:ln>
            <a:noFill/>
          </a:ln>
        </p:spPr>
        <p:txBody>
          <a:bodyPr spcFirstLastPara="1" wrap="square" lIns="121909" tIns="60955" rIns="121909" bIns="60955" anchor="ctr" anchorCtr="0">
            <a:noAutofit/>
          </a:bodyPr>
          <a:lstStyle/>
          <a:p>
            <a:pPr algn="ctr"/>
            <a:endParaRPr sz="2150">
              <a:solidFill>
                <a:schemeClr val="lt1"/>
              </a:solidFill>
              <a:latin typeface="Helvetica Neue"/>
              <a:ea typeface="Helvetica Neue"/>
              <a:cs typeface="Helvetica Neue"/>
              <a:sym typeface="Helvetica Neue"/>
            </a:endParaRPr>
          </a:p>
        </p:txBody>
      </p:sp>
      <p:sp>
        <p:nvSpPr>
          <p:cNvPr id="2536" name="Google Shape;2536;p87"/>
          <p:cNvSpPr/>
          <p:nvPr/>
        </p:nvSpPr>
        <p:spPr>
          <a:xfrm>
            <a:off x="9023250" y="1990824"/>
            <a:ext cx="1956816" cy="195914"/>
          </a:xfrm>
          <a:prstGeom prst="rect">
            <a:avLst/>
          </a:prstGeom>
          <a:solidFill>
            <a:schemeClr val="accent3"/>
          </a:solidFill>
          <a:ln>
            <a:noFill/>
          </a:ln>
        </p:spPr>
        <p:txBody>
          <a:bodyPr spcFirstLastPara="1" wrap="square" lIns="121909" tIns="60955" rIns="121909" bIns="60955" anchor="ctr" anchorCtr="0">
            <a:noAutofit/>
          </a:bodyPr>
          <a:lstStyle/>
          <a:p>
            <a:pPr algn="ctr"/>
            <a:endParaRPr sz="2150">
              <a:solidFill>
                <a:schemeClr val="lt1"/>
              </a:solidFill>
              <a:latin typeface="Helvetica Neue"/>
              <a:ea typeface="Helvetica Neue"/>
              <a:cs typeface="Helvetica Neue"/>
              <a:sym typeface="Helvetica Neue"/>
            </a:endParaRPr>
          </a:p>
        </p:txBody>
      </p:sp>
      <p:sp>
        <p:nvSpPr>
          <p:cNvPr id="2537" name="Google Shape;2537;p87"/>
          <p:cNvSpPr/>
          <p:nvPr/>
        </p:nvSpPr>
        <p:spPr>
          <a:xfrm>
            <a:off x="9023576" y="2654773"/>
            <a:ext cx="1953132" cy="195185"/>
          </a:xfrm>
          <a:prstGeom prst="rect">
            <a:avLst/>
          </a:prstGeom>
          <a:solidFill>
            <a:schemeClr val="accent4"/>
          </a:solidFill>
          <a:ln>
            <a:noFill/>
          </a:ln>
        </p:spPr>
        <p:txBody>
          <a:bodyPr spcFirstLastPara="1" wrap="square" lIns="121909" tIns="60955" rIns="121909" bIns="60955" anchor="ctr" anchorCtr="0">
            <a:noAutofit/>
          </a:bodyPr>
          <a:lstStyle/>
          <a:p>
            <a:pPr algn="ctr"/>
            <a:endParaRPr sz="2150">
              <a:solidFill>
                <a:schemeClr val="lt1"/>
              </a:solidFill>
              <a:latin typeface="Helvetica Neue"/>
              <a:ea typeface="Helvetica Neue"/>
              <a:cs typeface="Helvetica Neue"/>
              <a:sym typeface="Helvetica Neue"/>
            </a:endParaRPr>
          </a:p>
        </p:txBody>
      </p:sp>
      <p:sp>
        <p:nvSpPr>
          <p:cNvPr id="2538" name="Google Shape;2538;p87"/>
          <p:cNvSpPr txBox="1"/>
          <p:nvPr/>
        </p:nvSpPr>
        <p:spPr>
          <a:xfrm>
            <a:off x="9018404" y="610480"/>
            <a:ext cx="2466667" cy="389800"/>
          </a:xfrm>
          <a:prstGeom prst="rect">
            <a:avLst/>
          </a:prstGeom>
          <a:noFill/>
          <a:ln>
            <a:noFill/>
          </a:ln>
        </p:spPr>
        <p:txBody>
          <a:bodyPr spcFirstLastPara="1" wrap="square" lIns="0" tIns="60955" rIns="0" bIns="0" anchor="t" anchorCtr="0">
            <a:noAutofit/>
          </a:bodyPr>
          <a:lstStyle/>
          <a:p>
            <a:r>
              <a:rPr lang="en-MU" sz="1600">
                <a:solidFill>
                  <a:schemeClr val="dk1"/>
                </a:solidFill>
                <a:latin typeface="Roboto Light"/>
                <a:ea typeface="Roboto Light"/>
                <a:sym typeface="Roboto Light"/>
              </a:rPr>
              <a:t>Marketing Strategy</a:t>
            </a:r>
            <a:endParaRPr sz="1600"/>
          </a:p>
        </p:txBody>
      </p:sp>
      <p:sp>
        <p:nvSpPr>
          <p:cNvPr id="2539" name="Google Shape;2539;p87"/>
          <p:cNvSpPr txBox="1"/>
          <p:nvPr/>
        </p:nvSpPr>
        <p:spPr>
          <a:xfrm>
            <a:off x="9018405" y="1045980"/>
            <a:ext cx="1175012" cy="276962"/>
          </a:xfrm>
          <a:prstGeom prst="rect">
            <a:avLst/>
          </a:prstGeom>
          <a:noFill/>
          <a:ln>
            <a:noFill/>
          </a:ln>
        </p:spPr>
        <p:txBody>
          <a:bodyPr spcFirstLastPara="1" wrap="square" lIns="0" tIns="60955" rIns="0" bIns="0" anchor="t" anchorCtr="0">
            <a:noAutofit/>
          </a:bodyPr>
          <a:lstStyle/>
          <a:p>
            <a:r>
              <a:rPr lang="en-MU" sz="1400" b="1">
                <a:solidFill>
                  <a:schemeClr val="dk1"/>
                </a:solidFill>
                <a:latin typeface="Roboto Light"/>
                <a:ea typeface="Roboto Light"/>
                <a:cs typeface="Roboto Light"/>
                <a:sym typeface="Roboto Light"/>
              </a:rPr>
              <a:t>Upselling</a:t>
            </a:r>
            <a:endParaRPr sz="900"/>
          </a:p>
        </p:txBody>
      </p:sp>
      <p:sp>
        <p:nvSpPr>
          <p:cNvPr id="2540" name="Google Shape;2540;p87"/>
          <p:cNvSpPr txBox="1"/>
          <p:nvPr/>
        </p:nvSpPr>
        <p:spPr>
          <a:xfrm>
            <a:off x="9018405" y="1704331"/>
            <a:ext cx="1301234" cy="276962"/>
          </a:xfrm>
          <a:prstGeom prst="rect">
            <a:avLst/>
          </a:prstGeom>
          <a:noFill/>
          <a:ln>
            <a:noFill/>
          </a:ln>
        </p:spPr>
        <p:txBody>
          <a:bodyPr spcFirstLastPara="1" wrap="square" lIns="0" tIns="60955" rIns="0" bIns="0" anchor="t" anchorCtr="0">
            <a:noAutofit/>
          </a:bodyPr>
          <a:lstStyle/>
          <a:p>
            <a:r>
              <a:rPr lang="en-MU" sz="1400" b="1">
                <a:solidFill>
                  <a:schemeClr val="dk1"/>
                </a:solidFill>
                <a:latin typeface="Roboto Light"/>
                <a:ea typeface="Roboto Light"/>
                <a:sym typeface="Roboto Light"/>
              </a:rPr>
              <a:t>Cross-Selling</a:t>
            </a:r>
            <a:endParaRPr sz="900"/>
          </a:p>
        </p:txBody>
      </p:sp>
      <p:sp>
        <p:nvSpPr>
          <p:cNvPr id="2541" name="Google Shape;2541;p87"/>
          <p:cNvSpPr txBox="1"/>
          <p:nvPr/>
        </p:nvSpPr>
        <p:spPr>
          <a:xfrm>
            <a:off x="9018405" y="2366933"/>
            <a:ext cx="1175012" cy="276962"/>
          </a:xfrm>
          <a:prstGeom prst="rect">
            <a:avLst/>
          </a:prstGeom>
          <a:noFill/>
          <a:ln>
            <a:noFill/>
          </a:ln>
        </p:spPr>
        <p:txBody>
          <a:bodyPr spcFirstLastPara="1" wrap="square" lIns="0" tIns="60955" rIns="0" bIns="0" anchor="t" anchorCtr="0">
            <a:noAutofit/>
          </a:bodyPr>
          <a:lstStyle/>
          <a:p>
            <a:r>
              <a:rPr lang="en-MU" sz="1400" b="1">
                <a:solidFill>
                  <a:schemeClr val="dk1"/>
                </a:solidFill>
                <a:latin typeface="Roboto Light"/>
                <a:ea typeface="Roboto Light"/>
                <a:sym typeface="Roboto Light"/>
              </a:rPr>
              <a:t>AOV Increase</a:t>
            </a:r>
            <a:endParaRPr sz="900"/>
          </a:p>
        </p:txBody>
      </p:sp>
      <p:sp>
        <p:nvSpPr>
          <p:cNvPr id="2542" name="Google Shape;2542;p87"/>
          <p:cNvSpPr txBox="1"/>
          <p:nvPr/>
        </p:nvSpPr>
        <p:spPr>
          <a:xfrm>
            <a:off x="9018404" y="2984655"/>
            <a:ext cx="2944989" cy="435235"/>
          </a:xfrm>
          <a:prstGeom prst="rect">
            <a:avLst/>
          </a:prstGeom>
          <a:noFill/>
          <a:ln>
            <a:noFill/>
          </a:ln>
        </p:spPr>
        <p:txBody>
          <a:bodyPr spcFirstLastPara="1" wrap="square" lIns="0" tIns="60955" rIns="0" bIns="0" anchor="t" anchorCtr="0">
            <a:noAutofit/>
          </a:bodyPr>
          <a:lstStyle/>
          <a:p>
            <a:r>
              <a:rPr lang="en-MU" sz="1400" b="1">
                <a:solidFill>
                  <a:schemeClr val="dk1"/>
                </a:solidFill>
                <a:latin typeface="Roboto Light"/>
                <a:ea typeface="Roboto Light"/>
                <a:sym typeface="Roboto Light"/>
              </a:rPr>
              <a:t>Goal: We want to encourage this segment to purchase more!</a:t>
            </a:r>
            <a:endParaRPr lang="en-US" sz="900">
              <a:solidFill>
                <a:schemeClr val="dk1"/>
              </a:solidFill>
            </a:endParaRPr>
          </a:p>
        </p:txBody>
      </p:sp>
      <p:cxnSp>
        <p:nvCxnSpPr>
          <p:cNvPr id="2559" name="Google Shape;2559;p87"/>
          <p:cNvCxnSpPr/>
          <p:nvPr/>
        </p:nvCxnSpPr>
        <p:spPr>
          <a:xfrm>
            <a:off x="4705267" y="800799"/>
            <a:ext cx="0" cy="2821378"/>
          </a:xfrm>
          <a:prstGeom prst="straightConnector1">
            <a:avLst/>
          </a:prstGeom>
          <a:noFill/>
          <a:ln w="12700" cap="flat" cmpd="sng">
            <a:solidFill>
              <a:srgbClr val="D8D8D8"/>
            </a:solidFill>
            <a:prstDash val="solid"/>
            <a:round/>
            <a:headEnd type="none" w="sm" len="sm"/>
            <a:tailEnd type="none" w="sm" len="sm"/>
          </a:ln>
        </p:spPr>
      </p:cxnSp>
      <p:sp>
        <p:nvSpPr>
          <p:cNvPr id="2560" name="Google Shape;2560;p87"/>
          <p:cNvSpPr txBox="1"/>
          <p:nvPr/>
        </p:nvSpPr>
        <p:spPr>
          <a:xfrm>
            <a:off x="138079" y="1923766"/>
            <a:ext cx="1717513" cy="1009077"/>
          </a:xfrm>
          <a:prstGeom prst="rect">
            <a:avLst/>
          </a:prstGeom>
          <a:noFill/>
          <a:ln>
            <a:noFill/>
          </a:ln>
        </p:spPr>
        <p:txBody>
          <a:bodyPr spcFirstLastPara="1" wrap="square" lIns="45707" tIns="22847" rIns="45707" bIns="22847" anchor="t" anchorCtr="0">
            <a:noAutofit/>
          </a:bodyPr>
          <a:lstStyle/>
          <a:p>
            <a:pPr algn="ctr"/>
            <a:r>
              <a:rPr lang="en-MU" sz="2699">
                <a:solidFill>
                  <a:schemeClr val="dk2"/>
                </a:solidFill>
                <a:latin typeface="Roboto Black"/>
                <a:ea typeface="Roboto Black"/>
                <a:sym typeface="Roboto Black"/>
              </a:rPr>
              <a:t>Intention</a:t>
            </a:r>
          </a:p>
          <a:p>
            <a:pPr algn="ctr"/>
            <a:r>
              <a:rPr lang="en-MU" sz="2699">
                <a:solidFill>
                  <a:schemeClr val="dk2"/>
                </a:solidFill>
                <a:latin typeface="Roboto Black"/>
                <a:ea typeface="Roboto Black"/>
                <a:sym typeface="Roboto Black"/>
              </a:rPr>
              <a:t>Buy </a:t>
            </a:r>
            <a:endParaRPr sz="900"/>
          </a:p>
        </p:txBody>
      </p:sp>
      <p:sp>
        <p:nvSpPr>
          <p:cNvPr id="2562" name="Google Shape;2562;p87"/>
          <p:cNvSpPr/>
          <p:nvPr/>
        </p:nvSpPr>
        <p:spPr>
          <a:xfrm>
            <a:off x="1910024" y="1147413"/>
            <a:ext cx="2537833" cy="2323038"/>
          </a:xfrm>
          <a:prstGeom prst="rect">
            <a:avLst/>
          </a:prstGeom>
          <a:solidFill>
            <a:schemeClr val="accent1">
              <a:lumMod val="60000"/>
              <a:lumOff val="40000"/>
            </a:schemeClr>
          </a:solidFill>
          <a:ln>
            <a:noFill/>
          </a:ln>
        </p:spPr>
        <p:txBody>
          <a:bodyPr spcFirstLastPara="1" wrap="square" lIns="45707" tIns="22847" rIns="45707" bIns="22847" anchor="ctr" anchorCtr="0">
            <a:noAutofit/>
          </a:bodyPr>
          <a:lstStyle/>
          <a:p>
            <a:pPr algn="ctr"/>
            <a:endParaRPr sz="2150">
              <a:solidFill>
                <a:schemeClr val="lt1"/>
              </a:solidFill>
              <a:latin typeface="Calibri"/>
              <a:ea typeface="Calibri"/>
              <a:cs typeface="Calibri"/>
              <a:sym typeface="Calibri"/>
            </a:endParaRPr>
          </a:p>
        </p:txBody>
      </p:sp>
      <p:cxnSp>
        <p:nvCxnSpPr>
          <p:cNvPr id="41" name="Google Shape;2528;p87">
            <a:extLst>
              <a:ext uri="{FF2B5EF4-FFF2-40B4-BE49-F238E27FC236}">
                <a16:creationId xmlns:a16="http://schemas.microsoft.com/office/drawing/2014/main" id="{A2FE9B1B-2035-4277-B94D-6FE78A4E2090}"/>
              </a:ext>
            </a:extLst>
          </p:cNvPr>
          <p:cNvCxnSpPr/>
          <p:nvPr/>
        </p:nvCxnSpPr>
        <p:spPr>
          <a:xfrm>
            <a:off x="8742815" y="3752359"/>
            <a:ext cx="0" cy="2722440"/>
          </a:xfrm>
          <a:prstGeom prst="straightConnector1">
            <a:avLst/>
          </a:prstGeom>
          <a:noFill/>
          <a:ln w="12700" cap="flat" cmpd="sng">
            <a:solidFill>
              <a:srgbClr val="D8D8D8"/>
            </a:solidFill>
            <a:prstDash val="solid"/>
            <a:round/>
            <a:headEnd type="none" w="sm" len="sm"/>
            <a:tailEnd type="none" w="sm" len="sm"/>
          </a:ln>
        </p:spPr>
      </p:cxnSp>
      <p:sp>
        <p:nvSpPr>
          <p:cNvPr id="42" name="Google Shape;2529;p87">
            <a:extLst>
              <a:ext uri="{FF2B5EF4-FFF2-40B4-BE49-F238E27FC236}">
                <a16:creationId xmlns:a16="http://schemas.microsoft.com/office/drawing/2014/main" id="{DB1B7DBC-D9D3-46B1-8678-3FF9480B9CCE}"/>
              </a:ext>
            </a:extLst>
          </p:cNvPr>
          <p:cNvSpPr txBox="1"/>
          <p:nvPr/>
        </p:nvSpPr>
        <p:spPr>
          <a:xfrm>
            <a:off x="4941162" y="3992105"/>
            <a:ext cx="2466668" cy="569315"/>
          </a:xfrm>
          <a:prstGeom prst="rect">
            <a:avLst/>
          </a:prstGeom>
          <a:noFill/>
          <a:ln>
            <a:noFill/>
          </a:ln>
        </p:spPr>
        <p:txBody>
          <a:bodyPr spcFirstLastPara="1" wrap="square" lIns="0" tIns="60955" rIns="0" bIns="0" anchor="t" anchorCtr="0">
            <a:noAutofit/>
          </a:bodyPr>
          <a:lstStyle/>
          <a:p>
            <a:r>
              <a:rPr lang="en-MU" sz="3299" b="1">
                <a:solidFill>
                  <a:schemeClr val="accent1"/>
                </a:solidFill>
                <a:latin typeface="Roboto"/>
                <a:ea typeface="Roboto"/>
                <a:cs typeface="Roboto"/>
                <a:sym typeface="Roboto"/>
              </a:rPr>
              <a:t>Patrick</a:t>
            </a:r>
            <a:endParaRPr sz="3299" b="1">
              <a:solidFill>
                <a:schemeClr val="accent1"/>
              </a:solidFill>
              <a:latin typeface="Roboto"/>
              <a:ea typeface="Roboto"/>
              <a:cs typeface="Roboto"/>
              <a:sym typeface="Roboto"/>
            </a:endParaRPr>
          </a:p>
        </p:txBody>
      </p:sp>
      <p:sp>
        <p:nvSpPr>
          <p:cNvPr id="43" name="Google Shape;2530;p87">
            <a:extLst>
              <a:ext uri="{FF2B5EF4-FFF2-40B4-BE49-F238E27FC236}">
                <a16:creationId xmlns:a16="http://schemas.microsoft.com/office/drawing/2014/main" id="{E4382EA5-3608-4770-A855-61BAEE674AA9}"/>
              </a:ext>
            </a:extLst>
          </p:cNvPr>
          <p:cNvSpPr txBox="1"/>
          <p:nvPr/>
        </p:nvSpPr>
        <p:spPr>
          <a:xfrm>
            <a:off x="4896588" y="4929221"/>
            <a:ext cx="3424013" cy="1545577"/>
          </a:xfrm>
          <a:prstGeom prst="rect">
            <a:avLst/>
          </a:prstGeom>
          <a:noFill/>
          <a:ln>
            <a:noFill/>
          </a:ln>
        </p:spPr>
        <p:txBody>
          <a:bodyPr spcFirstLastPara="1" wrap="square" lIns="0" tIns="60955" rIns="0" bIns="0" anchor="t" anchorCtr="0">
            <a:noAutofit/>
          </a:bodyPr>
          <a:lstStyle/>
          <a:p>
            <a:pPr marL="171450" indent="-171450">
              <a:buFont typeface="Arial" panose="020B0604020202020204" pitchFamily="34" charset="0"/>
              <a:buChar char="•"/>
            </a:pPr>
            <a:r>
              <a:rPr lang="en-US" sz="1200">
                <a:solidFill>
                  <a:schemeClr val="dk1"/>
                </a:solidFill>
                <a:latin typeface="Roboto Light"/>
                <a:ea typeface="Roboto Light"/>
                <a:cs typeface="Roboto Light"/>
                <a:sym typeface="Roboto Light"/>
              </a:rPr>
              <a:t>F</a:t>
            </a:r>
            <a:r>
              <a:rPr lang="en-MU" sz="1200">
                <a:solidFill>
                  <a:schemeClr val="dk1"/>
                </a:solidFill>
                <a:latin typeface="Roboto Light"/>
                <a:ea typeface="Roboto Light"/>
                <a:cs typeface="Roboto Light"/>
                <a:sym typeface="Roboto Light"/>
              </a:rPr>
              <a:t>requently browsing on the website but never make</a:t>
            </a:r>
            <a:r>
              <a:rPr lang="en-US" sz="1200">
                <a:solidFill>
                  <a:schemeClr val="dk1"/>
                </a:solidFill>
                <a:latin typeface="Roboto Light"/>
                <a:ea typeface="Roboto Light"/>
                <a:cs typeface="Roboto Light"/>
                <a:sym typeface="Roboto Light"/>
              </a:rPr>
              <a:t>s </a:t>
            </a:r>
            <a:r>
              <a:rPr lang="en-MU" sz="1200">
                <a:solidFill>
                  <a:schemeClr val="dk1"/>
                </a:solidFill>
                <a:latin typeface="Roboto Light"/>
                <a:ea typeface="Roboto Light"/>
                <a:cs typeface="Roboto Light"/>
                <a:sym typeface="Roboto Light"/>
              </a:rPr>
              <a:t>a purchase</a:t>
            </a:r>
          </a:p>
          <a:p>
            <a:pPr marL="171450" indent="-171450">
              <a:buFont typeface="Arial" panose="020B0604020202020204" pitchFamily="34" charset="0"/>
              <a:buChar char="•"/>
            </a:pPr>
            <a:r>
              <a:rPr lang="en-US" sz="1200">
                <a:solidFill>
                  <a:schemeClr val="dk1"/>
                </a:solidFill>
                <a:latin typeface="Roboto Light"/>
                <a:ea typeface="Roboto Light"/>
                <a:cs typeface="Roboto Light"/>
                <a:sym typeface="Roboto Light"/>
              </a:rPr>
              <a:t>Tends to have a high bounce rate or exit rate</a:t>
            </a:r>
            <a:endParaRPr sz="1200">
              <a:solidFill>
                <a:schemeClr val="dk1"/>
              </a:solidFill>
              <a:latin typeface="Roboto Light"/>
              <a:ea typeface="Roboto Light"/>
              <a:cs typeface="Roboto Light"/>
              <a:sym typeface="Roboto Light"/>
            </a:endParaRPr>
          </a:p>
        </p:txBody>
      </p:sp>
      <p:sp>
        <p:nvSpPr>
          <p:cNvPr id="44" name="Google Shape;2531;p87">
            <a:extLst>
              <a:ext uri="{FF2B5EF4-FFF2-40B4-BE49-F238E27FC236}">
                <a16:creationId xmlns:a16="http://schemas.microsoft.com/office/drawing/2014/main" id="{379D3485-3DF8-4881-BC61-A5255E3A233F}"/>
              </a:ext>
            </a:extLst>
          </p:cNvPr>
          <p:cNvSpPr txBox="1"/>
          <p:nvPr/>
        </p:nvSpPr>
        <p:spPr>
          <a:xfrm>
            <a:off x="4962676" y="4580070"/>
            <a:ext cx="3291839" cy="287221"/>
          </a:xfrm>
          <a:prstGeom prst="rect">
            <a:avLst/>
          </a:prstGeom>
          <a:noFill/>
          <a:ln>
            <a:noFill/>
          </a:ln>
        </p:spPr>
        <p:txBody>
          <a:bodyPr spcFirstLastPara="1" wrap="square" lIns="0" tIns="60955" rIns="0" bIns="0" anchor="t" anchorCtr="0">
            <a:noAutofit/>
          </a:bodyPr>
          <a:lstStyle/>
          <a:p>
            <a:r>
              <a:rPr lang="en-US" sz="1450" b="1">
                <a:solidFill>
                  <a:schemeClr val="dk1"/>
                </a:solidFill>
                <a:latin typeface="Roboto Light"/>
                <a:ea typeface="Roboto Light"/>
                <a:sym typeface="Roboto Light"/>
              </a:rPr>
              <a:t>Explores but doesn’t purchase</a:t>
            </a:r>
            <a:endParaRPr lang="en-US" sz="1450"/>
          </a:p>
          <a:p>
            <a:endParaRPr sz="900"/>
          </a:p>
        </p:txBody>
      </p:sp>
      <p:sp>
        <p:nvSpPr>
          <p:cNvPr id="46" name="Google Shape;2533;p87">
            <a:extLst>
              <a:ext uri="{FF2B5EF4-FFF2-40B4-BE49-F238E27FC236}">
                <a16:creationId xmlns:a16="http://schemas.microsoft.com/office/drawing/2014/main" id="{266447A2-7FA5-4C2B-8CD1-ED5B97FD1FE3}"/>
              </a:ext>
            </a:extLst>
          </p:cNvPr>
          <p:cNvSpPr/>
          <p:nvPr/>
        </p:nvSpPr>
        <p:spPr>
          <a:xfrm>
            <a:off x="9018398" y="4421659"/>
            <a:ext cx="2787731" cy="195185"/>
          </a:xfrm>
          <a:prstGeom prst="rect">
            <a:avLst/>
          </a:prstGeom>
          <a:solidFill>
            <a:srgbClr val="D8D8D8"/>
          </a:solidFill>
          <a:ln>
            <a:noFill/>
          </a:ln>
        </p:spPr>
        <p:txBody>
          <a:bodyPr spcFirstLastPara="1" wrap="square" lIns="121909" tIns="60955" rIns="121909" bIns="60955" anchor="ctr" anchorCtr="0">
            <a:noAutofit/>
          </a:bodyPr>
          <a:lstStyle/>
          <a:p>
            <a:pPr algn="ctr"/>
            <a:endParaRPr sz="2150">
              <a:solidFill>
                <a:schemeClr val="lt1"/>
              </a:solidFill>
              <a:latin typeface="Helvetica Neue"/>
              <a:ea typeface="Helvetica Neue"/>
              <a:cs typeface="Helvetica Neue"/>
              <a:sym typeface="Helvetica Neue"/>
            </a:endParaRPr>
          </a:p>
        </p:txBody>
      </p:sp>
      <p:sp>
        <p:nvSpPr>
          <p:cNvPr id="47" name="Google Shape;2534;p87">
            <a:extLst>
              <a:ext uri="{FF2B5EF4-FFF2-40B4-BE49-F238E27FC236}">
                <a16:creationId xmlns:a16="http://schemas.microsoft.com/office/drawing/2014/main" id="{31C5E734-0BBE-47E0-8809-A36E84793636}"/>
              </a:ext>
            </a:extLst>
          </p:cNvPr>
          <p:cNvSpPr/>
          <p:nvPr/>
        </p:nvSpPr>
        <p:spPr>
          <a:xfrm>
            <a:off x="9018398" y="5154457"/>
            <a:ext cx="2787731" cy="195185"/>
          </a:xfrm>
          <a:prstGeom prst="rect">
            <a:avLst/>
          </a:prstGeom>
          <a:solidFill>
            <a:srgbClr val="D8D8D8"/>
          </a:solidFill>
          <a:ln>
            <a:noFill/>
          </a:ln>
        </p:spPr>
        <p:txBody>
          <a:bodyPr spcFirstLastPara="1" wrap="square" lIns="121909" tIns="60955" rIns="121909" bIns="60955" anchor="ctr" anchorCtr="0">
            <a:noAutofit/>
          </a:bodyPr>
          <a:lstStyle/>
          <a:p>
            <a:pPr algn="ctr"/>
            <a:endParaRPr sz="2150">
              <a:solidFill>
                <a:schemeClr val="lt1"/>
              </a:solidFill>
              <a:latin typeface="Helvetica Neue"/>
              <a:ea typeface="Helvetica Neue"/>
              <a:cs typeface="Helvetica Neue"/>
              <a:sym typeface="Helvetica Neue"/>
            </a:endParaRPr>
          </a:p>
        </p:txBody>
      </p:sp>
      <p:sp>
        <p:nvSpPr>
          <p:cNvPr id="51" name="Google Shape;2538;p87">
            <a:extLst>
              <a:ext uri="{FF2B5EF4-FFF2-40B4-BE49-F238E27FC236}">
                <a16:creationId xmlns:a16="http://schemas.microsoft.com/office/drawing/2014/main" id="{C6BBA132-9C4A-48AA-8C5C-1AE1DE965622}"/>
              </a:ext>
            </a:extLst>
          </p:cNvPr>
          <p:cNvSpPr txBox="1"/>
          <p:nvPr/>
        </p:nvSpPr>
        <p:spPr>
          <a:xfrm>
            <a:off x="8995275" y="3626709"/>
            <a:ext cx="1967256" cy="389800"/>
          </a:xfrm>
          <a:prstGeom prst="rect">
            <a:avLst/>
          </a:prstGeom>
          <a:noFill/>
          <a:ln>
            <a:noFill/>
          </a:ln>
        </p:spPr>
        <p:txBody>
          <a:bodyPr spcFirstLastPara="1" wrap="square" lIns="0" tIns="60955" rIns="0" bIns="0" anchor="t" anchorCtr="0">
            <a:noAutofit/>
          </a:bodyPr>
          <a:lstStyle/>
          <a:p>
            <a:r>
              <a:rPr lang="en-MU" sz="1600">
                <a:solidFill>
                  <a:schemeClr val="dk1"/>
                </a:solidFill>
                <a:latin typeface="Roboto Light"/>
                <a:ea typeface="Roboto Light"/>
                <a:sym typeface="Roboto Light"/>
              </a:rPr>
              <a:t>Marketing Strategy</a:t>
            </a:r>
            <a:endParaRPr sz="1600"/>
          </a:p>
        </p:txBody>
      </p:sp>
      <p:sp>
        <p:nvSpPr>
          <p:cNvPr id="53" name="Google Shape;2540;p87">
            <a:extLst>
              <a:ext uri="{FF2B5EF4-FFF2-40B4-BE49-F238E27FC236}">
                <a16:creationId xmlns:a16="http://schemas.microsoft.com/office/drawing/2014/main" id="{8CAEA243-254A-4B41-B8B6-722FCCDD4D82}"/>
              </a:ext>
            </a:extLst>
          </p:cNvPr>
          <p:cNvSpPr txBox="1"/>
          <p:nvPr/>
        </p:nvSpPr>
        <p:spPr>
          <a:xfrm>
            <a:off x="9018402" y="4134438"/>
            <a:ext cx="2488415" cy="295684"/>
          </a:xfrm>
          <a:prstGeom prst="rect">
            <a:avLst/>
          </a:prstGeom>
          <a:noFill/>
          <a:ln>
            <a:noFill/>
          </a:ln>
        </p:spPr>
        <p:txBody>
          <a:bodyPr spcFirstLastPara="1" wrap="square" lIns="0" tIns="60955" rIns="0" bIns="0" anchor="t" anchorCtr="0">
            <a:noAutofit/>
          </a:bodyPr>
          <a:lstStyle/>
          <a:p>
            <a:r>
              <a:rPr lang="en-MU" sz="1400" b="1">
                <a:solidFill>
                  <a:schemeClr val="dk1"/>
                </a:solidFill>
                <a:latin typeface="Roboto Light"/>
                <a:ea typeface="Roboto Light"/>
                <a:cs typeface="Roboto Light"/>
                <a:sym typeface="Roboto Light"/>
              </a:rPr>
              <a:t>Cross-Channel Strategy</a:t>
            </a:r>
            <a:endParaRPr sz="900"/>
          </a:p>
        </p:txBody>
      </p:sp>
      <p:sp>
        <p:nvSpPr>
          <p:cNvPr id="54" name="Google Shape;2541;p87">
            <a:extLst>
              <a:ext uri="{FF2B5EF4-FFF2-40B4-BE49-F238E27FC236}">
                <a16:creationId xmlns:a16="http://schemas.microsoft.com/office/drawing/2014/main" id="{DF89EBBE-E65F-4958-BBFD-9E774B7991EB}"/>
              </a:ext>
            </a:extLst>
          </p:cNvPr>
          <p:cNvSpPr txBox="1"/>
          <p:nvPr/>
        </p:nvSpPr>
        <p:spPr>
          <a:xfrm>
            <a:off x="9018402" y="4866617"/>
            <a:ext cx="1595165" cy="246604"/>
          </a:xfrm>
          <a:prstGeom prst="rect">
            <a:avLst/>
          </a:prstGeom>
          <a:noFill/>
          <a:ln>
            <a:noFill/>
          </a:ln>
        </p:spPr>
        <p:txBody>
          <a:bodyPr spcFirstLastPara="1" wrap="square" lIns="0" tIns="60955" rIns="0" bIns="0" anchor="t" anchorCtr="0">
            <a:noAutofit/>
          </a:bodyPr>
          <a:lstStyle/>
          <a:p>
            <a:r>
              <a:rPr lang="en-MU" sz="1400" b="1">
                <a:solidFill>
                  <a:schemeClr val="dk1"/>
                </a:solidFill>
                <a:latin typeface="Roboto Light"/>
                <a:ea typeface="Roboto Light"/>
                <a:cs typeface="Roboto Light"/>
                <a:sym typeface="Roboto Light"/>
              </a:rPr>
              <a:t>Impulse Purchase</a:t>
            </a:r>
            <a:endParaRPr sz="900"/>
          </a:p>
        </p:txBody>
      </p:sp>
      <p:sp>
        <p:nvSpPr>
          <p:cNvPr id="55" name="Google Shape;2542;p87">
            <a:extLst>
              <a:ext uri="{FF2B5EF4-FFF2-40B4-BE49-F238E27FC236}">
                <a16:creationId xmlns:a16="http://schemas.microsoft.com/office/drawing/2014/main" id="{41DD8922-DAAF-4A41-A72C-ED0012587D8F}"/>
              </a:ext>
            </a:extLst>
          </p:cNvPr>
          <p:cNvSpPr txBox="1"/>
          <p:nvPr/>
        </p:nvSpPr>
        <p:spPr>
          <a:xfrm>
            <a:off x="8999111" y="5527029"/>
            <a:ext cx="2944997" cy="598822"/>
          </a:xfrm>
          <a:prstGeom prst="rect">
            <a:avLst/>
          </a:prstGeom>
          <a:noFill/>
          <a:ln>
            <a:noFill/>
          </a:ln>
        </p:spPr>
        <p:txBody>
          <a:bodyPr spcFirstLastPara="1" wrap="square" lIns="0" tIns="60955" rIns="0" bIns="0" anchor="t" anchorCtr="0">
            <a:noAutofit/>
          </a:bodyPr>
          <a:lstStyle/>
          <a:p>
            <a:r>
              <a:rPr lang="en-MU" sz="1400" b="1">
                <a:solidFill>
                  <a:schemeClr val="dk1"/>
                </a:solidFill>
                <a:latin typeface="Roboto Light"/>
                <a:ea typeface="Roboto Light"/>
                <a:sym typeface="Roboto Light"/>
              </a:rPr>
              <a:t>Goal: We want to encourage this segment to make a purc</a:t>
            </a:r>
            <a:r>
              <a:rPr lang="en-US" sz="1400" b="1">
                <a:solidFill>
                  <a:schemeClr val="dk1"/>
                </a:solidFill>
                <a:latin typeface="Roboto Light"/>
                <a:ea typeface="Roboto Light"/>
                <a:sym typeface="Roboto Light"/>
              </a:rPr>
              <a:t>ha</a:t>
            </a:r>
            <a:r>
              <a:rPr lang="en-MU" sz="1400" b="1">
                <a:solidFill>
                  <a:schemeClr val="dk1"/>
                </a:solidFill>
                <a:latin typeface="Roboto Light"/>
                <a:ea typeface="Roboto Light"/>
                <a:sym typeface="Roboto Light"/>
              </a:rPr>
              <a:t>se after browsing </a:t>
            </a:r>
            <a:endParaRPr lang="en-US" sz="900">
              <a:solidFill>
                <a:schemeClr val="dk1"/>
              </a:solidFill>
            </a:endParaRPr>
          </a:p>
        </p:txBody>
      </p:sp>
      <p:cxnSp>
        <p:nvCxnSpPr>
          <p:cNvPr id="72" name="Google Shape;2559;p87">
            <a:extLst>
              <a:ext uri="{FF2B5EF4-FFF2-40B4-BE49-F238E27FC236}">
                <a16:creationId xmlns:a16="http://schemas.microsoft.com/office/drawing/2014/main" id="{F5554BC3-5109-47C1-A663-DFB2AFCC2C20}"/>
              </a:ext>
            </a:extLst>
          </p:cNvPr>
          <p:cNvCxnSpPr/>
          <p:nvPr/>
        </p:nvCxnSpPr>
        <p:spPr>
          <a:xfrm>
            <a:off x="4705265" y="3772596"/>
            <a:ext cx="0" cy="2821378"/>
          </a:xfrm>
          <a:prstGeom prst="straightConnector1">
            <a:avLst/>
          </a:prstGeom>
          <a:noFill/>
          <a:ln w="12700" cap="flat" cmpd="sng">
            <a:solidFill>
              <a:srgbClr val="D8D8D8"/>
            </a:solidFill>
            <a:prstDash val="solid"/>
            <a:round/>
            <a:headEnd type="none" w="sm" len="sm"/>
            <a:tailEnd type="none" w="sm" len="sm"/>
          </a:ln>
        </p:spPr>
      </p:cxnSp>
      <p:sp>
        <p:nvSpPr>
          <p:cNvPr id="75" name="Google Shape;2562;p87">
            <a:extLst>
              <a:ext uri="{FF2B5EF4-FFF2-40B4-BE49-F238E27FC236}">
                <a16:creationId xmlns:a16="http://schemas.microsoft.com/office/drawing/2014/main" id="{DDFCFD8A-BA31-4246-9C7A-FA8815B6859C}"/>
              </a:ext>
            </a:extLst>
          </p:cNvPr>
          <p:cNvSpPr/>
          <p:nvPr/>
        </p:nvSpPr>
        <p:spPr>
          <a:xfrm>
            <a:off x="1910022" y="4045322"/>
            <a:ext cx="2537833" cy="2323038"/>
          </a:xfrm>
          <a:prstGeom prst="rect">
            <a:avLst/>
          </a:prstGeom>
          <a:solidFill>
            <a:schemeClr val="accent1">
              <a:lumMod val="60000"/>
              <a:lumOff val="40000"/>
            </a:schemeClr>
          </a:solidFill>
          <a:ln>
            <a:noFill/>
          </a:ln>
        </p:spPr>
        <p:txBody>
          <a:bodyPr spcFirstLastPara="1" wrap="square" lIns="45707" tIns="22847" rIns="45707" bIns="22847" anchor="ctr" anchorCtr="0">
            <a:noAutofit/>
          </a:bodyPr>
          <a:lstStyle/>
          <a:p>
            <a:pPr algn="ctr"/>
            <a:endParaRPr sz="2150">
              <a:solidFill>
                <a:schemeClr val="lt1"/>
              </a:solidFill>
              <a:latin typeface="Calibri"/>
              <a:ea typeface="Calibri"/>
              <a:cs typeface="Calibri"/>
              <a:sym typeface="Calibri"/>
            </a:endParaRPr>
          </a:p>
        </p:txBody>
      </p:sp>
      <p:sp>
        <p:nvSpPr>
          <p:cNvPr id="76" name="Google Shape;285;p35">
            <a:extLst>
              <a:ext uri="{FF2B5EF4-FFF2-40B4-BE49-F238E27FC236}">
                <a16:creationId xmlns:a16="http://schemas.microsoft.com/office/drawing/2014/main" id="{A2892158-A202-410B-8E93-9671ECCBA66B}"/>
              </a:ext>
            </a:extLst>
          </p:cNvPr>
          <p:cNvSpPr txBox="1"/>
          <p:nvPr/>
        </p:nvSpPr>
        <p:spPr>
          <a:xfrm>
            <a:off x="386708" y="234351"/>
            <a:ext cx="8641149" cy="461605"/>
          </a:xfrm>
          <a:prstGeom prst="rect">
            <a:avLst/>
          </a:prstGeom>
          <a:noFill/>
          <a:ln>
            <a:noFill/>
          </a:ln>
        </p:spPr>
        <p:txBody>
          <a:bodyPr spcFirstLastPara="1" wrap="square" lIns="45707" tIns="22847" rIns="45707" bIns="22847" anchor="t" anchorCtr="0">
            <a:noAutofit/>
          </a:bodyPr>
          <a:lstStyle/>
          <a:p>
            <a:pPr>
              <a:lnSpc>
                <a:spcPct val="90000"/>
              </a:lnSpc>
              <a:spcBef>
                <a:spcPct val="0"/>
              </a:spcBef>
            </a:pPr>
            <a:r>
              <a:rPr lang="en-US" sz="2400" b="1">
                <a:solidFill>
                  <a:srgbClr val="002960"/>
                </a:solidFill>
                <a:ea typeface="+mj-ea"/>
                <a:cs typeface="Arial" panose="020B0604020202020204" pitchFamily="34" charset="0"/>
                <a:sym typeface="Roboto Black"/>
              </a:rPr>
              <a:t>Segmenting our customers based on their Intention</a:t>
            </a:r>
            <a:endParaRPr lang="en-US" sz="2400" b="1">
              <a:solidFill>
                <a:srgbClr val="002960"/>
              </a:solidFill>
              <a:ea typeface="+mj-ea"/>
              <a:cs typeface="Arial" panose="020B0604020202020204" pitchFamily="34" charset="0"/>
            </a:endParaRPr>
          </a:p>
        </p:txBody>
      </p:sp>
      <p:pic>
        <p:nvPicPr>
          <p:cNvPr id="3" name="Picture 2" descr="A close up of a logo&#10;&#10;Description automatically generated">
            <a:extLst>
              <a:ext uri="{FF2B5EF4-FFF2-40B4-BE49-F238E27FC236}">
                <a16:creationId xmlns:a16="http://schemas.microsoft.com/office/drawing/2014/main" id="{D10EE3D6-BCDE-416F-AB02-44E208EAFE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8626" y="1505356"/>
            <a:ext cx="1673508" cy="1673508"/>
          </a:xfrm>
          <a:prstGeom prst="rect">
            <a:avLst/>
          </a:prstGeom>
        </p:spPr>
      </p:pic>
      <p:pic>
        <p:nvPicPr>
          <p:cNvPr id="7" name="Picture 6" descr="A close up of a logo&#10;&#10;Description automatically generated">
            <a:extLst>
              <a:ext uri="{FF2B5EF4-FFF2-40B4-BE49-F238E27FC236}">
                <a16:creationId xmlns:a16="http://schemas.microsoft.com/office/drawing/2014/main" id="{C092C1A1-43F9-46CD-B1BE-16F977B87011}"/>
              </a:ext>
            </a:extLst>
          </p:cNvPr>
          <p:cNvPicPr>
            <a:picLocks noChangeAspect="1"/>
          </p:cNvPicPr>
          <p:nvPr/>
        </p:nvPicPr>
        <p:blipFill>
          <a:blip r:embed="rId4">
            <a:biLevel thresh="50000"/>
            <a:extLst>
              <a:ext uri="{28A0092B-C50C-407E-A947-70E740481C1C}">
                <a14:useLocalDpi xmlns:a14="http://schemas.microsoft.com/office/drawing/2010/main" val="0"/>
              </a:ext>
            </a:extLst>
          </a:blip>
          <a:stretch>
            <a:fillRect/>
          </a:stretch>
        </p:blipFill>
        <p:spPr>
          <a:xfrm>
            <a:off x="2348274" y="4390510"/>
            <a:ext cx="1734095" cy="1734095"/>
          </a:xfrm>
          <a:prstGeom prst="rect">
            <a:avLst/>
          </a:prstGeom>
        </p:spPr>
      </p:pic>
      <p:sp>
        <p:nvSpPr>
          <p:cNvPr id="83" name="Google Shape;2560;p87">
            <a:extLst>
              <a:ext uri="{FF2B5EF4-FFF2-40B4-BE49-F238E27FC236}">
                <a16:creationId xmlns:a16="http://schemas.microsoft.com/office/drawing/2014/main" id="{05142F59-98F0-4374-8024-A454A7655B52}"/>
              </a:ext>
            </a:extLst>
          </p:cNvPr>
          <p:cNvSpPr txBox="1"/>
          <p:nvPr/>
        </p:nvSpPr>
        <p:spPr>
          <a:xfrm>
            <a:off x="170736" y="4808478"/>
            <a:ext cx="1717513" cy="1009077"/>
          </a:xfrm>
          <a:prstGeom prst="rect">
            <a:avLst/>
          </a:prstGeom>
          <a:noFill/>
          <a:ln>
            <a:noFill/>
          </a:ln>
        </p:spPr>
        <p:txBody>
          <a:bodyPr spcFirstLastPara="1" wrap="square" lIns="45707" tIns="22847" rIns="45707" bIns="22847" anchor="t" anchorCtr="0">
            <a:noAutofit/>
          </a:bodyPr>
          <a:lstStyle/>
          <a:p>
            <a:pPr algn="ctr"/>
            <a:r>
              <a:rPr lang="en-MU" sz="2699">
                <a:solidFill>
                  <a:schemeClr val="dk2"/>
                </a:solidFill>
                <a:latin typeface="Roboto Black"/>
                <a:ea typeface="Roboto Black"/>
                <a:sym typeface="Roboto Black"/>
              </a:rPr>
              <a:t>Intention</a:t>
            </a:r>
          </a:p>
          <a:p>
            <a:pPr algn="ctr"/>
            <a:r>
              <a:rPr lang="en-MU" sz="2699">
                <a:solidFill>
                  <a:schemeClr val="dk2"/>
                </a:solidFill>
                <a:latin typeface="Roboto Black"/>
                <a:ea typeface="Roboto Black"/>
                <a:sym typeface="Roboto Black"/>
              </a:rPr>
              <a:t>Browse</a:t>
            </a:r>
            <a:endParaRPr sz="900"/>
          </a:p>
        </p:txBody>
      </p:sp>
      <p:sp>
        <p:nvSpPr>
          <p:cNvPr id="69" name="Google Shape;2536;p87">
            <a:extLst>
              <a:ext uri="{FF2B5EF4-FFF2-40B4-BE49-F238E27FC236}">
                <a16:creationId xmlns:a16="http://schemas.microsoft.com/office/drawing/2014/main" id="{51BF7252-E4DB-4A6E-8091-F3A1FCDE1793}"/>
              </a:ext>
            </a:extLst>
          </p:cNvPr>
          <p:cNvSpPr/>
          <p:nvPr/>
        </p:nvSpPr>
        <p:spPr>
          <a:xfrm>
            <a:off x="9026392" y="4426716"/>
            <a:ext cx="1956816" cy="195914"/>
          </a:xfrm>
          <a:prstGeom prst="rect">
            <a:avLst/>
          </a:prstGeom>
          <a:solidFill>
            <a:schemeClr val="accent1">
              <a:lumMod val="60000"/>
              <a:lumOff val="40000"/>
            </a:schemeClr>
          </a:solidFill>
          <a:ln>
            <a:noFill/>
          </a:ln>
        </p:spPr>
        <p:txBody>
          <a:bodyPr spcFirstLastPara="1" wrap="square" lIns="121909" tIns="60955" rIns="121909" bIns="60955" anchor="ctr" anchorCtr="0">
            <a:noAutofit/>
          </a:bodyPr>
          <a:lstStyle/>
          <a:p>
            <a:pPr algn="ctr"/>
            <a:endParaRPr sz="2150">
              <a:solidFill>
                <a:schemeClr val="lt1"/>
              </a:solidFill>
              <a:latin typeface="Helvetica Neue"/>
              <a:ea typeface="Helvetica Neue"/>
              <a:cs typeface="Helvetica Neue"/>
              <a:sym typeface="Helvetica Neue"/>
            </a:endParaRPr>
          </a:p>
        </p:txBody>
      </p:sp>
      <p:sp>
        <p:nvSpPr>
          <p:cNvPr id="70" name="Google Shape;2537;p87">
            <a:extLst>
              <a:ext uri="{FF2B5EF4-FFF2-40B4-BE49-F238E27FC236}">
                <a16:creationId xmlns:a16="http://schemas.microsoft.com/office/drawing/2014/main" id="{87B624C6-CCB6-4F4F-A742-C058A15E4338}"/>
              </a:ext>
            </a:extLst>
          </p:cNvPr>
          <p:cNvSpPr/>
          <p:nvPr/>
        </p:nvSpPr>
        <p:spPr>
          <a:xfrm>
            <a:off x="9015299" y="5150391"/>
            <a:ext cx="1953132" cy="195185"/>
          </a:xfrm>
          <a:prstGeom prst="rect">
            <a:avLst/>
          </a:prstGeom>
          <a:solidFill>
            <a:schemeClr val="accent6">
              <a:lumMod val="60000"/>
              <a:lumOff val="40000"/>
            </a:schemeClr>
          </a:solidFill>
          <a:ln>
            <a:noFill/>
          </a:ln>
        </p:spPr>
        <p:txBody>
          <a:bodyPr spcFirstLastPara="1" wrap="square" lIns="121909" tIns="60955" rIns="121909" bIns="60955" anchor="ctr" anchorCtr="0">
            <a:noAutofit/>
          </a:bodyPr>
          <a:lstStyle/>
          <a:p>
            <a:pPr algn="ctr"/>
            <a:endParaRPr sz="2150">
              <a:solidFill>
                <a:schemeClr val="lt1"/>
              </a:solidFill>
              <a:latin typeface="Helvetica Neue"/>
              <a:ea typeface="Helvetica Neue"/>
              <a:cs typeface="Helvetica Neue"/>
              <a:sym typeface="Helvetica Neue"/>
            </a:endParaRPr>
          </a:p>
        </p:txBody>
      </p:sp>
      <p:graphicFrame>
        <p:nvGraphicFramePr>
          <p:cNvPr id="40" name="Diagram 39">
            <a:extLst>
              <a:ext uri="{FF2B5EF4-FFF2-40B4-BE49-F238E27FC236}">
                <a16:creationId xmlns:a16="http://schemas.microsoft.com/office/drawing/2014/main" id="{BB828854-A05E-44D2-9773-5CFB10BC85E7}"/>
              </a:ext>
            </a:extLst>
          </p:cNvPr>
          <p:cNvGraphicFramePr/>
          <p:nvPr>
            <p:extLst>
              <p:ext uri="{D42A27DB-BD31-4B8C-83A1-F6EECF244321}">
                <p14:modId xmlns:p14="http://schemas.microsoft.com/office/powerpoint/2010/main" val="2550299333"/>
              </p:ext>
            </p:extLst>
          </p:nvPr>
        </p:nvGraphicFramePr>
        <p:xfrm>
          <a:off x="1586953" y="6437417"/>
          <a:ext cx="8565189" cy="3651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603" name="Graphic 2603" descr="Magnifying glass">
            <a:extLst>
              <a:ext uri="{FF2B5EF4-FFF2-40B4-BE49-F238E27FC236}">
                <a16:creationId xmlns:a16="http://schemas.microsoft.com/office/drawing/2014/main" id="{728A6DB4-16C2-4644-BBE7-2B4851FFEA1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968412" y="817984"/>
            <a:ext cx="914400" cy="914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2" name="Google Shape;282;p35"/>
          <p:cNvSpPr txBox="1"/>
          <p:nvPr/>
        </p:nvSpPr>
        <p:spPr>
          <a:xfrm>
            <a:off x="884903" y="1219503"/>
            <a:ext cx="9769602" cy="1116440"/>
          </a:xfrm>
          <a:prstGeom prst="rect">
            <a:avLst/>
          </a:prstGeom>
          <a:noFill/>
          <a:ln>
            <a:noFill/>
          </a:ln>
        </p:spPr>
        <p:txBody>
          <a:bodyPr spcFirstLastPara="1" wrap="square" lIns="45707" tIns="22847" rIns="45707" bIns="22847" anchor="t" anchorCtr="0">
            <a:noAutofit/>
          </a:bodyPr>
          <a:lstStyle/>
          <a:p>
            <a:pPr marL="285750" indent="-285750">
              <a:buFont typeface="Arial" panose="020B0604020202020204" pitchFamily="34" charset="0"/>
              <a:buChar char="•"/>
            </a:pPr>
            <a:r>
              <a:rPr lang="en-US" sz="1400" dirty="0">
                <a:solidFill>
                  <a:schemeClr val="dk1"/>
                </a:solidFill>
                <a:latin typeface="Roboto Light"/>
                <a:ea typeface="Roboto Light"/>
                <a:cs typeface="Roboto Light"/>
                <a:sym typeface="Roboto Light"/>
              </a:rPr>
              <a:t>Online Shoppers’ Purchasing Intention dataset provided by UCI Machine Learning Repository</a:t>
            </a:r>
          </a:p>
          <a:p>
            <a:pPr marL="285750" indent="-285750">
              <a:buFont typeface="Arial" panose="020B0604020202020204" pitchFamily="34" charset="0"/>
              <a:buChar char="•"/>
            </a:pPr>
            <a:r>
              <a:rPr lang="en-US" sz="1400" dirty="0">
                <a:solidFill>
                  <a:schemeClr val="dk1"/>
                </a:solidFill>
                <a:latin typeface="Roboto Light"/>
                <a:ea typeface="Roboto Light"/>
                <a:cs typeface="Roboto Light"/>
                <a:sym typeface="Roboto Light"/>
              </a:rPr>
              <a:t>Includes 12,330 instances of customer characteristics, behaviors, and purchase decisions. Each instance belongs to a different customer.</a:t>
            </a:r>
          </a:p>
          <a:p>
            <a:pPr marL="285750" indent="-285750">
              <a:buFont typeface="Arial" panose="020B0604020202020204" pitchFamily="34" charset="0"/>
              <a:buChar char="•"/>
            </a:pPr>
            <a:r>
              <a:rPr lang="en-US" sz="1400" dirty="0">
                <a:solidFill>
                  <a:schemeClr val="dk1"/>
                </a:solidFill>
                <a:latin typeface="Roboto Light"/>
                <a:ea typeface="Roboto Light"/>
                <a:cs typeface="Roboto Light"/>
                <a:sym typeface="Roboto Light"/>
              </a:rPr>
              <a:t>Contains 18 attributes: 10 numerical and 8 categorical.</a:t>
            </a:r>
          </a:p>
          <a:p>
            <a:pPr marL="285750" indent="-285750">
              <a:buFont typeface="Arial" panose="020B0604020202020204" pitchFamily="34" charset="0"/>
              <a:buChar char="•"/>
            </a:pPr>
            <a:r>
              <a:rPr lang="en-US" sz="1400" dirty="0">
                <a:solidFill>
                  <a:schemeClr val="dk1"/>
                </a:solidFill>
                <a:latin typeface="Roboto Light"/>
                <a:ea typeface="Roboto Light"/>
                <a:cs typeface="Roboto Light"/>
                <a:sym typeface="Roboto Light"/>
              </a:rPr>
              <a:t>There are no missing values or anomalies (such as negative values)</a:t>
            </a:r>
          </a:p>
          <a:p>
            <a:pPr marL="285750" indent="-285750">
              <a:buFont typeface="Arial" panose="020B0604020202020204" pitchFamily="34" charset="0"/>
              <a:buChar char="•"/>
            </a:pPr>
            <a:r>
              <a:rPr lang="en-US" sz="1400" dirty="0">
                <a:solidFill>
                  <a:schemeClr val="dk1"/>
                </a:solidFill>
                <a:latin typeface="Roboto Light"/>
                <a:ea typeface="Roboto Light"/>
                <a:cs typeface="Roboto Light"/>
                <a:sym typeface="Roboto Light"/>
              </a:rPr>
              <a:t>The </a:t>
            </a:r>
            <a:r>
              <a:rPr lang="en-US" sz="1400" b="1" dirty="0">
                <a:solidFill>
                  <a:schemeClr val="dk1"/>
                </a:solidFill>
                <a:latin typeface="Roboto Light"/>
                <a:ea typeface="Roboto Light"/>
                <a:cs typeface="Roboto Light"/>
                <a:sym typeface="Roboto Light"/>
              </a:rPr>
              <a:t>Revenue</a:t>
            </a:r>
            <a:r>
              <a:rPr lang="en-US" sz="1400" dirty="0">
                <a:solidFill>
                  <a:schemeClr val="dk1"/>
                </a:solidFill>
                <a:latin typeface="Roboto Light"/>
                <a:ea typeface="Roboto Light"/>
                <a:cs typeface="Roboto Light"/>
                <a:sym typeface="Roboto Light"/>
              </a:rPr>
              <a:t> attribute is used as the target variable: FALSE refers to </a:t>
            </a:r>
            <a:r>
              <a:rPr lang="en-US" sz="1400" b="1" dirty="0">
                <a:solidFill>
                  <a:schemeClr val="dk1"/>
                </a:solidFill>
                <a:latin typeface="Roboto Light"/>
                <a:ea typeface="Roboto Light"/>
                <a:cs typeface="Roboto Light"/>
                <a:sym typeface="Roboto Light"/>
              </a:rPr>
              <a:t>No Purchase</a:t>
            </a:r>
            <a:r>
              <a:rPr lang="en-US" sz="1400" dirty="0">
                <a:solidFill>
                  <a:schemeClr val="dk1"/>
                </a:solidFill>
                <a:latin typeface="Roboto Light"/>
                <a:ea typeface="Roboto Light"/>
                <a:cs typeface="Roboto Light"/>
                <a:sym typeface="Roboto Light"/>
              </a:rPr>
              <a:t>, TRUE refers to </a:t>
            </a:r>
            <a:r>
              <a:rPr lang="en-US" sz="1400" b="1" dirty="0">
                <a:solidFill>
                  <a:schemeClr val="dk1"/>
                </a:solidFill>
                <a:latin typeface="Roboto Light"/>
                <a:ea typeface="Roboto Light"/>
                <a:cs typeface="Roboto Light"/>
                <a:sym typeface="Roboto Light"/>
              </a:rPr>
              <a:t>Purchase</a:t>
            </a:r>
            <a:endParaRPr lang="en-US" sz="1600" b="1" dirty="0">
              <a:solidFill>
                <a:schemeClr val="dk1"/>
              </a:solidFill>
              <a:latin typeface="Roboto Light"/>
              <a:ea typeface="Roboto Light"/>
              <a:cs typeface="Roboto Light"/>
              <a:sym typeface="Roboto Light"/>
            </a:endParaRPr>
          </a:p>
        </p:txBody>
      </p:sp>
      <p:graphicFrame>
        <p:nvGraphicFramePr>
          <p:cNvPr id="10" name="Diagram 9">
            <a:extLst>
              <a:ext uri="{FF2B5EF4-FFF2-40B4-BE49-F238E27FC236}">
                <a16:creationId xmlns:a16="http://schemas.microsoft.com/office/drawing/2014/main" id="{EA8DA06A-6192-44E0-9D0A-41306ECB8D91}"/>
              </a:ext>
            </a:extLst>
          </p:cNvPr>
          <p:cNvGraphicFramePr/>
          <p:nvPr>
            <p:extLst>
              <p:ext uri="{D42A27DB-BD31-4B8C-83A1-F6EECF244321}">
                <p14:modId xmlns:p14="http://schemas.microsoft.com/office/powerpoint/2010/main" val="1516973285"/>
              </p:ext>
            </p:extLst>
          </p:nvPr>
        </p:nvGraphicFramePr>
        <p:xfrm>
          <a:off x="1649665" y="6419045"/>
          <a:ext cx="8565189"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Rounded Rectangle 5">
            <a:extLst>
              <a:ext uri="{FF2B5EF4-FFF2-40B4-BE49-F238E27FC236}">
                <a16:creationId xmlns:a16="http://schemas.microsoft.com/office/drawing/2014/main" id="{A885B969-A935-4FA2-9F10-971A80085B99}"/>
              </a:ext>
            </a:extLst>
          </p:cNvPr>
          <p:cNvSpPr/>
          <p:nvPr/>
        </p:nvSpPr>
        <p:spPr>
          <a:xfrm>
            <a:off x="887453" y="744290"/>
            <a:ext cx="2949192" cy="379271"/>
          </a:xfrm>
          <a:prstGeom prst="rect">
            <a:avLst/>
          </a:prstGeom>
          <a:solidFill>
            <a:srgbClr val="107D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Data Source and Description</a:t>
            </a:r>
          </a:p>
        </p:txBody>
      </p:sp>
      <p:sp>
        <p:nvSpPr>
          <p:cNvPr id="14" name="Rounded Rectangle 5">
            <a:extLst>
              <a:ext uri="{FF2B5EF4-FFF2-40B4-BE49-F238E27FC236}">
                <a16:creationId xmlns:a16="http://schemas.microsoft.com/office/drawing/2014/main" id="{DFCE6C23-6C66-4B69-B969-E7D0F250793D}"/>
              </a:ext>
            </a:extLst>
          </p:cNvPr>
          <p:cNvSpPr/>
          <p:nvPr/>
        </p:nvSpPr>
        <p:spPr>
          <a:xfrm>
            <a:off x="2549001" y="2600378"/>
            <a:ext cx="2949192" cy="379272"/>
          </a:xfrm>
          <a:prstGeom prst="rect">
            <a:avLst/>
          </a:prstGeom>
          <a:solidFill>
            <a:srgbClr val="107DC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Independent Variables</a:t>
            </a:r>
          </a:p>
        </p:txBody>
      </p:sp>
      <p:sp>
        <p:nvSpPr>
          <p:cNvPr id="15" name="Google Shape;215;p33">
            <a:extLst>
              <a:ext uri="{FF2B5EF4-FFF2-40B4-BE49-F238E27FC236}">
                <a16:creationId xmlns:a16="http://schemas.microsoft.com/office/drawing/2014/main" id="{AC7D71D3-C402-4B3D-81B7-495B66E91FCD}"/>
              </a:ext>
            </a:extLst>
          </p:cNvPr>
          <p:cNvSpPr/>
          <p:nvPr/>
        </p:nvSpPr>
        <p:spPr>
          <a:xfrm rot="-2700000">
            <a:off x="3264786" y="3623269"/>
            <a:ext cx="2075142" cy="2075142"/>
          </a:xfrm>
          <a:prstGeom prst="frame">
            <a:avLst>
              <a:gd name="adj1" fmla="val 5512"/>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8" name="Google Shape;218;p33">
            <a:extLst>
              <a:ext uri="{FF2B5EF4-FFF2-40B4-BE49-F238E27FC236}">
                <a16:creationId xmlns:a16="http://schemas.microsoft.com/office/drawing/2014/main" id="{FE5ECAD1-857F-4B61-8D8C-D162F44A4CAA}"/>
              </a:ext>
            </a:extLst>
          </p:cNvPr>
          <p:cNvSpPr/>
          <p:nvPr/>
        </p:nvSpPr>
        <p:spPr>
          <a:xfrm>
            <a:off x="2899872" y="3480293"/>
            <a:ext cx="900000" cy="90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 name="Google Shape;219;p33">
            <a:extLst>
              <a:ext uri="{FF2B5EF4-FFF2-40B4-BE49-F238E27FC236}">
                <a16:creationId xmlns:a16="http://schemas.microsoft.com/office/drawing/2014/main" id="{D89C906A-6AC9-4D6A-A49A-53EE8B6A97B2}"/>
              </a:ext>
            </a:extLst>
          </p:cNvPr>
          <p:cNvSpPr/>
          <p:nvPr/>
        </p:nvSpPr>
        <p:spPr>
          <a:xfrm>
            <a:off x="4279372" y="3480293"/>
            <a:ext cx="900000" cy="9000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 name="Google Shape;220;p33">
            <a:extLst>
              <a:ext uri="{FF2B5EF4-FFF2-40B4-BE49-F238E27FC236}">
                <a16:creationId xmlns:a16="http://schemas.microsoft.com/office/drawing/2014/main" id="{2A97877A-26C7-45E8-9806-9BCF3A70A34A}"/>
              </a:ext>
            </a:extLst>
          </p:cNvPr>
          <p:cNvSpPr/>
          <p:nvPr/>
        </p:nvSpPr>
        <p:spPr>
          <a:xfrm>
            <a:off x="2899872" y="4747077"/>
            <a:ext cx="900000" cy="900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 name="Google Shape;221;p33">
            <a:extLst>
              <a:ext uri="{FF2B5EF4-FFF2-40B4-BE49-F238E27FC236}">
                <a16:creationId xmlns:a16="http://schemas.microsoft.com/office/drawing/2014/main" id="{5AA11715-C824-4B42-91B0-5E9D9EC892F9}"/>
              </a:ext>
            </a:extLst>
          </p:cNvPr>
          <p:cNvSpPr/>
          <p:nvPr/>
        </p:nvSpPr>
        <p:spPr>
          <a:xfrm>
            <a:off x="4279372" y="4740670"/>
            <a:ext cx="900000" cy="9000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 name="Google Shape;222;p33">
            <a:extLst>
              <a:ext uri="{FF2B5EF4-FFF2-40B4-BE49-F238E27FC236}">
                <a16:creationId xmlns:a16="http://schemas.microsoft.com/office/drawing/2014/main" id="{98EA1C86-03E2-4D3C-A8E1-78C585264DC3}"/>
              </a:ext>
            </a:extLst>
          </p:cNvPr>
          <p:cNvSpPr/>
          <p:nvPr/>
        </p:nvSpPr>
        <p:spPr>
          <a:xfrm>
            <a:off x="3200191" y="5041628"/>
            <a:ext cx="332123" cy="310897"/>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 name="Google Shape;223;p33">
            <a:extLst>
              <a:ext uri="{FF2B5EF4-FFF2-40B4-BE49-F238E27FC236}">
                <a16:creationId xmlns:a16="http://schemas.microsoft.com/office/drawing/2014/main" id="{81207F98-B1E2-404C-BAAB-C75BB672194D}"/>
              </a:ext>
            </a:extLst>
          </p:cNvPr>
          <p:cNvSpPr/>
          <p:nvPr/>
        </p:nvSpPr>
        <p:spPr>
          <a:xfrm>
            <a:off x="3155084" y="3749358"/>
            <a:ext cx="391290" cy="394559"/>
          </a:xfrm>
          <a:custGeom>
            <a:avLst/>
            <a:gdLst/>
            <a:ahLst/>
            <a:cxnLst/>
            <a:rect l="l" t="t" r="r" b="b"/>
            <a:pathLst>
              <a:path w="1652142" h="1665940" extrusionOk="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 name="Google Shape;224;p33">
            <a:extLst>
              <a:ext uri="{FF2B5EF4-FFF2-40B4-BE49-F238E27FC236}">
                <a16:creationId xmlns:a16="http://schemas.microsoft.com/office/drawing/2014/main" id="{B39F86E3-C510-4878-9CBC-DBD6F6761DAD}"/>
              </a:ext>
            </a:extLst>
          </p:cNvPr>
          <p:cNvSpPr/>
          <p:nvPr/>
        </p:nvSpPr>
        <p:spPr>
          <a:xfrm rot="1795255">
            <a:off x="4605375" y="3662667"/>
            <a:ext cx="298553" cy="535251"/>
          </a:xfrm>
          <a:custGeom>
            <a:avLst/>
            <a:gdLst/>
            <a:ahLst/>
            <a:cxnLst/>
            <a:rect l="l" t="t" r="r" b="b"/>
            <a:pathLst>
              <a:path w="2232248" h="4001999" extrusionOk="0">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 name="Google Shape;225;p33">
            <a:extLst>
              <a:ext uri="{FF2B5EF4-FFF2-40B4-BE49-F238E27FC236}">
                <a16:creationId xmlns:a16="http://schemas.microsoft.com/office/drawing/2014/main" id="{C4CFC837-A8CF-4EC2-9331-CCF062953F8E}"/>
              </a:ext>
            </a:extLst>
          </p:cNvPr>
          <p:cNvSpPr/>
          <p:nvPr/>
        </p:nvSpPr>
        <p:spPr>
          <a:xfrm>
            <a:off x="4575415" y="5035221"/>
            <a:ext cx="358474" cy="309358"/>
          </a:xfrm>
          <a:custGeom>
            <a:avLst/>
            <a:gdLst/>
            <a:ahLst/>
            <a:cxnLst/>
            <a:rect l="l" t="t" r="r" b="b"/>
            <a:pathLst>
              <a:path w="3240006" h="2796091" extrusionOk="0">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6" name="Google Shape;226;p33">
            <a:extLst>
              <a:ext uri="{FF2B5EF4-FFF2-40B4-BE49-F238E27FC236}">
                <a16:creationId xmlns:a16="http://schemas.microsoft.com/office/drawing/2014/main" id="{7E379ED3-8D60-41C3-AA92-811BD93F5363}"/>
              </a:ext>
            </a:extLst>
          </p:cNvPr>
          <p:cNvGrpSpPr/>
          <p:nvPr/>
        </p:nvGrpSpPr>
        <p:grpSpPr>
          <a:xfrm>
            <a:off x="5432074" y="3218532"/>
            <a:ext cx="3070852" cy="1140955"/>
            <a:chOff x="7164288" y="856926"/>
            <a:chExt cx="1439711" cy="708252"/>
          </a:xfrm>
        </p:grpSpPr>
        <p:sp>
          <p:nvSpPr>
            <p:cNvPr id="27" name="Google Shape;227;p33">
              <a:extLst>
                <a:ext uri="{FF2B5EF4-FFF2-40B4-BE49-F238E27FC236}">
                  <a16:creationId xmlns:a16="http://schemas.microsoft.com/office/drawing/2014/main" id="{709263A3-E0C8-4C7E-8DEF-0AAF0D7E0100}"/>
                </a:ext>
              </a:extLst>
            </p:cNvPr>
            <p:cNvSpPr txBox="1"/>
            <p:nvPr/>
          </p:nvSpPr>
          <p:spPr>
            <a:xfrm>
              <a:off x="7164288" y="856926"/>
              <a:ext cx="1439711"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3F3F3F"/>
                  </a:solidFill>
                  <a:latin typeface="Arial"/>
                  <a:ea typeface="Arial"/>
                  <a:cs typeface="Arial"/>
                  <a:sym typeface="Arial"/>
                </a:rPr>
                <a:t>Google Analytics Metrics (Continuous)</a:t>
              </a:r>
              <a:endParaRPr sz="1200" b="1">
                <a:solidFill>
                  <a:srgbClr val="3F3F3F"/>
                </a:solidFill>
                <a:latin typeface="Arial"/>
                <a:ea typeface="Arial"/>
                <a:cs typeface="Arial"/>
                <a:sym typeface="Arial"/>
              </a:endParaRPr>
            </a:p>
          </p:txBody>
        </p:sp>
        <p:sp>
          <p:nvSpPr>
            <p:cNvPr id="28" name="Google Shape;228;p33">
              <a:extLst>
                <a:ext uri="{FF2B5EF4-FFF2-40B4-BE49-F238E27FC236}">
                  <a16:creationId xmlns:a16="http://schemas.microsoft.com/office/drawing/2014/main" id="{B79E6F51-CB56-413C-9A44-CE44B215198F}"/>
                </a:ext>
              </a:extLst>
            </p:cNvPr>
            <p:cNvSpPr txBox="1"/>
            <p:nvPr/>
          </p:nvSpPr>
          <p:spPr>
            <a:xfrm>
              <a:off x="7164288" y="1103513"/>
              <a:ext cx="143971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3F3F3F"/>
                  </a:solidFill>
                  <a:latin typeface="Arial"/>
                  <a:ea typeface="Arial"/>
                  <a:cs typeface="Arial"/>
                  <a:sym typeface="Arial"/>
                </a:rPr>
                <a:t>Bounce Rate </a:t>
              </a:r>
            </a:p>
            <a:p>
              <a:pPr marL="0" marR="0" lvl="0" indent="0" algn="l" rtl="0">
                <a:spcBef>
                  <a:spcPts val="0"/>
                </a:spcBef>
                <a:spcAft>
                  <a:spcPts val="0"/>
                </a:spcAft>
                <a:buNone/>
              </a:pPr>
              <a:r>
                <a:rPr lang="en-US" sz="1200">
                  <a:solidFill>
                    <a:srgbClr val="3F3F3F"/>
                  </a:solidFill>
                  <a:latin typeface="Arial"/>
                  <a:ea typeface="Arial"/>
                  <a:cs typeface="Arial"/>
                  <a:sym typeface="Arial"/>
                </a:rPr>
                <a:t>Exit Rate </a:t>
              </a:r>
            </a:p>
            <a:p>
              <a:pPr marL="0" marR="0" lvl="0" indent="0" algn="l" rtl="0">
                <a:spcBef>
                  <a:spcPts val="0"/>
                </a:spcBef>
                <a:spcAft>
                  <a:spcPts val="0"/>
                </a:spcAft>
                <a:buNone/>
              </a:pPr>
              <a:r>
                <a:rPr lang="en-US" sz="1200">
                  <a:solidFill>
                    <a:srgbClr val="3F3F3F"/>
                  </a:solidFill>
                  <a:latin typeface="Arial"/>
                  <a:ea typeface="Arial"/>
                  <a:cs typeface="Arial"/>
                  <a:sym typeface="Arial"/>
                </a:rPr>
                <a:t>Page Value (in USD)</a:t>
              </a:r>
              <a:endParaRPr sz="1200">
                <a:solidFill>
                  <a:srgbClr val="3F3F3F"/>
                </a:solidFill>
                <a:latin typeface="Arial"/>
                <a:ea typeface="Arial"/>
                <a:cs typeface="Arial"/>
                <a:sym typeface="Arial"/>
              </a:endParaRPr>
            </a:p>
          </p:txBody>
        </p:sp>
      </p:grpSp>
      <p:grpSp>
        <p:nvGrpSpPr>
          <p:cNvPr id="29" name="Google Shape;229;p33">
            <a:extLst>
              <a:ext uri="{FF2B5EF4-FFF2-40B4-BE49-F238E27FC236}">
                <a16:creationId xmlns:a16="http://schemas.microsoft.com/office/drawing/2014/main" id="{D58C25C1-25A6-494B-B381-3A3B9574FAF9}"/>
              </a:ext>
            </a:extLst>
          </p:cNvPr>
          <p:cNvGrpSpPr/>
          <p:nvPr/>
        </p:nvGrpSpPr>
        <p:grpSpPr>
          <a:xfrm>
            <a:off x="5432074" y="4699252"/>
            <a:ext cx="3219938" cy="1526672"/>
            <a:chOff x="7164287" y="879003"/>
            <a:chExt cx="1462889" cy="1323439"/>
          </a:xfrm>
        </p:grpSpPr>
        <p:sp>
          <p:nvSpPr>
            <p:cNvPr id="30" name="Google Shape;230;p33">
              <a:extLst>
                <a:ext uri="{FF2B5EF4-FFF2-40B4-BE49-F238E27FC236}">
                  <a16:creationId xmlns:a16="http://schemas.microsoft.com/office/drawing/2014/main" id="{A52F77A4-8858-41F4-B486-56EB903480F8}"/>
                </a:ext>
              </a:extLst>
            </p:cNvPr>
            <p:cNvSpPr txBox="1"/>
            <p:nvPr/>
          </p:nvSpPr>
          <p:spPr>
            <a:xfrm>
              <a:off x="7164287" y="879003"/>
              <a:ext cx="1462889" cy="28094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3F3F3F"/>
                  </a:solidFill>
                  <a:latin typeface="Arial"/>
                  <a:ea typeface="Arial"/>
                  <a:cs typeface="Arial"/>
                  <a:sym typeface="Arial"/>
                </a:rPr>
                <a:t>Visitor Characteristics (Categorical)</a:t>
              </a:r>
            </a:p>
          </p:txBody>
        </p:sp>
        <p:sp>
          <p:nvSpPr>
            <p:cNvPr id="31" name="Google Shape;231;p33">
              <a:extLst>
                <a:ext uri="{FF2B5EF4-FFF2-40B4-BE49-F238E27FC236}">
                  <a16:creationId xmlns:a16="http://schemas.microsoft.com/office/drawing/2014/main" id="{E7FA8E00-1705-456D-91BB-2E5995AD3250}"/>
                </a:ext>
              </a:extLst>
            </p:cNvPr>
            <p:cNvSpPr txBox="1"/>
            <p:nvPr/>
          </p:nvSpPr>
          <p:spPr>
            <a:xfrm>
              <a:off x="7164288" y="1103513"/>
              <a:ext cx="1439711" cy="10989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3F3F3F"/>
                  </a:solidFill>
                  <a:latin typeface="Arial"/>
                  <a:ea typeface="Arial"/>
                  <a:cs typeface="Arial"/>
                  <a:sym typeface="Arial"/>
                </a:rPr>
                <a:t>Operating Systems </a:t>
              </a:r>
            </a:p>
            <a:p>
              <a:pPr marL="0" marR="0" lvl="0" indent="0" algn="l" rtl="0">
                <a:spcBef>
                  <a:spcPts val="0"/>
                </a:spcBef>
                <a:spcAft>
                  <a:spcPts val="0"/>
                </a:spcAft>
                <a:buNone/>
              </a:pPr>
              <a:r>
                <a:rPr lang="en-US" sz="1200">
                  <a:solidFill>
                    <a:srgbClr val="3F3F3F"/>
                  </a:solidFill>
                  <a:latin typeface="Arial"/>
                  <a:ea typeface="Arial"/>
                  <a:cs typeface="Arial"/>
                  <a:sym typeface="Arial"/>
                </a:rPr>
                <a:t>Browser</a:t>
              </a:r>
            </a:p>
            <a:p>
              <a:pPr marL="0" marR="0" lvl="0" indent="0" algn="l" rtl="0">
                <a:spcBef>
                  <a:spcPts val="0"/>
                </a:spcBef>
                <a:spcAft>
                  <a:spcPts val="0"/>
                </a:spcAft>
                <a:buNone/>
              </a:pPr>
              <a:r>
                <a:rPr lang="en-US" sz="1200">
                  <a:solidFill>
                    <a:srgbClr val="3F3F3F"/>
                  </a:solidFill>
                  <a:latin typeface="Arial"/>
                  <a:ea typeface="Arial"/>
                  <a:cs typeface="Arial"/>
                  <a:sym typeface="Arial"/>
                </a:rPr>
                <a:t>Region</a:t>
              </a:r>
            </a:p>
            <a:p>
              <a:pPr marL="0" marR="0" lvl="0" indent="0" algn="l" rtl="0">
                <a:spcBef>
                  <a:spcPts val="0"/>
                </a:spcBef>
                <a:spcAft>
                  <a:spcPts val="0"/>
                </a:spcAft>
                <a:buNone/>
              </a:pPr>
              <a:r>
                <a:rPr lang="en-US" sz="1200">
                  <a:solidFill>
                    <a:srgbClr val="3F3F3F"/>
                  </a:solidFill>
                  <a:latin typeface="Arial"/>
                  <a:ea typeface="Arial"/>
                  <a:cs typeface="Arial"/>
                  <a:sym typeface="Arial"/>
                </a:rPr>
                <a:t>Traffic Type</a:t>
              </a:r>
            </a:p>
            <a:p>
              <a:pPr marL="0" marR="0" lvl="0" indent="0" algn="l" rtl="0">
                <a:spcBef>
                  <a:spcPts val="0"/>
                </a:spcBef>
                <a:spcAft>
                  <a:spcPts val="0"/>
                </a:spcAft>
                <a:buNone/>
              </a:pPr>
              <a:r>
                <a:rPr lang="en-US" sz="1200">
                  <a:solidFill>
                    <a:srgbClr val="3F3F3F"/>
                  </a:solidFill>
                  <a:latin typeface="Arial"/>
                  <a:ea typeface="Arial"/>
                  <a:cs typeface="Arial"/>
                  <a:sym typeface="Arial"/>
                </a:rPr>
                <a:t>Visitor Type</a:t>
              </a:r>
              <a:endParaRPr sz="1200">
                <a:solidFill>
                  <a:srgbClr val="3F3F3F"/>
                </a:solidFill>
                <a:latin typeface="Arial"/>
                <a:ea typeface="Arial"/>
                <a:cs typeface="Arial"/>
                <a:sym typeface="Arial"/>
              </a:endParaRPr>
            </a:p>
          </p:txBody>
        </p:sp>
      </p:grpSp>
      <p:grpSp>
        <p:nvGrpSpPr>
          <p:cNvPr id="32" name="Google Shape;232;p33">
            <a:extLst>
              <a:ext uri="{FF2B5EF4-FFF2-40B4-BE49-F238E27FC236}">
                <a16:creationId xmlns:a16="http://schemas.microsoft.com/office/drawing/2014/main" id="{CD324FE8-1449-401F-8FE0-56918FC483B2}"/>
              </a:ext>
            </a:extLst>
          </p:cNvPr>
          <p:cNvGrpSpPr/>
          <p:nvPr/>
        </p:nvGrpSpPr>
        <p:grpSpPr>
          <a:xfrm>
            <a:off x="-365299" y="3145400"/>
            <a:ext cx="3696791" cy="425436"/>
            <a:chOff x="6996610" y="955076"/>
            <a:chExt cx="1607389" cy="425436"/>
          </a:xfrm>
        </p:grpSpPr>
        <p:sp>
          <p:nvSpPr>
            <p:cNvPr id="33" name="Google Shape;233;p33">
              <a:extLst>
                <a:ext uri="{FF2B5EF4-FFF2-40B4-BE49-F238E27FC236}">
                  <a16:creationId xmlns:a16="http://schemas.microsoft.com/office/drawing/2014/main" id="{D009C5D5-CD48-4AD2-81D5-20509EA9FA43}"/>
                </a:ext>
              </a:extLst>
            </p:cNvPr>
            <p:cNvSpPr txBox="1"/>
            <p:nvPr/>
          </p:nvSpPr>
          <p:spPr>
            <a:xfrm>
              <a:off x="6996610" y="955076"/>
              <a:ext cx="1439711" cy="27699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1">
                  <a:solidFill>
                    <a:srgbClr val="3F3F3F"/>
                  </a:solidFill>
                  <a:latin typeface="Arial"/>
                  <a:ea typeface="Arial"/>
                  <a:cs typeface="Arial"/>
                  <a:sym typeface="Arial"/>
                </a:rPr>
                <a:t>Page Type and Duration (Continuous)</a:t>
              </a:r>
              <a:endParaRPr sz="1200" b="1">
                <a:solidFill>
                  <a:srgbClr val="3F3F3F"/>
                </a:solidFill>
                <a:latin typeface="Arial"/>
                <a:ea typeface="Arial"/>
                <a:cs typeface="Arial"/>
                <a:sym typeface="Arial"/>
              </a:endParaRPr>
            </a:p>
          </p:txBody>
        </p:sp>
        <p:sp>
          <p:nvSpPr>
            <p:cNvPr id="34" name="Google Shape;234;p33">
              <a:extLst>
                <a:ext uri="{FF2B5EF4-FFF2-40B4-BE49-F238E27FC236}">
                  <a16:creationId xmlns:a16="http://schemas.microsoft.com/office/drawing/2014/main" id="{B3461B95-E7EB-4453-B171-1F9E3A5276B2}"/>
                </a:ext>
              </a:extLst>
            </p:cNvPr>
            <p:cNvSpPr txBox="1"/>
            <p:nvPr/>
          </p:nvSpPr>
          <p:spPr>
            <a:xfrm>
              <a:off x="7164288" y="1103513"/>
              <a:ext cx="1439711" cy="27699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rgbClr val="3F3F3F"/>
                  </a:solidFill>
                  <a:latin typeface="Arial"/>
                  <a:ea typeface="Arial"/>
                  <a:cs typeface="Arial"/>
                  <a:sym typeface="Arial"/>
                </a:rPr>
                <a:t>  </a:t>
              </a:r>
              <a:endParaRPr sz="1200">
                <a:solidFill>
                  <a:srgbClr val="3F3F3F"/>
                </a:solidFill>
                <a:latin typeface="Arial"/>
                <a:ea typeface="Arial"/>
                <a:cs typeface="Arial"/>
                <a:sym typeface="Arial"/>
              </a:endParaRPr>
            </a:p>
          </p:txBody>
        </p:sp>
      </p:grpSp>
      <p:grpSp>
        <p:nvGrpSpPr>
          <p:cNvPr id="35" name="Google Shape;235;p33">
            <a:extLst>
              <a:ext uri="{FF2B5EF4-FFF2-40B4-BE49-F238E27FC236}">
                <a16:creationId xmlns:a16="http://schemas.microsoft.com/office/drawing/2014/main" id="{1777A2FB-870B-40F5-B977-1700327AEF0B}"/>
              </a:ext>
            </a:extLst>
          </p:cNvPr>
          <p:cNvGrpSpPr/>
          <p:nvPr/>
        </p:nvGrpSpPr>
        <p:grpSpPr>
          <a:xfrm>
            <a:off x="102369" y="4711675"/>
            <a:ext cx="2375816" cy="1121090"/>
            <a:chOff x="7164288" y="856926"/>
            <a:chExt cx="1439711" cy="892918"/>
          </a:xfrm>
        </p:grpSpPr>
        <p:sp>
          <p:nvSpPr>
            <p:cNvPr id="36" name="Google Shape;236;p33">
              <a:extLst>
                <a:ext uri="{FF2B5EF4-FFF2-40B4-BE49-F238E27FC236}">
                  <a16:creationId xmlns:a16="http://schemas.microsoft.com/office/drawing/2014/main" id="{3DE1FC34-7A85-4DFE-BE2D-C8C10367041A}"/>
                </a:ext>
              </a:extLst>
            </p:cNvPr>
            <p:cNvSpPr txBox="1"/>
            <p:nvPr/>
          </p:nvSpPr>
          <p:spPr>
            <a:xfrm>
              <a:off x="7164288" y="856926"/>
              <a:ext cx="1439711" cy="27699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1">
                  <a:solidFill>
                    <a:srgbClr val="3F3F3F"/>
                  </a:solidFill>
                  <a:latin typeface="Arial"/>
                  <a:ea typeface="Arial"/>
                  <a:cs typeface="Arial"/>
                  <a:sym typeface="Arial"/>
                </a:rPr>
                <a:t>Time Information</a:t>
              </a:r>
              <a:endParaRPr sz="1200" b="1">
                <a:solidFill>
                  <a:srgbClr val="3F3F3F"/>
                </a:solidFill>
                <a:latin typeface="Arial"/>
                <a:ea typeface="Arial"/>
                <a:cs typeface="Arial"/>
                <a:sym typeface="Arial"/>
              </a:endParaRPr>
            </a:p>
          </p:txBody>
        </p:sp>
        <p:sp>
          <p:nvSpPr>
            <p:cNvPr id="37" name="Google Shape;237;p33">
              <a:extLst>
                <a:ext uri="{FF2B5EF4-FFF2-40B4-BE49-F238E27FC236}">
                  <a16:creationId xmlns:a16="http://schemas.microsoft.com/office/drawing/2014/main" id="{203D6D52-C388-4CA0-8B93-194339EFA544}"/>
                </a:ext>
              </a:extLst>
            </p:cNvPr>
            <p:cNvSpPr txBox="1"/>
            <p:nvPr/>
          </p:nvSpPr>
          <p:spPr>
            <a:xfrm>
              <a:off x="7164288" y="1103513"/>
              <a:ext cx="1439711" cy="64633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rgbClr val="3F3F3F"/>
                  </a:solidFill>
                  <a:latin typeface="Arial"/>
                  <a:ea typeface="Arial"/>
                  <a:cs typeface="Arial"/>
                  <a:sym typeface="Arial"/>
                </a:rPr>
                <a:t>Special Day (Continuous)</a:t>
              </a:r>
            </a:p>
            <a:p>
              <a:pPr marL="0" marR="0" lvl="0" indent="0" algn="r" rtl="0">
                <a:spcBef>
                  <a:spcPts val="0"/>
                </a:spcBef>
                <a:spcAft>
                  <a:spcPts val="0"/>
                </a:spcAft>
                <a:buNone/>
              </a:pPr>
              <a:r>
                <a:rPr lang="en-US" sz="1200">
                  <a:solidFill>
                    <a:srgbClr val="3F3F3F"/>
                  </a:solidFill>
                  <a:latin typeface="Arial"/>
                  <a:ea typeface="Arial"/>
                  <a:cs typeface="Arial"/>
                  <a:sym typeface="Arial"/>
                </a:rPr>
                <a:t>Month (Categorical)</a:t>
              </a:r>
            </a:p>
            <a:p>
              <a:pPr marL="0" marR="0" lvl="0" indent="0" algn="r" rtl="0">
                <a:spcBef>
                  <a:spcPts val="0"/>
                </a:spcBef>
                <a:spcAft>
                  <a:spcPts val="0"/>
                </a:spcAft>
                <a:buNone/>
              </a:pPr>
              <a:r>
                <a:rPr lang="en-US" sz="1200">
                  <a:solidFill>
                    <a:srgbClr val="3F3F3F"/>
                  </a:solidFill>
                  <a:latin typeface="Arial"/>
                  <a:ea typeface="Arial"/>
                  <a:cs typeface="Arial"/>
                  <a:sym typeface="Arial"/>
                </a:rPr>
                <a:t>Weekend (Categorical)</a:t>
              </a:r>
              <a:endParaRPr sz="1200">
                <a:solidFill>
                  <a:srgbClr val="3F3F3F"/>
                </a:solidFill>
                <a:latin typeface="Arial"/>
                <a:ea typeface="Arial"/>
                <a:cs typeface="Arial"/>
                <a:sym typeface="Arial"/>
              </a:endParaRPr>
            </a:p>
          </p:txBody>
        </p:sp>
      </p:grpSp>
      <p:sp>
        <p:nvSpPr>
          <p:cNvPr id="38" name="Google Shape;238;p33">
            <a:extLst>
              <a:ext uri="{FF2B5EF4-FFF2-40B4-BE49-F238E27FC236}">
                <a16:creationId xmlns:a16="http://schemas.microsoft.com/office/drawing/2014/main" id="{73D45E41-9A53-4AB3-AF57-C59DA47B9084}"/>
              </a:ext>
            </a:extLst>
          </p:cNvPr>
          <p:cNvSpPr/>
          <p:nvPr/>
        </p:nvSpPr>
        <p:spPr>
          <a:xfrm>
            <a:off x="35194" y="3392370"/>
            <a:ext cx="2514643" cy="128225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dirty="0">
                <a:solidFill>
                  <a:srgbClr val="3F3F3F"/>
                </a:solidFill>
                <a:latin typeface="Arial"/>
                <a:ea typeface="Arial"/>
                <a:cs typeface="Arial"/>
                <a:sym typeface="Arial"/>
              </a:rPr>
              <a:t>Informational pageviews </a:t>
            </a:r>
          </a:p>
          <a:p>
            <a:pPr marL="0" marR="0" lvl="0" indent="0" algn="r" rtl="0">
              <a:spcBef>
                <a:spcPts val="0"/>
              </a:spcBef>
              <a:spcAft>
                <a:spcPts val="0"/>
              </a:spcAft>
              <a:buNone/>
            </a:pPr>
            <a:r>
              <a:rPr lang="en-US" sz="1200" dirty="0">
                <a:solidFill>
                  <a:srgbClr val="3F3F3F"/>
                </a:solidFill>
                <a:latin typeface="Arial"/>
                <a:ea typeface="Arial"/>
                <a:cs typeface="Arial"/>
                <a:sym typeface="Arial"/>
              </a:rPr>
              <a:t>Informational duration</a:t>
            </a:r>
          </a:p>
          <a:p>
            <a:pPr marL="0" marR="0" lvl="0" indent="0" algn="r" rtl="0">
              <a:spcBef>
                <a:spcPts val="0"/>
              </a:spcBef>
              <a:spcAft>
                <a:spcPts val="0"/>
              </a:spcAft>
              <a:buNone/>
            </a:pPr>
            <a:r>
              <a:rPr lang="en-US" sz="1200" dirty="0">
                <a:solidFill>
                  <a:srgbClr val="3F3F3F"/>
                </a:solidFill>
                <a:latin typeface="Arial"/>
                <a:ea typeface="Arial"/>
                <a:cs typeface="Arial"/>
                <a:sym typeface="Arial"/>
              </a:rPr>
              <a:t>Product pageviews</a:t>
            </a:r>
          </a:p>
          <a:p>
            <a:pPr marL="0" marR="0" lvl="0" indent="0" algn="r" rtl="0">
              <a:spcBef>
                <a:spcPts val="0"/>
              </a:spcBef>
              <a:spcAft>
                <a:spcPts val="0"/>
              </a:spcAft>
              <a:buNone/>
            </a:pPr>
            <a:r>
              <a:rPr lang="en-US" sz="1200" dirty="0">
                <a:solidFill>
                  <a:srgbClr val="3F3F3F"/>
                </a:solidFill>
                <a:latin typeface="Arial"/>
                <a:ea typeface="Arial"/>
                <a:cs typeface="Arial"/>
                <a:sym typeface="Arial"/>
              </a:rPr>
              <a:t>Product page duration</a:t>
            </a:r>
            <a:endParaRPr sz="1200" dirty="0">
              <a:solidFill>
                <a:srgbClr val="3F3F3F"/>
              </a:solidFill>
              <a:latin typeface="Arial"/>
              <a:ea typeface="Arial"/>
              <a:cs typeface="Arial"/>
              <a:sym typeface="Arial"/>
            </a:endParaRPr>
          </a:p>
        </p:txBody>
      </p:sp>
      <p:sp>
        <p:nvSpPr>
          <p:cNvPr id="39" name="Rounded Rectangle 5">
            <a:extLst>
              <a:ext uri="{FF2B5EF4-FFF2-40B4-BE49-F238E27FC236}">
                <a16:creationId xmlns:a16="http://schemas.microsoft.com/office/drawing/2014/main" id="{D099F34D-794C-4ED7-A42A-88D2405EF6D7}"/>
              </a:ext>
            </a:extLst>
          </p:cNvPr>
          <p:cNvSpPr/>
          <p:nvPr/>
        </p:nvSpPr>
        <p:spPr>
          <a:xfrm>
            <a:off x="8594670" y="2600378"/>
            <a:ext cx="2949192" cy="379272"/>
          </a:xfrm>
          <a:prstGeom prst="rect">
            <a:avLst/>
          </a:prstGeom>
          <a:solidFill>
            <a:srgbClr val="107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Ideal but Unavailable Information</a:t>
            </a:r>
          </a:p>
        </p:txBody>
      </p:sp>
      <p:sp>
        <p:nvSpPr>
          <p:cNvPr id="2" name="TextBox 1">
            <a:extLst>
              <a:ext uri="{FF2B5EF4-FFF2-40B4-BE49-F238E27FC236}">
                <a16:creationId xmlns:a16="http://schemas.microsoft.com/office/drawing/2014/main" id="{9B4FC29A-C324-40D0-BFEC-E1DB54172377}"/>
              </a:ext>
            </a:extLst>
          </p:cNvPr>
          <p:cNvSpPr txBox="1"/>
          <p:nvPr/>
        </p:nvSpPr>
        <p:spPr>
          <a:xfrm>
            <a:off x="8424969" y="3193493"/>
            <a:ext cx="3579769"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Roboto Light"/>
              </a:rPr>
              <a:t>Information on multiple sessions for each customer, so that it is possible to analyze the willingness to purchase at different timeframes of each customer’s journey</a:t>
            </a:r>
          </a:p>
        </p:txBody>
      </p:sp>
      <p:sp>
        <p:nvSpPr>
          <p:cNvPr id="40" name="Google Shape;285;p35">
            <a:extLst>
              <a:ext uri="{FF2B5EF4-FFF2-40B4-BE49-F238E27FC236}">
                <a16:creationId xmlns:a16="http://schemas.microsoft.com/office/drawing/2014/main" id="{90B21878-53BA-4774-8011-A03EEA310CC0}"/>
              </a:ext>
            </a:extLst>
          </p:cNvPr>
          <p:cNvSpPr txBox="1"/>
          <p:nvPr/>
        </p:nvSpPr>
        <p:spPr>
          <a:xfrm>
            <a:off x="408797" y="258638"/>
            <a:ext cx="8641149" cy="461605"/>
          </a:xfrm>
          <a:prstGeom prst="rect">
            <a:avLst/>
          </a:prstGeom>
          <a:noFill/>
          <a:ln>
            <a:noFill/>
          </a:ln>
        </p:spPr>
        <p:txBody>
          <a:bodyPr spcFirstLastPara="1" wrap="square" lIns="45707" tIns="22847" rIns="45707" bIns="22847" anchor="t" anchorCtr="0">
            <a:noAutofit/>
          </a:bodyPr>
          <a:lstStyle/>
          <a:p>
            <a:pPr>
              <a:lnSpc>
                <a:spcPct val="90000"/>
              </a:lnSpc>
              <a:spcBef>
                <a:spcPct val="0"/>
              </a:spcBef>
            </a:pPr>
            <a:r>
              <a:rPr lang="en-US" sz="2400" b="1">
                <a:solidFill>
                  <a:srgbClr val="002960"/>
                </a:solidFill>
                <a:ea typeface="+mj-ea"/>
                <a:cs typeface="Arial" panose="020B0604020202020204" pitchFamily="34" charset="0"/>
                <a:sym typeface="Roboto Black"/>
              </a:rPr>
              <a:t>Data Understanding</a:t>
            </a:r>
            <a:endParaRPr lang="en-US" sz="2400" b="1">
              <a:solidFill>
                <a:srgbClr val="002960"/>
              </a:solidFill>
              <a:ea typeface="+mj-ea"/>
              <a:cs typeface="Arial" panose="020B0604020202020204" pitchFamily="34" charset="0"/>
            </a:endParaRPr>
          </a:p>
        </p:txBody>
      </p:sp>
    </p:spTree>
    <p:extLst>
      <p:ext uri="{BB962C8B-B14F-4D97-AF65-F5344CB8AC3E}">
        <p14:creationId xmlns:p14="http://schemas.microsoft.com/office/powerpoint/2010/main" val="102392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cxnSp>
        <p:nvCxnSpPr>
          <p:cNvPr id="699" name="Google Shape;699;p50"/>
          <p:cNvCxnSpPr/>
          <p:nvPr/>
        </p:nvCxnSpPr>
        <p:spPr>
          <a:xfrm>
            <a:off x="2086766" y="2037593"/>
            <a:ext cx="2340654" cy="0"/>
          </a:xfrm>
          <a:prstGeom prst="straightConnector1">
            <a:avLst/>
          </a:prstGeom>
          <a:noFill/>
          <a:ln w="9525" cap="flat" cmpd="sng">
            <a:solidFill>
              <a:srgbClr val="A5A5A5"/>
            </a:solidFill>
            <a:prstDash val="dash"/>
            <a:round/>
            <a:headEnd type="diamond" w="med" len="med"/>
            <a:tailEnd type="diamond" w="med" len="med"/>
          </a:ln>
        </p:spPr>
      </p:cxnSp>
      <p:sp>
        <p:nvSpPr>
          <p:cNvPr id="700" name="Google Shape;700;p50"/>
          <p:cNvSpPr/>
          <p:nvPr/>
        </p:nvSpPr>
        <p:spPr>
          <a:xfrm>
            <a:off x="1203809" y="1133865"/>
            <a:ext cx="852640" cy="852529"/>
          </a:xfrm>
          <a:prstGeom prst="ellipse">
            <a:avLst/>
          </a:prstGeom>
          <a:solidFill>
            <a:schemeClr val="accent1"/>
          </a:solidFill>
          <a:ln>
            <a:noFill/>
          </a:ln>
        </p:spPr>
        <p:txBody>
          <a:bodyPr spcFirstLastPara="1" wrap="square" lIns="60942" tIns="30471" rIns="60942" bIns="30471" anchor="ctr" anchorCtr="0">
            <a:noAutofit/>
          </a:bodyPr>
          <a:lstStyle/>
          <a:p>
            <a:pPr algn="ctr"/>
            <a:endParaRPr sz="2150">
              <a:solidFill>
                <a:schemeClr val="lt1"/>
              </a:solidFill>
              <a:ea typeface="Calibri"/>
              <a:cs typeface="Calibri"/>
              <a:sym typeface="Calibri"/>
            </a:endParaRPr>
          </a:p>
        </p:txBody>
      </p:sp>
      <p:sp>
        <p:nvSpPr>
          <p:cNvPr id="701" name="Google Shape;701;p50"/>
          <p:cNvSpPr/>
          <p:nvPr/>
        </p:nvSpPr>
        <p:spPr>
          <a:xfrm>
            <a:off x="9698234" y="1123921"/>
            <a:ext cx="852640" cy="852529"/>
          </a:xfrm>
          <a:prstGeom prst="ellipse">
            <a:avLst/>
          </a:prstGeom>
          <a:solidFill>
            <a:schemeClr val="accent2"/>
          </a:solidFill>
          <a:ln>
            <a:noFill/>
          </a:ln>
        </p:spPr>
        <p:txBody>
          <a:bodyPr spcFirstLastPara="1" wrap="square" lIns="60942" tIns="30471" rIns="60942" bIns="30471" anchor="ctr" anchorCtr="0">
            <a:noAutofit/>
          </a:bodyPr>
          <a:lstStyle/>
          <a:p>
            <a:pPr algn="ctr"/>
            <a:endParaRPr sz="2150">
              <a:solidFill>
                <a:schemeClr val="lt1"/>
              </a:solidFill>
              <a:ea typeface="Calibri"/>
              <a:cs typeface="Calibri"/>
              <a:sym typeface="Calibri"/>
            </a:endParaRPr>
          </a:p>
        </p:txBody>
      </p:sp>
      <p:cxnSp>
        <p:nvCxnSpPr>
          <p:cNvPr id="702" name="Google Shape;702;p50"/>
          <p:cNvCxnSpPr/>
          <p:nvPr/>
        </p:nvCxnSpPr>
        <p:spPr>
          <a:xfrm>
            <a:off x="7347429" y="2047639"/>
            <a:ext cx="2350678" cy="0"/>
          </a:xfrm>
          <a:prstGeom prst="straightConnector1">
            <a:avLst/>
          </a:prstGeom>
          <a:noFill/>
          <a:ln w="9525" cap="flat" cmpd="sng">
            <a:solidFill>
              <a:srgbClr val="A5A5A5"/>
            </a:solidFill>
            <a:prstDash val="dash"/>
            <a:round/>
            <a:headEnd type="diamond" w="med" len="med"/>
            <a:tailEnd type="diamond" w="med" len="med"/>
          </a:ln>
        </p:spPr>
      </p:cxnSp>
      <p:cxnSp>
        <p:nvCxnSpPr>
          <p:cNvPr id="703" name="Google Shape;703;p50"/>
          <p:cNvCxnSpPr/>
          <p:nvPr/>
        </p:nvCxnSpPr>
        <p:spPr>
          <a:xfrm>
            <a:off x="2165730" y="4331024"/>
            <a:ext cx="2473568" cy="0"/>
          </a:xfrm>
          <a:prstGeom prst="straightConnector1">
            <a:avLst/>
          </a:prstGeom>
          <a:noFill/>
          <a:ln w="9525" cap="flat" cmpd="sng">
            <a:solidFill>
              <a:srgbClr val="A5A5A5"/>
            </a:solidFill>
            <a:prstDash val="dash"/>
            <a:round/>
            <a:headEnd type="diamond" w="med" len="med"/>
            <a:tailEnd type="diamond" w="med" len="med"/>
          </a:ln>
        </p:spPr>
      </p:cxnSp>
      <p:sp>
        <p:nvSpPr>
          <p:cNvPr id="704" name="Google Shape;704;p50"/>
          <p:cNvSpPr/>
          <p:nvPr/>
        </p:nvSpPr>
        <p:spPr>
          <a:xfrm>
            <a:off x="1201502" y="3444591"/>
            <a:ext cx="852640" cy="852529"/>
          </a:xfrm>
          <a:prstGeom prst="ellipse">
            <a:avLst/>
          </a:prstGeom>
          <a:solidFill>
            <a:schemeClr val="accent3"/>
          </a:solidFill>
          <a:ln>
            <a:noFill/>
          </a:ln>
        </p:spPr>
        <p:txBody>
          <a:bodyPr spcFirstLastPara="1" wrap="square" lIns="60942" tIns="30471" rIns="60942" bIns="30471" anchor="ctr" anchorCtr="0">
            <a:noAutofit/>
          </a:bodyPr>
          <a:lstStyle/>
          <a:p>
            <a:pPr algn="ctr"/>
            <a:endParaRPr sz="2150">
              <a:solidFill>
                <a:schemeClr val="lt1"/>
              </a:solidFill>
              <a:ea typeface="Calibri"/>
              <a:cs typeface="Calibri"/>
              <a:sym typeface="Calibri"/>
            </a:endParaRPr>
          </a:p>
        </p:txBody>
      </p:sp>
      <p:sp>
        <p:nvSpPr>
          <p:cNvPr id="705" name="Google Shape;705;p50"/>
          <p:cNvSpPr/>
          <p:nvPr/>
        </p:nvSpPr>
        <p:spPr>
          <a:xfrm>
            <a:off x="9695928" y="3499960"/>
            <a:ext cx="852640" cy="852529"/>
          </a:xfrm>
          <a:prstGeom prst="ellipse">
            <a:avLst/>
          </a:prstGeom>
          <a:solidFill>
            <a:schemeClr val="accent5"/>
          </a:solidFill>
          <a:ln>
            <a:noFill/>
          </a:ln>
        </p:spPr>
        <p:txBody>
          <a:bodyPr spcFirstLastPara="1" wrap="square" lIns="60942" tIns="30471" rIns="60942" bIns="30471" anchor="ctr" anchorCtr="0">
            <a:noAutofit/>
          </a:bodyPr>
          <a:lstStyle/>
          <a:p>
            <a:pPr algn="ctr"/>
            <a:endParaRPr sz="2150">
              <a:solidFill>
                <a:schemeClr val="lt1"/>
              </a:solidFill>
              <a:ea typeface="Calibri"/>
              <a:cs typeface="Calibri"/>
              <a:sym typeface="Calibri"/>
            </a:endParaRPr>
          </a:p>
        </p:txBody>
      </p:sp>
      <p:cxnSp>
        <p:nvCxnSpPr>
          <p:cNvPr id="706" name="Google Shape;706;p50"/>
          <p:cNvCxnSpPr/>
          <p:nvPr/>
        </p:nvCxnSpPr>
        <p:spPr>
          <a:xfrm>
            <a:off x="7125954" y="4280784"/>
            <a:ext cx="2478068" cy="0"/>
          </a:xfrm>
          <a:prstGeom prst="straightConnector1">
            <a:avLst/>
          </a:prstGeom>
          <a:noFill/>
          <a:ln w="9525" cap="flat" cmpd="sng">
            <a:solidFill>
              <a:srgbClr val="A5A5A5"/>
            </a:solidFill>
            <a:prstDash val="dash"/>
            <a:round/>
            <a:headEnd type="diamond" w="med" len="med"/>
            <a:tailEnd type="diamond" w="med" len="med"/>
          </a:ln>
        </p:spPr>
      </p:cxnSp>
      <p:sp>
        <p:nvSpPr>
          <p:cNvPr id="707" name="Google Shape;707;p50"/>
          <p:cNvSpPr/>
          <p:nvPr/>
        </p:nvSpPr>
        <p:spPr>
          <a:xfrm>
            <a:off x="3948537" y="1393292"/>
            <a:ext cx="1894355" cy="1776590"/>
          </a:xfrm>
          <a:custGeom>
            <a:avLst/>
            <a:gdLst/>
            <a:ahLst/>
            <a:cxnLst/>
            <a:rect l="l" t="t" r="r" b="b"/>
            <a:pathLst>
              <a:path w="120000" h="120000" extrusionOk="0">
                <a:moveTo>
                  <a:pt x="0" y="120000"/>
                </a:moveTo>
                <a:lnTo>
                  <a:pt x="0" y="120000"/>
                </a:lnTo>
                <a:cubicBezTo>
                  <a:pt x="0" y="53726"/>
                  <a:pt x="53726" y="0"/>
                  <a:pt x="120000" y="0"/>
                </a:cubicBezTo>
                <a:lnTo>
                  <a:pt x="120000" y="120000"/>
                </a:lnTo>
                <a:close/>
              </a:path>
            </a:pathLst>
          </a:custGeom>
          <a:solidFill>
            <a:schemeClr val="accent1"/>
          </a:solidFill>
          <a:ln>
            <a:noFill/>
          </a:ln>
        </p:spPr>
        <p:txBody>
          <a:bodyPr spcFirstLastPara="1" wrap="square" lIns="45707" tIns="45707" rIns="45707" bIns="45707" anchor="ctr" anchorCtr="0">
            <a:noAutofit/>
          </a:bodyPr>
          <a:lstStyle/>
          <a:p>
            <a:endParaRPr sz="900"/>
          </a:p>
        </p:txBody>
      </p:sp>
      <p:sp>
        <p:nvSpPr>
          <p:cNvPr id="708" name="Google Shape;708;p50"/>
          <p:cNvSpPr/>
          <p:nvPr/>
        </p:nvSpPr>
        <p:spPr>
          <a:xfrm>
            <a:off x="4272991" y="1844908"/>
            <a:ext cx="1727568" cy="1251032"/>
          </a:xfrm>
          <a:prstGeom prst="rect">
            <a:avLst/>
          </a:prstGeom>
          <a:noFill/>
          <a:ln>
            <a:noFill/>
          </a:ln>
        </p:spPr>
        <p:txBody>
          <a:bodyPr spcFirstLastPara="1" wrap="square" lIns="92438" tIns="92438" rIns="92438" bIns="92438" anchor="ctr" anchorCtr="0">
            <a:noAutofit/>
          </a:bodyPr>
          <a:lstStyle/>
          <a:p>
            <a:pPr>
              <a:lnSpc>
                <a:spcPct val="90000"/>
              </a:lnSpc>
            </a:pPr>
            <a:r>
              <a:rPr lang="en-MU" sz="1400" b="1" dirty="0">
                <a:solidFill>
                  <a:schemeClr val="bg1"/>
                </a:solidFill>
                <a:ea typeface="Roboto"/>
                <a:cs typeface="Roboto"/>
                <a:sym typeface="Roboto"/>
              </a:rPr>
              <a:t>Step 1: </a:t>
            </a:r>
          </a:p>
          <a:p>
            <a:pPr>
              <a:lnSpc>
                <a:spcPct val="90000"/>
              </a:lnSpc>
            </a:pPr>
            <a:r>
              <a:rPr lang="fr-FR" sz="1600" b="1" dirty="0" err="1">
                <a:solidFill>
                  <a:schemeClr val="bg1"/>
                </a:solidFill>
                <a:ea typeface="Roboto"/>
                <a:cs typeface="Roboto"/>
                <a:sym typeface="Roboto"/>
              </a:rPr>
              <a:t>Upsampling</a:t>
            </a:r>
            <a:r>
              <a:rPr lang="fr-FR" sz="1600" b="1" dirty="0">
                <a:solidFill>
                  <a:schemeClr val="bg1"/>
                </a:solidFill>
                <a:ea typeface="Roboto"/>
                <a:cs typeface="Roboto"/>
                <a:sym typeface="Roboto"/>
              </a:rPr>
              <a:t> </a:t>
            </a:r>
            <a:endParaRPr lang="en-MU" sz="1600" b="1" dirty="0">
              <a:solidFill>
                <a:schemeClr val="bg1"/>
              </a:solidFill>
              <a:ea typeface="Roboto"/>
              <a:cs typeface="Roboto"/>
              <a:sym typeface="Roboto"/>
            </a:endParaRPr>
          </a:p>
          <a:p>
            <a:pPr>
              <a:lnSpc>
                <a:spcPct val="90000"/>
              </a:lnSpc>
            </a:pPr>
            <a:r>
              <a:rPr lang="fr-FR" sz="1400" b="1" dirty="0" err="1">
                <a:solidFill>
                  <a:schemeClr val="bg1"/>
                </a:solidFill>
                <a:ea typeface="Roboto"/>
                <a:cs typeface="Roboto"/>
                <a:sym typeface="Roboto"/>
              </a:rPr>
              <a:t>Minority</a:t>
            </a:r>
            <a:r>
              <a:rPr lang="fr-FR" sz="1400" b="1" dirty="0">
                <a:solidFill>
                  <a:schemeClr val="bg1"/>
                </a:solidFill>
                <a:ea typeface="Roboto"/>
                <a:cs typeface="Roboto"/>
                <a:sym typeface="Roboto"/>
              </a:rPr>
              <a:t> Class</a:t>
            </a:r>
          </a:p>
        </p:txBody>
      </p:sp>
      <p:sp>
        <p:nvSpPr>
          <p:cNvPr id="709" name="Google Shape;709;p50"/>
          <p:cNvSpPr/>
          <p:nvPr/>
        </p:nvSpPr>
        <p:spPr>
          <a:xfrm rot="5400000">
            <a:off x="5931333" y="1381798"/>
            <a:ext cx="1792152" cy="1815140"/>
          </a:xfrm>
          <a:custGeom>
            <a:avLst/>
            <a:gdLst/>
            <a:ahLst/>
            <a:cxnLst/>
            <a:rect l="l" t="t" r="r" b="b"/>
            <a:pathLst>
              <a:path w="120000" h="120000" extrusionOk="0">
                <a:moveTo>
                  <a:pt x="0" y="120000"/>
                </a:moveTo>
                <a:lnTo>
                  <a:pt x="0" y="120000"/>
                </a:lnTo>
                <a:cubicBezTo>
                  <a:pt x="0" y="53726"/>
                  <a:pt x="53726" y="0"/>
                  <a:pt x="120000" y="0"/>
                </a:cubicBezTo>
                <a:lnTo>
                  <a:pt x="120000" y="120000"/>
                </a:lnTo>
                <a:close/>
              </a:path>
            </a:pathLst>
          </a:custGeom>
          <a:solidFill>
            <a:schemeClr val="accent2"/>
          </a:solidFill>
          <a:ln>
            <a:noFill/>
          </a:ln>
        </p:spPr>
        <p:txBody>
          <a:bodyPr spcFirstLastPara="1" wrap="square" lIns="45707" tIns="45707" rIns="45707" bIns="45707" anchor="ctr" anchorCtr="0">
            <a:noAutofit/>
          </a:bodyPr>
          <a:lstStyle/>
          <a:p>
            <a:endParaRPr sz="900">
              <a:solidFill>
                <a:schemeClr val="bg1"/>
              </a:solidFill>
            </a:endParaRPr>
          </a:p>
        </p:txBody>
      </p:sp>
      <p:sp>
        <p:nvSpPr>
          <p:cNvPr id="710" name="Google Shape;710;p50"/>
          <p:cNvSpPr/>
          <p:nvPr/>
        </p:nvSpPr>
        <p:spPr>
          <a:xfrm>
            <a:off x="5980397" y="1755404"/>
            <a:ext cx="1589176" cy="1251032"/>
          </a:xfrm>
          <a:prstGeom prst="rect">
            <a:avLst/>
          </a:prstGeom>
          <a:noFill/>
          <a:ln>
            <a:noFill/>
          </a:ln>
        </p:spPr>
        <p:txBody>
          <a:bodyPr spcFirstLastPara="1" wrap="square" lIns="99550" tIns="99550" rIns="99550" bIns="99550" anchor="ctr" anchorCtr="0">
            <a:noAutofit/>
          </a:bodyPr>
          <a:lstStyle/>
          <a:p>
            <a:pPr>
              <a:lnSpc>
                <a:spcPct val="90000"/>
              </a:lnSpc>
            </a:pPr>
            <a:r>
              <a:rPr lang="en-MU" sz="1400" b="1" dirty="0">
                <a:solidFill>
                  <a:schemeClr val="bg1"/>
                </a:solidFill>
                <a:ea typeface="Roboto"/>
                <a:cs typeface="Roboto"/>
                <a:sym typeface="Roboto"/>
              </a:rPr>
              <a:t>Step 3: </a:t>
            </a:r>
            <a:br>
              <a:rPr lang="fr-FR" sz="1400" b="1" dirty="0">
                <a:solidFill>
                  <a:schemeClr val="bg1"/>
                </a:solidFill>
                <a:ea typeface="Roboto"/>
                <a:cs typeface="Roboto"/>
                <a:sym typeface="Roboto"/>
              </a:rPr>
            </a:br>
            <a:r>
              <a:rPr lang="fr-FR" sz="1600" b="1" dirty="0" err="1">
                <a:solidFill>
                  <a:schemeClr val="bg1"/>
                </a:solidFill>
                <a:ea typeface="Roboto"/>
                <a:cs typeface="Roboto"/>
                <a:sym typeface="Roboto"/>
              </a:rPr>
              <a:t>Removing</a:t>
            </a:r>
            <a:r>
              <a:rPr lang="fr-FR" sz="1600" b="1" dirty="0">
                <a:solidFill>
                  <a:schemeClr val="bg1"/>
                </a:solidFill>
                <a:ea typeface="Roboto"/>
                <a:cs typeface="Roboto"/>
                <a:sym typeface="Roboto"/>
              </a:rPr>
              <a:t> Leakage</a:t>
            </a:r>
            <a:r>
              <a:rPr lang="fr-FR" sz="1400" b="1" dirty="0">
                <a:solidFill>
                  <a:schemeClr val="bg1"/>
                </a:solidFill>
                <a:ea typeface="Roboto"/>
                <a:cs typeface="Roboto"/>
                <a:sym typeface="Roboto"/>
              </a:rPr>
              <a:t> &amp; </a:t>
            </a:r>
            <a:r>
              <a:rPr lang="fr-FR" sz="1400" b="1" dirty="0" err="1">
                <a:solidFill>
                  <a:schemeClr val="bg1"/>
                </a:solidFill>
                <a:ea typeface="Roboto"/>
                <a:cs typeface="Roboto"/>
                <a:sym typeface="Roboto"/>
              </a:rPr>
              <a:t>Feature</a:t>
            </a:r>
            <a:r>
              <a:rPr lang="fr-FR" sz="1400" b="1" dirty="0">
                <a:solidFill>
                  <a:schemeClr val="bg1"/>
                </a:solidFill>
                <a:ea typeface="Roboto"/>
                <a:cs typeface="Roboto"/>
                <a:sym typeface="Roboto"/>
              </a:rPr>
              <a:t> </a:t>
            </a:r>
            <a:r>
              <a:rPr lang="fr-FR" sz="1400" b="1" dirty="0" err="1">
                <a:solidFill>
                  <a:schemeClr val="bg1"/>
                </a:solidFill>
                <a:ea typeface="Roboto"/>
                <a:cs typeface="Roboto"/>
                <a:sym typeface="Roboto"/>
              </a:rPr>
              <a:t>selection</a:t>
            </a:r>
            <a:endParaRPr lang="fr-FR" sz="1400" b="1" dirty="0">
              <a:solidFill>
                <a:schemeClr val="bg1"/>
              </a:solidFill>
              <a:ea typeface="Roboto"/>
              <a:cs typeface="Roboto"/>
              <a:sym typeface="Roboto"/>
            </a:endParaRPr>
          </a:p>
        </p:txBody>
      </p:sp>
      <p:sp>
        <p:nvSpPr>
          <p:cNvPr id="711" name="Google Shape;711;p50"/>
          <p:cNvSpPr/>
          <p:nvPr/>
        </p:nvSpPr>
        <p:spPr>
          <a:xfrm rot="-5400000">
            <a:off x="3983727" y="3214949"/>
            <a:ext cx="1823976" cy="1894356"/>
          </a:xfrm>
          <a:custGeom>
            <a:avLst/>
            <a:gdLst/>
            <a:ahLst/>
            <a:cxnLst/>
            <a:rect l="l" t="t" r="r" b="b"/>
            <a:pathLst>
              <a:path w="120000" h="120000" extrusionOk="0">
                <a:moveTo>
                  <a:pt x="0" y="120000"/>
                </a:moveTo>
                <a:lnTo>
                  <a:pt x="0" y="120000"/>
                </a:lnTo>
                <a:cubicBezTo>
                  <a:pt x="0" y="53726"/>
                  <a:pt x="53726" y="0"/>
                  <a:pt x="120000" y="0"/>
                </a:cubicBezTo>
                <a:lnTo>
                  <a:pt x="120000" y="120000"/>
                </a:lnTo>
                <a:close/>
              </a:path>
            </a:pathLst>
          </a:custGeom>
          <a:solidFill>
            <a:schemeClr val="accent3"/>
          </a:solidFill>
          <a:ln>
            <a:noFill/>
          </a:ln>
        </p:spPr>
        <p:txBody>
          <a:bodyPr spcFirstLastPara="1" wrap="square" lIns="45707" tIns="45707" rIns="45707" bIns="45707" anchor="ctr" anchorCtr="0">
            <a:noAutofit/>
          </a:bodyPr>
          <a:lstStyle/>
          <a:p>
            <a:endParaRPr sz="900"/>
          </a:p>
        </p:txBody>
      </p:sp>
      <p:sp>
        <p:nvSpPr>
          <p:cNvPr id="712" name="Google Shape;712;p50"/>
          <p:cNvSpPr/>
          <p:nvPr/>
        </p:nvSpPr>
        <p:spPr>
          <a:xfrm>
            <a:off x="4197640" y="3185444"/>
            <a:ext cx="1769458" cy="1465811"/>
          </a:xfrm>
          <a:prstGeom prst="rect">
            <a:avLst/>
          </a:prstGeom>
          <a:noFill/>
          <a:ln>
            <a:noFill/>
          </a:ln>
        </p:spPr>
        <p:txBody>
          <a:bodyPr spcFirstLastPara="1" wrap="square" lIns="92438" tIns="92438" rIns="92438" bIns="92438" anchor="ctr" anchorCtr="0">
            <a:noAutofit/>
          </a:bodyPr>
          <a:lstStyle/>
          <a:p>
            <a:pPr>
              <a:lnSpc>
                <a:spcPct val="90000"/>
              </a:lnSpc>
            </a:pPr>
            <a:r>
              <a:rPr lang="en-MU" sz="1400" b="1" dirty="0">
                <a:solidFill>
                  <a:schemeClr val="bg1"/>
                </a:solidFill>
                <a:ea typeface="Roboto"/>
                <a:cs typeface="Roboto"/>
                <a:sym typeface="Roboto"/>
              </a:rPr>
              <a:t>Step </a:t>
            </a:r>
            <a:r>
              <a:rPr lang="fr-FR" sz="1400" b="1" dirty="0">
                <a:solidFill>
                  <a:schemeClr val="bg1"/>
                </a:solidFill>
                <a:ea typeface="Roboto"/>
                <a:cs typeface="Roboto"/>
                <a:sym typeface="Roboto"/>
              </a:rPr>
              <a:t>2</a:t>
            </a:r>
            <a:r>
              <a:rPr lang="en-MU" sz="1400" b="1" dirty="0">
                <a:solidFill>
                  <a:schemeClr val="bg1"/>
                </a:solidFill>
                <a:ea typeface="Roboto"/>
                <a:cs typeface="Roboto"/>
                <a:sym typeface="Roboto"/>
              </a:rPr>
              <a:t>:</a:t>
            </a:r>
            <a:br>
              <a:rPr lang="fr-FR" sz="1400" b="1" dirty="0">
                <a:solidFill>
                  <a:schemeClr val="bg1"/>
                </a:solidFill>
                <a:ea typeface="Roboto"/>
                <a:cs typeface="Roboto"/>
                <a:sym typeface="Roboto"/>
              </a:rPr>
            </a:br>
            <a:r>
              <a:rPr lang="fr-FR" sz="1600" b="1" dirty="0" err="1">
                <a:solidFill>
                  <a:schemeClr val="bg1"/>
                </a:solidFill>
                <a:ea typeface="Roboto"/>
                <a:cs typeface="Roboto"/>
                <a:sym typeface="Roboto"/>
              </a:rPr>
              <a:t>Converting</a:t>
            </a:r>
            <a:r>
              <a:rPr lang="fr-FR" sz="1600" b="1" dirty="0">
                <a:solidFill>
                  <a:schemeClr val="bg1"/>
                </a:solidFill>
                <a:ea typeface="Roboto"/>
                <a:cs typeface="Roboto"/>
                <a:sym typeface="Roboto"/>
              </a:rPr>
              <a:t> </a:t>
            </a:r>
            <a:r>
              <a:rPr lang="en-MU" sz="1400" b="1" dirty="0">
                <a:solidFill>
                  <a:schemeClr val="bg1"/>
                </a:solidFill>
                <a:ea typeface="Roboto"/>
                <a:cs typeface="Roboto"/>
                <a:sym typeface="Roboto"/>
              </a:rPr>
              <a:t>C</a:t>
            </a:r>
            <a:r>
              <a:rPr lang="fr-FR" sz="1400" b="1" dirty="0" err="1">
                <a:solidFill>
                  <a:schemeClr val="bg1"/>
                </a:solidFill>
                <a:ea typeface="Roboto"/>
                <a:cs typeface="Roboto"/>
                <a:sym typeface="Roboto"/>
              </a:rPr>
              <a:t>ategorical</a:t>
            </a:r>
            <a:r>
              <a:rPr lang="fr-FR" sz="1400" b="1" dirty="0">
                <a:solidFill>
                  <a:schemeClr val="bg1"/>
                </a:solidFill>
                <a:ea typeface="Roboto"/>
                <a:cs typeface="Roboto"/>
                <a:sym typeface="Roboto"/>
              </a:rPr>
              <a:t> to </a:t>
            </a:r>
            <a:r>
              <a:rPr lang="en-MU" sz="1400" b="1" dirty="0">
                <a:solidFill>
                  <a:schemeClr val="bg1"/>
                </a:solidFill>
                <a:ea typeface="Roboto"/>
                <a:cs typeface="Roboto"/>
                <a:sym typeface="Roboto"/>
              </a:rPr>
              <a:t>D</a:t>
            </a:r>
            <a:r>
              <a:rPr lang="fr-FR" sz="1400" b="1" dirty="0" err="1">
                <a:solidFill>
                  <a:schemeClr val="bg1"/>
                </a:solidFill>
                <a:ea typeface="Roboto"/>
                <a:cs typeface="Roboto"/>
                <a:sym typeface="Roboto"/>
              </a:rPr>
              <a:t>ummy</a:t>
            </a:r>
            <a:r>
              <a:rPr lang="fr-FR" sz="1400" b="1" dirty="0">
                <a:solidFill>
                  <a:schemeClr val="bg1"/>
                </a:solidFill>
                <a:ea typeface="Roboto"/>
                <a:cs typeface="Roboto"/>
                <a:sym typeface="Roboto"/>
              </a:rPr>
              <a:t> variables</a:t>
            </a:r>
            <a:endParaRPr lang="en-US" sz="1400" b="1" dirty="0">
              <a:solidFill>
                <a:schemeClr val="bg1"/>
              </a:solidFill>
              <a:ea typeface="Roboto"/>
              <a:cs typeface="Roboto"/>
              <a:sym typeface="Roboto"/>
            </a:endParaRPr>
          </a:p>
        </p:txBody>
      </p:sp>
      <p:sp>
        <p:nvSpPr>
          <p:cNvPr id="713" name="Google Shape;713;p50"/>
          <p:cNvSpPr/>
          <p:nvPr/>
        </p:nvSpPr>
        <p:spPr>
          <a:xfrm rot="10800000">
            <a:off x="5919839" y="3250139"/>
            <a:ext cx="1815139" cy="1823975"/>
          </a:xfrm>
          <a:custGeom>
            <a:avLst/>
            <a:gdLst/>
            <a:ahLst/>
            <a:cxnLst/>
            <a:rect l="l" t="t" r="r" b="b"/>
            <a:pathLst>
              <a:path w="120000" h="120000" extrusionOk="0">
                <a:moveTo>
                  <a:pt x="0" y="120000"/>
                </a:moveTo>
                <a:lnTo>
                  <a:pt x="0" y="120000"/>
                </a:lnTo>
                <a:cubicBezTo>
                  <a:pt x="0" y="53726"/>
                  <a:pt x="53726" y="0"/>
                  <a:pt x="120000" y="0"/>
                </a:cubicBezTo>
                <a:lnTo>
                  <a:pt x="120000" y="120000"/>
                </a:lnTo>
                <a:close/>
              </a:path>
            </a:pathLst>
          </a:custGeom>
          <a:solidFill>
            <a:schemeClr val="accent4"/>
          </a:solidFill>
          <a:ln>
            <a:noFill/>
          </a:ln>
        </p:spPr>
        <p:txBody>
          <a:bodyPr spcFirstLastPara="1" wrap="square" lIns="45707" tIns="45707" rIns="45707" bIns="45707" anchor="ctr" anchorCtr="0">
            <a:noAutofit/>
          </a:bodyPr>
          <a:lstStyle/>
          <a:p>
            <a:endParaRPr sz="900">
              <a:solidFill>
                <a:schemeClr val="bg1"/>
              </a:solidFill>
            </a:endParaRPr>
          </a:p>
        </p:txBody>
      </p:sp>
      <p:sp>
        <p:nvSpPr>
          <p:cNvPr id="714" name="Google Shape;714;p50"/>
          <p:cNvSpPr/>
          <p:nvPr/>
        </p:nvSpPr>
        <p:spPr>
          <a:xfrm>
            <a:off x="6059004" y="3238178"/>
            <a:ext cx="1623823" cy="1231505"/>
          </a:xfrm>
          <a:prstGeom prst="rect">
            <a:avLst/>
          </a:prstGeom>
          <a:noFill/>
          <a:ln>
            <a:noFill/>
          </a:ln>
        </p:spPr>
        <p:txBody>
          <a:bodyPr spcFirstLastPara="1" wrap="square" lIns="99550" tIns="99550" rIns="99550" bIns="99550" anchor="ctr" anchorCtr="0">
            <a:noAutofit/>
          </a:bodyPr>
          <a:lstStyle/>
          <a:p>
            <a:pPr>
              <a:lnSpc>
                <a:spcPct val="90000"/>
              </a:lnSpc>
            </a:pPr>
            <a:r>
              <a:rPr lang="en-MU" sz="1400" b="1">
                <a:solidFill>
                  <a:schemeClr val="bg1"/>
                </a:solidFill>
                <a:ea typeface="Roboto"/>
                <a:cs typeface="Roboto"/>
                <a:sym typeface="Roboto"/>
              </a:rPr>
              <a:t>Step 4: </a:t>
            </a:r>
            <a:r>
              <a:rPr lang="fr-FR" sz="1400" b="1">
                <a:solidFill>
                  <a:schemeClr val="bg1"/>
                </a:solidFill>
                <a:ea typeface="Roboto"/>
                <a:cs typeface="Roboto"/>
                <a:sym typeface="Roboto"/>
              </a:rPr>
              <a:t> </a:t>
            </a:r>
            <a:br>
              <a:rPr lang="fr-FR" sz="1400" b="1">
                <a:solidFill>
                  <a:schemeClr val="bg1"/>
                </a:solidFill>
                <a:ea typeface="Roboto"/>
                <a:cs typeface="Roboto"/>
                <a:sym typeface="Roboto"/>
              </a:rPr>
            </a:br>
            <a:r>
              <a:rPr lang="fr-FR" sz="1400" b="1">
                <a:solidFill>
                  <a:schemeClr val="bg1"/>
                </a:solidFill>
                <a:ea typeface="Roboto"/>
                <a:cs typeface="Roboto"/>
                <a:sym typeface="Roboto"/>
              </a:rPr>
              <a:t>Variable Transformations</a:t>
            </a:r>
          </a:p>
        </p:txBody>
      </p:sp>
      <p:sp>
        <p:nvSpPr>
          <p:cNvPr id="717" name="Google Shape;717;p50"/>
          <p:cNvSpPr/>
          <p:nvPr/>
        </p:nvSpPr>
        <p:spPr>
          <a:xfrm>
            <a:off x="1445565" y="1334991"/>
            <a:ext cx="382856" cy="421142"/>
          </a:xfrm>
          <a:custGeom>
            <a:avLst/>
            <a:gdLst/>
            <a:ahLst/>
            <a:cxnLst/>
            <a:rect l="l" t="t" r="r" b="b"/>
            <a:pathLst>
              <a:path w="391" h="391" extrusionOk="0">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chemeClr val="lt1"/>
          </a:solidFill>
          <a:ln>
            <a:noFill/>
          </a:ln>
        </p:spPr>
        <p:txBody>
          <a:bodyPr spcFirstLastPara="1" wrap="square" lIns="45707" tIns="22847" rIns="45707" bIns="22847" anchor="ctr" anchorCtr="0">
            <a:noAutofit/>
          </a:bodyPr>
          <a:lstStyle/>
          <a:p>
            <a:endParaRPr sz="2150">
              <a:solidFill>
                <a:schemeClr val="dk1"/>
              </a:solidFill>
              <a:ea typeface="Calibri"/>
              <a:cs typeface="Calibri"/>
              <a:sym typeface="Calibri"/>
            </a:endParaRPr>
          </a:p>
        </p:txBody>
      </p:sp>
      <p:sp>
        <p:nvSpPr>
          <p:cNvPr id="718" name="Google Shape;718;p50"/>
          <p:cNvSpPr/>
          <p:nvPr/>
        </p:nvSpPr>
        <p:spPr>
          <a:xfrm>
            <a:off x="9955507" y="1347988"/>
            <a:ext cx="335023" cy="368526"/>
          </a:xfrm>
          <a:custGeom>
            <a:avLst/>
            <a:gdLst/>
            <a:ahLst/>
            <a:cxnLst/>
            <a:rect l="l" t="t" r="r" b="b"/>
            <a:pathLst>
              <a:path w="462" h="461" extrusionOk="0">
                <a:moveTo>
                  <a:pt x="230" y="9"/>
                </a:moveTo>
                <a:lnTo>
                  <a:pt x="230" y="9"/>
                </a:lnTo>
                <a:cubicBezTo>
                  <a:pt x="98" y="9"/>
                  <a:pt x="0" y="106"/>
                  <a:pt x="0" y="239"/>
                </a:cubicBezTo>
                <a:cubicBezTo>
                  <a:pt x="0" y="363"/>
                  <a:pt x="107" y="460"/>
                  <a:pt x="230" y="460"/>
                </a:cubicBezTo>
                <a:cubicBezTo>
                  <a:pt x="363" y="460"/>
                  <a:pt x="461" y="354"/>
                  <a:pt x="461" y="230"/>
                </a:cubicBezTo>
                <a:cubicBezTo>
                  <a:pt x="461" y="106"/>
                  <a:pt x="355" y="0"/>
                  <a:pt x="230" y="9"/>
                </a:cubicBezTo>
                <a:close/>
                <a:moveTo>
                  <a:pt x="248" y="79"/>
                </a:moveTo>
                <a:lnTo>
                  <a:pt x="248" y="79"/>
                </a:lnTo>
                <a:cubicBezTo>
                  <a:pt x="275" y="79"/>
                  <a:pt x="283" y="97"/>
                  <a:pt x="283" y="106"/>
                </a:cubicBezTo>
                <a:cubicBezTo>
                  <a:pt x="283" y="132"/>
                  <a:pt x="266" y="150"/>
                  <a:pt x="239" y="150"/>
                </a:cubicBezTo>
                <a:cubicBezTo>
                  <a:pt x="222" y="150"/>
                  <a:pt x="213" y="132"/>
                  <a:pt x="213" y="115"/>
                </a:cubicBezTo>
                <a:cubicBezTo>
                  <a:pt x="213" y="106"/>
                  <a:pt x="222" y="79"/>
                  <a:pt x="248" y="79"/>
                </a:cubicBezTo>
                <a:close/>
                <a:moveTo>
                  <a:pt x="195" y="372"/>
                </a:moveTo>
                <a:lnTo>
                  <a:pt x="195" y="372"/>
                </a:lnTo>
                <a:cubicBezTo>
                  <a:pt x="177" y="372"/>
                  <a:pt x="169" y="363"/>
                  <a:pt x="177" y="327"/>
                </a:cubicBezTo>
                <a:cubicBezTo>
                  <a:pt x="195" y="248"/>
                  <a:pt x="195" y="248"/>
                  <a:pt x="195" y="248"/>
                </a:cubicBezTo>
                <a:cubicBezTo>
                  <a:pt x="195" y="239"/>
                  <a:pt x="195" y="230"/>
                  <a:pt x="195" y="230"/>
                </a:cubicBezTo>
                <a:cubicBezTo>
                  <a:pt x="186" y="230"/>
                  <a:pt x="169" y="239"/>
                  <a:pt x="160" y="248"/>
                </a:cubicBezTo>
                <a:cubicBezTo>
                  <a:pt x="151" y="239"/>
                  <a:pt x="151" y="239"/>
                  <a:pt x="151" y="239"/>
                </a:cubicBezTo>
                <a:cubicBezTo>
                  <a:pt x="186" y="204"/>
                  <a:pt x="230" y="185"/>
                  <a:pt x="248" y="185"/>
                </a:cubicBezTo>
                <a:cubicBezTo>
                  <a:pt x="266" y="185"/>
                  <a:pt x="266" y="204"/>
                  <a:pt x="266" y="230"/>
                </a:cubicBezTo>
                <a:cubicBezTo>
                  <a:pt x="239" y="310"/>
                  <a:pt x="239" y="310"/>
                  <a:pt x="239" y="310"/>
                </a:cubicBezTo>
                <a:cubicBezTo>
                  <a:pt x="239" y="327"/>
                  <a:pt x="239" y="327"/>
                  <a:pt x="239" y="327"/>
                </a:cubicBezTo>
                <a:cubicBezTo>
                  <a:pt x="248" y="327"/>
                  <a:pt x="266" y="327"/>
                  <a:pt x="275" y="310"/>
                </a:cubicBezTo>
                <a:cubicBezTo>
                  <a:pt x="283" y="327"/>
                  <a:pt x="283" y="327"/>
                  <a:pt x="283" y="327"/>
                </a:cubicBezTo>
                <a:cubicBezTo>
                  <a:pt x="248" y="363"/>
                  <a:pt x="213" y="372"/>
                  <a:pt x="195" y="372"/>
                </a:cubicBezTo>
                <a:close/>
              </a:path>
            </a:pathLst>
          </a:custGeom>
          <a:solidFill>
            <a:schemeClr val="lt1"/>
          </a:solidFill>
          <a:ln>
            <a:noFill/>
          </a:ln>
        </p:spPr>
        <p:txBody>
          <a:bodyPr spcFirstLastPara="1" wrap="square" lIns="45707" tIns="22847" rIns="45707" bIns="22847" anchor="ctr" anchorCtr="0">
            <a:noAutofit/>
          </a:bodyPr>
          <a:lstStyle/>
          <a:p>
            <a:endParaRPr sz="2150">
              <a:solidFill>
                <a:schemeClr val="dk1"/>
              </a:solidFill>
              <a:ea typeface="Calibri"/>
              <a:cs typeface="Calibri"/>
              <a:sym typeface="Calibri"/>
            </a:endParaRPr>
          </a:p>
        </p:txBody>
      </p:sp>
      <p:sp>
        <p:nvSpPr>
          <p:cNvPr id="719" name="Google Shape;719;p50"/>
          <p:cNvSpPr/>
          <p:nvPr/>
        </p:nvSpPr>
        <p:spPr>
          <a:xfrm>
            <a:off x="1449656" y="3680606"/>
            <a:ext cx="333428" cy="366770"/>
          </a:xfrm>
          <a:custGeom>
            <a:avLst/>
            <a:gdLst/>
            <a:ahLst/>
            <a:cxnLst/>
            <a:rect l="l" t="t" r="r" b="b"/>
            <a:pathLst>
              <a:path w="417" h="417" extrusionOk="0">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lt1"/>
          </a:solidFill>
          <a:ln>
            <a:noFill/>
          </a:ln>
        </p:spPr>
        <p:txBody>
          <a:bodyPr spcFirstLastPara="1" wrap="square" lIns="45707" tIns="22847" rIns="45707" bIns="22847" anchor="ctr" anchorCtr="0">
            <a:noAutofit/>
          </a:bodyPr>
          <a:lstStyle/>
          <a:p>
            <a:endParaRPr sz="2150">
              <a:solidFill>
                <a:schemeClr val="dk1"/>
              </a:solidFill>
              <a:ea typeface="Calibri"/>
              <a:cs typeface="Calibri"/>
              <a:sym typeface="Calibri"/>
            </a:endParaRPr>
          </a:p>
        </p:txBody>
      </p:sp>
      <p:sp>
        <p:nvSpPr>
          <p:cNvPr id="720" name="Google Shape;720;p50"/>
          <p:cNvSpPr/>
          <p:nvPr/>
        </p:nvSpPr>
        <p:spPr>
          <a:xfrm>
            <a:off x="9964991" y="3629285"/>
            <a:ext cx="361509" cy="467151"/>
          </a:xfrm>
          <a:custGeom>
            <a:avLst/>
            <a:gdLst/>
            <a:ahLst/>
            <a:cxnLst/>
            <a:rect l="l" t="t" r="r" b="b"/>
            <a:pathLst>
              <a:path w="453" h="533" extrusionOk="0">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chemeClr val="lt1"/>
          </a:solidFill>
          <a:ln>
            <a:noFill/>
          </a:ln>
        </p:spPr>
        <p:txBody>
          <a:bodyPr spcFirstLastPara="1" wrap="square" lIns="45707" tIns="22847" rIns="45707" bIns="22847" anchor="ctr" anchorCtr="0">
            <a:noAutofit/>
          </a:bodyPr>
          <a:lstStyle/>
          <a:p>
            <a:endParaRPr sz="2150">
              <a:solidFill>
                <a:schemeClr val="dk1"/>
              </a:solidFill>
              <a:ea typeface="Calibri"/>
              <a:cs typeface="Calibri"/>
              <a:sym typeface="Calibri"/>
            </a:endParaRPr>
          </a:p>
        </p:txBody>
      </p:sp>
      <p:sp>
        <p:nvSpPr>
          <p:cNvPr id="721" name="Google Shape;721;p50"/>
          <p:cNvSpPr txBox="1"/>
          <p:nvPr/>
        </p:nvSpPr>
        <p:spPr>
          <a:xfrm>
            <a:off x="2208910" y="1336605"/>
            <a:ext cx="2036757" cy="569312"/>
          </a:xfrm>
          <a:prstGeom prst="rect">
            <a:avLst/>
          </a:prstGeom>
          <a:noFill/>
          <a:ln>
            <a:noFill/>
          </a:ln>
        </p:spPr>
        <p:txBody>
          <a:bodyPr spcFirstLastPara="1" wrap="square" lIns="45707" tIns="22847" rIns="45707" bIns="22847" anchor="t" anchorCtr="0">
            <a:noAutofit/>
          </a:bodyPr>
          <a:lstStyle/>
          <a:p>
            <a:r>
              <a:rPr lang="en-US" sz="1500" b="1">
                <a:solidFill>
                  <a:schemeClr val="dk1"/>
                </a:solidFill>
                <a:ea typeface="Roboto"/>
                <a:cs typeface="Roboto"/>
                <a:sym typeface="Roboto"/>
              </a:rPr>
              <a:t>Up-sampling minority class</a:t>
            </a:r>
            <a:endParaRPr sz="1500"/>
          </a:p>
        </p:txBody>
      </p:sp>
      <p:sp>
        <p:nvSpPr>
          <p:cNvPr id="722" name="Google Shape;722;p50"/>
          <p:cNvSpPr txBox="1"/>
          <p:nvPr/>
        </p:nvSpPr>
        <p:spPr>
          <a:xfrm>
            <a:off x="2118478" y="3655644"/>
            <a:ext cx="2036757" cy="569312"/>
          </a:xfrm>
          <a:prstGeom prst="rect">
            <a:avLst/>
          </a:prstGeom>
          <a:noFill/>
          <a:ln>
            <a:noFill/>
          </a:ln>
        </p:spPr>
        <p:txBody>
          <a:bodyPr spcFirstLastPara="1" wrap="square" lIns="45707" tIns="22847" rIns="45707" bIns="22847" anchor="t" anchorCtr="0">
            <a:noAutofit/>
          </a:bodyPr>
          <a:lstStyle/>
          <a:p>
            <a:r>
              <a:rPr lang="en-US" sz="1500" b="1">
                <a:solidFill>
                  <a:schemeClr val="dk1"/>
                </a:solidFill>
                <a:ea typeface="Roboto"/>
                <a:cs typeface="Roboto"/>
                <a:sym typeface="Roboto"/>
              </a:rPr>
              <a:t>Dummy variables for non-binary categories</a:t>
            </a:r>
            <a:endParaRPr sz="1500"/>
          </a:p>
        </p:txBody>
      </p:sp>
      <p:sp>
        <p:nvSpPr>
          <p:cNvPr id="723" name="Google Shape;723;p50"/>
          <p:cNvSpPr txBox="1"/>
          <p:nvPr/>
        </p:nvSpPr>
        <p:spPr>
          <a:xfrm>
            <a:off x="7569573" y="1336605"/>
            <a:ext cx="2036757" cy="569312"/>
          </a:xfrm>
          <a:prstGeom prst="rect">
            <a:avLst/>
          </a:prstGeom>
          <a:noFill/>
          <a:ln>
            <a:noFill/>
          </a:ln>
        </p:spPr>
        <p:txBody>
          <a:bodyPr spcFirstLastPara="1" wrap="square" lIns="45707" tIns="22847" rIns="45707" bIns="22847" anchor="t" anchorCtr="0">
            <a:noAutofit/>
          </a:bodyPr>
          <a:lstStyle/>
          <a:p>
            <a:r>
              <a:rPr lang="en-US" sz="1500" b="1" dirty="0">
                <a:solidFill>
                  <a:schemeClr val="dk1"/>
                </a:solidFill>
                <a:ea typeface="Roboto"/>
                <a:cs typeface="Roboto"/>
                <a:sym typeface="Roboto"/>
              </a:rPr>
              <a:t>Feature selection and engineering</a:t>
            </a:r>
            <a:endParaRPr sz="1500" dirty="0"/>
          </a:p>
        </p:txBody>
      </p:sp>
      <p:sp>
        <p:nvSpPr>
          <p:cNvPr id="724" name="Google Shape;724;p50"/>
          <p:cNvSpPr txBox="1"/>
          <p:nvPr/>
        </p:nvSpPr>
        <p:spPr>
          <a:xfrm>
            <a:off x="7750597" y="3719271"/>
            <a:ext cx="2036757" cy="569312"/>
          </a:xfrm>
          <a:prstGeom prst="rect">
            <a:avLst/>
          </a:prstGeom>
          <a:noFill/>
          <a:ln>
            <a:noFill/>
          </a:ln>
        </p:spPr>
        <p:txBody>
          <a:bodyPr spcFirstLastPara="1" wrap="square" lIns="45707" tIns="22847" rIns="45707" bIns="22847" anchor="t" anchorCtr="0">
            <a:noAutofit/>
          </a:bodyPr>
          <a:lstStyle/>
          <a:p>
            <a:r>
              <a:rPr lang="en-US" sz="1500" b="1">
                <a:solidFill>
                  <a:schemeClr val="dk1"/>
                </a:solidFill>
                <a:ea typeface="Roboto"/>
                <a:cs typeface="Roboto"/>
                <a:sym typeface="Roboto"/>
              </a:rPr>
              <a:t>Monotonic Transformations</a:t>
            </a:r>
            <a:endParaRPr sz="1500"/>
          </a:p>
        </p:txBody>
      </p:sp>
      <p:sp>
        <p:nvSpPr>
          <p:cNvPr id="725" name="Google Shape;725;p50"/>
          <p:cNvSpPr txBox="1"/>
          <p:nvPr/>
        </p:nvSpPr>
        <p:spPr>
          <a:xfrm>
            <a:off x="452583" y="2213672"/>
            <a:ext cx="3506140" cy="899127"/>
          </a:xfrm>
          <a:prstGeom prst="rect">
            <a:avLst/>
          </a:prstGeom>
          <a:noFill/>
          <a:ln>
            <a:noFill/>
          </a:ln>
        </p:spPr>
        <p:txBody>
          <a:bodyPr spcFirstLastPara="1" wrap="square" lIns="45707" tIns="22847" rIns="45707" bIns="22847" anchor="t" anchorCtr="0">
            <a:noAutofit/>
          </a:bodyPr>
          <a:lstStyle/>
          <a:p>
            <a:r>
              <a:rPr lang="en-US" sz="1250" dirty="0">
                <a:solidFill>
                  <a:schemeClr val="dk1"/>
                </a:solidFill>
                <a:ea typeface="Roboto Light"/>
                <a:cs typeface="Roboto Light"/>
                <a:sym typeface="Roboto Light"/>
              </a:rPr>
              <a:t>Our target variable, Revenue, is slightly imbalanced. We have used </a:t>
            </a:r>
            <a:r>
              <a:rPr lang="en-US" sz="1250" b="1" dirty="0">
                <a:solidFill>
                  <a:schemeClr val="dk1"/>
                </a:solidFill>
                <a:ea typeface="Roboto Light"/>
                <a:cs typeface="Roboto Light"/>
                <a:sym typeface="Roboto Light"/>
              </a:rPr>
              <a:t>randomized</a:t>
            </a:r>
            <a:r>
              <a:rPr lang="en-US" sz="1250" dirty="0">
                <a:solidFill>
                  <a:schemeClr val="dk1"/>
                </a:solidFill>
                <a:ea typeface="Roboto Light"/>
                <a:cs typeface="Roboto Light"/>
                <a:sym typeface="Roboto Light"/>
              </a:rPr>
              <a:t> up-sampling to change the distribution </a:t>
            </a:r>
            <a:r>
              <a:rPr lang="en-US" sz="1250" b="1" dirty="0">
                <a:solidFill>
                  <a:schemeClr val="dk1"/>
                </a:solidFill>
                <a:ea typeface="Roboto Light"/>
                <a:cs typeface="Roboto Light"/>
                <a:sym typeface="Roboto Light"/>
              </a:rPr>
              <a:t>by up-sampling the minority class </a:t>
            </a:r>
            <a:br>
              <a:rPr lang="en-US" sz="1250" b="1" dirty="0">
                <a:solidFill>
                  <a:schemeClr val="dk1"/>
                </a:solidFill>
                <a:ea typeface="Roboto Light"/>
                <a:cs typeface="Roboto Light"/>
                <a:sym typeface="Roboto Light"/>
              </a:rPr>
            </a:br>
            <a:r>
              <a:rPr lang="en-US" sz="1250" dirty="0">
                <a:solidFill>
                  <a:schemeClr val="dk1"/>
                </a:solidFill>
                <a:ea typeface="Roboto Light"/>
                <a:cs typeface="Roboto Light"/>
                <a:sym typeface="Roboto Light"/>
              </a:rPr>
              <a:t>(From 85%-15% to 70%-30%)</a:t>
            </a:r>
          </a:p>
        </p:txBody>
      </p:sp>
      <p:sp>
        <p:nvSpPr>
          <p:cNvPr id="726" name="Google Shape;726;p50"/>
          <p:cNvSpPr txBox="1"/>
          <p:nvPr/>
        </p:nvSpPr>
        <p:spPr>
          <a:xfrm>
            <a:off x="513241" y="4539035"/>
            <a:ext cx="3436245" cy="623166"/>
          </a:xfrm>
          <a:prstGeom prst="rect">
            <a:avLst/>
          </a:prstGeom>
          <a:noFill/>
          <a:ln>
            <a:noFill/>
          </a:ln>
        </p:spPr>
        <p:txBody>
          <a:bodyPr spcFirstLastPara="1" wrap="square" lIns="45707" tIns="22847" rIns="45707" bIns="22847" anchor="t" anchorCtr="0">
            <a:noAutofit/>
          </a:bodyPr>
          <a:lstStyle/>
          <a:p>
            <a:r>
              <a:rPr lang="fr-FR" sz="1250">
                <a:solidFill>
                  <a:schemeClr val="dk1"/>
                </a:solidFill>
                <a:ea typeface="Roboto Light"/>
                <a:cs typeface="Roboto Light"/>
                <a:sym typeface="Roboto Light"/>
              </a:rPr>
              <a:t>Our </a:t>
            </a:r>
            <a:r>
              <a:rPr lang="fr-FR" sz="1250" err="1">
                <a:solidFill>
                  <a:schemeClr val="dk1"/>
                </a:solidFill>
                <a:ea typeface="Roboto Light"/>
                <a:cs typeface="Roboto Light"/>
                <a:sym typeface="Roboto Light"/>
              </a:rPr>
              <a:t>categorical</a:t>
            </a:r>
            <a:r>
              <a:rPr lang="fr-FR" sz="1250">
                <a:solidFill>
                  <a:schemeClr val="dk1"/>
                </a:solidFill>
                <a:ea typeface="Roboto Light"/>
                <a:cs typeface="Roboto Light"/>
                <a:sym typeface="Roboto Light"/>
              </a:rPr>
              <a:t> variables are </a:t>
            </a:r>
            <a:r>
              <a:rPr lang="fr-FR" sz="1250" err="1">
                <a:solidFill>
                  <a:schemeClr val="dk1"/>
                </a:solidFill>
                <a:ea typeface="Roboto Light"/>
                <a:cs typeface="Roboto Light"/>
                <a:sym typeface="Roboto Light"/>
              </a:rPr>
              <a:t>unordered</a:t>
            </a:r>
            <a:r>
              <a:rPr lang="fr-FR" sz="1250">
                <a:solidFill>
                  <a:schemeClr val="dk1"/>
                </a:solidFill>
                <a:ea typeface="Roboto Light"/>
                <a:cs typeface="Roboto Light"/>
                <a:sym typeface="Roboto Light"/>
              </a:rPr>
              <a:t>. It </a:t>
            </a:r>
            <a:r>
              <a:rPr lang="fr-FR" sz="1250" err="1">
                <a:solidFill>
                  <a:schemeClr val="dk1"/>
                </a:solidFill>
                <a:ea typeface="Roboto Light"/>
                <a:cs typeface="Roboto Light"/>
                <a:sym typeface="Roboto Light"/>
              </a:rPr>
              <a:t>is</a:t>
            </a:r>
            <a:r>
              <a:rPr lang="fr-FR" sz="1250">
                <a:solidFill>
                  <a:schemeClr val="dk1"/>
                </a:solidFill>
                <a:ea typeface="Roboto Light"/>
                <a:cs typeface="Roboto Light"/>
                <a:sym typeface="Roboto Light"/>
              </a:rPr>
              <a:t> </a:t>
            </a:r>
            <a:r>
              <a:rPr lang="fr-FR" sz="1250" err="1">
                <a:solidFill>
                  <a:schemeClr val="dk1"/>
                </a:solidFill>
                <a:ea typeface="Roboto Light"/>
                <a:cs typeface="Roboto Light"/>
                <a:sym typeface="Roboto Light"/>
              </a:rPr>
              <a:t>imperative</a:t>
            </a:r>
            <a:r>
              <a:rPr lang="fr-FR" sz="1250">
                <a:solidFill>
                  <a:schemeClr val="dk1"/>
                </a:solidFill>
                <a:ea typeface="Roboto Light"/>
                <a:cs typeface="Roboto Light"/>
                <a:sym typeface="Roboto Light"/>
              </a:rPr>
              <a:t> </a:t>
            </a:r>
            <a:r>
              <a:rPr lang="fr-FR" sz="1250" err="1">
                <a:solidFill>
                  <a:schemeClr val="dk1"/>
                </a:solidFill>
                <a:ea typeface="Roboto Light"/>
                <a:cs typeface="Roboto Light"/>
                <a:sym typeface="Roboto Light"/>
              </a:rPr>
              <a:t>that</a:t>
            </a:r>
            <a:r>
              <a:rPr lang="fr-FR" sz="1250">
                <a:solidFill>
                  <a:schemeClr val="dk1"/>
                </a:solidFill>
                <a:ea typeface="Roboto Light"/>
                <a:cs typeface="Roboto Light"/>
                <a:sym typeface="Roboto Light"/>
              </a:rPr>
              <a:t> </a:t>
            </a:r>
            <a:r>
              <a:rPr lang="fr-FR" sz="1250" err="1">
                <a:solidFill>
                  <a:schemeClr val="dk1"/>
                </a:solidFill>
                <a:ea typeface="Roboto Light"/>
                <a:cs typeface="Roboto Light"/>
                <a:sym typeface="Roboto Light"/>
              </a:rPr>
              <a:t>we</a:t>
            </a:r>
            <a:r>
              <a:rPr lang="fr-FR" sz="1250">
                <a:solidFill>
                  <a:schemeClr val="dk1"/>
                </a:solidFill>
                <a:ea typeface="Roboto Light"/>
                <a:cs typeface="Roboto Light"/>
                <a:sym typeface="Roboto Light"/>
              </a:rPr>
              <a:t> change </a:t>
            </a:r>
            <a:r>
              <a:rPr lang="fr-FR" sz="1250" err="1">
                <a:solidFill>
                  <a:schemeClr val="dk1"/>
                </a:solidFill>
                <a:ea typeface="Roboto Light"/>
                <a:cs typeface="Roboto Light"/>
                <a:sym typeface="Roboto Light"/>
              </a:rPr>
              <a:t>them</a:t>
            </a:r>
            <a:r>
              <a:rPr lang="fr-FR" sz="1250">
                <a:solidFill>
                  <a:schemeClr val="dk1"/>
                </a:solidFill>
                <a:ea typeface="Roboto Light"/>
                <a:cs typeface="Roboto Light"/>
                <a:sym typeface="Roboto Light"/>
              </a:rPr>
              <a:t> to multiple </a:t>
            </a:r>
            <a:r>
              <a:rPr lang="fr-FR" sz="1250" b="1" err="1">
                <a:solidFill>
                  <a:schemeClr val="dk1"/>
                </a:solidFill>
                <a:ea typeface="Roboto Light"/>
                <a:cs typeface="Roboto Light"/>
                <a:sym typeface="Roboto Light"/>
              </a:rPr>
              <a:t>dummy</a:t>
            </a:r>
            <a:r>
              <a:rPr lang="fr-FR" sz="1250" b="1">
                <a:solidFill>
                  <a:schemeClr val="dk1"/>
                </a:solidFill>
                <a:ea typeface="Roboto Light"/>
                <a:cs typeface="Roboto Light"/>
                <a:sym typeface="Roboto Light"/>
              </a:rPr>
              <a:t> variables </a:t>
            </a:r>
            <a:r>
              <a:rPr lang="fr-FR" sz="1250" err="1">
                <a:solidFill>
                  <a:schemeClr val="dk1"/>
                </a:solidFill>
                <a:ea typeface="Roboto Light"/>
                <a:cs typeface="Roboto Light"/>
                <a:sym typeface="Roboto Light"/>
              </a:rPr>
              <a:t>using</a:t>
            </a:r>
            <a:r>
              <a:rPr lang="fr-FR" sz="1250">
                <a:solidFill>
                  <a:schemeClr val="dk1"/>
                </a:solidFill>
                <a:ea typeface="Roboto Light"/>
                <a:cs typeface="Roboto Light"/>
                <a:sym typeface="Roboto Light"/>
              </a:rPr>
              <a:t> pandas.</a:t>
            </a:r>
            <a:endParaRPr sz="1250">
              <a:solidFill>
                <a:schemeClr val="dk1"/>
              </a:solidFill>
              <a:ea typeface="Roboto Light"/>
              <a:cs typeface="Roboto Light"/>
              <a:sym typeface="Roboto Light"/>
            </a:endParaRPr>
          </a:p>
        </p:txBody>
      </p:sp>
      <p:sp>
        <p:nvSpPr>
          <p:cNvPr id="727" name="Google Shape;727;p50"/>
          <p:cNvSpPr txBox="1"/>
          <p:nvPr/>
        </p:nvSpPr>
        <p:spPr>
          <a:xfrm>
            <a:off x="7960201" y="2204431"/>
            <a:ext cx="3677618" cy="1195112"/>
          </a:xfrm>
          <a:prstGeom prst="rect">
            <a:avLst/>
          </a:prstGeom>
          <a:noFill/>
          <a:ln>
            <a:noFill/>
          </a:ln>
        </p:spPr>
        <p:txBody>
          <a:bodyPr spcFirstLastPara="1" wrap="square" lIns="45707" tIns="22847" rIns="45707" bIns="22847" anchor="t" anchorCtr="0">
            <a:noAutofit/>
          </a:bodyPr>
          <a:lstStyle/>
          <a:p>
            <a:r>
              <a:rPr lang="fr-FR" sz="1250" dirty="0">
                <a:solidFill>
                  <a:schemeClr val="dk1"/>
                </a:solidFill>
                <a:ea typeface="Roboto Light"/>
                <a:cs typeface="Roboto Light"/>
                <a:sym typeface="Roboto Light"/>
              </a:rPr>
              <a:t>We have </a:t>
            </a:r>
            <a:r>
              <a:rPr lang="fr-FR" sz="1250" b="1" dirty="0">
                <a:solidFill>
                  <a:schemeClr val="dk1"/>
                </a:solidFill>
                <a:ea typeface="Roboto Light"/>
                <a:cs typeface="Roboto Light"/>
                <a:sym typeface="Roboto Light"/>
              </a:rPr>
              <a:t>excluded leakage variables</a:t>
            </a:r>
            <a:r>
              <a:rPr lang="fr-FR" sz="1250" dirty="0">
                <a:solidFill>
                  <a:schemeClr val="dk1"/>
                </a:solidFill>
                <a:ea typeface="Roboto Light"/>
                <a:cs typeface="Roboto Light"/>
                <a:sym typeface="Roboto Light"/>
              </a:rPr>
              <a:t> such as </a:t>
            </a:r>
            <a:r>
              <a:rPr lang="fr-FR" sz="1250" b="1" dirty="0">
                <a:solidFill>
                  <a:schemeClr val="dk1"/>
                </a:solidFill>
                <a:ea typeface="Roboto Light"/>
                <a:cs typeface="Roboto Light"/>
                <a:sym typeface="Roboto Light"/>
              </a:rPr>
              <a:t>duration</a:t>
            </a:r>
            <a:r>
              <a:rPr lang="fr-FR" sz="1250" dirty="0">
                <a:solidFill>
                  <a:schemeClr val="dk1"/>
                </a:solidFill>
                <a:ea typeface="Roboto Light"/>
                <a:cs typeface="Roboto Light"/>
                <a:sym typeface="Roboto Light"/>
              </a:rPr>
              <a:t> and </a:t>
            </a:r>
            <a:r>
              <a:rPr lang="fr-FR" sz="1250" b="1" dirty="0">
                <a:solidFill>
                  <a:schemeClr val="dk1"/>
                </a:solidFill>
                <a:ea typeface="Roboto Light"/>
                <a:cs typeface="Roboto Light"/>
                <a:sym typeface="Roboto Light"/>
              </a:rPr>
              <a:t>pageviews</a:t>
            </a:r>
            <a:r>
              <a:rPr lang="fr-FR" sz="1250" dirty="0">
                <a:solidFill>
                  <a:schemeClr val="dk1"/>
                </a:solidFill>
                <a:ea typeface="Roboto Light"/>
                <a:cs typeface="Roboto Light"/>
                <a:sym typeface="Roboto Light"/>
              </a:rPr>
              <a:t> and will restrict our </a:t>
            </a:r>
            <a:r>
              <a:rPr lang="fr-FR" sz="1250" dirty="0" err="1">
                <a:solidFill>
                  <a:schemeClr val="dk1"/>
                </a:solidFill>
                <a:ea typeface="Roboto Light"/>
                <a:cs typeface="Roboto Light"/>
                <a:sym typeface="Roboto Light"/>
              </a:rPr>
              <a:t>predictions</a:t>
            </a:r>
            <a:r>
              <a:rPr lang="fr-FR" sz="1250" dirty="0">
                <a:solidFill>
                  <a:schemeClr val="dk1"/>
                </a:solidFill>
                <a:ea typeface="Roboto Light"/>
                <a:cs typeface="Roboto Light"/>
                <a:sym typeface="Roboto Light"/>
              </a:rPr>
              <a:t> to the time point </a:t>
            </a:r>
            <a:r>
              <a:rPr lang="fr-FR" sz="1250" dirty="0" err="1">
                <a:solidFill>
                  <a:schemeClr val="dk1"/>
                </a:solidFill>
                <a:ea typeface="Roboto Light"/>
                <a:cs typeface="Roboto Light"/>
                <a:sym typeface="Roboto Light"/>
              </a:rPr>
              <a:t>when</a:t>
            </a:r>
            <a:r>
              <a:rPr lang="fr-FR" sz="1250" dirty="0">
                <a:solidFill>
                  <a:schemeClr val="dk1"/>
                </a:solidFill>
                <a:ea typeface="Roboto Light"/>
                <a:cs typeface="Roboto Light"/>
                <a:sym typeface="Roboto Light"/>
              </a:rPr>
              <a:t> user starts the </a:t>
            </a:r>
            <a:r>
              <a:rPr lang="fr-FR" sz="1250" dirty="0" err="1">
                <a:solidFill>
                  <a:schemeClr val="dk1"/>
                </a:solidFill>
                <a:ea typeface="Roboto Light"/>
                <a:cs typeface="Roboto Light"/>
                <a:sym typeface="Roboto Light"/>
              </a:rPr>
              <a:t>journey</a:t>
            </a:r>
            <a:r>
              <a:rPr lang="fr-FR" sz="1250" dirty="0">
                <a:solidFill>
                  <a:schemeClr val="dk1"/>
                </a:solidFill>
                <a:ea typeface="Roboto Light"/>
                <a:cs typeface="Roboto Light"/>
                <a:sym typeface="Roboto Light"/>
              </a:rPr>
              <a:t>.</a:t>
            </a:r>
          </a:p>
          <a:p>
            <a:r>
              <a:rPr lang="fr-FR" sz="1250" dirty="0">
                <a:solidFill>
                  <a:schemeClr val="dk1"/>
                </a:solidFill>
                <a:ea typeface="Roboto Light"/>
                <a:cs typeface="Roboto Light"/>
                <a:sym typeface="Roboto Light"/>
              </a:rPr>
              <a:t> We </a:t>
            </a:r>
            <a:r>
              <a:rPr lang="fr-FR" sz="1250" dirty="0" err="1">
                <a:solidFill>
                  <a:schemeClr val="dk1"/>
                </a:solidFill>
                <a:ea typeface="Roboto Light"/>
                <a:cs typeface="Roboto Light"/>
                <a:sym typeface="Roboto Light"/>
              </a:rPr>
              <a:t>also</a:t>
            </a:r>
            <a:r>
              <a:rPr lang="fr-FR" sz="1250" dirty="0">
                <a:solidFill>
                  <a:schemeClr val="dk1"/>
                </a:solidFill>
                <a:ea typeface="Roboto Light"/>
                <a:cs typeface="Roboto Light"/>
                <a:sym typeface="Roboto Light"/>
              </a:rPr>
              <a:t> </a:t>
            </a:r>
            <a:r>
              <a:rPr lang="fr-FR" sz="1250" dirty="0" err="1">
                <a:solidFill>
                  <a:schemeClr val="dk1"/>
                </a:solidFill>
                <a:ea typeface="Roboto Light"/>
                <a:cs typeface="Roboto Light"/>
                <a:sym typeface="Roboto Light"/>
              </a:rPr>
              <a:t>took</a:t>
            </a:r>
            <a:r>
              <a:rPr lang="fr-FR" sz="1250" dirty="0">
                <a:solidFill>
                  <a:schemeClr val="dk1"/>
                </a:solidFill>
                <a:ea typeface="Roboto Light"/>
                <a:cs typeface="Roboto Light"/>
                <a:sym typeface="Roboto Light"/>
              </a:rPr>
              <a:t> the </a:t>
            </a:r>
            <a:r>
              <a:rPr lang="fr-FR" sz="1250" b="1" dirty="0" err="1">
                <a:solidFill>
                  <a:schemeClr val="dk1"/>
                </a:solidFill>
                <a:ea typeface="Roboto Light"/>
                <a:cs typeface="Roboto Light"/>
                <a:sym typeface="Roboto Light"/>
              </a:rPr>
              <a:t>average</a:t>
            </a:r>
            <a:r>
              <a:rPr lang="fr-FR" sz="1250" b="1" dirty="0">
                <a:solidFill>
                  <a:schemeClr val="dk1"/>
                </a:solidFill>
                <a:ea typeface="Roboto Light"/>
                <a:cs typeface="Roboto Light"/>
                <a:sym typeface="Roboto Light"/>
              </a:rPr>
              <a:t> of </a:t>
            </a:r>
            <a:r>
              <a:rPr lang="fr-FR" sz="1250" b="1" dirty="0" err="1">
                <a:solidFill>
                  <a:schemeClr val="dk1"/>
                </a:solidFill>
                <a:ea typeface="Roboto Light"/>
                <a:cs typeface="Roboto Light"/>
                <a:sym typeface="Roboto Light"/>
              </a:rPr>
              <a:t>Bounce</a:t>
            </a:r>
            <a:r>
              <a:rPr lang="fr-FR" sz="1250" b="1" dirty="0">
                <a:solidFill>
                  <a:schemeClr val="dk1"/>
                </a:solidFill>
                <a:ea typeface="Roboto Light"/>
                <a:cs typeface="Roboto Light"/>
                <a:sym typeface="Roboto Light"/>
              </a:rPr>
              <a:t> rate and Exit rate </a:t>
            </a:r>
            <a:r>
              <a:rPr lang="fr-FR" sz="1250" dirty="0">
                <a:solidFill>
                  <a:schemeClr val="dk1"/>
                </a:solidFill>
                <a:ea typeface="Roboto Light"/>
                <a:cs typeface="Roboto Light"/>
                <a:sym typeface="Roboto Light"/>
              </a:rPr>
              <a:t>as </a:t>
            </a:r>
            <a:r>
              <a:rPr lang="fr-FR" sz="1250" dirty="0" err="1">
                <a:solidFill>
                  <a:schemeClr val="dk1"/>
                </a:solidFill>
                <a:ea typeface="Roboto Light"/>
                <a:cs typeface="Roboto Light"/>
                <a:sym typeface="Roboto Light"/>
              </a:rPr>
              <a:t>they</a:t>
            </a:r>
            <a:r>
              <a:rPr lang="fr-FR" sz="1250" dirty="0">
                <a:solidFill>
                  <a:schemeClr val="dk1"/>
                </a:solidFill>
                <a:ea typeface="Roboto Light"/>
                <a:cs typeface="Roboto Light"/>
                <a:sym typeface="Roboto Light"/>
              </a:rPr>
              <a:t> </a:t>
            </a:r>
            <a:r>
              <a:rPr lang="fr-FR" sz="1250" dirty="0" err="1">
                <a:solidFill>
                  <a:schemeClr val="dk1"/>
                </a:solidFill>
                <a:ea typeface="Roboto Light"/>
                <a:cs typeface="Roboto Light"/>
                <a:sym typeface="Roboto Light"/>
              </a:rPr>
              <a:t>represented</a:t>
            </a:r>
            <a:r>
              <a:rPr lang="fr-FR" sz="1250" dirty="0">
                <a:solidFill>
                  <a:schemeClr val="dk1"/>
                </a:solidFill>
                <a:ea typeface="Roboto Light"/>
                <a:cs typeface="Roboto Light"/>
                <a:sym typeface="Roboto Light"/>
              </a:rPr>
              <a:t> </a:t>
            </a:r>
            <a:r>
              <a:rPr lang="fr-FR" sz="1250" dirty="0" err="1">
                <a:solidFill>
                  <a:schemeClr val="dk1"/>
                </a:solidFill>
                <a:ea typeface="Roboto Light"/>
                <a:cs typeface="Roboto Light"/>
                <a:sym typeface="Roboto Light"/>
              </a:rPr>
              <a:t>similar</a:t>
            </a:r>
            <a:r>
              <a:rPr lang="fr-FR" sz="1250" dirty="0">
                <a:solidFill>
                  <a:schemeClr val="dk1"/>
                </a:solidFill>
                <a:ea typeface="Roboto Light"/>
                <a:cs typeface="Roboto Light"/>
                <a:sym typeface="Roboto Light"/>
              </a:rPr>
              <a:t> information in </a:t>
            </a:r>
            <a:r>
              <a:rPr lang="fr-FR" sz="1250" dirty="0" err="1">
                <a:solidFill>
                  <a:schemeClr val="dk1"/>
                </a:solidFill>
                <a:ea typeface="Roboto Light"/>
                <a:cs typeface="Roboto Light"/>
                <a:sym typeface="Roboto Light"/>
              </a:rPr>
              <a:t>most</a:t>
            </a:r>
            <a:r>
              <a:rPr lang="fr-FR" sz="1250" dirty="0">
                <a:solidFill>
                  <a:schemeClr val="dk1"/>
                </a:solidFill>
                <a:ea typeface="Roboto Light"/>
                <a:cs typeface="Roboto Light"/>
                <a:sym typeface="Roboto Light"/>
              </a:rPr>
              <a:t> cases</a:t>
            </a:r>
            <a:endParaRPr sz="1250" b="1" dirty="0">
              <a:solidFill>
                <a:schemeClr val="dk1"/>
              </a:solidFill>
              <a:ea typeface="Roboto Light"/>
              <a:cs typeface="Roboto Light"/>
              <a:sym typeface="Roboto Light"/>
            </a:endParaRPr>
          </a:p>
        </p:txBody>
      </p:sp>
      <p:sp>
        <p:nvSpPr>
          <p:cNvPr id="728" name="Google Shape;728;p50"/>
          <p:cNvSpPr txBox="1"/>
          <p:nvPr/>
        </p:nvSpPr>
        <p:spPr>
          <a:xfrm>
            <a:off x="7929437" y="4446675"/>
            <a:ext cx="3782270" cy="1379905"/>
          </a:xfrm>
          <a:prstGeom prst="rect">
            <a:avLst/>
          </a:prstGeom>
          <a:noFill/>
          <a:ln>
            <a:noFill/>
          </a:ln>
        </p:spPr>
        <p:txBody>
          <a:bodyPr spcFirstLastPara="1" wrap="square" lIns="45707" tIns="22847" rIns="45707" bIns="22847" anchor="t" anchorCtr="0">
            <a:noAutofit/>
          </a:bodyPr>
          <a:lstStyle/>
          <a:p>
            <a:r>
              <a:rPr lang="fr-FR" sz="1250" dirty="0">
                <a:solidFill>
                  <a:schemeClr val="dk1"/>
                </a:solidFill>
                <a:ea typeface="Roboto Light"/>
                <a:cs typeface="Roboto Light"/>
                <a:sym typeface="Roboto Light"/>
              </a:rPr>
              <a:t>We </a:t>
            </a:r>
            <a:r>
              <a:rPr lang="fr-FR" sz="1250" dirty="0" err="1">
                <a:solidFill>
                  <a:schemeClr val="dk1"/>
                </a:solidFill>
                <a:ea typeface="Roboto Light"/>
                <a:cs typeface="Roboto Light"/>
                <a:sym typeface="Roboto Light"/>
              </a:rPr>
              <a:t>tried</a:t>
            </a:r>
            <a:r>
              <a:rPr lang="fr-FR" sz="1250" dirty="0">
                <a:solidFill>
                  <a:schemeClr val="dk1"/>
                </a:solidFill>
                <a:ea typeface="Roboto Light"/>
                <a:cs typeface="Roboto Light"/>
                <a:sym typeface="Roboto Light"/>
              </a:rPr>
              <a:t> our </a:t>
            </a:r>
            <a:r>
              <a:rPr lang="fr-FR" sz="1250" dirty="0" err="1">
                <a:solidFill>
                  <a:schemeClr val="dk1"/>
                </a:solidFill>
                <a:ea typeface="Roboto Light"/>
                <a:cs typeface="Roboto Light"/>
                <a:sym typeface="Roboto Light"/>
              </a:rPr>
              <a:t>models</a:t>
            </a:r>
            <a:r>
              <a:rPr lang="fr-FR" sz="1250" dirty="0">
                <a:solidFill>
                  <a:schemeClr val="dk1"/>
                </a:solidFill>
                <a:ea typeface="Roboto Light"/>
                <a:cs typeface="Roboto Light"/>
                <a:sym typeface="Roboto Light"/>
              </a:rPr>
              <a:t> </a:t>
            </a:r>
            <a:r>
              <a:rPr lang="fr-FR" sz="1250" b="1" dirty="0" err="1">
                <a:solidFill>
                  <a:schemeClr val="dk1"/>
                </a:solidFill>
                <a:ea typeface="Roboto Light"/>
                <a:cs typeface="Roboto Light"/>
                <a:sym typeface="Roboto Light"/>
              </a:rPr>
              <a:t>with</a:t>
            </a:r>
            <a:r>
              <a:rPr lang="fr-FR" sz="1250" b="1" dirty="0">
                <a:solidFill>
                  <a:schemeClr val="dk1"/>
                </a:solidFill>
                <a:ea typeface="Roboto Light"/>
                <a:cs typeface="Roboto Light"/>
                <a:sym typeface="Roboto Light"/>
              </a:rPr>
              <a:t> and </a:t>
            </a:r>
            <a:r>
              <a:rPr lang="fr-FR" sz="1250" b="1" dirty="0" err="1">
                <a:solidFill>
                  <a:schemeClr val="dk1"/>
                </a:solidFill>
                <a:ea typeface="Roboto Light"/>
                <a:cs typeface="Roboto Light"/>
                <a:sym typeface="Roboto Light"/>
              </a:rPr>
              <a:t>without</a:t>
            </a:r>
            <a:r>
              <a:rPr lang="fr-FR" sz="1250" dirty="0">
                <a:solidFill>
                  <a:schemeClr val="dk1"/>
                </a:solidFill>
                <a:ea typeface="Roboto Light"/>
                <a:cs typeface="Roboto Light"/>
                <a:sym typeface="Roboto Light"/>
              </a:rPr>
              <a:t> </a:t>
            </a:r>
            <a:r>
              <a:rPr lang="fr-FR" sz="1250" dirty="0" err="1">
                <a:solidFill>
                  <a:schemeClr val="dk1"/>
                </a:solidFill>
                <a:ea typeface="Roboto Light"/>
                <a:cs typeface="Roboto Light"/>
                <a:sym typeface="Roboto Light"/>
              </a:rPr>
              <a:t>transformed</a:t>
            </a:r>
            <a:r>
              <a:rPr lang="fr-FR" sz="1250" dirty="0">
                <a:solidFill>
                  <a:schemeClr val="dk1"/>
                </a:solidFill>
                <a:ea typeface="Roboto Light"/>
                <a:cs typeface="Roboto Light"/>
                <a:sym typeface="Roboto Light"/>
              </a:rPr>
              <a:t> variables. Variables that </a:t>
            </a:r>
            <a:r>
              <a:rPr lang="fr-FR" sz="1250" dirty="0" err="1">
                <a:solidFill>
                  <a:schemeClr val="dk1"/>
                </a:solidFill>
                <a:ea typeface="Roboto Light"/>
                <a:cs typeface="Roboto Light"/>
                <a:sym typeface="Roboto Light"/>
              </a:rPr>
              <a:t>had</a:t>
            </a:r>
            <a:r>
              <a:rPr lang="fr-FR" sz="1250" dirty="0">
                <a:solidFill>
                  <a:schemeClr val="dk1"/>
                </a:solidFill>
                <a:ea typeface="Roboto Light"/>
                <a:cs typeface="Roboto Light"/>
                <a:sym typeface="Roboto Light"/>
              </a:rPr>
              <a:t> a </a:t>
            </a:r>
            <a:r>
              <a:rPr lang="fr-FR" sz="1250" dirty="0" err="1">
                <a:solidFill>
                  <a:schemeClr val="dk1"/>
                </a:solidFill>
                <a:ea typeface="Roboto Light"/>
                <a:cs typeface="Roboto Light"/>
                <a:sym typeface="Roboto Light"/>
              </a:rPr>
              <a:t>skewed</a:t>
            </a:r>
            <a:r>
              <a:rPr lang="fr-FR" sz="1250" dirty="0">
                <a:solidFill>
                  <a:schemeClr val="dk1"/>
                </a:solidFill>
                <a:ea typeface="Roboto Light"/>
                <a:cs typeface="Roboto Light"/>
                <a:sym typeface="Roboto Light"/>
              </a:rPr>
              <a:t> distribution </a:t>
            </a:r>
            <a:r>
              <a:rPr lang="fr-FR" sz="1250" dirty="0" err="1">
                <a:solidFill>
                  <a:schemeClr val="dk1"/>
                </a:solidFill>
                <a:ea typeface="Roboto Light"/>
                <a:cs typeface="Roboto Light"/>
                <a:sym typeface="Roboto Light"/>
              </a:rPr>
              <a:t>were</a:t>
            </a:r>
            <a:r>
              <a:rPr lang="fr-FR" sz="1250" dirty="0">
                <a:solidFill>
                  <a:schemeClr val="dk1"/>
                </a:solidFill>
                <a:ea typeface="Roboto Light"/>
                <a:cs typeface="Roboto Light"/>
                <a:sym typeface="Roboto Light"/>
              </a:rPr>
              <a:t> </a:t>
            </a:r>
            <a:r>
              <a:rPr lang="fr-FR" sz="1250" dirty="0" err="1">
                <a:solidFill>
                  <a:schemeClr val="dk1"/>
                </a:solidFill>
                <a:ea typeface="Roboto Light"/>
                <a:cs typeface="Roboto Light"/>
                <a:sym typeface="Roboto Light"/>
              </a:rPr>
              <a:t>transformed</a:t>
            </a:r>
            <a:r>
              <a:rPr lang="fr-FR" sz="1250" dirty="0">
                <a:solidFill>
                  <a:schemeClr val="dk1"/>
                </a:solidFill>
                <a:ea typeface="Roboto Light"/>
                <a:cs typeface="Roboto Light"/>
                <a:sym typeface="Roboto Light"/>
              </a:rPr>
              <a:t> </a:t>
            </a:r>
            <a:r>
              <a:rPr lang="fr-FR" sz="1250" dirty="0" err="1">
                <a:solidFill>
                  <a:schemeClr val="dk1"/>
                </a:solidFill>
                <a:ea typeface="Roboto Light"/>
                <a:cs typeface="Roboto Light"/>
                <a:sym typeface="Roboto Light"/>
              </a:rPr>
              <a:t>using</a:t>
            </a:r>
            <a:r>
              <a:rPr lang="fr-FR" sz="1250" dirty="0">
                <a:solidFill>
                  <a:schemeClr val="dk1"/>
                </a:solidFill>
                <a:ea typeface="Roboto Light"/>
                <a:cs typeface="Roboto Light"/>
                <a:sym typeface="Roboto Light"/>
              </a:rPr>
              <a:t> </a:t>
            </a:r>
            <a:r>
              <a:rPr lang="fr-FR" sz="1250" dirty="0" err="1">
                <a:solidFill>
                  <a:schemeClr val="dk1"/>
                </a:solidFill>
                <a:ea typeface="Roboto Light"/>
                <a:cs typeface="Roboto Light"/>
                <a:sym typeface="Roboto Light"/>
              </a:rPr>
              <a:t>logs,sq</a:t>
            </a:r>
            <a:r>
              <a:rPr lang="fr-FR" sz="1250" dirty="0">
                <a:solidFill>
                  <a:schemeClr val="dk1"/>
                </a:solidFill>
                <a:ea typeface="Roboto Light"/>
                <a:cs typeface="Roboto Light"/>
                <a:sym typeface="Roboto Light"/>
              </a:rPr>
              <a:t> </a:t>
            </a:r>
            <a:r>
              <a:rPr lang="fr-FR" sz="1250" dirty="0" err="1">
                <a:solidFill>
                  <a:schemeClr val="dk1"/>
                </a:solidFill>
                <a:ea typeface="Roboto Light"/>
                <a:cs typeface="Roboto Light"/>
                <a:sym typeface="Roboto Light"/>
              </a:rPr>
              <a:t>roots</a:t>
            </a:r>
            <a:r>
              <a:rPr lang="fr-FR" sz="1250" dirty="0">
                <a:solidFill>
                  <a:schemeClr val="dk1"/>
                </a:solidFill>
                <a:ea typeface="Roboto Light"/>
                <a:cs typeface="Roboto Light"/>
                <a:sym typeface="Roboto Light"/>
              </a:rPr>
              <a:t> and </a:t>
            </a:r>
            <a:r>
              <a:rPr lang="fr-FR" sz="1250" dirty="0" err="1">
                <a:solidFill>
                  <a:schemeClr val="dk1"/>
                </a:solidFill>
                <a:ea typeface="Roboto Light"/>
                <a:cs typeface="Roboto Light"/>
                <a:sym typeface="Roboto Light"/>
              </a:rPr>
              <a:t>cuberoots</a:t>
            </a:r>
            <a:r>
              <a:rPr lang="fr-FR" sz="1250" dirty="0">
                <a:solidFill>
                  <a:schemeClr val="dk1"/>
                </a:solidFill>
                <a:ea typeface="Roboto Light"/>
                <a:cs typeface="Roboto Light"/>
                <a:sym typeface="Roboto Light"/>
              </a:rPr>
              <a:t>.</a:t>
            </a:r>
            <a:br>
              <a:rPr lang="fr-FR" sz="1250" dirty="0">
                <a:ea typeface="Roboto Light"/>
                <a:cs typeface="Roboto Light"/>
              </a:rPr>
            </a:br>
            <a:r>
              <a:rPr lang="fr-FR" sz="1250" dirty="0">
                <a:solidFill>
                  <a:schemeClr val="dk1"/>
                </a:solidFill>
                <a:ea typeface="Roboto Light"/>
                <a:cs typeface="Roboto Light"/>
                <a:sym typeface="Roboto Light"/>
              </a:rPr>
              <a:t>This </a:t>
            </a:r>
            <a:r>
              <a:rPr lang="fr-FR" sz="1250" dirty="0" err="1">
                <a:solidFill>
                  <a:schemeClr val="dk1"/>
                </a:solidFill>
                <a:ea typeface="Roboto Light"/>
                <a:cs typeface="Roboto Light"/>
                <a:sym typeface="Roboto Light"/>
              </a:rPr>
              <a:t>was</a:t>
            </a:r>
            <a:r>
              <a:rPr lang="fr-FR" sz="1250" dirty="0">
                <a:solidFill>
                  <a:schemeClr val="dk1"/>
                </a:solidFill>
                <a:ea typeface="Roboto Light"/>
                <a:cs typeface="Roboto Light"/>
                <a:sym typeface="Roboto Light"/>
              </a:rPr>
              <a:t> an </a:t>
            </a:r>
            <a:r>
              <a:rPr lang="fr-FR" sz="1250" dirty="0" err="1">
                <a:solidFill>
                  <a:schemeClr val="dk1"/>
                </a:solidFill>
                <a:ea typeface="Roboto Light"/>
                <a:cs typeface="Roboto Light"/>
                <a:sym typeface="Roboto Light"/>
              </a:rPr>
              <a:t>iterative</a:t>
            </a:r>
            <a:r>
              <a:rPr lang="fr-FR" sz="1250" dirty="0">
                <a:solidFill>
                  <a:schemeClr val="dk1"/>
                </a:solidFill>
                <a:ea typeface="Roboto Light"/>
                <a:cs typeface="Roboto Light"/>
                <a:sym typeface="Roboto Light"/>
              </a:rPr>
              <a:t> process </a:t>
            </a:r>
            <a:r>
              <a:rPr lang="fr-FR" sz="1250" dirty="0" err="1">
                <a:solidFill>
                  <a:schemeClr val="dk1"/>
                </a:solidFill>
                <a:ea typeface="Roboto Light"/>
                <a:cs typeface="Roboto Light"/>
                <a:sym typeface="Roboto Light"/>
              </a:rPr>
              <a:t>which</a:t>
            </a:r>
            <a:r>
              <a:rPr lang="fr-FR" sz="1250" dirty="0">
                <a:solidFill>
                  <a:schemeClr val="dk1"/>
                </a:solidFill>
                <a:ea typeface="Roboto Light"/>
                <a:cs typeface="Roboto Light"/>
                <a:sym typeface="Roboto Light"/>
              </a:rPr>
              <a:t> </a:t>
            </a:r>
            <a:r>
              <a:rPr lang="fr-FR" sz="1250" dirty="0" err="1">
                <a:solidFill>
                  <a:schemeClr val="dk1"/>
                </a:solidFill>
                <a:ea typeface="Roboto Light"/>
                <a:cs typeface="Roboto Light"/>
                <a:sym typeface="Roboto Light"/>
              </a:rPr>
              <a:t>involved</a:t>
            </a:r>
            <a:r>
              <a:rPr lang="fr-FR" sz="1250" dirty="0">
                <a:solidFill>
                  <a:schemeClr val="dk1"/>
                </a:solidFill>
                <a:ea typeface="Roboto Light"/>
                <a:cs typeface="Roboto Light"/>
                <a:sym typeface="Roboto Light"/>
              </a:rPr>
              <a:t> </a:t>
            </a:r>
            <a:r>
              <a:rPr lang="fr-FR" sz="1250" dirty="0" err="1">
                <a:solidFill>
                  <a:schemeClr val="dk1"/>
                </a:solidFill>
                <a:ea typeface="Roboto Light"/>
                <a:cs typeface="Roboto Light"/>
                <a:sym typeface="Roboto Light"/>
              </a:rPr>
              <a:t>calibrating</a:t>
            </a:r>
            <a:r>
              <a:rPr lang="fr-FR" sz="1250" dirty="0">
                <a:solidFill>
                  <a:schemeClr val="dk1"/>
                </a:solidFill>
                <a:ea typeface="Roboto Light"/>
                <a:cs typeface="Roboto Light"/>
                <a:sym typeface="Roboto Light"/>
              </a:rPr>
              <a:t> multiple </a:t>
            </a:r>
            <a:r>
              <a:rPr lang="fr-FR" sz="1250" dirty="0" err="1">
                <a:solidFill>
                  <a:schemeClr val="dk1"/>
                </a:solidFill>
                <a:ea typeface="Roboto Light"/>
                <a:cs typeface="Roboto Light"/>
                <a:sym typeface="Roboto Light"/>
              </a:rPr>
              <a:t>models</a:t>
            </a:r>
            <a:r>
              <a:rPr lang="fr-FR" sz="1250" dirty="0">
                <a:solidFill>
                  <a:schemeClr val="dk1"/>
                </a:solidFill>
                <a:ea typeface="Roboto Light"/>
                <a:cs typeface="Roboto Light"/>
                <a:sym typeface="Roboto Light"/>
              </a:rPr>
              <a:t>.</a:t>
            </a:r>
            <a:endParaRPr sz="1250" dirty="0">
              <a:solidFill>
                <a:schemeClr val="dk1"/>
              </a:solidFill>
              <a:ea typeface="Roboto Light"/>
              <a:cs typeface="Roboto Light"/>
              <a:sym typeface="Roboto Light"/>
            </a:endParaRPr>
          </a:p>
        </p:txBody>
      </p:sp>
      <p:sp>
        <p:nvSpPr>
          <p:cNvPr id="729" name="Google Shape;729;p50"/>
          <p:cNvSpPr txBox="1"/>
          <p:nvPr/>
        </p:nvSpPr>
        <p:spPr>
          <a:xfrm>
            <a:off x="522477" y="250257"/>
            <a:ext cx="8641149" cy="461605"/>
          </a:xfrm>
          <a:prstGeom prst="rect">
            <a:avLst/>
          </a:prstGeom>
          <a:noFill/>
          <a:ln>
            <a:noFill/>
          </a:ln>
        </p:spPr>
        <p:txBody>
          <a:bodyPr spcFirstLastPara="1" wrap="square" lIns="45707" tIns="22847" rIns="45707" bIns="22847" anchor="t" anchorCtr="0">
            <a:noAutofit/>
          </a:bodyPr>
          <a:lstStyle/>
          <a:p>
            <a:pPr>
              <a:lnSpc>
                <a:spcPct val="90000"/>
              </a:lnSpc>
              <a:spcBef>
                <a:spcPct val="0"/>
              </a:spcBef>
            </a:pPr>
            <a:r>
              <a:rPr lang="en-MU" sz="2400" b="1">
                <a:solidFill>
                  <a:srgbClr val="002960"/>
                </a:solidFill>
                <a:ea typeface="+mj-ea"/>
                <a:cs typeface="Arial" panose="020B0604020202020204" pitchFamily="34" charset="0"/>
                <a:sym typeface="Roboto Black"/>
              </a:rPr>
              <a:t>Data Preparation</a:t>
            </a:r>
            <a:r>
              <a:rPr lang="en-US" sz="2400" b="1">
                <a:solidFill>
                  <a:srgbClr val="002960"/>
                </a:solidFill>
                <a:ea typeface="+mj-ea"/>
                <a:cs typeface="Arial" panose="020B0604020202020204" pitchFamily="34" charset="0"/>
                <a:sym typeface="Roboto Black"/>
              </a:rPr>
              <a:t> and Cleaning</a:t>
            </a:r>
            <a:endParaRPr sz="2400" b="1">
              <a:solidFill>
                <a:srgbClr val="002960"/>
              </a:solidFill>
              <a:ea typeface="+mj-ea"/>
              <a:cs typeface="Arial" panose="020B0604020202020204" pitchFamily="34" charset="0"/>
            </a:endParaRPr>
          </a:p>
        </p:txBody>
      </p:sp>
      <p:sp>
        <p:nvSpPr>
          <p:cNvPr id="730" name="Google Shape;730;p50"/>
          <p:cNvSpPr txBox="1">
            <a:spLocks noGrp="1"/>
          </p:cNvSpPr>
          <p:nvPr>
            <p:ph type="sldNum" idx="12"/>
          </p:nvPr>
        </p:nvSpPr>
        <p:spPr>
          <a:xfrm>
            <a:off x="10930056" y="594469"/>
            <a:ext cx="465148" cy="331889"/>
          </a:xfrm>
          <a:prstGeom prst="rect">
            <a:avLst/>
          </a:prstGeom>
          <a:noFill/>
          <a:ln>
            <a:noFill/>
          </a:ln>
        </p:spPr>
        <p:txBody>
          <a:bodyPr spcFirstLastPara="1" vert="horz" wrap="square" lIns="108848" tIns="54418" rIns="108848" bIns="54418" rtlCol="0" anchor="ctr" anchorCtr="0">
            <a:noAutofit/>
          </a:bodyPr>
          <a:lstStyle/>
          <a:p>
            <a:fld id="{00000000-1234-1234-1234-123412341234}" type="slidenum">
              <a:rPr lang="fr-FR"/>
              <a:pPr/>
              <a:t>6</a:t>
            </a:fld>
            <a:endParaRPr/>
          </a:p>
        </p:txBody>
      </p:sp>
      <p:graphicFrame>
        <p:nvGraphicFramePr>
          <p:cNvPr id="34" name="Diagram 33">
            <a:extLst>
              <a:ext uri="{FF2B5EF4-FFF2-40B4-BE49-F238E27FC236}">
                <a16:creationId xmlns:a16="http://schemas.microsoft.com/office/drawing/2014/main" id="{81321EB6-3B19-4CAD-9E37-477E089E5BAA}"/>
              </a:ext>
            </a:extLst>
          </p:cNvPr>
          <p:cNvGraphicFramePr/>
          <p:nvPr/>
        </p:nvGraphicFramePr>
        <p:xfrm>
          <a:off x="1625602" y="6419045"/>
          <a:ext cx="8565189"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671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graphicFrame>
        <p:nvGraphicFramePr>
          <p:cNvPr id="34" name="Diagram 33">
            <a:extLst>
              <a:ext uri="{FF2B5EF4-FFF2-40B4-BE49-F238E27FC236}">
                <a16:creationId xmlns:a16="http://schemas.microsoft.com/office/drawing/2014/main" id="{81321EB6-3B19-4CAD-9E37-477E089E5BAA}"/>
              </a:ext>
            </a:extLst>
          </p:cNvPr>
          <p:cNvGraphicFramePr/>
          <p:nvPr/>
        </p:nvGraphicFramePr>
        <p:xfrm>
          <a:off x="1625602" y="6419045"/>
          <a:ext cx="8565189"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11FD031A-C33E-4A59-AC87-D011C72FFD2B}"/>
              </a:ext>
            </a:extLst>
          </p:cNvPr>
          <p:cNvSpPr/>
          <p:nvPr/>
        </p:nvSpPr>
        <p:spPr>
          <a:xfrm>
            <a:off x="213437" y="2130696"/>
            <a:ext cx="962199" cy="2708477"/>
          </a:xfrm>
          <a:prstGeom prst="rect">
            <a:avLst/>
          </a:prstGeom>
          <a:solidFill>
            <a:srgbClr val="007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Georgia" panose="02040502050405020303" pitchFamily="18" charset="0"/>
              </a:rPr>
              <a:t>10422</a:t>
            </a:r>
          </a:p>
        </p:txBody>
      </p:sp>
      <p:sp>
        <p:nvSpPr>
          <p:cNvPr id="5" name="Rectangle 4">
            <a:extLst>
              <a:ext uri="{FF2B5EF4-FFF2-40B4-BE49-F238E27FC236}">
                <a16:creationId xmlns:a16="http://schemas.microsoft.com/office/drawing/2014/main" id="{1928E231-DD99-4528-9390-2701C078D87E}"/>
              </a:ext>
            </a:extLst>
          </p:cNvPr>
          <p:cNvSpPr/>
          <p:nvPr/>
        </p:nvSpPr>
        <p:spPr>
          <a:xfrm>
            <a:off x="1431566" y="4362199"/>
            <a:ext cx="962199" cy="453422"/>
          </a:xfrm>
          <a:prstGeom prst="rect">
            <a:avLst/>
          </a:prstGeom>
          <a:solidFill>
            <a:srgbClr val="FF7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Georgia" panose="02040502050405020303" pitchFamily="18" charset="0"/>
              </a:rPr>
              <a:t>1908</a:t>
            </a:r>
          </a:p>
        </p:txBody>
      </p:sp>
      <p:sp>
        <p:nvSpPr>
          <p:cNvPr id="6" name="Rectangle 5">
            <a:extLst>
              <a:ext uri="{FF2B5EF4-FFF2-40B4-BE49-F238E27FC236}">
                <a16:creationId xmlns:a16="http://schemas.microsoft.com/office/drawing/2014/main" id="{9A348511-AF3B-4EDD-BE35-711AD49485A9}"/>
              </a:ext>
            </a:extLst>
          </p:cNvPr>
          <p:cNvSpPr/>
          <p:nvPr/>
        </p:nvSpPr>
        <p:spPr>
          <a:xfrm>
            <a:off x="2968086" y="2114837"/>
            <a:ext cx="962199" cy="2708477"/>
          </a:xfrm>
          <a:prstGeom prst="rect">
            <a:avLst/>
          </a:prstGeom>
          <a:solidFill>
            <a:srgbClr val="007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Georgia" panose="02040502050405020303" pitchFamily="18" charset="0"/>
              </a:rPr>
              <a:t>10422</a:t>
            </a:r>
          </a:p>
        </p:txBody>
      </p:sp>
      <p:sp>
        <p:nvSpPr>
          <p:cNvPr id="7" name="Rectangle 6">
            <a:extLst>
              <a:ext uri="{FF2B5EF4-FFF2-40B4-BE49-F238E27FC236}">
                <a16:creationId xmlns:a16="http://schemas.microsoft.com/office/drawing/2014/main" id="{3D5A3B2F-13B5-47D5-BA1A-A723A2D8F383}"/>
              </a:ext>
            </a:extLst>
          </p:cNvPr>
          <p:cNvSpPr/>
          <p:nvPr/>
        </p:nvSpPr>
        <p:spPr>
          <a:xfrm>
            <a:off x="4230115" y="4352266"/>
            <a:ext cx="962199" cy="453422"/>
          </a:xfrm>
          <a:prstGeom prst="rect">
            <a:avLst/>
          </a:prstGeom>
          <a:solidFill>
            <a:srgbClr val="FF7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Georgia" panose="02040502050405020303" pitchFamily="18" charset="0"/>
              </a:rPr>
              <a:t>1908</a:t>
            </a:r>
          </a:p>
        </p:txBody>
      </p:sp>
      <p:sp>
        <p:nvSpPr>
          <p:cNvPr id="8" name="Rectangle 7">
            <a:extLst>
              <a:ext uri="{FF2B5EF4-FFF2-40B4-BE49-F238E27FC236}">
                <a16:creationId xmlns:a16="http://schemas.microsoft.com/office/drawing/2014/main" id="{CAD9D487-524F-4982-B349-8FA0EAD73D1B}"/>
              </a:ext>
            </a:extLst>
          </p:cNvPr>
          <p:cNvSpPr/>
          <p:nvPr/>
        </p:nvSpPr>
        <p:spPr>
          <a:xfrm>
            <a:off x="4230115" y="3652185"/>
            <a:ext cx="962197" cy="566777"/>
          </a:xfrm>
          <a:prstGeom prst="rect">
            <a:avLst/>
          </a:prstGeom>
          <a:pattFill prst="pct80">
            <a:fgClr>
              <a:srgbClr val="FF77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n w="0"/>
                <a:solidFill>
                  <a:schemeClr val="bg1"/>
                </a:solidFill>
                <a:effectLst>
                  <a:outerShdw blurRad="38100" dist="19050" dir="2700000" algn="tl" rotWithShape="0">
                    <a:schemeClr val="dk1">
                      <a:alpha val="40000"/>
                    </a:schemeClr>
                  </a:outerShdw>
                </a:effectLst>
                <a:latin typeface="Georgia" panose="02040502050405020303" pitchFamily="18" charset="0"/>
              </a:rPr>
              <a:t>2558</a:t>
            </a:r>
          </a:p>
        </p:txBody>
      </p:sp>
      <p:sp>
        <p:nvSpPr>
          <p:cNvPr id="9" name="TextBox 8">
            <a:extLst>
              <a:ext uri="{FF2B5EF4-FFF2-40B4-BE49-F238E27FC236}">
                <a16:creationId xmlns:a16="http://schemas.microsoft.com/office/drawing/2014/main" id="{14F68D46-365A-43C3-8E18-4D8675670098}"/>
              </a:ext>
            </a:extLst>
          </p:cNvPr>
          <p:cNvSpPr txBox="1"/>
          <p:nvPr/>
        </p:nvSpPr>
        <p:spPr>
          <a:xfrm>
            <a:off x="515399" y="1694628"/>
            <a:ext cx="707429" cy="303633"/>
          </a:xfrm>
          <a:prstGeom prst="rect">
            <a:avLst/>
          </a:prstGeom>
          <a:noFill/>
        </p:spPr>
        <p:txBody>
          <a:bodyPr wrap="square" rtlCol="0">
            <a:noAutofit/>
          </a:bodyPr>
          <a:lstStyle/>
          <a:p>
            <a:r>
              <a:rPr lang="en-US" sz="1400" b="1" dirty="0">
                <a:latin typeface="Georgia" panose="02040502050405020303" pitchFamily="18" charset="0"/>
              </a:rPr>
              <a:t>85%</a:t>
            </a:r>
          </a:p>
        </p:txBody>
      </p:sp>
      <p:sp>
        <p:nvSpPr>
          <p:cNvPr id="10" name="TextBox 9">
            <a:extLst>
              <a:ext uri="{FF2B5EF4-FFF2-40B4-BE49-F238E27FC236}">
                <a16:creationId xmlns:a16="http://schemas.microsoft.com/office/drawing/2014/main" id="{17BD3965-1B54-40DF-91D8-0B5D096C9B20}"/>
              </a:ext>
            </a:extLst>
          </p:cNvPr>
          <p:cNvSpPr txBox="1"/>
          <p:nvPr/>
        </p:nvSpPr>
        <p:spPr>
          <a:xfrm>
            <a:off x="1695521" y="4084979"/>
            <a:ext cx="698244" cy="184431"/>
          </a:xfrm>
          <a:prstGeom prst="rect">
            <a:avLst/>
          </a:prstGeom>
          <a:noFill/>
        </p:spPr>
        <p:txBody>
          <a:bodyPr wrap="square" rtlCol="0">
            <a:noAutofit/>
          </a:bodyPr>
          <a:lstStyle/>
          <a:p>
            <a:r>
              <a:rPr lang="en-US" sz="1400" b="1" dirty="0">
                <a:latin typeface="Georgia" panose="02040502050405020303" pitchFamily="18" charset="0"/>
              </a:rPr>
              <a:t>15%</a:t>
            </a:r>
          </a:p>
        </p:txBody>
      </p:sp>
      <p:sp>
        <p:nvSpPr>
          <p:cNvPr id="11" name="TextBox 10">
            <a:extLst>
              <a:ext uri="{FF2B5EF4-FFF2-40B4-BE49-F238E27FC236}">
                <a16:creationId xmlns:a16="http://schemas.microsoft.com/office/drawing/2014/main" id="{A3859651-820C-4C7C-96D6-299EFCD04A4C}"/>
              </a:ext>
            </a:extLst>
          </p:cNvPr>
          <p:cNvSpPr txBox="1"/>
          <p:nvPr/>
        </p:nvSpPr>
        <p:spPr>
          <a:xfrm>
            <a:off x="3220660" y="1734664"/>
            <a:ext cx="772306" cy="254362"/>
          </a:xfrm>
          <a:prstGeom prst="rect">
            <a:avLst/>
          </a:prstGeom>
          <a:noFill/>
        </p:spPr>
        <p:txBody>
          <a:bodyPr wrap="square" rtlCol="0">
            <a:noAutofit/>
          </a:bodyPr>
          <a:lstStyle/>
          <a:p>
            <a:r>
              <a:rPr lang="en-US" sz="1400" b="1" dirty="0">
                <a:latin typeface="Georgia" panose="02040502050405020303" pitchFamily="18" charset="0"/>
              </a:rPr>
              <a:t>70%</a:t>
            </a:r>
          </a:p>
        </p:txBody>
      </p:sp>
      <p:sp>
        <p:nvSpPr>
          <p:cNvPr id="12" name="TextBox 11">
            <a:extLst>
              <a:ext uri="{FF2B5EF4-FFF2-40B4-BE49-F238E27FC236}">
                <a16:creationId xmlns:a16="http://schemas.microsoft.com/office/drawing/2014/main" id="{97F28E22-E154-426E-972B-62DD83875594}"/>
              </a:ext>
            </a:extLst>
          </p:cNvPr>
          <p:cNvSpPr txBox="1"/>
          <p:nvPr/>
        </p:nvSpPr>
        <p:spPr>
          <a:xfrm>
            <a:off x="4478896" y="3362521"/>
            <a:ext cx="742357" cy="184785"/>
          </a:xfrm>
          <a:prstGeom prst="rect">
            <a:avLst/>
          </a:prstGeom>
          <a:noFill/>
        </p:spPr>
        <p:txBody>
          <a:bodyPr wrap="square" rtlCol="0">
            <a:noAutofit/>
          </a:bodyPr>
          <a:lstStyle/>
          <a:p>
            <a:r>
              <a:rPr lang="en-US" sz="1400" b="1" dirty="0">
                <a:latin typeface="Georgia" panose="02040502050405020303" pitchFamily="18" charset="0"/>
              </a:rPr>
              <a:t>30%</a:t>
            </a:r>
          </a:p>
        </p:txBody>
      </p:sp>
      <p:sp>
        <p:nvSpPr>
          <p:cNvPr id="13" name="TextBox 12">
            <a:extLst>
              <a:ext uri="{FF2B5EF4-FFF2-40B4-BE49-F238E27FC236}">
                <a16:creationId xmlns:a16="http://schemas.microsoft.com/office/drawing/2014/main" id="{94F95E05-4F45-4A37-AF2B-BE420F1B7F67}"/>
              </a:ext>
            </a:extLst>
          </p:cNvPr>
          <p:cNvSpPr txBox="1"/>
          <p:nvPr/>
        </p:nvSpPr>
        <p:spPr>
          <a:xfrm>
            <a:off x="404323" y="5174946"/>
            <a:ext cx="818508" cy="254362"/>
          </a:xfrm>
          <a:prstGeom prst="rect">
            <a:avLst/>
          </a:prstGeom>
          <a:noFill/>
        </p:spPr>
        <p:txBody>
          <a:bodyPr wrap="square" rtlCol="0">
            <a:noAutofit/>
          </a:bodyPr>
          <a:lstStyle/>
          <a:p>
            <a:r>
              <a:rPr lang="en-US" sz="1400" b="1" dirty="0">
                <a:latin typeface="Georgia" panose="02040502050405020303" pitchFamily="18" charset="0"/>
              </a:rPr>
              <a:t>False</a:t>
            </a:r>
          </a:p>
        </p:txBody>
      </p:sp>
      <p:sp>
        <p:nvSpPr>
          <p:cNvPr id="14" name="TextBox 13">
            <a:extLst>
              <a:ext uri="{FF2B5EF4-FFF2-40B4-BE49-F238E27FC236}">
                <a16:creationId xmlns:a16="http://schemas.microsoft.com/office/drawing/2014/main" id="{4740FC5E-DC24-4EF6-B526-FD59832548DD}"/>
              </a:ext>
            </a:extLst>
          </p:cNvPr>
          <p:cNvSpPr txBox="1"/>
          <p:nvPr/>
        </p:nvSpPr>
        <p:spPr>
          <a:xfrm>
            <a:off x="3157974" y="5174946"/>
            <a:ext cx="772307" cy="254362"/>
          </a:xfrm>
          <a:prstGeom prst="rect">
            <a:avLst/>
          </a:prstGeom>
          <a:noFill/>
        </p:spPr>
        <p:txBody>
          <a:bodyPr wrap="square" rtlCol="0">
            <a:noAutofit/>
          </a:bodyPr>
          <a:lstStyle/>
          <a:p>
            <a:r>
              <a:rPr lang="en-US" sz="1400" b="1" dirty="0">
                <a:latin typeface="Georgia" panose="02040502050405020303" pitchFamily="18" charset="0"/>
              </a:rPr>
              <a:t>False</a:t>
            </a:r>
          </a:p>
        </p:txBody>
      </p:sp>
      <p:sp>
        <p:nvSpPr>
          <p:cNvPr id="15" name="TextBox 14">
            <a:extLst>
              <a:ext uri="{FF2B5EF4-FFF2-40B4-BE49-F238E27FC236}">
                <a16:creationId xmlns:a16="http://schemas.microsoft.com/office/drawing/2014/main" id="{F66FC2D7-1892-4C36-BC1F-05A402DFC526}"/>
              </a:ext>
            </a:extLst>
          </p:cNvPr>
          <p:cNvSpPr txBox="1"/>
          <p:nvPr/>
        </p:nvSpPr>
        <p:spPr>
          <a:xfrm>
            <a:off x="1737723" y="5174945"/>
            <a:ext cx="660677" cy="254361"/>
          </a:xfrm>
          <a:prstGeom prst="rect">
            <a:avLst/>
          </a:prstGeom>
          <a:noFill/>
        </p:spPr>
        <p:txBody>
          <a:bodyPr wrap="square" rtlCol="0">
            <a:noAutofit/>
          </a:bodyPr>
          <a:lstStyle/>
          <a:p>
            <a:r>
              <a:rPr lang="en-US" sz="1400" b="1">
                <a:latin typeface="Georgia" panose="02040502050405020303" pitchFamily="18" charset="0"/>
              </a:rPr>
              <a:t>True</a:t>
            </a:r>
          </a:p>
        </p:txBody>
      </p:sp>
      <p:sp>
        <p:nvSpPr>
          <p:cNvPr id="16" name="TextBox 15">
            <a:extLst>
              <a:ext uri="{FF2B5EF4-FFF2-40B4-BE49-F238E27FC236}">
                <a16:creationId xmlns:a16="http://schemas.microsoft.com/office/drawing/2014/main" id="{BC06D388-2ECA-44F5-B92A-04D0C619308D}"/>
              </a:ext>
            </a:extLst>
          </p:cNvPr>
          <p:cNvSpPr txBox="1"/>
          <p:nvPr/>
        </p:nvSpPr>
        <p:spPr>
          <a:xfrm>
            <a:off x="4630522" y="5174945"/>
            <a:ext cx="660677" cy="254361"/>
          </a:xfrm>
          <a:prstGeom prst="rect">
            <a:avLst/>
          </a:prstGeom>
          <a:noFill/>
        </p:spPr>
        <p:txBody>
          <a:bodyPr wrap="square" rtlCol="0">
            <a:noAutofit/>
          </a:bodyPr>
          <a:lstStyle/>
          <a:p>
            <a:r>
              <a:rPr lang="en-US" sz="1400" b="1">
                <a:latin typeface="Georgia" panose="02040502050405020303" pitchFamily="18" charset="0"/>
              </a:rPr>
              <a:t>True</a:t>
            </a:r>
          </a:p>
        </p:txBody>
      </p:sp>
      <p:sp>
        <p:nvSpPr>
          <p:cNvPr id="3" name="TextBox 2">
            <a:extLst>
              <a:ext uri="{FF2B5EF4-FFF2-40B4-BE49-F238E27FC236}">
                <a16:creationId xmlns:a16="http://schemas.microsoft.com/office/drawing/2014/main" id="{8D463CDE-BBD4-4128-AC2A-0E2CFF90662A}"/>
              </a:ext>
            </a:extLst>
          </p:cNvPr>
          <p:cNvSpPr txBox="1"/>
          <p:nvPr/>
        </p:nvSpPr>
        <p:spPr>
          <a:xfrm>
            <a:off x="400184" y="5608697"/>
            <a:ext cx="1684080" cy="254361"/>
          </a:xfrm>
          <a:prstGeom prst="rect">
            <a:avLst/>
          </a:prstGeom>
          <a:noFill/>
        </p:spPr>
        <p:txBody>
          <a:bodyPr wrap="none" rtlCol="0">
            <a:noAutofit/>
          </a:bodyPr>
          <a:lstStyle/>
          <a:p>
            <a:r>
              <a:rPr lang="en-US" sz="1400" b="1" u="sng">
                <a:latin typeface="Georgia" panose="02040502050405020303" pitchFamily="18" charset="0"/>
              </a:rPr>
              <a:t>Before Up-sampling</a:t>
            </a:r>
          </a:p>
        </p:txBody>
      </p:sp>
      <p:sp>
        <p:nvSpPr>
          <p:cNvPr id="18" name="TextBox 17">
            <a:extLst>
              <a:ext uri="{FF2B5EF4-FFF2-40B4-BE49-F238E27FC236}">
                <a16:creationId xmlns:a16="http://schemas.microsoft.com/office/drawing/2014/main" id="{49F0D2A1-2FD3-4CD9-8174-F03085750853}"/>
              </a:ext>
            </a:extLst>
          </p:cNvPr>
          <p:cNvSpPr txBox="1"/>
          <p:nvPr/>
        </p:nvSpPr>
        <p:spPr>
          <a:xfrm>
            <a:off x="3301054" y="5608697"/>
            <a:ext cx="1564849" cy="254361"/>
          </a:xfrm>
          <a:prstGeom prst="rect">
            <a:avLst/>
          </a:prstGeom>
          <a:noFill/>
        </p:spPr>
        <p:txBody>
          <a:bodyPr wrap="none" rtlCol="0">
            <a:noAutofit/>
          </a:bodyPr>
          <a:lstStyle/>
          <a:p>
            <a:r>
              <a:rPr lang="en-US" sz="1400" b="1" u="sng">
                <a:latin typeface="Georgia" panose="02040502050405020303" pitchFamily="18" charset="0"/>
              </a:rPr>
              <a:t>After Up-sampling</a:t>
            </a:r>
          </a:p>
        </p:txBody>
      </p:sp>
      <p:sp>
        <p:nvSpPr>
          <p:cNvPr id="24" name="Google Shape;729;p50">
            <a:extLst>
              <a:ext uri="{FF2B5EF4-FFF2-40B4-BE49-F238E27FC236}">
                <a16:creationId xmlns:a16="http://schemas.microsoft.com/office/drawing/2014/main" id="{27FC3FA9-5FD4-47C2-96B2-DA446764CF30}"/>
              </a:ext>
            </a:extLst>
          </p:cNvPr>
          <p:cNvSpPr txBox="1"/>
          <p:nvPr/>
        </p:nvSpPr>
        <p:spPr>
          <a:xfrm>
            <a:off x="326108" y="282372"/>
            <a:ext cx="4602479" cy="548640"/>
          </a:xfrm>
          <a:prstGeom prst="rect">
            <a:avLst/>
          </a:prstGeom>
          <a:noFill/>
          <a:ln>
            <a:noFill/>
          </a:ln>
        </p:spPr>
        <p:txBody>
          <a:bodyPr spcFirstLastPara="1" wrap="square" lIns="45707" tIns="22847" rIns="45707" bIns="22847" anchor="t" anchorCtr="0">
            <a:noAutofit/>
          </a:bodyPr>
          <a:lstStyle/>
          <a:p>
            <a:pPr>
              <a:lnSpc>
                <a:spcPct val="90000"/>
              </a:lnSpc>
              <a:spcBef>
                <a:spcPct val="0"/>
              </a:spcBef>
            </a:pPr>
            <a:r>
              <a:rPr lang="en-MU" sz="2400" b="1">
                <a:solidFill>
                  <a:srgbClr val="002960"/>
                </a:solidFill>
                <a:ea typeface="+mj-ea"/>
                <a:cs typeface="Arial" panose="020B0604020202020204" pitchFamily="34" charset="0"/>
                <a:sym typeface="Roboto Black"/>
              </a:rPr>
              <a:t>Data Preparation</a:t>
            </a:r>
            <a:endParaRPr sz="2400" b="1">
              <a:solidFill>
                <a:srgbClr val="002960"/>
              </a:solidFill>
              <a:ea typeface="+mj-ea"/>
              <a:cs typeface="Arial" panose="020B0604020202020204" pitchFamily="34" charset="0"/>
            </a:endParaRPr>
          </a:p>
        </p:txBody>
      </p:sp>
      <p:sp>
        <p:nvSpPr>
          <p:cNvPr id="30" name="TextBox 29">
            <a:extLst>
              <a:ext uri="{FF2B5EF4-FFF2-40B4-BE49-F238E27FC236}">
                <a16:creationId xmlns:a16="http://schemas.microsoft.com/office/drawing/2014/main" id="{F73E6A54-81E0-4933-8DD7-053395482F68}"/>
              </a:ext>
            </a:extLst>
          </p:cNvPr>
          <p:cNvSpPr txBox="1"/>
          <p:nvPr/>
        </p:nvSpPr>
        <p:spPr>
          <a:xfrm>
            <a:off x="6515159" y="5581989"/>
            <a:ext cx="2706190" cy="307777"/>
          </a:xfrm>
          <a:prstGeom prst="rect">
            <a:avLst/>
          </a:prstGeom>
          <a:noFill/>
        </p:spPr>
        <p:txBody>
          <a:bodyPr wrap="none" rtlCol="0">
            <a:spAutoFit/>
          </a:bodyPr>
          <a:lstStyle/>
          <a:p>
            <a:r>
              <a:rPr lang="en-US" sz="1400" b="1" u="sng" dirty="0">
                <a:latin typeface="Georgia" panose="02040502050405020303" pitchFamily="18" charset="0"/>
              </a:rPr>
              <a:t>With Bounce and Exit rates</a:t>
            </a:r>
          </a:p>
        </p:txBody>
      </p:sp>
      <p:sp>
        <p:nvSpPr>
          <p:cNvPr id="31" name="TextBox 30">
            <a:extLst>
              <a:ext uri="{FF2B5EF4-FFF2-40B4-BE49-F238E27FC236}">
                <a16:creationId xmlns:a16="http://schemas.microsoft.com/office/drawing/2014/main" id="{4C338F18-9662-4CAD-AB8F-FBE6E9D79F3C}"/>
              </a:ext>
            </a:extLst>
          </p:cNvPr>
          <p:cNvSpPr txBox="1"/>
          <p:nvPr/>
        </p:nvSpPr>
        <p:spPr>
          <a:xfrm>
            <a:off x="9624452" y="5581989"/>
            <a:ext cx="1906291" cy="307777"/>
          </a:xfrm>
          <a:prstGeom prst="rect">
            <a:avLst/>
          </a:prstGeom>
          <a:noFill/>
        </p:spPr>
        <p:txBody>
          <a:bodyPr wrap="none" rtlCol="0">
            <a:spAutoFit/>
          </a:bodyPr>
          <a:lstStyle/>
          <a:p>
            <a:r>
              <a:rPr lang="en-US" sz="1400" b="1" u="sng" dirty="0">
                <a:latin typeface="Georgia" panose="02040502050405020303" pitchFamily="18" charset="0"/>
              </a:rPr>
              <a:t>With Average Rate</a:t>
            </a:r>
          </a:p>
        </p:txBody>
      </p:sp>
      <p:pic>
        <p:nvPicPr>
          <p:cNvPr id="32" name="Picture 31">
            <a:extLst>
              <a:ext uri="{FF2B5EF4-FFF2-40B4-BE49-F238E27FC236}">
                <a16:creationId xmlns:a16="http://schemas.microsoft.com/office/drawing/2014/main" id="{2E0AF77B-DC12-4D1C-9014-D8C23E7C07C5}"/>
              </a:ext>
            </a:extLst>
          </p:cNvPr>
          <p:cNvPicPr>
            <a:picLocks noChangeAspect="1"/>
          </p:cNvPicPr>
          <p:nvPr/>
        </p:nvPicPr>
        <p:blipFill rotWithShape="1">
          <a:blip r:embed="rId8"/>
          <a:srcRect l="2762" t="2465" r="4689" b="1247"/>
          <a:stretch/>
        </p:blipFill>
        <p:spPr>
          <a:xfrm>
            <a:off x="5609173" y="1743189"/>
            <a:ext cx="3621704" cy="3596789"/>
          </a:xfrm>
          <a:prstGeom prst="rect">
            <a:avLst/>
          </a:prstGeom>
        </p:spPr>
      </p:pic>
      <p:pic>
        <p:nvPicPr>
          <p:cNvPr id="33" name="Picture 32">
            <a:extLst>
              <a:ext uri="{FF2B5EF4-FFF2-40B4-BE49-F238E27FC236}">
                <a16:creationId xmlns:a16="http://schemas.microsoft.com/office/drawing/2014/main" id="{9E9A9D12-856E-4AC8-B35E-1396CDC45E0A}"/>
              </a:ext>
            </a:extLst>
          </p:cNvPr>
          <p:cNvPicPr>
            <a:picLocks noChangeAspect="1"/>
          </p:cNvPicPr>
          <p:nvPr/>
        </p:nvPicPr>
        <p:blipFill rotWithShape="1">
          <a:blip r:embed="rId9"/>
          <a:srcRect l="5064"/>
          <a:stretch/>
        </p:blipFill>
        <p:spPr>
          <a:xfrm>
            <a:off x="9029396" y="1768039"/>
            <a:ext cx="3162604" cy="3411464"/>
          </a:xfrm>
          <a:prstGeom prst="rect">
            <a:avLst/>
          </a:prstGeom>
        </p:spPr>
      </p:pic>
      <p:sp>
        <p:nvSpPr>
          <p:cNvPr id="35" name="Rounded Rectangle 5">
            <a:extLst>
              <a:ext uri="{FF2B5EF4-FFF2-40B4-BE49-F238E27FC236}">
                <a16:creationId xmlns:a16="http://schemas.microsoft.com/office/drawing/2014/main" id="{CD6FF20F-55BC-48D8-A3C0-50F6EBBD88C8}"/>
              </a:ext>
            </a:extLst>
          </p:cNvPr>
          <p:cNvSpPr/>
          <p:nvPr/>
        </p:nvSpPr>
        <p:spPr>
          <a:xfrm>
            <a:off x="1395006" y="959956"/>
            <a:ext cx="2949192" cy="379272"/>
          </a:xfrm>
          <a:prstGeom prst="rect">
            <a:avLst/>
          </a:prstGeom>
          <a:solidFill>
            <a:srgbClr val="107DC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U" sz="1600"/>
              <a:t>U</a:t>
            </a:r>
            <a:r>
              <a:rPr lang="en-US" sz="1600"/>
              <a:t>p</a:t>
            </a:r>
            <a:r>
              <a:rPr lang="en-MU" sz="1600"/>
              <a:t>-sampling the Minority Class</a:t>
            </a:r>
            <a:endParaRPr lang="en-US" sz="1600"/>
          </a:p>
        </p:txBody>
      </p:sp>
      <p:sp>
        <p:nvSpPr>
          <p:cNvPr id="36" name="Rounded Rectangle 5">
            <a:extLst>
              <a:ext uri="{FF2B5EF4-FFF2-40B4-BE49-F238E27FC236}">
                <a16:creationId xmlns:a16="http://schemas.microsoft.com/office/drawing/2014/main" id="{BF40DB19-A4ED-4CB0-965D-F231DC7E6019}"/>
              </a:ext>
            </a:extLst>
          </p:cNvPr>
          <p:cNvSpPr/>
          <p:nvPr/>
        </p:nvSpPr>
        <p:spPr>
          <a:xfrm>
            <a:off x="7843819" y="956126"/>
            <a:ext cx="2949192" cy="379272"/>
          </a:xfrm>
          <a:prstGeom prst="rect">
            <a:avLst/>
          </a:prstGeom>
          <a:solidFill>
            <a:srgbClr val="107DC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Feature Engineering</a:t>
            </a:r>
          </a:p>
        </p:txBody>
      </p:sp>
      <p:cxnSp>
        <p:nvCxnSpPr>
          <p:cNvPr id="25" name="Straight Connector 24">
            <a:extLst>
              <a:ext uri="{FF2B5EF4-FFF2-40B4-BE49-F238E27FC236}">
                <a16:creationId xmlns:a16="http://schemas.microsoft.com/office/drawing/2014/main" id="{16B5F997-E6F5-44AA-88EB-C8B8B1F41494}"/>
              </a:ext>
            </a:extLst>
          </p:cNvPr>
          <p:cNvCxnSpPr>
            <a:cxnSpLocks/>
          </p:cNvCxnSpPr>
          <p:nvPr/>
        </p:nvCxnSpPr>
        <p:spPr>
          <a:xfrm>
            <a:off x="5527783" y="348476"/>
            <a:ext cx="0" cy="5903643"/>
          </a:xfrm>
          <a:prstGeom prst="line">
            <a:avLst/>
          </a:prstGeom>
          <a:ln w="28575">
            <a:prstDash val="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1169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C2DDD2-DCB9-4412-BD3E-BE0D2CA16EF2}"/>
              </a:ext>
            </a:extLst>
          </p:cNvPr>
          <p:cNvSpPr txBox="1"/>
          <p:nvPr/>
        </p:nvSpPr>
        <p:spPr>
          <a:xfrm>
            <a:off x="390185" y="29143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960"/>
                </a:solidFill>
              </a:rPr>
              <a:t>Model Building</a:t>
            </a:r>
            <a:r>
              <a:rPr lang="en-US" sz="2400"/>
              <a:t>​</a:t>
            </a:r>
          </a:p>
        </p:txBody>
      </p:sp>
      <p:graphicFrame>
        <p:nvGraphicFramePr>
          <p:cNvPr id="8" name="Diagram 7">
            <a:extLst>
              <a:ext uri="{FF2B5EF4-FFF2-40B4-BE49-F238E27FC236}">
                <a16:creationId xmlns:a16="http://schemas.microsoft.com/office/drawing/2014/main" id="{EB3C3E10-7033-4B03-890E-531039414BFD}"/>
              </a:ext>
            </a:extLst>
          </p:cNvPr>
          <p:cNvGraphicFramePr/>
          <p:nvPr/>
        </p:nvGraphicFramePr>
        <p:xfrm>
          <a:off x="1649664" y="6467170"/>
          <a:ext cx="8565189"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Connector 3">
            <a:extLst>
              <a:ext uri="{FF2B5EF4-FFF2-40B4-BE49-F238E27FC236}">
                <a16:creationId xmlns:a16="http://schemas.microsoft.com/office/drawing/2014/main" id="{2474DC4F-5441-4175-A163-CBC1AD2300CD}"/>
              </a:ext>
            </a:extLst>
          </p:cNvPr>
          <p:cNvCxnSpPr>
            <a:cxnSpLocks/>
          </p:cNvCxnSpPr>
          <p:nvPr/>
        </p:nvCxnSpPr>
        <p:spPr>
          <a:xfrm>
            <a:off x="6096000" y="337167"/>
            <a:ext cx="0" cy="5903643"/>
          </a:xfrm>
          <a:prstGeom prst="line">
            <a:avLst/>
          </a:prstGeom>
          <a:ln w="12700">
            <a:solidFill>
              <a:srgbClr val="3B5998"/>
            </a:solidFill>
            <a:prstDash val="dash"/>
          </a:ln>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D87D1F4F-0534-4F64-A746-FAAAD2750458}"/>
              </a:ext>
            </a:extLst>
          </p:cNvPr>
          <p:cNvSpPr/>
          <p:nvPr/>
        </p:nvSpPr>
        <p:spPr>
          <a:xfrm>
            <a:off x="2153916" y="1619295"/>
            <a:ext cx="1908185" cy="596665"/>
          </a:xfrm>
          <a:prstGeom prst="rect">
            <a:avLst/>
          </a:prstGeom>
          <a:solidFill>
            <a:srgbClr val="3B5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Balanced Dataset</a:t>
            </a:r>
          </a:p>
        </p:txBody>
      </p:sp>
      <p:sp>
        <p:nvSpPr>
          <p:cNvPr id="43" name="Rectangle 42">
            <a:extLst>
              <a:ext uri="{FF2B5EF4-FFF2-40B4-BE49-F238E27FC236}">
                <a16:creationId xmlns:a16="http://schemas.microsoft.com/office/drawing/2014/main" id="{36A5D5EF-E211-4F6D-BC0B-CE269532D112}"/>
              </a:ext>
            </a:extLst>
          </p:cNvPr>
          <p:cNvSpPr/>
          <p:nvPr/>
        </p:nvSpPr>
        <p:spPr>
          <a:xfrm>
            <a:off x="2499927" y="2919308"/>
            <a:ext cx="1230794" cy="596665"/>
          </a:xfrm>
          <a:prstGeom prst="rect">
            <a:avLst/>
          </a:prstGeom>
          <a:solidFill>
            <a:srgbClr val="8B9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Standardize X</a:t>
            </a:r>
          </a:p>
        </p:txBody>
      </p:sp>
      <p:sp>
        <p:nvSpPr>
          <p:cNvPr id="44" name="Rectangle 43">
            <a:extLst>
              <a:ext uri="{FF2B5EF4-FFF2-40B4-BE49-F238E27FC236}">
                <a16:creationId xmlns:a16="http://schemas.microsoft.com/office/drawing/2014/main" id="{EFC02884-A3C2-4886-8360-4B12D665DEAD}"/>
              </a:ext>
            </a:extLst>
          </p:cNvPr>
          <p:cNvSpPr/>
          <p:nvPr/>
        </p:nvSpPr>
        <p:spPr>
          <a:xfrm>
            <a:off x="2494681" y="3887889"/>
            <a:ext cx="1230794" cy="596665"/>
          </a:xfrm>
          <a:prstGeom prst="rect">
            <a:avLst/>
          </a:prstGeom>
          <a:solidFill>
            <a:srgbClr val="DFE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3B5998"/>
                </a:solidFill>
              </a:rPr>
              <a:t>K-NN</a:t>
            </a:r>
          </a:p>
        </p:txBody>
      </p:sp>
      <p:sp>
        <p:nvSpPr>
          <p:cNvPr id="45" name="Rectangle 44">
            <a:extLst>
              <a:ext uri="{FF2B5EF4-FFF2-40B4-BE49-F238E27FC236}">
                <a16:creationId xmlns:a16="http://schemas.microsoft.com/office/drawing/2014/main" id="{6B7EDFA4-6527-4783-B648-1E97BFB801E2}"/>
              </a:ext>
            </a:extLst>
          </p:cNvPr>
          <p:cNvSpPr/>
          <p:nvPr/>
        </p:nvSpPr>
        <p:spPr>
          <a:xfrm>
            <a:off x="797409" y="3887888"/>
            <a:ext cx="1230794" cy="596665"/>
          </a:xfrm>
          <a:prstGeom prst="rect">
            <a:avLst/>
          </a:prstGeom>
          <a:solidFill>
            <a:srgbClr val="DFE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3B5998"/>
                </a:solidFill>
              </a:rPr>
              <a:t>Decision Tree</a:t>
            </a:r>
          </a:p>
        </p:txBody>
      </p:sp>
      <p:sp>
        <p:nvSpPr>
          <p:cNvPr id="46" name="Rectangle 45">
            <a:extLst>
              <a:ext uri="{FF2B5EF4-FFF2-40B4-BE49-F238E27FC236}">
                <a16:creationId xmlns:a16="http://schemas.microsoft.com/office/drawing/2014/main" id="{360D92C7-2FA9-4CB8-B31D-0DFC346AE81A}"/>
              </a:ext>
            </a:extLst>
          </p:cNvPr>
          <p:cNvSpPr/>
          <p:nvPr/>
        </p:nvSpPr>
        <p:spPr>
          <a:xfrm>
            <a:off x="4186095" y="3887887"/>
            <a:ext cx="1230794" cy="596665"/>
          </a:xfrm>
          <a:prstGeom prst="rect">
            <a:avLst/>
          </a:prstGeom>
          <a:solidFill>
            <a:srgbClr val="DFE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3B5998"/>
                </a:solidFill>
              </a:rPr>
              <a:t>Logistic Regression</a:t>
            </a:r>
          </a:p>
        </p:txBody>
      </p:sp>
      <p:cxnSp>
        <p:nvCxnSpPr>
          <p:cNvPr id="9" name="Straight Arrow Connector 8">
            <a:extLst>
              <a:ext uri="{FF2B5EF4-FFF2-40B4-BE49-F238E27FC236}">
                <a16:creationId xmlns:a16="http://schemas.microsoft.com/office/drawing/2014/main" id="{548CC8E2-7229-4BD0-B357-03B99935CAB5}"/>
              </a:ext>
            </a:extLst>
          </p:cNvPr>
          <p:cNvCxnSpPr>
            <a:cxnSpLocks/>
            <a:stCxn id="2" idx="2"/>
            <a:endCxn id="43" idx="0"/>
          </p:cNvCxnSpPr>
          <p:nvPr/>
        </p:nvCxnSpPr>
        <p:spPr>
          <a:xfrm>
            <a:off x="3108009" y="2215960"/>
            <a:ext cx="7315" cy="703348"/>
          </a:xfrm>
          <a:prstGeom prst="straightConnector1">
            <a:avLst/>
          </a:prstGeom>
          <a:ln w="31750">
            <a:solidFill>
              <a:srgbClr val="3B5998"/>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B59B637-5E43-49D0-A5CE-CE91E46F8E13}"/>
              </a:ext>
            </a:extLst>
          </p:cNvPr>
          <p:cNvCxnSpPr>
            <a:stCxn id="43" idx="2"/>
            <a:endCxn id="44" idx="0"/>
          </p:cNvCxnSpPr>
          <p:nvPr/>
        </p:nvCxnSpPr>
        <p:spPr>
          <a:xfrm flipH="1">
            <a:off x="3110078" y="3515973"/>
            <a:ext cx="5246" cy="371916"/>
          </a:xfrm>
          <a:prstGeom prst="straightConnector1">
            <a:avLst/>
          </a:prstGeom>
          <a:ln w="31750">
            <a:solidFill>
              <a:srgbClr val="3B5998"/>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6151943-14DF-4A85-B6D6-4DB6F3BD51FC}"/>
              </a:ext>
            </a:extLst>
          </p:cNvPr>
          <p:cNvCxnSpPr>
            <a:cxnSpLocks/>
            <a:stCxn id="2" idx="2"/>
            <a:endCxn id="45" idx="0"/>
          </p:cNvCxnSpPr>
          <p:nvPr/>
        </p:nvCxnSpPr>
        <p:spPr>
          <a:xfrm rot="5400000">
            <a:off x="1424444" y="2204323"/>
            <a:ext cx="1671928" cy="1695203"/>
          </a:xfrm>
          <a:prstGeom prst="bentConnector3">
            <a:avLst>
              <a:gd name="adj1" fmla="val 22936"/>
            </a:avLst>
          </a:prstGeom>
          <a:ln w="31750">
            <a:solidFill>
              <a:srgbClr val="3B5998"/>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E02F5AE-5D3C-453E-A1A0-4D228BD13188}"/>
              </a:ext>
            </a:extLst>
          </p:cNvPr>
          <p:cNvCxnSpPr>
            <a:cxnSpLocks/>
            <a:stCxn id="2" idx="2"/>
            <a:endCxn id="46" idx="0"/>
          </p:cNvCxnSpPr>
          <p:nvPr/>
        </p:nvCxnSpPr>
        <p:spPr>
          <a:xfrm rot="16200000" flipH="1">
            <a:off x="3118787" y="2205181"/>
            <a:ext cx="1671927" cy="1693483"/>
          </a:xfrm>
          <a:prstGeom prst="bentConnector3">
            <a:avLst>
              <a:gd name="adj1" fmla="val 22936"/>
            </a:avLst>
          </a:prstGeom>
          <a:ln w="31750">
            <a:solidFill>
              <a:srgbClr val="3B5998"/>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359B8E9-D47F-43B4-B6BC-537C8AC98F23}"/>
              </a:ext>
            </a:extLst>
          </p:cNvPr>
          <p:cNvSpPr/>
          <p:nvPr/>
        </p:nvSpPr>
        <p:spPr>
          <a:xfrm>
            <a:off x="797409" y="4576131"/>
            <a:ext cx="1230794" cy="165277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MU" sz="1200" b="1">
                <a:solidFill>
                  <a:srgbClr val="000000"/>
                </a:solidFill>
              </a:rPr>
              <a:t>Parameter</a:t>
            </a:r>
            <a:r>
              <a:rPr lang="en-US" sz="1200" b="1">
                <a:solidFill>
                  <a:srgbClr val="000000"/>
                </a:solidFill>
              </a:rPr>
              <a:t>s</a:t>
            </a:r>
            <a:r>
              <a:rPr lang="en-MU" sz="1200" b="1">
                <a:solidFill>
                  <a:srgbClr val="000000"/>
                </a:solidFill>
              </a:rPr>
              <a:t>:</a:t>
            </a:r>
            <a:endParaRPr lang="en-US" sz="1200" b="1">
              <a:solidFill>
                <a:srgbClr val="000000"/>
              </a:solidFill>
            </a:endParaRPr>
          </a:p>
          <a:p>
            <a:pPr algn="ctr"/>
            <a:endParaRPr lang="en-MU" sz="1200">
              <a:solidFill>
                <a:srgbClr val="000000"/>
              </a:solidFill>
            </a:endParaRPr>
          </a:p>
          <a:p>
            <a:pPr marL="285750" indent="-285750">
              <a:buFont typeface="Wingdings" panose="05000000000000000000" pitchFamily="2" charset="2"/>
              <a:buChar char="q"/>
            </a:pPr>
            <a:r>
              <a:rPr lang="en-MU" sz="1200">
                <a:solidFill>
                  <a:srgbClr val="000000"/>
                </a:solidFill>
              </a:rPr>
              <a:t>criterion = </a:t>
            </a:r>
            <a:r>
              <a:rPr lang="en-US" sz="1200">
                <a:solidFill>
                  <a:srgbClr val="000000"/>
                </a:solidFill>
              </a:rPr>
              <a:t>“</a:t>
            </a:r>
            <a:r>
              <a:rPr lang="en-MU" sz="1200">
                <a:solidFill>
                  <a:srgbClr val="000000"/>
                </a:solidFill>
              </a:rPr>
              <a:t>entropy</a:t>
            </a:r>
            <a:r>
              <a:rPr lang="en-US" sz="1200">
                <a:solidFill>
                  <a:srgbClr val="000000"/>
                </a:solidFill>
              </a:rPr>
              <a:t>”</a:t>
            </a:r>
            <a:endParaRPr lang="en-MU" sz="1200">
              <a:solidFill>
                <a:srgbClr val="000000"/>
              </a:solidFill>
            </a:endParaRPr>
          </a:p>
          <a:p>
            <a:pPr marL="285750" indent="-285750">
              <a:buFont typeface="Wingdings" panose="05000000000000000000" pitchFamily="2" charset="2"/>
              <a:buChar char="q"/>
            </a:pPr>
            <a:r>
              <a:rPr lang="en-MU" sz="1200">
                <a:solidFill>
                  <a:srgbClr val="000000"/>
                </a:solidFill>
              </a:rPr>
              <a:t>ma</a:t>
            </a:r>
            <a:r>
              <a:rPr lang="en-US" sz="1200">
                <a:solidFill>
                  <a:srgbClr val="000000"/>
                </a:solidFill>
              </a:rPr>
              <a:t>x</a:t>
            </a:r>
            <a:r>
              <a:rPr lang="en-MU" sz="1200">
                <a:solidFill>
                  <a:srgbClr val="000000"/>
                </a:solidFill>
              </a:rPr>
              <a:t>_</a:t>
            </a:r>
            <a:r>
              <a:rPr lang="en-US" sz="1200">
                <a:solidFill>
                  <a:srgbClr val="000000"/>
                </a:solidFill>
              </a:rPr>
              <a:t>d</a:t>
            </a:r>
            <a:r>
              <a:rPr lang="en-MU" sz="1200">
                <a:solidFill>
                  <a:srgbClr val="000000"/>
                </a:solidFill>
              </a:rPr>
              <a:t>e</a:t>
            </a:r>
            <a:r>
              <a:rPr lang="en-US" sz="1200">
                <a:solidFill>
                  <a:srgbClr val="000000"/>
                </a:solidFill>
              </a:rPr>
              <a:t>p</a:t>
            </a:r>
            <a:r>
              <a:rPr lang="en-MU" sz="1200">
                <a:solidFill>
                  <a:srgbClr val="000000"/>
                </a:solidFill>
              </a:rPr>
              <a:t>t</a:t>
            </a:r>
            <a:r>
              <a:rPr lang="en-US" sz="1200">
                <a:solidFill>
                  <a:srgbClr val="000000"/>
                </a:solidFill>
              </a:rPr>
              <a:t>h</a:t>
            </a:r>
            <a:r>
              <a:rPr lang="en-MU" sz="1200">
                <a:solidFill>
                  <a:srgbClr val="000000"/>
                </a:solidFill>
              </a:rPr>
              <a:t> = </a:t>
            </a:r>
            <a:r>
              <a:rPr lang="en-US" sz="1200">
                <a:solidFill>
                  <a:srgbClr val="000000"/>
                </a:solidFill>
              </a:rPr>
              <a:t>N</a:t>
            </a:r>
            <a:r>
              <a:rPr lang="en-MU" sz="1200">
                <a:solidFill>
                  <a:srgbClr val="000000"/>
                </a:solidFill>
              </a:rPr>
              <a:t>o</a:t>
            </a:r>
            <a:r>
              <a:rPr lang="en-US" sz="1200">
                <a:solidFill>
                  <a:srgbClr val="000000"/>
                </a:solidFill>
              </a:rPr>
              <a:t>n</a:t>
            </a:r>
            <a:r>
              <a:rPr lang="en-MU" sz="1200">
                <a:solidFill>
                  <a:srgbClr val="000000"/>
                </a:solidFill>
              </a:rPr>
              <a:t>e</a:t>
            </a:r>
          </a:p>
          <a:p>
            <a:pPr marL="285750" indent="-285750">
              <a:buFont typeface="Wingdings" panose="05000000000000000000" pitchFamily="2" charset="2"/>
              <a:buChar char="q"/>
            </a:pPr>
            <a:r>
              <a:rPr lang="en-MU" sz="1200">
                <a:solidFill>
                  <a:srgbClr val="000000"/>
                </a:solidFill>
              </a:rPr>
              <a:t>min_</a:t>
            </a:r>
            <a:r>
              <a:rPr lang="en-US" sz="1200">
                <a:solidFill>
                  <a:srgbClr val="000000"/>
                </a:solidFill>
              </a:rPr>
              <a:t>s</a:t>
            </a:r>
            <a:r>
              <a:rPr lang="en-MU" sz="1200">
                <a:solidFill>
                  <a:srgbClr val="000000"/>
                </a:solidFill>
              </a:rPr>
              <a:t>a</a:t>
            </a:r>
            <a:r>
              <a:rPr lang="en-US" sz="1200">
                <a:solidFill>
                  <a:srgbClr val="000000"/>
                </a:solidFill>
              </a:rPr>
              <a:t>m</a:t>
            </a:r>
            <a:r>
              <a:rPr lang="en-MU" sz="1200">
                <a:solidFill>
                  <a:srgbClr val="000000"/>
                </a:solidFill>
              </a:rPr>
              <a:t>p</a:t>
            </a:r>
            <a:r>
              <a:rPr lang="en-US" sz="1200">
                <a:solidFill>
                  <a:srgbClr val="000000"/>
                </a:solidFill>
              </a:rPr>
              <a:t>l</a:t>
            </a:r>
            <a:r>
              <a:rPr lang="en-MU" sz="1200">
                <a:solidFill>
                  <a:srgbClr val="000000"/>
                </a:solidFill>
              </a:rPr>
              <a:t>e</a:t>
            </a:r>
            <a:r>
              <a:rPr lang="en-US" sz="1200">
                <a:solidFill>
                  <a:srgbClr val="000000"/>
                </a:solidFill>
              </a:rPr>
              <a:t>s</a:t>
            </a:r>
            <a:r>
              <a:rPr lang="en-MU" sz="1200">
                <a:solidFill>
                  <a:srgbClr val="000000"/>
                </a:solidFill>
              </a:rPr>
              <a:t>_leaf = 1</a:t>
            </a:r>
            <a:endParaRPr lang="en-US" sz="1200">
              <a:solidFill>
                <a:srgbClr val="000000"/>
              </a:solidFill>
            </a:endParaRPr>
          </a:p>
        </p:txBody>
      </p:sp>
      <p:sp>
        <p:nvSpPr>
          <p:cNvPr id="49" name="Rectangle 48">
            <a:extLst>
              <a:ext uri="{FF2B5EF4-FFF2-40B4-BE49-F238E27FC236}">
                <a16:creationId xmlns:a16="http://schemas.microsoft.com/office/drawing/2014/main" id="{66B8A378-01C2-41BE-A883-49DC40D464C5}"/>
              </a:ext>
            </a:extLst>
          </p:cNvPr>
          <p:cNvSpPr/>
          <p:nvPr/>
        </p:nvSpPr>
        <p:spPr>
          <a:xfrm>
            <a:off x="2488993" y="4576131"/>
            <a:ext cx="1328342" cy="165277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MU" sz="1200" b="1">
                <a:solidFill>
                  <a:srgbClr val="000000"/>
                </a:solidFill>
              </a:rPr>
              <a:t>Parameter</a:t>
            </a:r>
            <a:r>
              <a:rPr lang="en-US" sz="1200" b="1">
                <a:solidFill>
                  <a:srgbClr val="000000"/>
                </a:solidFill>
              </a:rPr>
              <a:t>s</a:t>
            </a:r>
            <a:r>
              <a:rPr lang="en-MU" sz="1200" b="1">
                <a:solidFill>
                  <a:srgbClr val="000000"/>
                </a:solidFill>
              </a:rPr>
              <a:t>:</a:t>
            </a:r>
            <a:endParaRPr lang="en-US" sz="1200" b="1">
              <a:solidFill>
                <a:srgbClr val="000000"/>
              </a:solidFill>
            </a:endParaRPr>
          </a:p>
          <a:p>
            <a:pPr algn="ctr"/>
            <a:r>
              <a:rPr lang="en-US" sz="1200">
                <a:solidFill>
                  <a:srgbClr val="000000"/>
                </a:solidFill>
              </a:rPr>
              <a:t> </a:t>
            </a:r>
            <a:endParaRPr lang="en-MU" sz="1200">
              <a:solidFill>
                <a:srgbClr val="000000"/>
              </a:solidFill>
            </a:endParaRPr>
          </a:p>
          <a:p>
            <a:pPr marL="285750" indent="-285750">
              <a:buFont typeface="Wingdings" panose="05000000000000000000" pitchFamily="2" charset="2"/>
              <a:buChar char="q"/>
            </a:pPr>
            <a:r>
              <a:rPr lang="en-US" sz="1200">
                <a:solidFill>
                  <a:srgbClr val="000000"/>
                </a:solidFill>
              </a:rPr>
              <a:t>n</a:t>
            </a:r>
            <a:r>
              <a:rPr lang="en-MU" sz="1200">
                <a:solidFill>
                  <a:srgbClr val="000000"/>
                </a:solidFill>
              </a:rPr>
              <a:t>_neighbo</a:t>
            </a:r>
            <a:r>
              <a:rPr lang="en-US" sz="1200">
                <a:solidFill>
                  <a:srgbClr val="000000"/>
                </a:solidFill>
              </a:rPr>
              <a:t>r</a:t>
            </a:r>
            <a:r>
              <a:rPr lang="en-MU" sz="1200">
                <a:solidFill>
                  <a:srgbClr val="000000"/>
                </a:solidFill>
              </a:rPr>
              <a:t>s = 19</a:t>
            </a:r>
          </a:p>
          <a:p>
            <a:pPr marL="285750" indent="-285750">
              <a:buFont typeface="Wingdings" panose="05000000000000000000" pitchFamily="2" charset="2"/>
              <a:buChar char="q"/>
            </a:pPr>
            <a:r>
              <a:rPr lang="en-US" sz="1200">
                <a:solidFill>
                  <a:srgbClr val="000000"/>
                </a:solidFill>
              </a:rPr>
              <a:t>w</a:t>
            </a:r>
            <a:r>
              <a:rPr lang="en-MU" sz="1200">
                <a:solidFill>
                  <a:srgbClr val="000000"/>
                </a:solidFill>
              </a:rPr>
              <a:t>e</a:t>
            </a:r>
            <a:r>
              <a:rPr lang="en-US" sz="1200">
                <a:solidFill>
                  <a:srgbClr val="000000"/>
                </a:solidFill>
              </a:rPr>
              <a:t>i</a:t>
            </a:r>
            <a:r>
              <a:rPr lang="en-MU" sz="1200">
                <a:solidFill>
                  <a:srgbClr val="000000"/>
                </a:solidFill>
              </a:rPr>
              <a:t>g</a:t>
            </a:r>
            <a:r>
              <a:rPr lang="en-US" sz="1200">
                <a:solidFill>
                  <a:srgbClr val="000000"/>
                </a:solidFill>
              </a:rPr>
              <a:t>h</a:t>
            </a:r>
            <a:r>
              <a:rPr lang="en-MU" sz="1200">
                <a:solidFill>
                  <a:srgbClr val="000000"/>
                </a:solidFill>
              </a:rPr>
              <a:t>t</a:t>
            </a:r>
            <a:r>
              <a:rPr lang="en-US" sz="1200">
                <a:solidFill>
                  <a:srgbClr val="000000"/>
                </a:solidFill>
              </a:rPr>
              <a:t>s</a:t>
            </a:r>
            <a:r>
              <a:rPr lang="en-MU" sz="1200">
                <a:solidFill>
                  <a:srgbClr val="000000"/>
                </a:solidFill>
              </a:rPr>
              <a:t> = “</a:t>
            </a:r>
            <a:r>
              <a:rPr lang="en-US" sz="1200">
                <a:solidFill>
                  <a:srgbClr val="000000"/>
                </a:solidFill>
              </a:rPr>
              <a:t>d</a:t>
            </a:r>
            <a:r>
              <a:rPr lang="en-MU" sz="1200">
                <a:solidFill>
                  <a:srgbClr val="000000"/>
                </a:solidFill>
              </a:rPr>
              <a:t>i</a:t>
            </a:r>
            <a:r>
              <a:rPr lang="en-US" sz="1200">
                <a:solidFill>
                  <a:srgbClr val="000000"/>
                </a:solidFill>
              </a:rPr>
              <a:t>s</a:t>
            </a:r>
            <a:r>
              <a:rPr lang="en-MU" sz="1200">
                <a:solidFill>
                  <a:srgbClr val="000000"/>
                </a:solidFill>
              </a:rPr>
              <a:t>t</a:t>
            </a:r>
            <a:r>
              <a:rPr lang="en-US" sz="1200">
                <a:solidFill>
                  <a:srgbClr val="000000"/>
                </a:solidFill>
              </a:rPr>
              <a:t>a</a:t>
            </a:r>
            <a:r>
              <a:rPr lang="en-MU" sz="1200">
                <a:solidFill>
                  <a:srgbClr val="000000"/>
                </a:solidFill>
              </a:rPr>
              <a:t>n</a:t>
            </a:r>
            <a:r>
              <a:rPr lang="en-US" sz="1200">
                <a:solidFill>
                  <a:srgbClr val="000000"/>
                </a:solidFill>
              </a:rPr>
              <a:t>c</a:t>
            </a:r>
            <a:r>
              <a:rPr lang="en-MU" sz="1200">
                <a:solidFill>
                  <a:srgbClr val="000000"/>
                </a:solidFill>
              </a:rPr>
              <a:t>e”</a:t>
            </a:r>
            <a:endParaRPr lang="en-US" sz="1200">
              <a:solidFill>
                <a:srgbClr val="000000"/>
              </a:solidFill>
            </a:endParaRPr>
          </a:p>
        </p:txBody>
      </p:sp>
      <p:sp>
        <p:nvSpPr>
          <p:cNvPr id="50" name="Rectangle 49">
            <a:extLst>
              <a:ext uri="{FF2B5EF4-FFF2-40B4-BE49-F238E27FC236}">
                <a16:creationId xmlns:a16="http://schemas.microsoft.com/office/drawing/2014/main" id="{EE6CC2A5-9DEF-4A02-951C-8D851EFA54EE}"/>
              </a:ext>
            </a:extLst>
          </p:cNvPr>
          <p:cNvSpPr/>
          <p:nvPr/>
        </p:nvSpPr>
        <p:spPr>
          <a:xfrm>
            <a:off x="4184526" y="4576131"/>
            <a:ext cx="1230794" cy="165277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MU" sz="1200" b="1">
                <a:solidFill>
                  <a:srgbClr val="000000"/>
                </a:solidFill>
              </a:rPr>
              <a:t>Parameter</a:t>
            </a:r>
            <a:r>
              <a:rPr lang="en-US" sz="1200" b="1">
                <a:solidFill>
                  <a:srgbClr val="000000"/>
                </a:solidFill>
              </a:rPr>
              <a:t>s</a:t>
            </a:r>
            <a:r>
              <a:rPr lang="en-MU" sz="1200" b="1">
                <a:solidFill>
                  <a:srgbClr val="000000"/>
                </a:solidFill>
              </a:rPr>
              <a:t>:</a:t>
            </a:r>
            <a:endParaRPr lang="en-US" sz="1200" b="1">
              <a:solidFill>
                <a:srgbClr val="000000"/>
              </a:solidFill>
            </a:endParaRPr>
          </a:p>
          <a:p>
            <a:pPr algn="ctr"/>
            <a:endParaRPr lang="en-MU" sz="1200">
              <a:solidFill>
                <a:srgbClr val="000000"/>
              </a:solidFill>
            </a:endParaRPr>
          </a:p>
          <a:p>
            <a:pPr marL="285750" indent="-285750">
              <a:buFont typeface="Wingdings" panose="05000000000000000000" pitchFamily="2" charset="2"/>
              <a:buChar char="q"/>
            </a:pPr>
            <a:r>
              <a:rPr lang="en-MU" sz="1200">
                <a:solidFill>
                  <a:srgbClr val="000000"/>
                </a:solidFill>
              </a:rPr>
              <a:t>c = </a:t>
            </a:r>
            <a:r>
              <a:rPr lang="en-US" sz="1200">
                <a:solidFill>
                  <a:srgbClr val="000000"/>
                </a:solidFill>
              </a:rPr>
              <a:t>1e-4</a:t>
            </a:r>
            <a:endParaRPr lang="en-MU" sz="1200">
              <a:solidFill>
                <a:srgbClr val="000000"/>
              </a:solidFill>
            </a:endParaRPr>
          </a:p>
          <a:p>
            <a:pPr marL="285750" indent="-285750">
              <a:buFont typeface="Wingdings" panose="05000000000000000000" pitchFamily="2" charset="2"/>
              <a:buChar char="q"/>
            </a:pPr>
            <a:r>
              <a:rPr lang="en-MU" sz="1200">
                <a:solidFill>
                  <a:srgbClr val="000000"/>
                </a:solidFill>
              </a:rPr>
              <a:t>penalty = “l1”</a:t>
            </a:r>
            <a:endParaRPr lang="en-US" sz="1200">
              <a:solidFill>
                <a:srgbClr val="000000"/>
              </a:solidFill>
            </a:endParaRPr>
          </a:p>
        </p:txBody>
      </p:sp>
      <p:sp>
        <p:nvSpPr>
          <p:cNvPr id="62" name="Rectangle 61">
            <a:extLst>
              <a:ext uri="{FF2B5EF4-FFF2-40B4-BE49-F238E27FC236}">
                <a16:creationId xmlns:a16="http://schemas.microsoft.com/office/drawing/2014/main" id="{DA068B77-BC8D-4B73-A399-A0AC5C85BCB6}"/>
              </a:ext>
            </a:extLst>
          </p:cNvPr>
          <p:cNvSpPr/>
          <p:nvPr/>
        </p:nvSpPr>
        <p:spPr>
          <a:xfrm>
            <a:off x="8208529" y="1622515"/>
            <a:ext cx="1813632" cy="596665"/>
          </a:xfrm>
          <a:prstGeom prst="rect">
            <a:avLst/>
          </a:prstGeom>
          <a:solidFill>
            <a:srgbClr val="3B5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Transformed Dataset</a:t>
            </a:r>
          </a:p>
        </p:txBody>
      </p:sp>
      <p:sp>
        <p:nvSpPr>
          <p:cNvPr id="63" name="Rectangle 62">
            <a:extLst>
              <a:ext uri="{FF2B5EF4-FFF2-40B4-BE49-F238E27FC236}">
                <a16:creationId xmlns:a16="http://schemas.microsoft.com/office/drawing/2014/main" id="{E79C9FF8-8CBF-4FE9-BE29-4E048F424537}"/>
              </a:ext>
            </a:extLst>
          </p:cNvPr>
          <p:cNvSpPr/>
          <p:nvPr/>
        </p:nvSpPr>
        <p:spPr>
          <a:xfrm>
            <a:off x="8499948" y="2914540"/>
            <a:ext cx="1230794" cy="596665"/>
          </a:xfrm>
          <a:prstGeom prst="rect">
            <a:avLst/>
          </a:prstGeom>
          <a:solidFill>
            <a:srgbClr val="8B9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Standardize X</a:t>
            </a:r>
          </a:p>
        </p:txBody>
      </p:sp>
      <p:sp>
        <p:nvSpPr>
          <p:cNvPr id="64" name="Rectangle 63">
            <a:extLst>
              <a:ext uri="{FF2B5EF4-FFF2-40B4-BE49-F238E27FC236}">
                <a16:creationId xmlns:a16="http://schemas.microsoft.com/office/drawing/2014/main" id="{890E4690-3C78-48E6-9976-20C0C59CAAE4}"/>
              </a:ext>
            </a:extLst>
          </p:cNvPr>
          <p:cNvSpPr/>
          <p:nvPr/>
        </p:nvSpPr>
        <p:spPr>
          <a:xfrm>
            <a:off x="8494702" y="3883121"/>
            <a:ext cx="1230794" cy="596665"/>
          </a:xfrm>
          <a:prstGeom prst="rect">
            <a:avLst/>
          </a:prstGeom>
          <a:solidFill>
            <a:srgbClr val="DFE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3B5998"/>
                </a:solidFill>
              </a:rPr>
              <a:t>K-NN</a:t>
            </a:r>
          </a:p>
        </p:txBody>
      </p:sp>
      <p:sp>
        <p:nvSpPr>
          <p:cNvPr id="65" name="Rectangle 64">
            <a:extLst>
              <a:ext uri="{FF2B5EF4-FFF2-40B4-BE49-F238E27FC236}">
                <a16:creationId xmlns:a16="http://schemas.microsoft.com/office/drawing/2014/main" id="{F6BB10FF-3BE4-4994-A2DF-132928B67E23}"/>
              </a:ext>
            </a:extLst>
          </p:cNvPr>
          <p:cNvSpPr/>
          <p:nvPr/>
        </p:nvSpPr>
        <p:spPr>
          <a:xfrm>
            <a:off x="6797430" y="3883120"/>
            <a:ext cx="1230794" cy="596665"/>
          </a:xfrm>
          <a:prstGeom prst="rect">
            <a:avLst/>
          </a:prstGeom>
          <a:solidFill>
            <a:srgbClr val="DFE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3B5998"/>
                </a:solidFill>
              </a:rPr>
              <a:t>Decision Tree</a:t>
            </a:r>
          </a:p>
        </p:txBody>
      </p:sp>
      <p:sp>
        <p:nvSpPr>
          <p:cNvPr id="66" name="Rectangle 65">
            <a:extLst>
              <a:ext uri="{FF2B5EF4-FFF2-40B4-BE49-F238E27FC236}">
                <a16:creationId xmlns:a16="http://schemas.microsoft.com/office/drawing/2014/main" id="{E5E83099-1239-4D05-BC1E-D0E0D30FEE07}"/>
              </a:ext>
            </a:extLst>
          </p:cNvPr>
          <p:cNvSpPr/>
          <p:nvPr/>
        </p:nvSpPr>
        <p:spPr>
          <a:xfrm>
            <a:off x="10186116" y="3883119"/>
            <a:ext cx="1230794" cy="596665"/>
          </a:xfrm>
          <a:prstGeom prst="rect">
            <a:avLst/>
          </a:prstGeom>
          <a:solidFill>
            <a:srgbClr val="DFE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3B5998"/>
                </a:solidFill>
              </a:rPr>
              <a:t>Logistic Regression</a:t>
            </a:r>
          </a:p>
        </p:txBody>
      </p:sp>
      <p:cxnSp>
        <p:nvCxnSpPr>
          <p:cNvPr id="67" name="Straight Arrow Connector 66">
            <a:extLst>
              <a:ext uri="{FF2B5EF4-FFF2-40B4-BE49-F238E27FC236}">
                <a16:creationId xmlns:a16="http://schemas.microsoft.com/office/drawing/2014/main" id="{02550B5D-B301-4815-ACEB-993395A6CA06}"/>
              </a:ext>
            </a:extLst>
          </p:cNvPr>
          <p:cNvCxnSpPr>
            <a:cxnSpLocks/>
            <a:stCxn id="62" idx="2"/>
            <a:endCxn id="63" idx="0"/>
          </p:cNvCxnSpPr>
          <p:nvPr/>
        </p:nvCxnSpPr>
        <p:spPr>
          <a:xfrm>
            <a:off x="9115345" y="2219180"/>
            <a:ext cx="0" cy="695360"/>
          </a:xfrm>
          <a:prstGeom prst="straightConnector1">
            <a:avLst/>
          </a:prstGeom>
          <a:ln w="28575">
            <a:solidFill>
              <a:srgbClr val="3B5998"/>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7930393A-68A5-4D8B-AE8E-D861DDE1C1B4}"/>
              </a:ext>
            </a:extLst>
          </p:cNvPr>
          <p:cNvCxnSpPr>
            <a:stCxn id="63" idx="2"/>
            <a:endCxn id="64" idx="0"/>
          </p:cNvCxnSpPr>
          <p:nvPr/>
        </p:nvCxnSpPr>
        <p:spPr>
          <a:xfrm flipH="1">
            <a:off x="9110099" y="3511205"/>
            <a:ext cx="5246" cy="371916"/>
          </a:xfrm>
          <a:prstGeom prst="straightConnector1">
            <a:avLst/>
          </a:prstGeom>
          <a:ln w="28575">
            <a:solidFill>
              <a:srgbClr val="3B5998"/>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D5B2EAC8-E626-41F3-8CE2-E8FDC9200F89}"/>
              </a:ext>
            </a:extLst>
          </p:cNvPr>
          <p:cNvCxnSpPr>
            <a:cxnSpLocks/>
            <a:stCxn id="62" idx="2"/>
            <a:endCxn id="65" idx="0"/>
          </p:cNvCxnSpPr>
          <p:nvPr/>
        </p:nvCxnSpPr>
        <p:spPr>
          <a:xfrm rot="5400000">
            <a:off x="7432116" y="2199891"/>
            <a:ext cx="1663940" cy="1702518"/>
          </a:xfrm>
          <a:prstGeom prst="bentConnector3">
            <a:avLst>
              <a:gd name="adj1" fmla="val 23373"/>
            </a:avLst>
          </a:prstGeom>
          <a:ln w="28575">
            <a:solidFill>
              <a:srgbClr val="3B5998"/>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02B4B9A1-B098-44D5-9C43-DA71635AF708}"/>
              </a:ext>
            </a:extLst>
          </p:cNvPr>
          <p:cNvCxnSpPr>
            <a:cxnSpLocks/>
            <a:stCxn id="62" idx="2"/>
            <a:endCxn id="66" idx="0"/>
          </p:cNvCxnSpPr>
          <p:nvPr/>
        </p:nvCxnSpPr>
        <p:spPr>
          <a:xfrm rot="16200000" flipH="1">
            <a:off x="9126460" y="2208065"/>
            <a:ext cx="1663939" cy="1686168"/>
          </a:xfrm>
          <a:prstGeom prst="bentConnector3">
            <a:avLst>
              <a:gd name="adj1" fmla="val 23373"/>
            </a:avLst>
          </a:prstGeom>
          <a:ln w="28575">
            <a:solidFill>
              <a:srgbClr val="3B5998"/>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AA3FB9EF-5F04-4496-B976-7412AD26BC64}"/>
              </a:ext>
            </a:extLst>
          </p:cNvPr>
          <p:cNvSpPr/>
          <p:nvPr/>
        </p:nvSpPr>
        <p:spPr>
          <a:xfrm>
            <a:off x="6797430" y="4571363"/>
            <a:ext cx="1230794" cy="165277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MU" sz="1200" b="1">
                <a:solidFill>
                  <a:srgbClr val="000000"/>
                </a:solidFill>
              </a:rPr>
              <a:t>Parameter</a:t>
            </a:r>
            <a:r>
              <a:rPr lang="en-US" sz="1200" b="1">
                <a:solidFill>
                  <a:srgbClr val="000000"/>
                </a:solidFill>
              </a:rPr>
              <a:t>s</a:t>
            </a:r>
            <a:r>
              <a:rPr lang="en-MU" sz="1200" b="1">
                <a:solidFill>
                  <a:srgbClr val="000000"/>
                </a:solidFill>
              </a:rPr>
              <a:t>:</a:t>
            </a:r>
          </a:p>
          <a:p>
            <a:pPr algn="ctr"/>
            <a:endParaRPr lang="en-MU" sz="500">
              <a:solidFill>
                <a:srgbClr val="000000"/>
              </a:solidFill>
            </a:endParaRPr>
          </a:p>
          <a:p>
            <a:pPr algn="ctr"/>
            <a:endParaRPr lang="en-MU" sz="300">
              <a:solidFill>
                <a:srgbClr val="000000"/>
              </a:solidFill>
            </a:endParaRPr>
          </a:p>
          <a:p>
            <a:pPr marL="285750" indent="-285750">
              <a:buFont typeface="Wingdings" panose="05000000000000000000" pitchFamily="2" charset="2"/>
              <a:buChar char="q"/>
            </a:pPr>
            <a:r>
              <a:rPr lang="en-MU" sz="1200">
                <a:solidFill>
                  <a:srgbClr val="000000"/>
                </a:solidFill>
              </a:rPr>
              <a:t>criterion = </a:t>
            </a:r>
            <a:r>
              <a:rPr lang="en-US" sz="1200">
                <a:solidFill>
                  <a:srgbClr val="000000"/>
                </a:solidFill>
              </a:rPr>
              <a:t>“</a:t>
            </a:r>
            <a:r>
              <a:rPr lang="en-MU" sz="1200">
                <a:solidFill>
                  <a:srgbClr val="000000"/>
                </a:solidFill>
              </a:rPr>
              <a:t>entropy</a:t>
            </a:r>
            <a:r>
              <a:rPr lang="en-US" sz="1200">
                <a:solidFill>
                  <a:srgbClr val="000000"/>
                </a:solidFill>
              </a:rPr>
              <a:t>”</a:t>
            </a:r>
            <a:endParaRPr lang="en-MU" sz="1200">
              <a:solidFill>
                <a:srgbClr val="000000"/>
              </a:solidFill>
            </a:endParaRPr>
          </a:p>
          <a:p>
            <a:pPr marL="285750" indent="-285750">
              <a:buFont typeface="Wingdings" panose="05000000000000000000" pitchFamily="2" charset="2"/>
              <a:buChar char="q"/>
            </a:pPr>
            <a:r>
              <a:rPr lang="en-MU" sz="1200">
                <a:solidFill>
                  <a:srgbClr val="000000"/>
                </a:solidFill>
              </a:rPr>
              <a:t>max_depth = None</a:t>
            </a:r>
          </a:p>
          <a:p>
            <a:pPr marL="285750" indent="-285750">
              <a:buFont typeface="Wingdings" panose="05000000000000000000" pitchFamily="2" charset="2"/>
              <a:buChar char="q"/>
            </a:pPr>
            <a:r>
              <a:rPr lang="en-MU" sz="1200">
                <a:solidFill>
                  <a:srgbClr val="000000"/>
                </a:solidFill>
              </a:rPr>
              <a:t>min_</a:t>
            </a:r>
            <a:r>
              <a:rPr lang="en-US" sz="1200">
                <a:solidFill>
                  <a:srgbClr val="000000"/>
                </a:solidFill>
              </a:rPr>
              <a:t>s</a:t>
            </a:r>
            <a:r>
              <a:rPr lang="en-MU" sz="1200">
                <a:solidFill>
                  <a:srgbClr val="000000"/>
                </a:solidFill>
              </a:rPr>
              <a:t>a</a:t>
            </a:r>
            <a:r>
              <a:rPr lang="en-US" sz="1200">
                <a:solidFill>
                  <a:srgbClr val="000000"/>
                </a:solidFill>
              </a:rPr>
              <a:t>m</a:t>
            </a:r>
            <a:r>
              <a:rPr lang="en-MU" sz="1200">
                <a:solidFill>
                  <a:srgbClr val="000000"/>
                </a:solidFill>
              </a:rPr>
              <a:t>p</a:t>
            </a:r>
            <a:r>
              <a:rPr lang="en-US" sz="1200">
                <a:solidFill>
                  <a:srgbClr val="000000"/>
                </a:solidFill>
              </a:rPr>
              <a:t>l</a:t>
            </a:r>
            <a:r>
              <a:rPr lang="en-MU" sz="1200">
                <a:solidFill>
                  <a:srgbClr val="000000"/>
                </a:solidFill>
              </a:rPr>
              <a:t>e</a:t>
            </a:r>
            <a:r>
              <a:rPr lang="en-US" sz="1200">
                <a:solidFill>
                  <a:srgbClr val="000000"/>
                </a:solidFill>
              </a:rPr>
              <a:t>s</a:t>
            </a:r>
            <a:r>
              <a:rPr lang="en-MU" sz="1200">
                <a:solidFill>
                  <a:srgbClr val="000000"/>
                </a:solidFill>
              </a:rPr>
              <a:t>_leaf = 1</a:t>
            </a:r>
            <a:endParaRPr lang="en-US" sz="1200">
              <a:solidFill>
                <a:srgbClr val="000000"/>
              </a:solidFill>
            </a:endParaRPr>
          </a:p>
        </p:txBody>
      </p:sp>
      <p:sp>
        <p:nvSpPr>
          <p:cNvPr id="72" name="Rectangle 71">
            <a:extLst>
              <a:ext uri="{FF2B5EF4-FFF2-40B4-BE49-F238E27FC236}">
                <a16:creationId xmlns:a16="http://schemas.microsoft.com/office/drawing/2014/main" id="{B1FBF4C3-A538-4936-BB8F-89A1E76653E7}"/>
              </a:ext>
            </a:extLst>
          </p:cNvPr>
          <p:cNvSpPr/>
          <p:nvPr/>
        </p:nvSpPr>
        <p:spPr>
          <a:xfrm>
            <a:off x="8489014" y="4571363"/>
            <a:ext cx="1328342" cy="165277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MU" sz="1200" b="1">
                <a:solidFill>
                  <a:srgbClr val="000000"/>
                </a:solidFill>
              </a:rPr>
              <a:t>Parameter</a:t>
            </a:r>
            <a:r>
              <a:rPr lang="en-US" sz="1200" b="1">
                <a:solidFill>
                  <a:srgbClr val="000000"/>
                </a:solidFill>
              </a:rPr>
              <a:t>s</a:t>
            </a:r>
            <a:r>
              <a:rPr lang="en-MU" sz="1200" b="1">
                <a:solidFill>
                  <a:srgbClr val="000000"/>
                </a:solidFill>
              </a:rPr>
              <a:t>:</a:t>
            </a:r>
          </a:p>
          <a:p>
            <a:pPr algn="ctr"/>
            <a:endParaRPr lang="en-MU" sz="1200">
              <a:solidFill>
                <a:srgbClr val="000000"/>
              </a:solidFill>
            </a:endParaRPr>
          </a:p>
          <a:p>
            <a:pPr marL="285750" indent="-285750">
              <a:buFont typeface="Wingdings" panose="05000000000000000000" pitchFamily="2" charset="2"/>
              <a:buChar char="q"/>
            </a:pPr>
            <a:r>
              <a:rPr lang="en-US" sz="1200">
                <a:solidFill>
                  <a:srgbClr val="000000"/>
                </a:solidFill>
              </a:rPr>
              <a:t>n</a:t>
            </a:r>
            <a:r>
              <a:rPr lang="en-MU" sz="1200">
                <a:solidFill>
                  <a:srgbClr val="000000"/>
                </a:solidFill>
              </a:rPr>
              <a:t>_neighbo</a:t>
            </a:r>
            <a:r>
              <a:rPr lang="en-US" sz="1200">
                <a:solidFill>
                  <a:srgbClr val="000000"/>
                </a:solidFill>
              </a:rPr>
              <a:t>r</a:t>
            </a:r>
            <a:r>
              <a:rPr lang="en-MU" sz="1200">
                <a:solidFill>
                  <a:srgbClr val="000000"/>
                </a:solidFill>
              </a:rPr>
              <a:t>s = 19</a:t>
            </a:r>
          </a:p>
          <a:p>
            <a:pPr marL="285750" indent="-285750">
              <a:buFont typeface="Wingdings" panose="05000000000000000000" pitchFamily="2" charset="2"/>
              <a:buChar char="q"/>
            </a:pPr>
            <a:r>
              <a:rPr lang="en-US" sz="1200">
                <a:solidFill>
                  <a:srgbClr val="000000"/>
                </a:solidFill>
              </a:rPr>
              <a:t>w</a:t>
            </a:r>
            <a:r>
              <a:rPr lang="en-MU" sz="1200">
                <a:solidFill>
                  <a:srgbClr val="000000"/>
                </a:solidFill>
              </a:rPr>
              <a:t>e</a:t>
            </a:r>
            <a:r>
              <a:rPr lang="en-US" sz="1200">
                <a:solidFill>
                  <a:srgbClr val="000000"/>
                </a:solidFill>
              </a:rPr>
              <a:t>i</a:t>
            </a:r>
            <a:r>
              <a:rPr lang="en-MU" sz="1200">
                <a:solidFill>
                  <a:srgbClr val="000000"/>
                </a:solidFill>
              </a:rPr>
              <a:t>g</a:t>
            </a:r>
            <a:r>
              <a:rPr lang="en-US" sz="1200">
                <a:solidFill>
                  <a:srgbClr val="000000"/>
                </a:solidFill>
              </a:rPr>
              <a:t>h</a:t>
            </a:r>
            <a:r>
              <a:rPr lang="en-MU" sz="1200">
                <a:solidFill>
                  <a:srgbClr val="000000"/>
                </a:solidFill>
              </a:rPr>
              <a:t>t</a:t>
            </a:r>
            <a:r>
              <a:rPr lang="en-US" sz="1200">
                <a:solidFill>
                  <a:srgbClr val="000000"/>
                </a:solidFill>
              </a:rPr>
              <a:t>s</a:t>
            </a:r>
            <a:r>
              <a:rPr lang="en-MU" sz="1200">
                <a:solidFill>
                  <a:srgbClr val="000000"/>
                </a:solidFill>
              </a:rPr>
              <a:t> = “</a:t>
            </a:r>
            <a:r>
              <a:rPr lang="en-US" sz="1200">
                <a:solidFill>
                  <a:srgbClr val="000000"/>
                </a:solidFill>
              </a:rPr>
              <a:t>d</a:t>
            </a:r>
            <a:r>
              <a:rPr lang="en-MU" sz="1200">
                <a:solidFill>
                  <a:srgbClr val="000000"/>
                </a:solidFill>
              </a:rPr>
              <a:t>i</a:t>
            </a:r>
            <a:r>
              <a:rPr lang="en-US" sz="1200">
                <a:solidFill>
                  <a:srgbClr val="000000"/>
                </a:solidFill>
              </a:rPr>
              <a:t>s</a:t>
            </a:r>
            <a:r>
              <a:rPr lang="en-MU" sz="1200">
                <a:solidFill>
                  <a:srgbClr val="000000"/>
                </a:solidFill>
              </a:rPr>
              <a:t>t</a:t>
            </a:r>
            <a:r>
              <a:rPr lang="en-US" sz="1200">
                <a:solidFill>
                  <a:srgbClr val="000000"/>
                </a:solidFill>
              </a:rPr>
              <a:t>a</a:t>
            </a:r>
            <a:r>
              <a:rPr lang="en-MU" sz="1200">
                <a:solidFill>
                  <a:srgbClr val="000000"/>
                </a:solidFill>
              </a:rPr>
              <a:t>n</a:t>
            </a:r>
            <a:r>
              <a:rPr lang="en-US" sz="1200">
                <a:solidFill>
                  <a:srgbClr val="000000"/>
                </a:solidFill>
              </a:rPr>
              <a:t>c</a:t>
            </a:r>
            <a:r>
              <a:rPr lang="en-MU" sz="1200">
                <a:solidFill>
                  <a:srgbClr val="000000"/>
                </a:solidFill>
              </a:rPr>
              <a:t>e”</a:t>
            </a:r>
            <a:endParaRPr lang="en-US" sz="1200">
              <a:solidFill>
                <a:srgbClr val="000000"/>
              </a:solidFill>
            </a:endParaRPr>
          </a:p>
        </p:txBody>
      </p:sp>
      <p:sp>
        <p:nvSpPr>
          <p:cNvPr id="73" name="Rectangle 72">
            <a:extLst>
              <a:ext uri="{FF2B5EF4-FFF2-40B4-BE49-F238E27FC236}">
                <a16:creationId xmlns:a16="http://schemas.microsoft.com/office/drawing/2014/main" id="{C9EB9B4C-9AE4-49D6-9115-EB4D5498E39E}"/>
              </a:ext>
            </a:extLst>
          </p:cNvPr>
          <p:cNvSpPr/>
          <p:nvPr/>
        </p:nvSpPr>
        <p:spPr>
          <a:xfrm>
            <a:off x="10184547" y="4571363"/>
            <a:ext cx="1230794" cy="165277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MU" sz="1200" b="1">
                <a:solidFill>
                  <a:srgbClr val="000000"/>
                </a:solidFill>
              </a:rPr>
              <a:t>Parameter</a:t>
            </a:r>
            <a:r>
              <a:rPr lang="en-US" sz="1200" b="1">
                <a:solidFill>
                  <a:srgbClr val="000000"/>
                </a:solidFill>
              </a:rPr>
              <a:t>s</a:t>
            </a:r>
            <a:r>
              <a:rPr lang="en-MU" sz="1200" b="1">
                <a:solidFill>
                  <a:srgbClr val="000000"/>
                </a:solidFill>
              </a:rPr>
              <a:t>:</a:t>
            </a:r>
          </a:p>
          <a:p>
            <a:pPr algn="ctr"/>
            <a:endParaRPr lang="en-MU" sz="1200">
              <a:solidFill>
                <a:srgbClr val="000000"/>
              </a:solidFill>
            </a:endParaRPr>
          </a:p>
          <a:p>
            <a:pPr marL="285750" indent="-285750">
              <a:buFont typeface="Wingdings" panose="05000000000000000000" pitchFamily="2" charset="2"/>
              <a:buChar char="q"/>
            </a:pPr>
            <a:r>
              <a:rPr lang="en-MU" sz="1200">
                <a:solidFill>
                  <a:srgbClr val="000000"/>
                </a:solidFill>
              </a:rPr>
              <a:t>c = 1e-5</a:t>
            </a:r>
          </a:p>
          <a:p>
            <a:pPr marL="285750" indent="-285750">
              <a:buFont typeface="Wingdings" panose="05000000000000000000" pitchFamily="2" charset="2"/>
              <a:buChar char="q"/>
            </a:pPr>
            <a:r>
              <a:rPr lang="en-MU" sz="1200">
                <a:solidFill>
                  <a:srgbClr val="000000"/>
                </a:solidFill>
              </a:rPr>
              <a:t>penalty = “l2”</a:t>
            </a:r>
            <a:endParaRPr lang="en-US" sz="1200">
              <a:solidFill>
                <a:srgbClr val="000000"/>
              </a:solidFill>
            </a:endParaRPr>
          </a:p>
        </p:txBody>
      </p:sp>
      <p:sp>
        <p:nvSpPr>
          <p:cNvPr id="74" name="Rectangle 73">
            <a:extLst>
              <a:ext uri="{FF2B5EF4-FFF2-40B4-BE49-F238E27FC236}">
                <a16:creationId xmlns:a16="http://schemas.microsoft.com/office/drawing/2014/main" id="{1D92D89B-BE26-4CCF-9259-1830127237B7}"/>
              </a:ext>
            </a:extLst>
          </p:cNvPr>
          <p:cNvSpPr/>
          <p:nvPr/>
        </p:nvSpPr>
        <p:spPr>
          <a:xfrm>
            <a:off x="6797430" y="337167"/>
            <a:ext cx="1009418" cy="982204"/>
          </a:xfrm>
          <a:prstGeom prst="rect">
            <a:avLst/>
          </a:prstGeom>
          <a:solidFill>
            <a:srgbClr val="3B5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Balanced Dataset</a:t>
            </a:r>
          </a:p>
        </p:txBody>
      </p:sp>
      <p:sp>
        <p:nvSpPr>
          <p:cNvPr id="93" name="Rectangle 92">
            <a:extLst>
              <a:ext uri="{FF2B5EF4-FFF2-40B4-BE49-F238E27FC236}">
                <a16:creationId xmlns:a16="http://schemas.microsoft.com/office/drawing/2014/main" id="{64F82E05-BB37-47C8-908C-2C96EF4B70CE}"/>
              </a:ext>
            </a:extLst>
          </p:cNvPr>
          <p:cNvSpPr/>
          <p:nvPr/>
        </p:nvSpPr>
        <p:spPr>
          <a:xfrm>
            <a:off x="8208133" y="340640"/>
            <a:ext cx="1813631" cy="978731"/>
          </a:xfrm>
          <a:prstGeom prst="rect">
            <a:avLst/>
          </a:prstGeom>
          <a:solidFill>
            <a:srgbClr val="8B9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t>      Take Square Root of </a:t>
            </a:r>
          </a:p>
          <a:p>
            <a:r>
              <a:rPr lang="en-US" sz="1200"/>
              <a:t>-     “Page Values”</a:t>
            </a:r>
          </a:p>
          <a:p>
            <a:r>
              <a:rPr lang="en-US" sz="1200"/>
              <a:t>-     “Average Rate”</a:t>
            </a:r>
          </a:p>
          <a:p>
            <a:r>
              <a:rPr lang="en-US" sz="1200"/>
              <a:t>-     “Special Days”</a:t>
            </a:r>
          </a:p>
        </p:txBody>
      </p:sp>
      <p:cxnSp>
        <p:nvCxnSpPr>
          <p:cNvPr id="96" name="Straight Arrow Connector 95">
            <a:extLst>
              <a:ext uri="{FF2B5EF4-FFF2-40B4-BE49-F238E27FC236}">
                <a16:creationId xmlns:a16="http://schemas.microsoft.com/office/drawing/2014/main" id="{4812A070-3598-443B-91FB-05A1F4DDAEBF}"/>
              </a:ext>
            </a:extLst>
          </p:cNvPr>
          <p:cNvCxnSpPr>
            <a:cxnSpLocks/>
            <a:stCxn id="74" idx="3"/>
            <a:endCxn id="93" idx="1"/>
          </p:cNvCxnSpPr>
          <p:nvPr/>
        </p:nvCxnSpPr>
        <p:spPr>
          <a:xfrm>
            <a:off x="7806848" y="828269"/>
            <a:ext cx="401285" cy="1737"/>
          </a:xfrm>
          <a:prstGeom prst="straightConnector1">
            <a:avLst/>
          </a:prstGeom>
          <a:ln w="28575">
            <a:solidFill>
              <a:srgbClr val="3B5998"/>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C363DB6-C111-4C82-90E7-E90A6926D618}"/>
              </a:ext>
            </a:extLst>
          </p:cNvPr>
          <p:cNvCxnSpPr>
            <a:cxnSpLocks/>
            <a:stCxn id="93" idx="2"/>
            <a:endCxn id="62" idx="0"/>
          </p:cNvCxnSpPr>
          <p:nvPr/>
        </p:nvCxnSpPr>
        <p:spPr>
          <a:xfrm>
            <a:off x="9114949" y="1319371"/>
            <a:ext cx="396" cy="303144"/>
          </a:xfrm>
          <a:prstGeom prst="straightConnector1">
            <a:avLst/>
          </a:prstGeom>
          <a:ln w="28575">
            <a:solidFill>
              <a:srgbClr val="3B59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154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5" name="Google Shape;1375;p65"/>
          <p:cNvGrpSpPr/>
          <p:nvPr/>
        </p:nvGrpSpPr>
        <p:grpSpPr>
          <a:xfrm>
            <a:off x="889672" y="1296811"/>
            <a:ext cx="10389928" cy="4277548"/>
            <a:chOff x="1824082" y="2893458"/>
            <a:chExt cx="20782564" cy="6904585"/>
          </a:xfrm>
        </p:grpSpPr>
        <p:grpSp>
          <p:nvGrpSpPr>
            <p:cNvPr id="1376" name="Google Shape;1376;p65"/>
            <p:cNvGrpSpPr/>
            <p:nvPr/>
          </p:nvGrpSpPr>
          <p:grpSpPr>
            <a:xfrm>
              <a:off x="7147869" y="2893458"/>
              <a:ext cx="4067052" cy="6904584"/>
              <a:chOff x="7243829" y="1562560"/>
              <a:chExt cx="4067052" cy="4140000"/>
            </a:xfrm>
          </p:grpSpPr>
          <p:cxnSp>
            <p:nvCxnSpPr>
              <p:cNvPr id="1378" name="Google Shape;1378;p65"/>
              <p:cNvCxnSpPr/>
              <p:nvPr/>
            </p:nvCxnSpPr>
            <p:spPr>
              <a:xfrm>
                <a:off x="7243829" y="1562560"/>
                <a:ext cx="0" cy="4140000"/>
              </a:xfrm>
              <a:prstGeom prst="straightConnector1">
                <a:avLst/>
              </a:prstGeom>
              <a:noFill/>
              <a:ln w="9525" cap="flat" cmpd="sng">
                <a:solidFill>
                  <a:srgbClr val="D8D8D8"/>
                </a:solidFill>
                <a:prstDash val="solid"/>
                <a:round/>
                <a:headEnd type="none" w="sm" len="sm"/>
                <a:tailEnd type="none" w="sm" len="sm"/>
              </a:ln>
            </p:spPr>
          </p:cxnSp>
          <p:cxnSp>
            <p:nvCxnSpPr>
              <p:cNvPr id="1381" name="Google Shape;1381;p65"/>
              <p:cNvCxnSpPr/>
              <p:nvPr/>
            </p:nvCxnSpPr>
            <p:spPr>
              <a:xfrm>
                <a:off x="11310881" y="1562560"/>
                <a:ext cx="0" cy="4140000"/>
              </a:xfrm>
              <a:prstGeom prst="straightConnector1">
                <a:avLst/>
              </a:prstGeom>
              <a:noFill/>
              <a:ln w="9525" cap="flat" cmpd="sng">
                <a:solidFill>
                  <a:srgbClr val="D8D8D8"/>
                </a:solidFill>
                <a:prstDash val="solid"/>
                <a:round/>
                <a:headEnd type="none" w="sm" len="sm"/>
                <a:tailEnd type="none" w="sm" len="sm"/>
              </a:ln>
            </p:spPr>
          </p:cxnSp>
        </p:grpSp>
        <p:sp>
          <p:nvSpPr>
            <p:cNvPr id="1382" name="Google Shape;1382;p65"/>
            <p:cNvSpPr/>
            <p:nvPr/>
          </p:nvSpPr>
          <p:spPr>
            <a:xfrm>
              <a:off x="1835271" y="6947777"/>
              <a:ext cx="20695986" cy="948442"/>
            </a:xfrm>
            <a:prstGeom prst="rect">
              <a:avLst/>
            </a:prstGeom>
            <a:solidFill>
              <a:srgbClr val="D8D8D8">
                <a:alpha val="49803"/>
              </a:srgbClr>
            </a:solidFill>
            <a:ln>
              <a:noFill/>
            </a:ln>
          </p:spPr>
          <p:txBody>
            <a:bodyPr spcFirstLastPara="1" wrap="square" lIns="91426" tIns="45707" rIns="91426" bIns="45707" anchor="ctr" anchorCtr="0">
              <a:noAutofit/>
            </a:bodyPr>
            <a:lstStyle/>
            <a:p>
              <a:pPr algn="ctr"/>
              <a:endParaRPr sz="2150">
                <a:solidFill>
                  <a:schemeClr val="dk1"/>
                </a:solidFill>
                <a:latin typeface="Roboto Light"/>
                <a:ea typeface="Roboto Light"/>
                <a:cs typeface="Roboto Light"/>
                <a:sym typeface="Roboto Light"/>
              </a:endParaRPr>
            </a:p>
          </p:txBody>
        </p:sp>
        <p:sp>
          <p:nvSpPr>
            <p:cNvPr id="1383" name="Google Shape;1383;p65"/>
            <p:cNvSpPr/>
            <p:nvPr/>
          </p:nvSpPr>
          <p:spPr>
            <a:xfrm>
              <a:off x="1835271" y="5020831"/>
              <a:ext cx="20695986" cy="948442"/>
            </a:xfrm>
            <a:prstGeom prst="rect">
              <a:avLst/>
            </a:prstGeom>
            <a:solidFill>
              <a:srgbClr val="D8D8D8">
                <a:alpha val="49803"/>
              </a:srgbClr>
            </a:solidFill>
            <a:ln>
              <a:noFill/>
            </a:ln>
          </p:spPr>
          <p:txBody>
            <a:bodyPr spcFirstLastPara="1" wrap="square" lIns="91426" tIns="45707" rIns="91426" bIns="45707" anchor="ctr" anchorCtr="0">
              <a:noAutofit/>
            </a:bodyPr>
            <a:lstStyle/>
            <a:p>
              <a:pPr algn="ctr"/>
              <a:endParaRPr sz="2150">
                <a:solidFill>
                  <a:schemeClr val="dk1"/>
                </a:solidFill>
                <a:latin typeface="Roboto Light"/>
                <a:ea typeface="Roboto Light"/>
                <a:cs typeface="Roboto Light"/>
                <a:sym typeface="Roboto Light"/>
              </a:endParaRPr>
            </a:p>
          </p:txBody>
        </p:sp>
        <p:sp>
          <p:nvSpPr>
            <p:cNvPr id="1384" name="Google Shape;1384;p65"/>
            <p:cNvSpPr/>
            <p:nvPr/>
          </p:nvSpPr>
          <p:spPr>
            <a:xfrm>
              <a:off x="1835271" y="8849601"/>
              <a:ext cx="20695986" cy="948442"/>
            </a:xfrm>
            <a:prstGeom prst="rect">
              <a:avLst/>
            </a:prstGeom>
            <a:solidFill>
              <a:srgbClr val="D8D8D8">
                <a:alpha val="49803"/>
              </a:srgbClr>
            </a:solidFill>
            <a:ln>
              <a:noFill/>
            </a:ln>
          </p:spPr>
          <p:txBody>
            <a:bodyPr spcFirstLastPara="1" wrap="square" lIns="91426" tIns="45707" rIns="91426" bIns="45707" anchor="ctr" anchorCtr="0">
              <a:noAutofit/>
            </a:bodyPr>
            <a:lstStyle/>
            <a:p>
              <a:pPr algn="ctr"/>
              <a:endParaRPr sz="2150">
                <a:solidFill>
                  <a:schemeClr val="dk1"/>
                </a:solidFill>
                <a:latin typeface="Roboto Light"/>
                <a:ea typeface="Roboto Light"/>
                <a:cs typeface="Roboto Light"/>
                <a:sym typeface="Roboto Light"/>
              </a:endParaRPr>
            </a:p>
          </p:txBody>
        </p:sp>
        <p:sp>
          <p:nvSpPr>
            <p:cNvPr id="1385" name="Google Shape;1385;p65"/>
            <p:cNvSpPr txBox="1"/>
            <p:nvPr/>
          </p:nvSpPr>
          <p:spPr>
            <a:xfrm>
              <a:off x="1824082" y="5218053"/>
              <a:ext cx="4795294" cy="596168"/>
            </a:xfrm>
            <a:prstGeom prst="rect">
              <a:avLst/>
            </a:prstGeom>
            <a:noFill/>
            <a:ln>
              <a:noFill/>
            </a:ln>
          </p:spPr>
          <p:txBody>
            <a:bodyPr spcFirstLastPara="1" wrap="square" lIns="91426" tIns="45707" rIns="91426" bIns="45707" anchor="t" anchorCtr="0">
              <a:noAutofit/>
            </a:bodyPr>
            <a:lstStyle/>
            <a:p>
              <a:pPr algn="ctr"/>
              <a:r>
                <a:rPr lang="en-MU" sz="1600" b="1">
                  <a:solidFill>
                    <a:schemeClr val="dk1"/>
                  </a:solidFill>
                  <a:ea typeface="Roboto Light"/>
                  <a:cs typeface="Roboto Light"/>
                  <a:sym typeface="Roboto Light"/>
                </a:rPr>
                <a:t>Accuracy</a:t>
              </a:r>
              <a:endParaRPr sz="1600" b="1">
                <a:solidFill>
                  <a:schemeClr val="dk1"/>
                </a:solidFill>
                <a:ea typeface="Roboto Light"/>
                <a:cs typeface="Roboto Light"/>
                <a:sym typeface="Roboto Light"/>
              </a:endParaRPr>
            </a:p>
          </p:txBody>
        </p:sp>
        <p:sp>
          <p:nvSpPr>
            <p:cNvPr id="1386" name="Google Shape;1386;p65"/>
            <p:cNvSpPr txBox="1"/>
            <p:nvPr/>
          </p:nvSpPr>
          <p:spPr>
            <a:xfrm>
              <a:off x="1824084" y="6171243"/>
              <a:ext cx="4795292" cy="496063"/>
            </a:xfrm>
            <a:prstGeom prst="rect">
              <a:avLst/>
            </a:prstGeom>
            <a:noFill/>
            <a:ln>
              <a:noFill/>
            </a:ln>
          </p:spPr>
          <p:txBody>
            <a:bodyPr spcFirstLastPara="1" wrap="square" lIns="91426" tIns="45707" rIns="91426" bIns="45707" anchor="t" anchorCtr="0">
              <a:noAutofit/>
            </a:bodyPr>
            <a:lstStyle/>
            <a:p>
              <a:pPr algn="ctr"/>
              <a:r>
                <a:rPr lang="en-US" sz="1600" b="1" dirty="0">
                  <a:solidFill>
                    <a:schemeClr val="dk1"/>
                  </a:solidFill>
                  <a:ea typeface="Roboto Light"/>
                  <a:cs typeface="Roboto Light"/>
                  <a:sym typeface="Roboto Light"/>
                </a:rPr>
                <a:t>F</a:t>
              </a:r>
              <a:r>
                <a:rPr lang="en-MU" sz="1600" b="1" dirty="0">
                  <a:solidFill>
                    <a:schemeClr val="dk1"/>
                  </a:solidFill>
                  <a:ea typeface="Roboto Light"/>
                  <a:cs typeface="Roboto Light"/>
                  <a:sym typeface="Roboto Light"/>
                </a:rPr>
                <a:t>1-</a:t>
              </a:r>
              <a:r>
                <a:rPr lang="en-US" sz="1600" b="1" dirty="0">
                  <a:solidFill>
                    <a:schemeClr val="dk1"/>
                  </a:solidFill>
                  <a:ea typeface="Roboto Light"/>
                  <a:cs typeface="Roboto Light"/>
                  <a:sym typeface="Roboto Light"/>
                </a:rPr>
                <a:t>S</a:t>
              </a:r>
              <a:r>
                <a:rPr lang="en-MU" sz="1600" b="1" dirty="0">
                  <a:solidFill>
                    <a:schemeClr val="dk1"/>
                  </a:solidFill>
                  <a:ea typeface="Roboto Light"/>
                  <a:cs typeface="Roboto Light"/>
                  <a:sym typeface="Roboto Light"/>
                </a:rPr>
                <a:t>c</a:t>
              </a:r>
              <a:r>
                <a:rPr lang="en-US" sz="1600" b="1" dirty="0">
                  <a:solidFill>
                    <a:schemeClr val="dk1"/>
                  </a:solidFill>
                  <a:ea typeface="Roboto Light"/>
                  <a:cs typeface="Roboto Light"/>
                  <a:sym typeface="Roboto Light"/>
                </a:rPr>
                <a:t>o</a:t>
              </a:r>
              <a:r>
                <a:rPr lang="en-MU" sz="1600" b="1" dirty="0">
                  <a:solidFill>
                    <a:schemeClr val="dk1"/>
                  </a:solidFill>
                  <a:ea typeface="Roboto Light"/>
                  <a:cs typeface="Roboto Light"/>
                  <a:sym typeface="Roboto Light"/>
                </a:rPr>
                <a:t>r</a:t>
              </a:r>
              <a:r>
                <a:rPr lang="en-US" sz="1600" b="1" dirty="0" err="1">
                  <a:solidFill>
                    <a:schemeClr val="dk1"/>
                  </a:solidFill>
                  <a:ea typeface="Roboto Light"/>
                  <a:cs typeface="Roboto Light"/>
                  <a:sym typeface="Roboto Light"/>
                </a:rPr>
                <a:t>e</a:t>
              </a:r>
              <a:r>
                <a:rPr lang="en-US" sz="1100" b="1" dirty="0" err="1">
                  <a:solidFill>
                    <a:schemeClr val="dk1"/>
                  </a:solidFill>
                  <a:ea typeface="Roboto Light"/>
                  <a:cs typeface="Roboto Light"/>
                  <a:sym typeface="Roboto Light"/>
                </a:rPr>
                <a:t>avg</a:t>
              </a:r>
              <a:endParaRPr sz="1600" b="1" dirty="0">
                <a:solidFill>
                  <a:schemeClr val="dk1"/>
                </a:solidFill>
                <a:ea typeface="Roboto Light"/>
                <a:cs typeface="Roboto Light"/>
                <a:sym typeface="Roboto Light"/>
              </a:endParaRPr>
            </a:p>
          </p:txBody>
        </p:sp>
        <p:sp>
          <p:nvSpPr>
            <p:cNvPr id="1387" name="Google Shape;1387;p65"/>
            <p:cNvSpPr txBox="1"/>
            <p:nvPr/>
          </p:nvSpPr>
          <p:spPr>
            <a:xfrm>
              <a:off x="1824084" y="7144999"/>
              <a:ext cx="4795292" cy="576279"/>
            </a:xfrm>
            <a:prstGeom prst="rect">
              <a:avLst/>
            </a:prstGeom>
            <a:noFill/>
            <a:ln>
              <a:noFill/>
            </a:ln>
          </p:spPr>
          <p:txBody>
            <a:bodyPr spcFirstLastPara="1" wrap="square" lIns="91426" tIns="45707" rIns="91426" bIns="45707" anchor="t" anchorCtr="0">
              <a:noAutofit/>
            </a:bodyPr>
            <a:lstStyle/>
            <a:p>
              <a:pPr algn="ctr"/>
              <a:r>
                <a:rPr lang="en-US" sz="1600" b="1">
                  <a:solidFill>
                    <a:schemeClr val="dk1"/>
                  </a:solidFill>
                  <a:ea typeface="Roboto Light"/>
                  <a:cs typeface="Roboto Light"/>
                  <a:sym typeface="Roboto Light"/>
                </a:rPr>
                <a:t>A</a:t>
              </a:r>
              <a:r>
                <a:rPr lang="en-MU" sz="1600" b="1">
                  <a:solidFill>
                    <a:schemeClr val="dk1"/>
                  </a:solidFill>
                  <a:ea typeface="Roboto Light"/>
                  <a:cs typeface="Roboto Light"/>
                  <a:sym typeface="Roboto Light"/>
                </a:rPr>
                <a:t>U</a:t>
              </a:r>
              <a:r>
                <a:rPr lang="en-US" sz="1600" b="1">
                  <a:solidFill>
                    <a:schemeClr val="dk1"/>
                  </a:solidFill>
                  <a:ea typeface="Roboto Light"/>
                  <a:cs typeface="Roboto Light"/>
                  <a:sym typeface="Roboto Light"/>
                </a:rPr>
                <a:t>C</a:t>
              </a:r>
              <a:endParaRPr sz="1600" b="1">
                <a:solidFill>
                  <a:schemeClr val="dk1"/>
                </a:solidFill>
                <a:ea typeface="Roboto Light"/>
                <a:cs typeface="Roboto Light"/>
                <a:sym typeface="Roboto Light"/>
              </a:endParaRPr>
            </a:p>
          </p:txBody>
        </p:sp>
        <p:sp>
          <p:nvSpPr>
            <p:cNvPr id="1388" name="Google Shape;1388;p65"/>
            <p:cNvSpPr txBox="1"/>
            <p:nvPr/>
          </p:nvSpPr>
          <p:spPr>
            <a:xfrm>
              <a:off x="1913488" y="8112731"/>
              <a:ext cx="4795292" cy="578293"/>
            </a:xfrm>
            <a:prstGeom prst="rect">
              <a:avLst/>
            </a:prstGeom>
            <a:noFill/>
            <a:ln>
              <a:noFill/>
            </a:ln>
          </p:spPr>
          <p:txBody>
            <a:bodyPr spcFirstLastPara="1" wrap="square" lIns="91426" tIns="45707" rIns="91426" bIns="45707" anchor="t" anchorCtr="0">
              <a:noAutofit/>
            </a:bodyPr>
            <a:lstStyle/>
            <a:p>
              <a:pPr algn="ctr"/>
              <a:r>
                <a:rPr lang="en-MU" sz="1600" b="1" dirty="0">
                  <a:solidFill>
                    <a:schemeClr val="dk1"/>
                  </a:solidFill>
                  <a:ea typeface="Roboto Light"/>
                  <a:cs typeface="Roboto Light"/>
                  <a:sym typeface="Roboto Light"/>
                </a:rPr>
                <a:t>Computational Power</a:t>
              </a:r>
              <a:endParaRPr sz="1600" b="1" dirty="0">
                <a:solidFill>
                  <a:schemeClr val="dk1"/>
                </a:solidFill>
                <a:ea typeface="Roboto Light"/>
                <a:cs typeface="Roboto Light"/>
                <a:sym typeface="Roboto Light"/>
              </a:endParaRPr>
            </a:p>
          </p:txBody>
        </p:sp>
        <p:sp>
          <p:nvSpPr>
            <p:cNvPr id="1389" name="Google Shape;1389;p65"/>
            <p:cNvSpPr txBox="1"/>
            <p:nvPr/>
          </p:nvSpPr>
          <p:spPr>
            <a:xfrm>
              <a:off x="1824084" y="9046823"/>
              <a:ext cx="4795292" cy="549406"/>
            </a:xfrm>
            <a:prstGeom prst="rect">
              <a:avLst/>
            </a:prstGeom>
            <a:noFill/>
            <a:ln>
              <a:noFill/>
            </a:ln>
          </p:spPr>
          <p:txBody>
            <a:bodyPr spcFirstLastPara="1" wrap="square" lIns="91426" tIns="45707" rIns="91426" bIns="45707" anchor="t" anchorCtr="0">
              <a:noAutofit/>
            </a:bodyPr>
            <a:lstStyle/>
            <a:p>
              <a:pPr algn="ctr"/>
              <a:r>
                <a:rPr lang="en-US" sz="1600" b="1" dirty="0">
                  <a:solidFill>
                    <a:schemeClr val="dk1"/>
                  </a:solidFill>
                  <a:ea typeface="Roboto Light"/>
                  <a:cs typeface="Roboto Light"/>
                  <a:sym typeface="Roboto Light"/>
                </a:rPr>
                <a:t>I</a:t>
              </a:r>
              <a:r>
                <a:rPr lang="en-MU" sz="1600" b="1" dirty="0">
                  <a:solidFill>
                    <a:schemeClr val="dk1"/>
                  </a:solidFill>
                  <a:ea typeface="Roboto Light"/>
                  <a:cs typeface="Roboto Light"/>
                  <a:sym typeface="Roboto Light"/>
                </a:rPr>
                <a:t>n</a:t>
              </a:r>
              <a:r>
                <a:rPr lang="en-US" sz="1600" b="1" dirty="0">
                  <a:solidFill>
                    <a:schemeClr val="dk1"/>
                  </a:solidFill>
                  <a:ea typeface="Roboto Light"/>
                  <a:cs typeface="Roboto Light"/>
                  <a:sym typeface="Roboto Light"/>
                </a:rPr>
                <a:t>t</a:t>
              </a:r>
              <a:r>
                <a:rPr lang="en-MU" sz="1600" b="1" dirty="0">
                  <a:solidFill>
                    <a:schemeClr val="dk1"/>
                  </a:solidFill>
                  <a:ea typeface="Roboto Light"/>
                  <a:cs typeface="Roboto Light"/>
                  <a:sym typeface="Roboto Light"/>
                </a:rPr>
                <a:t>e</a:t>
              </a:r>
              <a:r>
                <a:rPr lang="en-US" sz="1600" b="1" dirty="0">
                  <a:solidFill>
                    <a:schemeClr val="dk1"/>
                  </a:solidFill>
                  <a:ea typeface="Roboto Light"/>
                  <a:cs typeface="Roboto Light"/>
                  <a:sym typeface="Roboto Light"/>
                </a:rPr>
                <a:t>r</a:t>
              </a:r>
              <a:r>
                <a:rPr lang="en-MU" sz="1600" b="1" dirty="0">
                  <a:solidFill>
                    <a:schemeClr val="dk1"/>
                  </a:solidFill>
                  <a:ea typeface="Roboto Light"/>
                  <a:cs typeface="Roboto Light"/>
                  <a:sym typeface="Roboto Light"/>
                </a:rPr>
                <a:t>p</a:t>
              </a:r>
              <a:r>
                <a:rPr lang="en-US" sz="1600" b="1" dirty="0">
                  <a:solidFill>
                    <a:schemeClr val="dk1"/>
                  </a:solidFill>
                  <a:ea typeface="Roboto Light"/>
                  <a:cs typeface="Roboto Light"/>
                  <a:sym typeface="Roboto Light"/>
                </a:rPr>
                <a:t>r</a:t>
              </a:r>
              <a:r>
                <a:rPr lang="en-MU" sz="1600" b="1" dirty="0">
                  <a:solidFill>
                    <a:schemeClr val="dk1"/>
                  </a:solidFill>
                  <a:ea typeface="Roboto Light"/>
                  <a:cs typeface="Roboto Light"/>
                  <a:sym typeface="Roboto Light"/>
                </a:rPr>
                <a:t>e</a:t>
              </a:r>
              <a:r>
                <a:rPr lang="en-US" sz="1600" b="1" dirty="0">
                  <a:solidFill>
                    <a:schemeClr val="dk1"/>
                  </a:solidFill>
                  <a:ea typeface="Roboto Light"/>
                  <a:cs typeface="Roboto Light"/>
                  <a:sym typeface="Roboto Light"/>
                </a:rPr>
                <a:t>t</a:t>
              </a:r>
              <a:r>
                <a:rPr lang="en-MU" sz="1600" b="1" dirty="0">
                  <a:solidFill>
                    <a:schemeClr val="dk1"/>
                  </a:solidFill>
                  <a:ea typeface="Roboto Light"/>
                  <a:cs typeface="Roboto Light"/>
                  <a:sym typeface="Roboto Light"/>
                </a:rPr>
                <a:t>ab</a:t>
              </a:r>
              <a:r>
                <a:rPr lang="en-US" sz="1600" b="1" dirty="0" err="1">
                  <a:solidFill>
                    <a:schemeClr val="dk1"/>
                  </a:solidFill>
                  <a:ea typeface="Roboto Light"/>
                  <a:cs typeface="Roboto Light"/>
                  <a:sym typeface="Roboto Light"/>
                </a:rPr>
                <a:t>i</a:t>
              </a:r>
              <a:r>
                <a:rPr lang="en-MU" sz="1600" b="1" dirty="0">
                  <a:solidFill>
                    <a:schemeClr val="dk1"/>
                  </a:solidFill>
                  <a:ea typeface="Roboto Light"/>
                  <a:cs typeface="Roboto Light"/>
                  <a:sym typeface="Roboto Light"/>
                </a:rPr>
                <a:t>lity </a:t>
              </a:r>
              <a:endParaRPr sz="1600" b="1" dirty="0">
                <a:solidFill>
                  <a:schemeClr val="dk1"/>
                </a:solidFill>
                <a:ea typeface="Roboto Light"/>
                <a:cs typeface="Roboto Light"/>
                <a:sym typeface="Roboto Light"/>
              </a:endParaRPr>
            </a:p>
          </p:txBody>
        </p:sp>
        <p:sp>
          <p:nvSpPr>
            <p:cNvPr id="1390" name="Google Shape;1390;p65"/>
            <p:cNvSpPr txBox="1"/>
            <p:nvPr/>
          </p:nvSpPr>
          <p:spPr>
            <a:xfrm>
              <a:off x="7599715" y="4123965"/>
              <a:ext cx="3653897" cy="738673"/>
            </a:xfrm>
            <a:prstGeom prst="rect">
              <a:avLst/>
            </a:prstGeom>
            <a:noFill/>
            <a:ln>
              <a:noFill/>
            </a:ln>
          </p:spPr>
          <p:txBody>
            <a:bodyPr spcFirstLastPara="1" wrap="square" lIns="91426" tIns="45707" rIns="91426" bIns="45707" anchor="t" anchorCtr="0">
              <a:noAutofit/>
            </a:bodyPr>
            <a:lstStyle/>
            <a:p>
              <a:pPr algn="ctr"/>
              <a:r>
                <a:rPr lang="en-MU" b="1">
                  <a:solidFill>
                    <a:schemeClr val="dk1"/>
                  </a:solidFill>
                  <a:ea typeface="Roboto Light"/>
                  <a:cs typeface="Roboto Light"/>
                  <a:sym typeface="Roboto Light"/>
                </a:rPr>
                <a:t>Decision Tree</a:t>
              </a:r>
              <a:endParaRPr b="1">
                <a:solidFill>
                  <a:schemeClr val="dk1"/>
                </a:solidFill>
                <a:ea typeface="Roboto Light"/>
                <a:cs typeface="Roboto Light"/>
                <a:sym typeface="Roboto Light"/>
              </a:endParaRPr>
            </a:p>
          </p:txBody>
        </p:sp>
        <p:sp>
          <p:nvSpPr>
            <p:cNvPr id="1391" name="Google Shape;1391;p65"/>
            <p:cNvSpPr txBox="1"/>
            <p:nvPr/>
          </p:nvSpPr>
          <p:spPr>
            <a:xfrm>
              <a:off x="1889409" y="4106706"/>
              <a:ext cx="4859201" cy="712155"/>
            </a:xfrm>
            <a:prstGeom prst="rect">
              <a:avLst/>
            </a:prstGeom>
            <a:noFill/>
            <a:ln>
              <a:noFill/>
            </a:ln>
          </p:spPr>
          <p:txBody>
            <a:bodyPr spcFirstLastPara="1" wrap="square" lIns="91426" tIns="45707" rIns="91426" bIns="45707" anchor="t" anchorCtr="0">
              <a:noAutofit/>
            </a:bodyPr>
            <a:lstStyle/>
            <a:p>
              <a:pPr algn="ctr"/>
              <a:r>
                <a:rPr lang="fr-FR" b="1">
                  <a:solidFill>
                    <a:schemeClr val="dk1"/>
                  </a:solidFill>
                  <a:ea typeface="Roboto Light"/>
                  <a:cs typeface="Roboto Light"/>
                  <a:sym typeface="Roboto Light"/>
                </a:rPr>
                <a:t>C</a:t>
              </a:r>
              <a:r>
                <a:rPr lang="en-MU" b="1">
                  <a:solidFill>
                    <a:schemeClr val="dk1"/>
                  </a:solidFill>
                  <a:ea typeface="Roboto Light"/>
                  <a:cs typeface="Roboto Light"/>
                  <a:sym typeface="Roboto Light"/>
                </a:rPr>
                <a:t>r</a:t>
              </a:r>
              <a:r>
                <a:rPr lang="en-US" b="1" err="1">
                  <a:solidFill>
                    <a:schemeClr val="dk1"/>
                  </a:solidFill>
                  <a:ea typeface="Roboto Light"/>
                  <a:cs typeface="Roboto Light"/>
                  <a:sym typeface="Roboto Light"/>
                </a:rPr>
                <a:t>i</a:t>
              </a:r>
              <a:r>
                <a:rPr lang="en-MU" b="1">
                  <a:solidFill>
                    <a:schemeClr val="dk1"/>
                  </a:solidFill>
                  <a:ea typeface="Roboto Light"/>
                  <a:cs typeface="Roboto Light"/>
                  <a:sym typeface="Roboto Light"/>
                </a:rPr>
                <a:t>t</a:t>
              </a:r>
              <a:r>
                <a:rPr lang="en-US" b="1">
                  <a:solidFill>
                    <a:schemeClr val="dk1"/>
                  </a:solidFill>
                  <a:ea typeface="Roboto Light"/>
                  <a:cs typeface="Roboto Light"/>
                  <a:sym typeface="Roboto Light"/>
                </a:rPr>
                <a:t>e</a:t>
              </a:r>
              <a:r>
                <a:rPr lang="en-MU" b="1">
                  <a:solidFill>
                    <a:schemeClr val="dk1"/>
                  </a:solidFill>
                  <a:ea typeface="Roboto Light"/>
                  <a:cs typeface="Roboto Light"/>
                  <a:sym typeface="Roboto Light"/>
                </a:rPr>
                <a:t>r</a:t>
              </a:r>
              <a:r>
                <a:rPr lang="en-US" b="1" err="1">
                  <a:solidFill>
                    <a:schemeClr val="dk1"/>
                  </a:solidFill>
                  <a:ea typeface="Roboto Light"/>
                  <a:cs typeface="Roboto Light"/>
                  <a:sym typeface="Roboto Light"/>
                </a:rPr>
                <a:t>i</a:t>
              </a:r>
              <a:r>
                <a:rPr lang="en-MU" b="1">
                  <a:solidFill>
                    <a:schemeClr val="dk1"/>
                  </a:solidFill>
                  <a:ea typeface="Roboto Light"/>
                  <a:cs typeface="Roboto Light"/>
                  <a:sym typeface="Roboto Light"/>
                </a:rPr>
                <a:t>on</a:t>
              </a:r>
              <a:endParaRPr b="1">
                <a:solidFill>
                  <a:schemeClr val="dk1"/>
                </a:solidFill>
                <a:ea typeface="Roboto Light"/>
                <a:cs typeface="Roboto Light"/>
                <a:sym typeface="Roboto Light"/>
              </a:endParaRPr>
            </a:p>
          </p:txBody>
        </p:sp>
        <p:sp>
          <p:nvSpPr>
            <p:cNvPr id="1392" name="Google Shape;1392;p65"/>
            <p:cNvSpPr txBox="1"/>
            <p:nvPr/>
          </p:nvSpPr>
          <p:spPr>
            <a:xfrm>
              <a:off x="11113735" y="4128270"/>
              <a:ext cx="4589313" cy="738673"/>
            </a:xfrm>
            <a:prstGeom prst="rect">
              <a:avLst/>
            </a:prstGeom>
            <a:noFill/>
            <a:ln>
              <a:noFill/>
            </a:ln>
          </p:spPr>
          <p:txBody>
            <a:bodyPr spcFirstLastPara="1" wrap="square" lIns="91426" tIns="45707" rIns="91426" bIns="45707" anchor="t" anchorCtr="0">
              <a:noAutofit/>
            </a:bodyPr>
            <a:lstStyle/>
            <a:p>
              <a:pPr algn="ctr"/>
              <a:r>
                <a:rPr lang="en-MU" b="1">
                  <a:solidFill>
                    <a:schemeClr val="dk1"/>
                  </a:solidFill>
                  <a:ea typeface="Roboto Light"/>
                  <a:cs typeface="Roboto Light"/>
                  <a:sym typeface="Roboto Light"/>
                </a:rPr>
                <a:t>L</a:t>
              </a:r>
              <a:r>
                <a:rPr lang="en-US" b="1">
                  <a:solidFill>
                    <a:schemeClr val="dk1"/>
                  </a:solidFill>
                  <a:ea typeface="Roboto Light"/>
                  <a:cs typeface="Roboto Light"/>
                  <a:sym typeface="Roboto Light"/>
                </a:rPr>
                <a:t>o</a:t>
              </a:r>
              <a:r>
                <a:rPr lang="en-MU" b="1">
                  <a:solidFill>
                    <a:schemeClr val="dk1"/>
                  </a:solidFill>
                  <a:ea typeface="Roboto Light"/>
                  <a:cs typeface="Roboto Light"/>
                  <a:sym typeface="Roboto Light"/>
                </a:rPr>
                <a:t>g</a:t>
              </a:r>
              <a:r>
                <a:rPr lang="en-US" b="1" err="1">
                  <a:solidFill>
                    <a:schemeClr val="dk1"/>
                  </a:solidFill>
                  <a:ea typeface="Roboto Light"/>
                  <a:cs typeface="Roboto Light"/>
                  <a:sym typeface="Roboto Light"/>
                </a:rPr>
                <a:t>i</a:t>
              </a:r>
              <a:r>
                <a:rPr lang="en-MU" b="1">
                  <a:solidFill>
                    <a:schemeClr val="dk1"/>
                  </a:solidFill>
                  <a:ea typeface="Roboto Light"/>
                  <a:cs typeface="Roboto Light"/>
                  <a:sym typeface="Roboto Light"/>
                </a:rPr>
                <a:t>s</a:t>
              </a:r>
              <a:r>
                <a:rPr lang="en-US" b="1">
                  <a:solidFill>
                    <a:schemeClr val="dk1"/>
                  </a:solidFill>
                  <a:ea typeface="Roboto Light"/>
                  <a:cs typeface="Roboto Light"/>
                  <a:sym typeface="Roboto Light"/>
                </a:rPr>
                <a:t>t</a:t>
              </a:r>
              <a:r>
                <a:rPr lang="en-MU" b="1" err="1">
                  <a:solidFill>
                    <a:schemeClr val="dk1"/>
                  </a:solidFill>
                  <a:ea typeface="Roboto Light"/>
                  <a:cs typeface="Roboto Light"/>
                  <a:sym typeface="Roboto Light"/>
                </a:rPr>
                <a:t>i</a:t>
              </a:r>
              <a:r>
                <a:rPr lang="en-US" b="1">
                  <a:solidFill>
                    <a:schemeClr val="dk1"/>
                  </a:solidFill>
                  <a:ea typeface="Roboto Light"/>
                  <a:cs typeface="Roboto Light"/>
                  <a:sym typeface="Roboto Light"/>
                </a:rPr>
                <a:t>c</a:t>
              </a:r>
              <a:r>
                <a:rPr lang="en-MU" b="1">
                  <a:solidFill>
                    <a:schemeClr val="dk1"/>
                  </a:solidFill>
                  <a:ea typeface="Roboto Light"/>
                  <a:cs typeface="Roboto Light"/>
                  <a:sym typeface="Roboto Light"/>
                </a:rPr>
                <a:t> </a:t>
              </a:r>
              <a:r>
                <a:rPr lang="en-US" b="1">
                  <a:solidFill>
                    <a:schemeClr val="dk1"/>
                  </a:solidFill>
                  <a:ea typeface="Roboto Light"/>
                  <a:cs typeface="Roboto Light"/>
                  <a:sym typeface="Roboto Light"/>
                </a:rPr>
                <a:t>R</a:t>
              </a:r>
              <a:r>
                <a:rPr lang="en-MU" b="1">
                  <a:solidFill>
                    <a:schemeClr val="dk1"/>
                  </a:solidFill>
                  <a:ea typeface="Roboto Light"/>
                  <a:cs typeface="Roboto Light"/>
                  <a:sym typeface="Roboto Light"/>
                </a:rPr>
                <a:t>e</a:t>
              </a:r>
              <a:r>
                <a:rPr lang="en-US" b="1">
                  <a:solidFill>
                    <a:schemeClr val="dk1"/>
                  </a:solidFill>
                  <a:ea typeface="Roboto Light"/>
                  <a:cs typeface="Roboto Light"/>
                  <a:sym typeface="Roboto Light"/>
                </a:rPr>
                <a:t>g</a:t>
              </a:r>
              <a:r>
                <a:rPr lang="en-MU" b="1">
                  <a:solidFill>
                    <a:schemeClr val="dk1"/>
                  </a:solidFill>
                  <a:ea typeface="Roboto Light"/>
                  <a:cs typeface="Roboto Light"/>
                  <a:sym typeface="Roboto Light"/>
                </a:rPr>
                <a:t>r</a:t>
              </a:r>
              <a:r>
                <a:rPr lang="en-US" b="1">
                  <a:solidFill>
                    <a:schemeClr val="dk1"/>
                  </a:solidFill>
                  <a:ea typeface="Roboto Light"/>
                  <a:cs typeface="Roboto Light"/>
                  <a:sym typeface="Roboto Light"/>
                </a:rPr>
                <a:t>e</a:t>
              </a:r>
              <a:r>
                <a:rPr lang="en-MU" b="1">
                  <a:solidFill>
                    <a:schemeClr val="dk1"/>
                  </a:solidFill>
                  <a:ea typeface="Roboto Light"/>
                  <a:cs typeface="Roboto Light"/>
                  <a:sym typeface="Roboto Light"/>
                </a:rPr>
                <a:t>s</a:t>
              </a:r>
              <a:r>
                <a:rPr lang="en-US" b="1">
                  <a:solidFill>
                    <a:schemeClr val="dk1"/>
                  </a:solidFill>
                  <a:ea typeface="Roboto Light"/>
                  <a:cs typeface="Roboto Light"/>
                  <a:sym typeface="Roboto Light"/>
                </a:rPr>
                <a:t>s</a:t>
              </a:r>
              <a:r>
                <a:rPr lang="en-MU" b="1" err="1">
                  <a:solidFill>
                    <a:schemeClr val="dk1"/>
                  </a:solidFill>
                  <a:ea typeface="Roboto Light"/>
                  <a:cs typeface="Roboto Light"/>
                  <a:sym typeface="Roboto Light"/>
                </a:rPr>
                <a:t>i</a:t>
              </a:r>
              <a:r>
                <a:rPr lang="en-US" b="1">
                  <a:solidFill>
                    <a:schemeClr val="dk1"/>
                  </a:solidFill>
                  <a:ea typeface="Roboto Light"/>
                  <a:cs typeface="Roboto Light"/>
                  <a:sym typeface="Roboto Light"/>
                </a:rPr>
                <a:t>o</a:t>
              </a:r>
              <a:r>
                <a:rPr lang="en-MU" b="1">
                  <a:solidFill>
                    <a:schemeClr val="dk1"/>
                  </a:solidFill>
                  <a:ea typeface="Roboto Light"/>
                  <a:cs typeface="Roboto Light"/>
                  <a:sym typeface="Roboto Light"/>
                </a:rPr>
                <a:t>n</a:t>
              </a:r>
              <a:endParaRPr b="1">
                <a:solidFill>
                  <a:schemeClr val="dk1"/>
                </a:solidFill>
                <a:ea typeface="Roboto Light"/>
                <a:cs typeface="Roboto Light"/>
                <a:sym typeface="Roboto Light"/>
              </a:endParaRPr>
            </a:p>
          </p:txBody>
        </p:sp>
        <p:sp>
          <p:nvSpPr>
            <p:cNvPr id="1393" name="Google Shape;1393;p65"/>
            <p:cNvSpPr txBox="1"/>
            <p:nvPr/>
          </p:nvSpPr>
          <p:spPr>
            <a:xfrm>
              <a:off x="15272944" y="4141156"/>
              <a:ext cx="3653898" cy="738674"/>
            </a:xfrm>
            <a:prstGeom prst="rect">
              <a:avLst/>
            </a:prstGeom>
            <a:noFill/>
            <a:ln>
              <a:noFill/>
            </a:ln>
          </p:spPr>
          <p:txBody>
            <a:bodyPr spcFirstLastPara="1" wrap="square" lIns="91426" tIns="45707" rIns="91426" bIns="45707" anchor="t" anchorCtr="0">
              <a:noAutofit/>
            </a:bodyPr>
            <a:lstStyle/>
            <a:p>
              <a:pPr algn="ctr"/>
              <a:r>
                <a:rPr lang="en-MU" b="1" err="1">
                  <a:solidFill>
                    <a:schemeClr val="dk1"/>
                  </a:solidFill>
                  <a:ea typeface="Roboto Light"/>
                  <a:cs typeface="Roboto Light"/>
                  <a:sym typeface="Roboto Light"/>
                </a:rPr>
                <a:t>kNN</a:t>
              </a:r>
              <a:endParaRPr b="1">
                <a:solidFill>
                  <a:schemeClr val="dk1"/>
                </a:solidFill>
                <a:ea typeface="Roboto Light"/>
                <a:cs typeface="Roboto Light"/>
                <a:sym typeface="Roboto Light"/>
              </a:endParaRPr>
            </a:p>
          </p:txBody>
        </p:sp>
        <p:sp>
          <p:nvSpPr>
            <p:cNvPr id="1394" name="Google Shape;1394;p65"/>
            <p:cNvSpPr txBox="1"/>
            <p:nvPr/>
          </p:nvSpPr>
          <p:spPr>
            <a:xfrm>
              <a:off x="18952748" y="4228256"/>
              <a:ext cx="3653898" cy="738674"/>
            </a:xfrm>
            <a:prstGeom prst="rect">
              <a:avLst/>
            </a:prstGeom>
            <a:noFill/>
            <a:ln>
              <a:noFill/>
            </a:ln>
          </p:spPr>
          <p:txBody>
            <a:bodyPr spcFirstLastPara="1" wrap="square" lIns="91426" tIns="45707" rIns="91426" bIns="45707" anchor="t" anchorCtr="0">
              <a:noAutofit/>
            </a:bodyPr>
            <a:lstStyle/>
            <a:p>
              <a:pPr algn="ctr"/>
              <a:r>
                <a:rPr lang="en-MU" b="1">
                  <a:solidFill>
                    <a:schemeClr val="dk1"/>
                  </a:solidFill>
                  <a:ea typeface="Roboto Light"/>
                  <a:cs typeface="Roboto Light"/>
                  <a:sym typeface="Roboto Light"/>
                </a:rPr>
                <a:t>Naive</a:t>
              </a:r>
              <a:endParaRPr b="1">
                <a:solidFill>
                  <a:schemeClr val="dk1"/>
                </a:solidFill>
                <a:ea typeface="Roboto Light"/>
                <a:cs typeface="Roboto Light"/>
                <a:sym typeface="Roboto Light"/>
              </a:endParaRPr>
            </a:p>
          </p:txBody>
        </p:sp>
        <p:sp>
          <p:nvSpPr>
            <p:cNvPr id="1399" name="Google Shape;1399;p65"/>
            <p:cNvSpPr/>
            <p:nvPr/>
          </p:nvSpPr>
          <p:spPr>
            <a:xfrm>
              <a:off x="4010717" y="3284923"/>
              <a:ext cx="872650" cy="733643"/>
            </a:xfrm>
            <a:custGeom>
              <a:avLst/>
              <a:gdLst/>
              <a:ahLst/>
              <a:cxnLst/>
              <a:rect l="l" t="t" r="r" b="b"/>
              <a:pathLst>
                <a:path w="497" h="418" extrusionOk="0">
                  <a:moveTo>
                    <a:pt x="372" y="124"/>
                  </a:moveTo>
                  <a:lnTo>
                    <a:pt x="372" y="124"/>
                  </a:lnTo>
                  <a:cubicBezTo>
                    <a:pt x="389" y="124"/>
                    <a:pt x="389" y="124"/>
                    <a:pt x="389" y="124"/>
                  </a:cubicBezTo>
                  <a:cubicBezTo>
                    <a:pt x="389" y="178"/>
                    <a:pt x="389" y="178"/>
                    <a:pt x="389" y="178"/>
                  </a:cubicBezTo>
                  <a:cubicBezTo>
                    <a:pt x="496" y="89"/>
                    <a:pt x="496" y="89"/>
                    <a:pt x="496" y="89"/>
                  </a:cubicBezTo>
                  <a:cubicBezTo>
                    <a:pt x="389" y="0"/>
                    <a:pt x="389" y="0"/>
                    <a:pt x="389" y="0"/>
                  </a:cubicBezTo>
                  <a:cubicBezTo>
                    <a:pt x="389" y="53"/>
                    <a:pt x="389" y="53"/>
                    <a:pt x="389" y="53"/>
                  </a:cubicBezTo>
                  <a:cubicBezTo>
                    <a:pt x="372" y="53"/>
                    <a:pt x="372" y="53"/>
                    <a:pt x="372" y="53"/>
                  </a:cubicBezTo>
                  <a:cubicBezTo>
                    <a:pt x="283" y="53"/>
                    <a:pt x="230" y="124"/>
                    <a:pt x="186" y="187"/>
                  </a:cubicBezTo>
                  <a:cubicBezTo>
                    <a:pt x="141" y="240"/>
                    <a:pt x="106" y="284"/>
                    <a:pt x="53" y="284"/>
                  </a:cubicBezTo>
                  <a:cubicBezTo>
                    <a:pt x="0" y="284"/>
                    <a:pt x="0" y="284"/>
                    <a:pt x="0" y="284"/>
                  </a:cubicBezTo>
                  <a:cubicBezTo>
                    <a:pt x="0" y="355"/>
                    <a:pt x="0" y="355"/>
                    <a:pt x="0" y="355"/>
                  </a:cubicBezTo>
                  <a:cubicBezTo>
                    <a:pt x="53" y="355"/>
                    <a:pt x="53" y="355"/>
                    <a:pt x="53" y="355"/>
                  </a:cubicBezTo>
                  <a:cubicBezTo>
                    <a:pt x="141" y="355"/>
                    <a:pt x="194" y="284"/>
                    <a:pt x="239" y="222"/>
                  </a:cubicBezTo>
                  <a:cubicBezTo>
                    <a:pt x="283" y="169"/>
                    <a:pt x="319" y="124"/>
                    <a:pt x="372" y="124"/>
                  </a:cubicBezTo>
                  <a:close/>
                  <a:moveTo>
                    <a:pt x="132" y="169"/>
                  </a:moveTo>
                  <a:lnTo>
                    <a:pt x="132" y="169"/>
                  </a:lnTo>
                  <a:cubicBezTo>
                    <a:pt x="132" y="160"/>
                    <a:pt x="141" y="160"/>
                    <a:pt x="141" y="152"/>
                  </a:cubicBezTo>
                  <a:cubicBezTo>
                    <a:pt x="150" y="143"/>
                    <a:pt x="167" y="124"/>
                    <a:pt x="177" y="116"/>
                  </a:cubicBezTo>
                  <a:cubicBezTo>
                    <a:pt x="141" y="80"/>
                    <a:pt x="106" y="63"/>
                    <a:pt x="53" y="63"/>
                  </a:cubicBezTo>
                  <a:cubicBezTo>
                    <a:pt x="0" y="63"/>
                    <a:pt x="0" y="63"/>
                    <a:pt x="0" y="63"/>
                  </a:cubicBezTo>
                  <a:cubicBezTo>
                    <a:pt x="0" y="134"/>
                    <a:pt x="0" y="134"/>
                    <a:pt x="0" y="134"/>
                  </a:cubicBezTo>
                  <a:cubicBezTo>
                    <a:pt x="53" y="134"/>
                    <a:pt x="53" y="134"/>
                    <a:pt x="53" y="134"/>
                  </a:cubicBezTo>
                  <a:cubicBezTo>
                    <a:pt x="79" y="134"/>
                    <a:pt x="106" y="143"/>
                    <a:pt x="132" y="169"/>
                  </a:cubicBezTo>
                  <a:close/>
                  <a:moveTo>
                    <a:pt x="389" y="293"/>
                  </a:moveTo>
                  <a:lnTo>
                    <a:pt x="389" y="293"/>
                  </a:lnTo>
                  <a:cubicBezTo>
                    <a:pt x="372" y="293"/>
                    <a:pt x="372" y="293"/>
                    <a:pt x="372" y="293"/>
                  </a:cubicBezTo>
                  <a:cubicBezTo>
                    <a:pt x="336" y="293"/>
                    <a:pt x="310" y="275"/>
                    <a:pt x="283" y="249"/>
                  </a:cubicBezTo>
                  <a:cubicBezTo>
                    <a:pt x="283" y="249"/>
                    <a:pt x="283" y="249"/>
                    <a:pt x="283" y="258"/>
                  </a:cubicBezTo>
                  <a:cubicBezTo>
                    <a:pt x="266" y="266"/>
                    <a:pt x="257" y="284"/>
                    <a:pt x="248" y="302"/>
                  </a:cubicBezTo>
                  <a:cubicBezTo>
                    <a:pt x="274" y="337"/>
                    <a:pt x="319" y="355"/>
                    <a:pt x="372" y="355"/>
                  </a:cubicBezTo>
                  <a:cubicBezTo>
                    <a:pt x="389" y="355"/>
                    <a:pt x="389" y="355"/>
                    <a:pt x="389" y="355"/>
                  </a:cubicBezTo>
                  <a:cubicBezTo>
                    <a:pt x="389" y="417"/>
                    <a:pt x="389" y="417"/>
                    <a:pt x="389" y="417"/>
                  </a:cubicBezTo>
                  <a:cubicBezTo>
                    <a:pt x="496" y="328"/>
                    <a:pt x="496" y="328"/>
                    <a:pt x="496" y="328"/>
                  </a:cubicBezTo>
                  <a:cubicBezTo>
                    <a:pt x="389" y="240"/>
                    <a:pt x="389" y="240"/>
                    <a:pt x="389" y="240"/>
                  </a:cubicBezTo>
                  <a:lnTo>
                    <a:pt x="389" y="293"/>
                  </a:lnTo>
                  <a:close/>
                </a:path>
              </a:pathLst>
            </a:custGeom>
            <a:solidFill>
              <a:schemeClr val="dk1"/>
            </a:solidFill>
            <a:ln>
              <a:noFill/>
            </a:ln>
          </p:spPr>
          <p:txBody>
            <a:bodyPr spcFirstLastPara="1" wrap="square" lIns="45707" tIns="22847" rIns="45707" bIns="22847" anchor="ctr" anchorCtr="0">
              <a:noAutofit/>
            </a:bodyPr>
            <a:lstStyle/>
            <a:p>
              <a:endParaRPr sz="2150">
                <a:solidFill>
                  <a:schemeClr val="dk1"/>
                </a:solidFill>
                <a:latin typeface="Calibri"/>
                <a:ea typeface="Calibri"/>
                <a:cs typeface="Calibri"/>
                <a:sym typeface="Calibri"/>
              </a:endParaRPr>
            </a:p>
          </p:txBody>
        </p:sp>
      </p:grpSp>
      <p:sp>
        <p:nvSpPr>
          <p:cNvPr id="1415" name="Google Shape;1415;p65"/>
          <p:cNvSpPr txBox="1">
            <a:spLocks noGrp="1"/>
          </p:cNvSpPr>
          <p:nvPr>
            <p:ph type="sldNum" idx="12"/>
          </p:nvPr>
        </p:nvSpPr>
        <p:spPr>
          <a:xfrm>
            <a:off x="10930056" y="594469"/>
            <a:ext cx="465148" cy="331889"/>
          </a:xfrm>
          <a:prstGeom prst="rect">
            <a:avLst/>
          </a:prstGeom>
          <a:noFill/>
          <a:ln>
            <a:noFill/>
          </a:ln>
        </p:spPr>
        <p:txBody>
          <a:bodyPr spcFirstLastPara="1" vert="horz" wrap="square" lIns="108848" tIns="54418" rIns="108848" bIns="54418" rtlCol="0" anchor="ctr" anchorCtr="0">
            <a:noAutofit/>
          </a:bodyPr>
          <a:lstStyle/>
          <a:p>
            <a:fld id="{00000000-1234-1234-1234-123412341234}" type="slidenum">
              <a:rPr lang="fr-FR"/>
              <a:pPr/>
              <a:t>9</a:t>
            </a:fld>
            <a:endParaRPr/>
          </a:p>
        </p:txBody>
      </p:sp>
      <p:pic>
        <p:nvPicPr>
          <p:cNvPr id="3" name="Picture 2" descr="A close up of a logo&#10;&#10;Description automatically generated">
            <a:extLst>
              <a:ext uri="{FF2B5EF4-FFF2-40B4-BE49-F238E27FC236}">
                <a16:creationId xmlns:a16="http://schemas.microsoft.com/office/drawing/2014/main" id="{A61BE034-03C0-4A5E-96C3-3D21A329A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9574" y="1315218"/>
            <a:ext cx="650995" cy="650995"/>
          </a:xfrm>
          <a:prstGeom prst="rect">
            <a:avLst/>
          </a:prstGeom>
        </p:spPr>
      </p:pic>
      <p:pic>
        <p:nvPicPr>
          <p:cNvPr id="5" name="Picture 4" descr="A close up of a logo&#10;&#10;Description automatically generated">
            <a:extLst>
              <a:ext uri="{FF2B5EF4-FFF2-40B4-BE49-F238E27FC236}">
                <a16:creationId xmlns:a16="http://schemas.microsoft.com/office/drawing/2014/main" id="{48008907-1045-4E79-BE12-92C0A578C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1746" y="1182957"/>
            <a:ext cx="1162715" cy="1162715"/>
          </a:xfrm>
          <a:prstGeom prst="rect">
            <a:avLst/>
          </a:prstGeom>
        </p:spPr>
      </p:pic>
      <p:pic>
        <p:nvPicPr>
          <p:cNvPr id="7" name="Picture 6" descr="A close up of a logo&#10;&#10;Description automatically generated">
            <a:extLst>
              <a:ext uri="{FF2B5EF4-FFF2-40B4-BE49-F238E27FC236}">
                <a16:creationId xmlns:a16="http://schemas.microsoft.com/office/drawing/2014/main" id="{F4DBDB57-2734-414D-8EB4-32624F4030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724972">
            <a:off x="8052804" y="1297342"/>
            <a:ext cx="992136" cy="992136"/>
          </a:xfrm>
          <a:prstGeom prst="rect">
            <a:avLst/>
          </a:prstGeom>
        </p:spPr>
      </p:pic>
      <p:pic>
        <p:nvPicPr>
          <p:cNvPr id="9" name="Picture 8" descr="A close up of a logo&#10;&#10;Description automatically generated">
            <a:extLst>
              <a:ext uri="{FF2B5EF4-FFF2-40B4-BE49-F238E27FC236}">
                <a16:creationId xmlns:a16="http://schemas.microsoft.com/office/drawing/2014/main" id="{06EC1A18-7A84-43F3-AEBC-DBADCDD96D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80488" y="1494632"/>
            <a:ext cx="670028" cy="597556"/>
          </a:xfrm>
          <a:prstGeom prst="rect">
            <a:avLst/>
          </a:prstGeom>
        </p:spPr>
      </p:pic>
      <p:graphicFrame>
        <p:nvGraphicFramePr>
          <p:cNvPr id="31" name="Diagram 30">
            <a:extLst>
              <a:ext uri="{FF2B5EF4-FFF2-40B4-BE49-F238E27FC236}">
                <a16:creationId xmlns:a16="http://schemas.microsoft.com/office/drawing/2014/main" id="{32E0E734-69AC-431A-8E99-01486578E5C7}"/>
              </a:ext>
            </a:extLst>
          </p:cNvPr>
          <p:cNvGraphicFramePr/>
          <p:nvPr>
            <p:extLst>
              <p:ext uri="{D42A27DB-BD31-4B8C-83A1-F6EECF244321}">
                <p14:modId xmlns:p14="http://schemas.microsoft.com/office/powerpoint/2010/main" val="4067877489"/>
              </p:ext>
            </p:extLst>
          </p:nvPr>
        </p:nvGraphicFramePr>
        <p:xfrm>
          <a:off x="1702767" y="6284007"/>
          <a:ext cx="8565189" cy="3651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TextBox 3">
            <a:extLst>
              <a:ext uri="{FF2B5EF4-FFF2-40B4-BE49-F238E27FC236}">
                <a16:creationId xmlns:a16="http://schemas.microsoft.com/office/drawing/2014/main" id="{1BAFFA5A-E527-4589-9CF5-19DA3E959A27}"/>
              </a:ext>
            </a:extLst>
          </p:cNvPr>
          <p:cNvSpPr txBox="1"/>
          <p:nvPr/>
        </p:nvSpPr>
        <p:spPr>
          <a:xfrm>
            <a:off x="7920837" y="4544906"/>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High </a:t>
            </a:r>
          </a:p>
        </p:txBody>
      </p:sp>
      <p:sp>
        <p:nvSpPr>
          <p:cNvPr id="34" name="TextBox 33">
            <a:extLst>
              <a:ext uri="{FF2B5EF4-FFF2-40B4-BE49-F238E27FC236}">
                <a16:creationId xmlns:a16="http://schemas.microsoft.com/office/drawing/2014/main" id="{694EA035-8392-47C9-8989-03011C63301C}"/>
              </a:ext>
            </a:extLst>
          </p:cNvPr>
          <p:cNvSpPr txBox="1"/>
          <p:nvPr/>
        </p:nvSpPr>
        <p:spPr>
          <a:xfrm>
            <a:off x="5872821" y="4520056"/>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Low</a:t>
            </a:r>
            <a:endParaRPr lang="en-US" dirty="0"/>
          </a:p>
        </p:txBody>
      </p:sp>
      <p:sp>
        <p:nvSpPr>
          <p:cNvPr id="35" name="TextBox 34">
            <a:extLst>
              <a:ext uri="{FF2B5EF4-FFF2-40B4-BE49-F238E27FC236}">
                <a16:creationId xmlns:a16="http://schemas.microsoft.com/office/drawing/2014/main" id="{44C9B46D-3B38-425A-AF94-EA072F63B4CC}"/>
              </a:ext>
            </a:extLst>
          </p:cNvPr>
          <p:cNvSpPr txBox="1"/>
          <p:nvPr/>
        </p:nvSpPr>
        <p:spPr>
          <a:xfrm>
            <a:off x="3806346" y="4529996"/>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Medium</a:t>
            </a:r>
            <a:endParaRPr lang="en-US"/>
          </a:p>
        </p:txBody>
      </p:sp>
      <p:sp>
        <p:nvSpPr>
          <p:cNvPr id="36" name="TextBox 35">
            <a:extLst>
              <a:ext uri="{FF2B5EF4-FFF2-40B4-BE49-F238E27FC236}">
                <a16:creationId xmlns:a16="http://schemas.microsoft.com/office/drawing/2014/main" id="{24165E4D-E8BC-4FC7-8FE8-54D21EC61D69}"/>
              </a:ext>
            </a:extLst>
          </p:cNvPr>
          <p:cNvSpPr txBox="1"/>
          <p:nvPr/>
        </p:nvSpPr>
        <p:spPr>
          <a:xfrm>
            <a:off x="5859148" y="5124184"/>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Low</a:t>
            </a:r>
          </a:p>
        </p:txBody>
      </p:sp>
      <p:sp>
        <p:nvSpPr>
          <p:cNvPr id="37" name="TextBox 36">
            <a:extLst>
              <a:ext uri="{FF2B5EF4-FFF2-40B4-BE49-F238E27FC236}">
                <a16:creationId xmlns:a16="http://schemas.microsoft.com/office/drawing/2014/main" id="{72BEDB46-E014-4B32-925B-A5354C28D304}"/>
              </a:ext>
            </a:extLst>
          </p:cNvPr>
          <p:cNvSpPr txBox="1"/>
          <p:nvPr/>
        </p:nvSpPr>
        <p:spPr>
          <a:xfrm>
            <a:off x="7920836" y="5124184"/>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Medium</a:t>
            </a:r>
          </a:p>
        </p:txBody>
      </p:sp>
      <p:sp>
        <p:nvSpPr>
          <p:cNvPr id="38" name="TextBox 37">
            <a:extLst>
              <a:ext uri="{FF2B5EF4-FFF2-40B4-BE49-F238E27FC236}">
                <a16:creationId xmlns:a16="http://schemas.microsoft.com/office/drawing/2014/main" id="{3FBB47E3-6FEF-44BC-B10F-D7FCB956639D}"/>
              </a:ext>
            </a:extLst>
          </p:cNvPr>
          <p:cNvSpPr txBox="1"/>
          <p:nvPr/>
        </p:nvSpPr>
        <p:spPr>
          <a:xfrm>
            <a:off x="3777114" y="5124184"/>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High</a:t>
            </a:r>
            <a:endParaRPr lang="en-US"/>
          </a:p>
        </p:txBody>
      </p:sp>
      <p:sp>
        <p:nvSpPr>
          <p:cNvPr id="42" name="TextBox 41">
            <a:extLst>
              <a:ext uri="{FF2B5EF4-FFF2-40B4-BE49-F238E27FC236}">
                <a16:creationId xmlns:a16="http://schemas.microsoft.com/office/drawing/2014/main" id="{7AE230F3-5D6A-41F4-93CE-198F1B84B428}"/>
              </a:ext>
            </a:extLst>
          </p:cNvPr>
          <p:cNvSpPr txBox="1"/>
          <p:nvPr/>
        </p:nvSpPr>
        <p:spPr>
          <a:xfrm>
            <a:off x="5860558" y="2735919"/>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C00000"/>
                </a:solidFill>
                <a:cs typeface="Calibri"/>
              </a:rPr>
              <a:t>0.86</a:t>
            </a:r>
            <a:endParaRPr lang="en-US" dirty="0">
              <a:solidFill>
                <a:srgbClr val="C00000"/>
              </a:solidFill>
            </a:endParaRPr>
          </a:p>
        </p:txBody>
      </p:sp>
      <p:sp>
        <p:nvSpPr>
          <p:cNvPr id="43" name="TextBox 42">
            <a:extLst>
              <a:ext uri="{FF2B5EF4-FFF2-40B4-BE49-F238E27FC236}">
                <a16:creationId xmlns:a16="http://schemas.microsoft.com/office/drawing/2014/main" id="{4BEAD20D-D2CA-4B22-828E-EDEC17F76EE3}"/>
              </a:ext>
            </a:extLst>
          </p:cNvPr>
          <p:cNvSpPr txBox="1"/>
          <p:nvPr/>
        </p:nvSpPr>
        <p:spPr>
          <a:xfrm>
            <a:off x="3777115" y="2735920"/>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0B050"/>
                </a:solidFill>
                <a:cs typeface="Calibri"/>
              </a:rPr>
              <a:t>0.90</a:t>
            </a:r>
          </a:p>
        </p:txBody>
      </p:sp>
      <p:sp>
        <p:nvSpPr>
          <p:cNvPr id="44" name="TextBox 43">
            <a:extLst>
              <a:ext uri="{FF2B5EF4-FFF2-40B4-BE49-F238E27FC236}">
                <a16:creationId xmlns:a16="http://schemas.microsoft.com/office/drawing/2014/main" id="{917399DD-6F03-4742-82AA-E1552D6B6BCD}"/>
              </a:ext>
            </a:extLst>
          </p:cNvPr>
          <p:cNvSpPr txBox="1"/>
          <p:nvPr/>
        </p:nvSpPr>
        <p:spPr>
          <a:xfrm>
            <a:off x="7838194" y="2740889"/>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0B050"/>
                </a:solidFill>
                <a:cs typeface="Calibri"/>
              </a:rPr>
              <a:t>0.91</a:t>
            </a:r>
          </a:p>
        </p:txBody>
      </p:sp>
      <p:sp>
        <p:nvSpPr>
          <p:cNvPr id="45" name="TextBox 44">
            <a:extLst>
              <a:ext uri="{FF2B5EF4-FFF2-40B4-BE49-F238E27FC236}">
                <a16:creationId xmlns:a16="http://schemas.microsoft.com/office/drawing/2014/main" id="{C28F4D62-5257-4625-914D-7187E0A85295}"/>
              </a:ext>
            </a:extLst>
          </p:cNvPr>
          <p:cNvSpPr txBox="1"/>
          <p:nvPr/>
        </p:nvSpPr>
        <p:spPr>
          <a:xfrm>
            <a:off x="7838194" y="3281042"/>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0B050"/>
                </a:solidFill>
                <a:cs typeface="Calibri"/>
              </a:rPr>
              <a:t>0.88</a:t>
            </a:r>
          </a:p>
        </p:txBody>
      </p:sp>
      <p:sp>
        <p:nvSpPr>
          <p:cNvPr id="46" name="TextBox 45">
            <a:extLst>
              <a:ext uri="{FF2B5EF4-FFF2-40B4-BE49-F238E27FC236}">
                <a16:creationId xmlns:a16="http://schemas.microsoft.com/office/drawing/2014/main" id="{1321A0A9-1059-49F5-AE67-A716D62CB4A0}"/>
              </a:ext>
            </a:extLst>
          </p:cNvPr>
          <p:cNvSpPr txBox="1"/>
          <p:nvPr/>
        </p:nvSpPr>
        <p:spPr>
          <a:xfrm>
            <a:off x="5860557" y="3276071"/>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C00000"/>
                </a:solidFill>
                <a:cs typeface="Calibri"/>
              </a:rPr>
              <a:t>0.76</a:t>
            </a:r>
          </a:p>
        </p:txBody>
      </p:sp>
      <p:sp>
        <p:nvSpPr>
          <p:cNvPr id="47" name="TextBox 46">
            <a:extLst>
              <a:ext uri="{FF2B5EF4-FFF2-40B4-BE49-F238E27FC236}">
                <a16:creationId xmlns:a16="http://schemas.microsoft.com/office/drawing/2014/main" id="{5C5EE43E-C7A3-4CFF-9F8E-AE381832EC4A}"/>
              </a:ext>
            </a:extLst>
          </p:cNvPr>
          <p:cNvSpPr txBox="1"/>
          <p:nvPr/>
        </p:nvSpPr>
        <p:spPr>
          <a:xfrm>
            <a:off x="3796406" y="3290982"/>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0B050"/>
                </a:solidFill>
                <a:cs typeface="Calibri"/>
              </a:rPr>
              <a:t>0.89</a:t>
            </a:r>
          </a:p>
        </p:txBody>
      </p:sp>
      <p:sp>
        <p:nvSpPr>
          <p:cNvPr id="48" name="TextBox 47">
            <a:extLst>
              <a:ext uri="{FF2B5EF4-FFF2-40B4-BE49-F238E27FC236}">
                <a16:creationId xmlns:a16="http://schemas.microsoft.com/office/drawing/2014/main" id="{E438D078-DF9F-4D32-9BBA-DA3ABE27C703}"/>
              </a:ext>
            </a:extLst>
          </p:cNvPr>
          <p:cNvSpPr txBox="1"/>
          <p:nvPr/>
        </p:nvSpPr>
        <p:spPr>
          <a:xfrm>
            <a:off x="3777114" y="3893977"/>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B050"/>
                </a:solidFill>
                <a:cs typeface="Calibri"/>
              </a:rPr>
              <a:t>0.91</a:t>
            </a:r>
          </a:p>
        </p:txBody>
      </p:sp>
      <p:sp>
        <p:nvSpPr>
          <p:cNvPr id="49" name="TextBox 48">
            <a:extLst>
              <a:ext uri="{FF2B5EF4-FFF2-40B4-BE49-F238E27FC236}">
                <a16:creationId xmlns:a16="http://schemas.microsoft.com/office/drawing/2014/main" id="{BC9073A3-DAD5-48FF-9678-38CA87D9AD0D}"/>
              </a:ext>
            </a:extLst>
          </p:cNvPr>
          <p:cNvSpPr txBox="1"/>
          <p:nvPr/>
        </p:nvSpPr>
        <p:spPr>
          <a:xfrm>
            <a:off x="5860558" y="3893977"/>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C00000"/>
                </a:solidFill>
                <a:cs typeface="Calibri"/>
              </a:rPr>
              <a:t>0.88</a:t>
            </a:r>
            <a:endParaRPr lang="en-US">
              <a:solidFill>
                <a:srgbClr val="C00000"/>
              </a:solidFill>
            </a:endParaRPr>
          </a:p>
        </p:txBody>
      </p:sp>
      <p:sp>
        <p:nvSpPr>
          <p:cNvPr id="50" name="TextBox 49">
            <a:extLst>
              <a:ext uri="{FF2B5EF4-FFF2-40B4-BE49-F238E27FC236}">
                <a16:creationId xmlns:a16="http://schemas.microsoft.com/office/drawing/2014/main" id="{D710C97B-9B1A-4280-B36A-5EADC24703FE}"/>
              </a:ext>
            </a:extLst>
          </p:cNvPr>
          <p:cNvSpPr txBox="1"/>
          <p:nvPr/>
        </p:nvSpPr>
        <p:spPr>
          <a:xfrm>
            <a:off x="7848133" y="3889007"/>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B050"/>
                </a:solidFill>
                <a:cs typeface="Calibri"/>
              </a:rPr>
              <a:t>0.96</a:t>
            </a:r>
          </a:p>
        </p:txBody>
      </p:sp>
      <p:sp>
        <p:nvSpPr>
          <p:cNvPr id="2" name="Google Shape;729;p50">
            <a:extLst>
              <a:ext uri="{FF2B5EF4-FFF2-40B4-BE49-F238E27FC236}">
                <a16:creationId xmlns:a16="http://schemas.microsoft.com/office/drawing/2014/main" id="{88189D85-BC2D-40AA-9160-890FB97EC408}"/>
              </a:ext>
            </a:extLst>
          </p:cNvPr>
          <p:cNvSpPr txBox="1"/>
          <p:nvPr/>
        </p:nvSpPr>
        <p:spPr>
          <a:xfrm>
            <a:off x="589995" y="501042"/>
            <a:ext cx="8641149" cy="461605"/>
          </a:xfrm>
          <a:prstGeom prst="rect">
            <a:avLst/>
          </a:prstGeom>
          <a:noFill/>
          <a:ln>
            <a:noFill/>
          </a:ln>
        </p:spPr>
        <p:txBody>
          <a:bodyPr spcFirstLastPara="1" wrap="square" lIns="45707" tIns="22847" rIns="45707" bIns="22847" anchor="t" anchorCtr="0">
            <a:noAutofit/>
          </a:bodyPr>
          <a:lstStyle/>
          <a:p>
            <a:pPr>
              <a:lnSpc>
                <a:spcPct val="90000"/>
              </a:lnSpc>
              <a:spcBef>
                <a:spcPct val="0"/>
              </a:spcBef>
            </a:pPr>
            <a:r>
              <a:rPr lang="en-US" sz="2400" b="1" dirty="0">
                <a:solidFill>
                  <a:srgbClr val="002960"/>
                </a:solidFill>
                <a:ea typeface="+mj-ea"/>
                <a:cs typeface="Arial"/>
                <a:sym typeface="Roboto Black"/>
              </a:rPr>
              <a:t>Model Evaluation using transformed variables – </a:t>
            </a:r>
            <a:r>
              <a:rPr lang="en-US" sz="2400" b="1" i="1" dirty="0">
                <a:solidFill>
                  <a:srgbClr val="002960"/>
                </a:solidFill>
                <a:ea typeface="+mj-ea"/>
                <a:cs typeface="Arial"/>
                <a:sym typeface="Roboto Black"/>
              </a:rPr>
              <a:t>At a glance</a:t>
            </a:r>
            <a:endParaRPr sz="2400" b="1" dirty="0">
              <a:solidFill>
                <a:srgbClr val="002960"/>
              </a:solidFill>
              <a:ea typeface="+mj-ea"/>
              <a:cs typeface="Arial" panose="020B0604020202020204" pitchFamily="34" charset="0"/>
            </a:endParaRPr>
          </a:p>
        </p:txBody>
      </p:sp>
      <p:cxnSp>
        <p:nvCxnSpPr>
          <p:cNvPr id="51" name="Google Shape;1381;p65">
            <a:extLst>
              <a:ext uri="{FF2B5EF4-FFF2-40B4-BE49-F238E27FC236}">
                <a16:creationId xmlns:a16="http://schemas.microsoft.com/office/drawing/2014/main" id="{B5FB90BB-3A1F-4975-BEBA-897AE7D155BA}"/>
              </a:ext>
            </a:extLst>
          </p:cNvPr>
          <p:cNvCxnSpPr/>
          <p:nvPr/>
        </p:nvCxnSpPr>
        <p:spPr>
          <a:xfrm>
            <a:off x="7854441" y="1304827"/>
            <a:ext cx="0" cy="4277547"/>
          </a:xfrm>
          <a:prstGeom prst="straightConnector1">
            <a:avLst/>
          </a:prstGeom>
          <a:noFill/>
          <a:ln w="9525" cap="flat" cmpd="sng">
            <a:solidFill>
              <a:srgbClr val="D8D8D8"/>
            </a:solidFill>
            <a:prstDash val="solid"/>
            <a:round/>
            <a:headEnd type="none" w="sm" len="sm"/>
            <a:tailEnd type="none" w="sm" len="sm"/>
          </a:ln>
        </p:spPr>
      </p:cxnSp>
      <p:cxnSp>
        <p:nvCxnSpPr>
          <p:cNvPr id="52" name="Google Shape;1381;p65">
            <a:extLst>
              <a:ext uri="{FF2B5EF4-FFF2-40B4-BE49-F238E27FC236}">
                <a16:creationId xmlns:a16="http://schemas.microsoft.com/office/drawing/2014/main" id="{CD37A349-6906-4BF0-BC33-7B73B9EC16F6}"/>
              </a:ext>
            </a:extLst>
          </p:cNvPr>
          <p:cNvCxnSpPr/>
          <p:nvPr/>
        </p:nvCxnSpPr>
        <p:spPr>
          <a:xfrm>
            <a:off x="9514809" y="1292795"/>
            <a:ext cx="0" cy="4277547"/>
          </a:xfrm>
          <a:prstGeom prst="straightConnector1">
            <a:avLst/>
          </a:prstGeom>
          <a:noFill/>
          <a:ln w="9525" cap="flat" cmpd="sng">
            <a:solidFill>
              <a:srgbClr val="D8D8D8"/>
            </a:solidFill>
            <a:prstDash val="solid"/>
            <a:round/>
            <a:headEnd type="none" w="sm" len="sm"/>
            <a:tailEnd type="none" w="sm" len="sm"/>
          </a:ln>
        </p:spPr>
      </p:cxnSp>
      <p:sp>
        <p:nvSpPr>
          <p:cNvPr id="65" name="TextBox 64">
            <a:extLst>
              <a:ext uri="{FF2B5EF4-FFF2-40B4-BE49-F238E27FC236}">
                <a16:creationId xmlns:a16="http://schemas.microsoft.com/office/drawing/2014/main" id="{19364E5E-F2AF-45EA-B284-27FDA3E18231}"/>
              </a:ext>
            </a:extLst>
          </p:cNvPr>
          <p:cNvSpPr txBox="1"/>
          <p:nvPr/>
        </p:nvSpPr>
        <p:spPr>
          <a:xfrm>
            <a:off x="9716194" y="2755799"/>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C00000"/>
                </a:solidFill>
                <a:cs typeface="Calibri"/>
              </a:rPr>
              <a:t>0.7</a:t>
            </a:r>
            <a:endParaRPr lang="en-US" dirty="0">
              <a:solidFill>
                <a:srgbClr val="C00000"/>
              </a:solidFill>
            </a:endParaRPr>
          </a:p>
        </p:txBody>
      </p:sp>
      <p:sp>
        <p:nvSpPr>
          <p:cNvPr id="66" name="TextBox 65">
            <a:extLst>
              <a:ext uri="{FF2B5EF4-FFF2-40B4-BE49-F238E27FC236}">
                <a16:creationId xmlns:a16="http://schemas.microsoft.com/office/drawing/2014/main" id="{396E6EA5-1D11-49AB-82E3-3AA92CB2F6F0}"/>
              </a:ext>
            </a:extLst>
          </p:cNvPr>
          <p:cNvSpPr txBox="1"/>
          <p:nvPr/>
        </p:nvSpPr>
        <p:spPr>
          <a:xfrm>
            <a:off x="9716194" y="4532157"/>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None</a:t>
            </a:r>
            <a:endParaRPr lang="en-US"/>
          </a:p>
        </p:txBody>
      </p:sp>
      <p:sp>
        <p:nvSpPr>
          <p:cNvPr id="67" name="TextBox 66">
            <a:extLst>
              <a:ext uri="{FF2B5EF4-FFF2-40B4-BE49-F238E27FC236}">
                <a16:creationId xmlns:a16="http://schemas.microsoft.com/office/drawing/2014/main" id="{DCCBBFD7-E4CF-4D29-8D8C-12BD62CBCEAD}"/>
              </a:ext>
            </a:extLst>
          </p:cNvPr>
          <p:cNvSpPr txBox="1"/>
          <p:nvPr/>
        </p:nvSpPr>
        <p:spPr>
          <a:xfrm>
            <a:off x="9716194" y="5122081"/>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High</a:t>
            </a:r>
            <a:endParaRPr lang="en-US" dirty="0"/>
          </a:p>
        </p:txBody>
      </p:sp>
      <p:sp>
        <p:nvSpPr>
          <p:cNvPr id="53" name="TextBox 52">
            <a:extLst>
              <a:ext uri="{FF2B5EF4-FFF2-40B4-BE49-F238E27FC236}">
                <a16:creationId xmlns:a16="http://schemas.microsoft.com/office/drawing/2014/main" id="{B6C3D934-649B-4B35-B873-5BC265A10CC9}"/>
              </a:ext>
            </a:extLst>
          </p:cNvPr>
          <p:cNvSpPr txBox="1"/>
          <p:nvPr/>
        </p:nvSpPr>
        <p:spPr>
          <a:xfrm>
            <a:off x="9716194" y="3320785"/>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a:t>
            </a:r>
          </a:p>
        </p:txBody>
      </p:sp>
      <p:sp>
        <p:nvSpPr>
          <p:cNvPr id="55" name="TextBox 54">
            <a:extLst>
              <a:ext uri="{FF2B5EF4-FFF2-40B4-BE49-F238E27FC236}">
                <a16:creationId xmlns:a16="http://schemas.microsoft.com/office/drawing/2014/main" id="{8BBBC10E-BCA7-4904-9A91-2FBB9AB2ABF6}"/>
              </a:ext>
            </a:extLst>
          </p:cNvPr>
          <p:cNvSpPr txBox="1"/>
          <p:nvPr/>
        </p:nvSpPr>
        <p:spPr>
          <a:xfrm>
            <a:off x="9711347" y="3899330"/>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3136</Words>
  <Application>Microsoft Office PowerPoint</Application>
  <PresentationFormat>Widescreen</PresentationFormat>
  <Paragraphs>455</Paragraphs>
  <Slides>20</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Helvetica Neue</vt:lpstr>
      <vt:lpstr>Roboto</vt:lpstr>
      <vt:lpstr>Roboto Black</vt:lpstr>
      <vt:lpstr>Roboto Light</vt:lpstr>
      <vt:lpstr>Arial</vt:lpstr>
      <vt:lpstr>Calibri</vt:lpstr>
      <vt:lpstr>Calibri Light</vt:lpstr>
      <vt:lpstr>Georgia</vt:lpstr>
      <vt:lpstr>Wingdings</vt:lpstr>
      <vt:lpstr>Office Theme</vt:lpstr>
      <vt:lpstr>PowerPoint Presentation</vt:lpstr>
      <vt:lpstr>PowerPoint Presentation</vt:lpstr>
      <vt:lpstr>Business problem: How can we engage our customers based on their purchase intention to maximize profit?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 Barbara</dc:creator>
  <cp:lastModifiedBy>Zhu Randy</cp:lastModifiedBy>
  <cp:revision>12</cp:revision>
  <dcterms:created xsi:type="dcterms:W3CDTF">2019-10-06T22:38:45Z</dcterms:created>
  <dcterms:modified xsi:type="dcterms:W3CDTF">2020-03-29T01:15:01Z</dcterms:modified>
</cp:coreProperties>
</file>