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3.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4.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5.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6.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7.xml" ContentType="application/vnd.openxmlformats-officedocument.theme+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theme/theme8.xml" ContentType="application/vnd.openxmlformats-officedocument.theme+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 id="2147487816" r:id="rId5"/>
    <p:sldMasterId id="2147487869" r:id="rId6"/>
    <p:sldMasterId id="2147487909" r:id="rId7"/>
    <p:sldMasterId id="2147487950" r:id="rId8"/>
    <p:sldMasterId id="2147487990" r:id="rId9"/>
    <p:sldMasterId id="2147488031" r:id="rId10"/>
    <p:sldMasterId id="2147488071" r:id="rId11"/>
    <p:sldMasterId id="2147488105" r:id="rId12"/>
  </p:sldMasterIdLst>
  <p:notesMasterIdLst>
    <p:notesMasterId r:id="rId39"/>
  </p:notesMasterIdLst>
  <p:handoutMasterIdLst>
    <p:handoutMasterId r:id="rId40"/>
  </p:handoutMasterIdLst>
  <p:sldIdLst>
    <p:sldId id="257" r:id="rId13"/>
    <p:sldId id="529" r:id="rId14"/>
    <p:sldId id="623" r:id="rId15"/>
    <p:sldId id="690" r:id="rId16"/>
    <p:sldId id="667" r:id="rId17"/>
    <p:sldId id="665" r:id="rId18"/>
    <p:sldId id="670" r:id="rId19"/>
    <p:sldId id="668" r:id="rId20"/>
    <p:sldId id="673" r:id="rId21"/>
    <p:sldId id="676" r:id="rId22"/>
    <p:sldId id="672" r:id="rId23"/>
    <p:sldId id="674" r:id="rId24"/>
    <p:sldId id="675" r:id="rId25"/>
    <p:sldId id="693" r:id="rId26"/>
    <p:sldId id="678" r:id="rId27"/>
    <p:sldId id="679" r:id="rId28"/>
    <p:sldId id="680" r:id="rId29"/>
    <p:sldId id="682" r:id="rId30"/>
    <p:sldId id="684" r:id="rId31"/>
    <p:sldId id="687" r:id="rId32"/>
    <p:sldId id="685" r:id="rId33"/>
    <p:sldId id="686" r:id="rId34"/>
    <p:sldId id="688" r:id="rId35"/>
    <p:sldId id="689" r:id="rId36"/>
    <p:sldId id="692" r:id="rId37"/>
    <p:sldId id="691" r:id="rId38"/>
  </p:sldIdLst>
  <p:sldSz cx="9144000" cy="6858000" type="letter"/>
  <p:notesSz cx="9296400" cy="7010400"/>
  <p:defaultTextStyle>
    <a:defPPr>
      <a:defRPr lang="en-US"/>
    </a:defPPr>
    <a:lvl1pPr algn="l" rtl="0" fontAlgn="base">
      <a:spcBef>
        <a:spcPct val="0"/>
      </a:spcBef>
      <a:spcAft>
        <a:spcPct val="0"/>
      </a:spcAft>
      <a:defRPr sz="1100" kern="1200">
        <a:solidFill>
          <a:schemeClr val="tx1"/>
        </a:solidFill>
        <a:latin typeface="Arial" charset="0"/>
        <a:ea typeface="+mn-ea"/>
        <a:cs typeface="Arial" charset="0"/>
      </a:defRPr>
    </a:lvl1pPr>
    <a:lvl2pPr marL="457200" algn="l" rtl="0" fontAlgn="base">
      <a:spcBef>
        <a:spcPct val="0"/>
      </a:spcBef>
      <a:spcAft>
        <a:spcPct val="0"/>
      </a:spcAft>
      <a:defRPr sz="1100" kern="1200">
        <a:solidFill>
          <a:schemeClr val="tx1"/>
        </a:solidFill>
        <a:latin typeface="Arial" charset="0"/>
        <a:ea typeface="+mn-ea"/>
        <a:cs typeface="Arial" charset="0"/>
      </a:defRPr>
    </a:lvl2pPr>
    <a:lvl3pPr marL="914400" algn="l" rtl="0" fontAlgn="base">
      <a:spcBef>
        <a:spcPct val="0"/>
      </a:spcBef>
      <a:spcAft>
        <a:spcPct val="0"/>
      </a:spcAft>
      <a:defRPr sz="1100" kern="1200">
        <a:solidFill>
          <a:schemeClr val="tx1"/>
        </a:solidFill>
        <a:latin typeface="Arial" charset="0"/>
        <a:ea typeface="+mn-ea"/>
        <a:cs typeface="Arial" charset="0"/>
      </a:defRPr>
    </a:lvl3pPr>
    <a:lvl4pPr marL="1371600" algn="l" rtl="0" fontAlgn="base">
      <a:spcBef>
        <a:spcPct val="0"/>
      </a:spcBef>
      <a:spcAft>
        <a:spcPct val="0"/>
      </a:spcAft>
      <a:defRPr sz="1100" kern="1200">
        <a:solidFill>
          <a:schemeClr val="tx1"/>
        </a:solidFill>
        <a:latin typeface="Arial" charset="0"/>
        <a:ea typeface="+mn-ea"/>
        <a:cs typeface="Arial" charset="0"/>
      </a:defRPr>
    </a:lvl4pPr>
    <a:lvl5pPr marL="1828800" algn="l" rtl="0" fontAlgn="base">
      <a:spcBef>
        <a:spcPct val="0"/>
      </a:spcBef>
      <a:spcAft>
        <a:spcPct val="0"/>
      </a:spcAft>
      <a:defRPr sz="1100" kern="1200">
        <a:solidFill>
          <a:schemeClr val="tx1"/>
        </a:solidFill>
        <a:latin typeface="Arial" charset="0"/>
        <a:ea typeface="+mn-ea"/>
        <a:cs typeface="Arial" charset="0"/>
      </a:defRPr>
    </a:lvl5pPr>
    <a:lvl6pPr marL="2286000" algn="l" defTabSz="914400" rtl="0" eaLnBrk="1" latinLnBrk="0" hangingPunct="1">
      <a:defRPr sz="1100" kern="1200">
        <a:solidFill>
          <a:schemeClr val="tx1"/>
        </a:solidFill>
        <a:latin typeface="Arial" charset="0"/>
        <a:ea typeface="+mn-ea"/>
        <a:cs typeface="Arial" charset="0"/>
      </a:defRPr>
    </a:lvl6pPr>
    <a:lvl7pPr marL="2743200" algn="l" defTabSz="914400" rtl="0" eaLnBrk="1" latinLnBrk="0" hangingPunct="1">
      <a:defRPr sz="1100" kern="1200">
        <a:solidFill>
          <a:schemeClr val="tx1"/>
        </a:solidFill>
        <a:latin typeface="Arial" charset="0"/>
        <a:ea typeface="+mn-ea"/>
        <a:cs typeface="Arial" charset="0"/>
      </a:defRPr>
    </a:lvl7pPr>
    <a:lvl8pPr marL="3200400" algn="l" defTabSz="914400" rtl="0" eaLnBrk="1" latinLnBrk="0" hangingPunct="1">
      <a:defRPr sz="1100" kern="1200">
        <a:solidFill>
          <a:schemeClr val="tx1"/>
        </a:solidFill>
        <a:latin typeface="Arial" charset="0"/>
        <a:ea typeface="+mn-ea"/>
        <a:cs typeface="Arial" charset="0"/>
      </a:defRPr>
    </a:lvl8pPr>
    <a:lvl9pPr marL="3657600" algn="l" defTabSz="914400" rtl="0" eaLnBrk="1" latinLnBrk="0" hangingPunct="1">
      <a:defRPr sz="1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2">
          <p15:clr>
            <a:srgbClr val="A4A3A4"/>
          </p15:clr>
        </p15:guide>
        <p15:guide id="2" orient="horz" pos="726">
          <p15:clr>
            <a:srgbClr val="A4A3A4"/>
          </p15:clr>
        </p15:guide>
        <p15:guide id="3" orient="horz" pos="488">
          <p15:clr>
            <a:srgbClr val="A4A3A4"/>
          </p15:clr>
        </p15:guide>
        <p15:guide id="4" orient="horz" pos="153">
          <p15:clr>
            <a:srgbClr val="A4A3A4"/>
          </p15:clr>
        </p15:guide>
        <p15:guide id="5" orient="horz" pos="3963">
          <p15:clr>
            <a:srgbClr val="A4A3A4"/>
          </p15:clr>
        </p15:guide>
        <p15:guide id="6" orient="horz" pos="4167">
          <p15:clr>
            <a:srgbClr val="A4A3A4"/>
          </p15:clr>
        </p15:guide>
        <p15:guide id="7" orient="horz" pos="4276">
          <p15:clr>
            <a:srgbClr val="A4A3A4"/>
          </p15:clr>
        </p15:guide>
        <p15:guide id="8" pos="2880">
          <p15:clr>
            <a:srgbClr val="A4A3A4"/>
          </p15:clr>
        </p15:guide>
        <p15:guide id="9" pos="2776">
          <p15:clr>
            <a:srgbClr val="A4A3A4"/>
          </p15:clr>
        </p15:guide>
        <p15:guide id="10" pos="2985">
          <p15:clr>
            <a:srgbClr val="A4A3A4"/>
          </p15:clr>
        </p15:guide>
        <p15:guide id="11" pos="5389">
          <p15:clr>
            <a:srgbClr val="A4A3A4"/>
          </p15:clr>
        </p15:guide>
        <p15:guide id="12" pos="5509">
          <p15:clr>
            <a:srgbClr val="A4A3A4"/>
          </p15:clr>
        </p15:guide>
        <p15:guide id="13" pos="259">
          <p15:clr>
            <a:srgbClr val="A4A3A4"/>
          </p15:clr>
        </p15:guide>
        <p15:guide id="14" pos="366">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u, Eric" initials="EC" lastIdx="18" clrIdx="0"/>
  <p:cmAuthor id="1" name="Cheng, David" initials="D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99"/>
    <a:srgbClr val="4066B2"/>
    <a:srgbClr val="FF9900"/>
    <a:srgbClr val="009999"/>
    <a:srgbClr val="8099CC"/>
    <a:srgbClr val="80CCCC"/>
    <a:srgbClr val="80A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0504" autoAdjust="0"/>
  </p:normalViewPr>
  <p:slideViewPr>
    <p:cSldViewPr snapToGrid="0">
      <p:cViewPr varScale="1">
        <p:scale>
          <a:sx n="105" d="100"/>
          <a:sy n="105" d="100"/>
        </p:scale>
        <p:origin x="306" y="108"/>
      </p:cViewPr>
      <p:guideLst>
        <p:guide orient="horz" pos="882"/>
        <p:guide orient="horz" pos="726"/>
        <p:guide orient="horz" pos="488"/>
        <p:guide orient="horz" pos="153"/>
        <p:guide orient="horz" pos="3963"/>
        <p:guide orient="horz" pos="4167"/>
        <p:guide orient="horz" pos="4276"/>
        <p:guide pos="2880"/>
        <p:guide pos="2776"/>
        <p:guide pos="2985"/>
        <p:guide pos="5389"/>
        <p:guide pos="5509"/>
        <p:guide pos="259"/>
        <p:guide pos="366"/>
      </p:guideLst>
    </p:cSldViewPr>
  </p:slideViewPr>
  <p:outlineViewPr>
    <p:cViewPr>
      <p:scale>
        <a:sx n="33" d="100"/>
        <a:sy n="33" d="100"/>
      </p:scale>
      <p:origin x="12" y="7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1674" y="-10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1810" name="Rectangle 2"/>
          <p:cNvSpPr>
            <a:spLocks noGrp="1" noChangeArrowheads="1"/>
          </p:cNvSpPr>
          <p:nvPr>
            <p:ph type="hdr" sz="quarter"/>
          </p:nvPr>
        </p:nvSpPr>
        <p:spPr bwMode="auto">
          <a:xfrm>
            <a:off x="0" y="146050"/>
            <a:ext cx="403225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defTabSz="938213" eaLnBrk="0" hangingPunct="0">
              <a:lnSpc>
                <a:spcPct val="100000"/>
              </a:lnSpc>
              <a:spcBef>
                <a:spcPct val="50000"/>
              </a:spcBef>
              <a:buSzTx/>
              <a:buFontTx/>
              <a:buNone/>
              <a:defRPr sz="1800">
                <a:latin typeface="Arial" charset="0"/>
                <a:cs typeface="+mn-cs"/>
              </a:defRPr>
            </a:lvl1pPr>
          </a:lstStyle>
          <a:p>
            <a:pPr>
              <a:defRPr/>
            </a:pPr>
            <a:endParaRPr lang="en-US" dirty="0"/>
          </a:p>
        </p:txBody>
      </p:sp>
      <p:sp>
        <p:nvSpPr>
          <p:cNvPr id="631811" name="Rectangle 3"/>
          <p:cNvSpPr>
            <a:spLocks noGrp="1" noChangeArrowheads="1"/>
          </p:cNvSpPr>
          <p:nvPr>
            <p:ph type="dt" sz="quarter" idx="1"/>
          </p:nvPr>
        </p:nvSpPr>
        <p:spPr bwMode="auto">
          <a:xfrm>
            <a:off x="5264150" y="146050"/>
            <a:ext cx="403225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938213" eaLnBrk="0" hangingPunct="0">
              <a:lnSpc>
                <a:spcPct val="100000"/>
              </a:lnSpc>
              <a:spcBef>
                <a:spcPct val="50000"/>
              </a:spcBef>
              <a:buSzTx/>
              <a:buFontTx/>
              <a:buNone/>
              <a:defRPr sz="1800">
                <a:latin typeface="Arial" charset="0"/>
                <a:cs typeface="+mn-cs"/>
              </a:defRPr>
            </a:lvl1pPr>
          </a:lstStyle>
          <a:p>
            <a:pPr>
              <a:defRPr/>
            </a:pPr>
            <a:endParaRPr lang="en-US" dirty="0"/>
          </a:p>
        </p:txBody>
      </p:sp>
      <p:sp>
        <p:nvSpPr>
          <p:cNvPr id="631812" name="Rectangle 4"/>
          <p:cNvSpPr>
            <a:spLocks noGrp="1" noChangeArrowheads="1"/>
          </p:cNvSpPr>
          <p:nvPr>
            <p:ph type="ftr" sz="quarter" idx="2"/>
          </p:nvPr>
        </p:nvSpPr>
        <p:spPr bwMode="auto">
          <a:xfrm>
            <a:off x="0" y="6589713"/>
            <a:ext cx="4032250" cy="2746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defTabSz="938213" eaLnBrk="0" hangingPunct="0">
              <a:lnSpc>
                <a:spcPct val="100000"/>
              </a:lnSpc>
              <a:spcBef>
                <a:spcPct val="50000"/>
              </a:spcBef>
              <a:buSzTx/>
              <a:buFontTx/>
              <a:buNone/>
              <a:defRPr sz="1800">
                <a:latin typeface="Arial" charset="0"/>
                <a:cs typeface="+mn-cs"/>
              </a:defRPr>
            </a:lvl1pPr>
          </a:lstStyle>
          <a:p>
            <a:pPr>
              <a:defRPr/>
            </a:pPr>
            <a:endParaRPr lang="en-US" dirty="0"/>
          </a:p>
        </p:txBody>
      </p:sp>
      <p:sp>
        <p:nvSpPr>
          <p:cNvPr id="631813" name="Rectangle 5"/>
          <p:cNvSpPr>
            <a:spLocks noGrp="1" noChangeArrowheads="1"/>
          </p:cNvSpPr>
          <p:nvPr>
            <p:ph type="sldNum" sz="quarter" idx="3"/>
          </p:nvPr>
        </p:nvSpPr>
        <p:spPr bwMode="auto">
          <a:xfrm>
            <a:off x="5264150" y="6589713"/>
            <a:ext cx="4032250" cy="2746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38213" eaLnBrk="0" hangingPunct="0">
              <a:lnSpc>
                <a:spcPct val="100000"/>
              </a:lnSpc>
              <a:spcBef>
                <a:spcPct val="50000"/>
              </a:spcBef>
              <a:buSzTx/>
              <a:buFontTx/>
              <a:buNone/>
              <a:defRPr sz="1800">
                <a:latin typeface="Arial" charset="0"/>
                <a:cs typeface="+mn-cs"/>
              </a:defRPr>
            </a:lvl1pPr>
          </a:lstStyle>
          <a:p>
            <a:pPr>
              <a:defRPr/>
            </a:pPr>
            <a:fld id="{5C10553E-3642-4BA2-B091-9E141B452994}" type="slidenum">
              <a:rPr lang="en-US"/>
              <a:pPr>
                <a:defRPr/>
              </a:pPr>
              <a:t>‹#›</a:t>
            </a:fld>
            <a:endParaRPr lang="en-US" dirty="0"/>
          </a:p>
        </p:txBody>
      </p:sp>
    </p:spTree>
    <p:extLst>
      <p:ext uri="{BB962C8B-B14F-4D97-AF65-F5344CB8AC3E}">
        <p14:creationId xmlns:p14="http://schemas.microsoft.com/office/powerpoint/2010/main" val="1543790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32250" cy="342900"/>
          </a:xfrm>
          <a:prstGeom prst="rect">
            <a:avLst/>
          </a:prstGeom>
          <a:noFill/>
          <a:ln w="9525">
            <a:noFill/>
            <a:miter lim="800000"/>
            <a:headEnd/>
            <a:tailEnd/>
          </a:ln>
          <a:effectLst/>
        </p:spPr>
        <p:txBody>
          <a:bodyPr vert="horz" wrap="square" lIns="92671" tIns="46337" rIns="92671" bIns="46337" numCol="1" anchor="t" anchorCtr="0" compatLnSpc="1">
            <a:prstTxWarp prst="textNoShape">
              <a:avLst/>
            </a:prstTxWarp>
          </a:bodyPr>
          <a:lstStyle>
            <a:lvl1pPr defTabSz="909638" eaLnBrk="0" hangingPunct="0">
              <a:lnSpc>
                <a:spcPct val="100000"/>
              </a:lnSpc>
              <a:spcBef>
                <a:spcPct val="0"/>
              </a:spcBef>
              <a:buSzTx/>
              <a:buFontTx/>
              <a:buNone/>
              <a:defRPr sz="1800">
                <a:latin typeface="Arial" charset="0"/>
                <a:cs typeface="+mn-cs"/>
              </a:defRPr>
            </a:lvl1pPr>
          </a:lstStyle>
          <a:p>
            <a:pPr>
              <a:defRPr/>
            </a:pPr>
            <a:endParaRPr lang="en-US" dirty="0"/>
          </a:p>
        </p:txBody>
      </p:sp>
      <p:sp>
        <p:nvSpPr>
          <p:cNvPr id="5123" name="Rectangle 3"/>
          <p:cNvSpPr>
            <a:spLocks noGrp="1" noChangeArrowheads="1"/>
          </p:cNvSpPr>
          <p:nvPr>
            <p:ph type="dt" idx="1"/>
          </p:nvPr>
        </p:nvSpPr>
        <p:spPr bwMode="auto">
          <a:xfrm>
            <a:off x="5264150" y="0"/>
            <a:ext cx="4032250" cy="342900"/>
          </a:xfrm>
          <a:prstGeom prst="rect">
            <a:avLst/>
          </a:prstGeom>
          <a:noFill/>
          <a:ln w="9525">
            <a:noFill/>
            <a:miter lim="800000"/>
            <a:headEnd/>
            <a:tailEnd/>
          </a:ln>
          <a:effectLst/>
        </p:spPr>
        <p:txBody>
          <a:bodyPr vert="horz" wrap="square" lIns="92671" tIns="46337" rIns="92671" bIns="46337" numCol="1" anchor="t" anchorCtr="0" compatLnSpc="1">
            <a:prstTxWarp prst="textNoShape">
              <a:avLst/>
            </a:prstTxWarp>
          </a:bodyPr>
          <a:lstStyle>
            <a:lvl1pPr algn="r" defTabSz="909638" eaLnBrk="0" hangingPunct="0">
              <a:lnSpc>
                <a:spcPct val="100000"/>
              </a:lnSpc>
              <a:spcBef>
                <a:spcPct val="0"/>
              </a:spcBef>
              <a:buSzTx/>
              <a:buFontTx/>
              <a:buNone/>
              <a:defRPr sz="1800">
                <a:latin typeface="Arial" charset="0"/>
                <a:cs typeface="+mn-cs"/>
              </a:defRPr>
            </a:lvl1pPr>
          </a:lstStyle>
          <a:p>
            <a:pPr>
              <a:defRPr/>
            </a:pPr>
            <a:endParaRPr lang="en-US" dirty="0"/>
          </a:p>
        </p:txBody>
      </p:sp>
      <p:sp>
        <p:nvSpPr>
          <p:cNvPr id="32772" name="Rectangle 4"/>
          <p:cNvSpPr>
            <a:spLocks noGrp="1" noRot="1" noChangeAspect="1" noChangeArrowheads="1" noTextEdit="1"/>
          </p:cNvSpPr>
          <p:nvPr>
            <p:ph type="sldImg" idx="2"/>
          </p:nvPr>
        </p:nvSpPr>
        <p:spPr bwMode="auto">
          <a:xfrm>
            <a:off x="2901950" y="533400"/>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258888" y="3335338"/>
            <a:ext cx="6778625" cy="3141662"/>
          </a:xfrm>
          <a:prstGeom prst="rect">
            <a:avLst/>
          </a:prstGeom>
          <a:noFill/>
          <a:ln w="9525">
            <a:noFill/>
            <a:miter lim="800000"/>
            <a:headEnd/>
            <a:tailEnd/>
          </a:ln>
          <a:effectLst/>
        </p:spPr>
        <p:txBody>
          <a:bodyPr vert="horz" wrap="square" lIns="92671" tIns="46337" rIns="92671" bIns="4633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6667500"/>
            <a:ext cx="4032250" cy="342900"/>
          </a:xfrm>
          <a:prstGeom prst="rect">
            <a:avLst/>
          </a:prstGeom>
          <a:noFill/>
          <a:ln w="9525">
            <a:noFill/>
            <a:miter lim="800000"/>
            <a:headEnd/>
            <a:tailEnd/>
          </a:ln>
          <a:effectLst/>
        </p:spPr>
        <p:txBody>
          <a:bodyPr vert="horz" wrap="square" lIns="92671" tIns="46337" rIns="92671" bIns="46337" numCol="1" anchor="b" anchorCtr="0" compatLnSpc="1">
            <a:prstTxWarp prst="textNoShape">
              <a:avLst/>
            </a:prstTxWarp>
          </a:bodyPr>
          <a:lstStyle>
            <a:lvl1pPr defTabSz="909638" eaLnBrk="0" hangingPunct="0">
              <a:lnSpc>
                <a:spcPct val="100000"/>
              </a:lnSpc>
              <a:spcBef>
                <a:spcPct val="0"/>
              </a:spcBef>
              <a:buSzTx/>
              <a:buFontTx/>
              <a:buNone/>
              <a:defRPr sz="1800">
                <a:latin typeface="Arial" charset="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5264150" y="6667500"/>
            <a:ext cx="4032250" cy="342900"/>
          </a:xfrm>
          <a:prstGeom prst="rect">
            <a:avLst/>
          </a:prstGeom>
          <a:noFill/>
          <a:ln w="9525">
            <a:noFill/>
            <a:miter lim="800000"/>
            <a:headEnd/>
            <a:tailEnd/>
          </a:ln>
          <a:effectLst/>
        </p:spPr>
        <p:txBody>
          <a:bodyPr vert="horz" wrap="square" lIns="92671" tIns="46337" rIns="92671" bIns="46337" numCol="1" anchor="b" anchorCtr="0" compatLnSpc="1">
            <a:prstTxWarp prst="textNoShape">
              <a:avLst/>
            </a:prstTxWarp>
          </a:bodyPr>
          <a:lstStyle>
            <a:lvl1pPr algn="r" defTabSz="909638" eaLnBrk="0" hangingPunct="0">
              <a:lnSpc>
                <a:spcPct val="100000"/>
              </a:lnSpc>
              <a:spcBef>
                <a:spcPct val="0"/>
              </a:spcBef>
              <a:buSzTx/>
              <a:buFontTx/>
              <a:buNone/>
              <a:defRPr sz="1800">
                <a:latin typeface="Arial" charset="0"/>
                <a:cs typeface="+mn-cs"/>
              </a:defRPr>
            </a:lvl1pPr>
          </a:lstStyle>
          <a:p>
            <a:pPr>
              <a:defRPr/>
            </a:pPr>
            <a:fld id="{B3C2B4E7-1EEA-4E26-A4F8-3B6A38DC9404}" type="slidenum">
              <a:rPr lang="en-US"/>
              <a:pPr>
                <a:defRPr/>
              </a:pPr>
              <a:t>‹#›</a:t>
            </a:fld>
            <a:endParaRPr lang="en-US" dirty="0"/>
          </a:p>
        </p:txBody>
      </p:sp>
    </p:spTree>
    <p:extLst>
      <p:ext uri="{BB962C8B-B14F-4D97-AF65-F5344CB8AC3E}">
        <p14:creationId xmlns:p14="http://schemas.microsoft.com/office/powerpoint/2010/main" val="3806448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C1D6D5A5-6889-44C8-BB85-3904D8E55A48}" type="slidenum">
              <a:rPr lang="en-US" smtClean="0"/>
              <a:pPr>
                <a:defRPr/>
              </a:pPr>
              <a:t>1</a:t>
            </a:fld>
            <a:endParaRPr lang="en-US" dirty="0"/>
          </a:p>
        </p:txBody>
      </p:sp>
    </p:spTree>
    <p:extLst>
      <p:ext uri="{BB962C8B-B14F-4D97-AF65-F5344CB8AC3E}">
        <p14:creationId xmlns:p14="http://schemas.microsoft.com/office/powerpoint/2010/main" val="366232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12</a:t>
            </a:fld>
            <a:endParaRPr lang="en-US" dirty="0"/>
          </a:p>
        </p:txBody>
      </p:sp>
    </p:spTree>
    <p:extLst>
      <p:ext uri="{BB962C8B-B14F-4D97-AF65-F5344CB8AC3E}">
        <p14:creationId xmlns:p14="http://schemas.microsoft.com/office/powerpoint/2010/main" val="2541090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13</a:t>
            </a:fld>
            <a:endParaRPr lang="en-US" dirty="0"/>
          </a:p>
        </p:txBody>
      </p:sp>
    </p:spTree>
    <p:extLst>
      <p:ext uri="{BB962C8B-B14F-4D97-AF65-F5344CB8AC3E}">
        <p14:creationId xmlns:p14="http://schemas.microsoft.com/office/powerpoint/2010/main" val="3842101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14</a:t>
            </a:fld>
            <a:endParaRPr lang="en-US" dirty="0"/>
          </a:p>
        </p:txBody>
      </p:sp>
    </p:spTree>
    <p:extLst>
      <p:ext uri="{BB962C8B-B14F-4D97-AF65-F5344CB8AC3E}">
        <p14:creationId xmlns:p14="http://schemas.microsoft.com/office/powerpoint/2010/main" val="1810541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15</a:t>
            </a:fld>
            <a:endParaRPr lang="en-US" dirty="0"/>
          </a:p>
        </p:txBody>
      </p:sp>
    </p:spTree>
    <p:extLst>
      <p:ext uri="{BB962C8B-B14F-4D97-AF65-F5344CB8AC3E}">
        <p14:creationId xmlns:p14="http://schemas.microsoft.com/office/powerpoint/2010/main" val="1034642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25A5C67-DE70-43C7-A5E0-A0996C525CCF}" type="slidenum">
              <a:rPr lang="en-US" smtClean="0"/>
              <a:pPr>
                <a:defRPr/>
              </a:pPr>
              <a:t>18</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95122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19</a:t>
            </a:fld>
            <a:endParaRPr lang="en-US" dirty="0"/>
          </a:p>
        </p:txBody>
      </p:sp>
    </p:spTree>
    <p:extLst>
      <p:ext uri="{BB962C8B-B14F-4D97-AF65-F5344CB8AC3E}">
        <p14:creationId xmlns:p14="http://schemas.microsoft.com/office/powerpoint/2010/main" val="764722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20</a:t>
            </a:fld>
            <a:endParaRPr lang="en-US" dirty="0"/>
          </a:p>
        </p:txBody>
      </p:sp>
    </p:spTree>
    <p:extLst>
      <p:ext uri="{BB962C8B-B14F-4D97-AF65-F5344CB8AC3E}">
        <p14:creationId xmlns:p14="http://schemas.microsoft.com/office/powerpoint/2010/main" val="1632398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23</a:t>
            </a:fld>
            <a:endParaRPr lang="en-US" dirty="0"/>
          </a:p>
        </p:txBody>
      </p:sp>
    </p:spTree>
    <p:extLst>
      <p:ext uri="{BB962C8B-B14F-4D97-AF65-F5344CB8AC3E}">
        <p14:creationId xmlns:p14="http://schemas.microsoft.com/office/powerpoint/2010/main" val="3050715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24</a:t>
            </a:fld>
            <a:endParaRPr lang="en-US" dirty="0"/>
          </a:p>
        </p:txBody>
      </p:sp>
    </p:spTree>
    <p:extLst>
      <p:ext uri="{BB962C8B-B14F-4D97-AF65-F5344CB8AC3E}">
        <p14:creationId xmlns:p14="http://schemas.microsoft.com/office/powerpoint/2010/main" val="4110209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25</a:t>
            </a:fld>
            <a:endParaRPr lang="en-US" dirty="0"/>
          </a:p>
        </p:txBody>
      </p:sp>
    </p:spTree>
    <p:extLst>
      <p:ext uri="{BB962C8B-B14F-4D97-AF65-F5344CB8AC3E}">
        <p14:creationId xmlns:p14="http://schemas.microsoft.com/office/powerpoint/2010/main" val="2343994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D940F8D-920A-4042-A242-81000FBE1BF8}" type="slidenum">
              <a:rPr lang="en-US" smtClean="0"/>
              <a:pPr>
                <a:defRPr/>
              </a:pPr>
              <a:t>2</a:t>
            </a:fld>
            <a:endParaRPr lang="en-US" dirty="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course will be particularly helpful if you have little or no web development experience.</a:t>
            </a:r>
          </a:p>
          <a:p>
            <a:pPr eaLnBrk="1" hangingPunct="1"/>
            <a:r>
              <a:rPr lang="en-US" dirty="0" smtClean="0"/>
              <a:t>High level knowledge of web development and web applications will give familiarity into how many of our clients conduct </a:t>
            </a:r>
            <a:r>
              <a:rPr lang="en-US" baseline="0" dirty="0" smtClean="0"/>
              <a:t>their business</a:t>
            </a:r>
            <a:r>
              <a:rPr lang="en-US" dirty="0" smtClean="0"/>
              <a:t>. Since so much of</a:t>
            </a:r>
            <a:r>
              <a:rPr lang="en-US" baseline="0" dirty="0" smtClean="0"/>
              <a:t> the business in this day and age is carried out online, Deloitte practitioners should have an understanding of how our clients rely on web-based services/applications to accomplish their work.</a:t>
            </a:r>
          </a:p>
          <a:p>
            <a:pPr eaLnBrk="1" hangingPunct="1"/>
            <a:r>
              <a:rPr lang="en-US" baseline="0" dirty="0" smtClean="0"/>
              <a:t>By understanding the technology, best practices, development methodologies, participants will understand what is needed to pick up at any point in the Web Development SDLC for any given client.</a:t>
            </a:r>
          </a:p>
          <a:p>
            <a:pPr eaLnBrk="1" hangingPunct="1"/>
            <a:r>
              <a:rPr lang="en-US" baseline="0" dirty="0" smtClean="0"/>
              <a:t>Vendor choices will give participants insight into the best vendor options for Web Development – helping them to direct their future learning efforts and skills to assist clients in their project.</a:t>
            </a:r>
          </a:p>
        </p:txBody>
      </p:sp>
    </p:spTree>
    <p:extLst>
      <p:ext uri="{BB962C8B-B14F-4D97-AF65-F5344CB8AC3E}">
        <p14:creationId xmlns:p14="http://schemas.microsoft.com/office/powerpoint/2010/main" val="8218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25A5C67-DE70-43C7-A5E0-A0996C525CCF}" type="slidenum">
              <a:rPr lang="en-US" smtClean="0"/>
              <a:pPr>
                <a:defRPr/>
              </a:pPr>
              <a:t>3</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6336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25A5C67-DE70-43C7-A5E0-A0996C525CCF}" type="slidenum">
              <a:rPr lang="en-US" smtClean="0"/>
              <a:pPr>
                <a:defRPr/>
              </a:pPr>
              <a:t>4</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1352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36A2B1D9-40B1-43A1-ADFD-2D620A96A51A}" type="slidenum">
              <a:rPr lang="en-US" smtClean="0"/>
              <a:pPr>
                <a:defRPr/>
              </a:pPr>
              <a:t>5</a:t>
            </a:fld>
            <a:endParaRPr lang="en-US" dirty="0"/>
          </a:p>
        </p:txBody>
      </p:sp>
    </p:spTree>
    <p:extLst>
      <p:ext uri="{BB962C8B-B14F-4D97-AF65-F5344CB8AC3E}">
        <p14:creationId xmlns:p14="http://schemas.microsoft.com/office/powerpoint/2010/main" val="77226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8</a:t>
            </a:fld>
            <a:endParaRPr lang="en-US" dirty="0"/>
          </a:p>
        </p:txBody>
      </p:sp>
    </p:spTree>
    <p:extLst>
      <p:ext uri="{BB962C8B-B14F-4D97-AF65-F5344CB8AC3E}">
        <p14:creationId xmlns:p14="http://schemas.microsoft.com/office/powerpoint/2010/main" val="3962688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9</a:t>
            </a:fld>
            <a:endParaRPr lang="en-US" dirty="0"/>
          </a:p>
        </p:txBody>
      </p:sp>
    </p:spTree>
    <p:extLst>
      <p:ext uri="{BB962C8B-B14F-4D97-AF65-F5344CB8AC3E}">
        <p14:creationId xmlns:p14="http://schemas.microsoft.com/office/powerpoint/2010/main" val="43122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10</a:t>
            </a:fld>
            <a:endParaRPr lang="en-US" dirty="0"/>
          </a:p>
        </p:txBody>
      </p:sp>
    </p:spTree>
    <p:extLst>
      <p:ext uri="{BB962C8B-B14F-4D97-AF65-F5344CB8AC3E}">
        <p14:creationId xmlns:p14="http://schemas.microsoft.com/office/powerpoint/2010/main" val="12854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11</a:t>
            </a:fld>
            <a:endParaRPr lang="en-US" dirty="0"/>
          </a:p>
        </p:txBody>
      </p:sp>
    </p:spTree>
    <p:extLst>
      <p:ext uri="{BB962C8B-B14F-4D97-AF65-F5344CB8AC3E}">
        <p14:creationId xmlns:p14="http://schemas.microsoft.com/office/powerpoint/2010/main" val="1943276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42285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847484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9163135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4273628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711315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5357537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881810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361792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05494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108028877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46235495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69095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3195298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41251300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3227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4597382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6507705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255210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52259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228267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a:solidFill>
                <a:srgbClr val="000000"/>
              </a:solidFill>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383181836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406777350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020680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6252181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996865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a:solidFill>
                <a:srgbClr val="000000"/>
              </a:solidFill>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66843736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4509029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40802698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32814961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5720155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861166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019564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4415118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5719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509305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2809890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5923205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624616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4108355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2452915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8837808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191356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4221271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2268890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020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7067758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55140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839557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3295174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2176841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571720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46675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231986342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79683299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59393245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398712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7640464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41109950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65015634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541034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47485737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496970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297536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smtClean="0">
              <a:solidFill>
                <a:srgbClr val="000000"/>
              </a:solidFill>
              <a:latin typeface="Arial" pitchFamily="34" charset="0"/>
              <a:cs typeface="Arial"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270375953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42049326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75258337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15202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6811381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smtClean="0">
              <a:solidFill>
                <a:srgbClr val="000000"/>
              </a:solidFill>
              <a:latin typeface="Arial" pitchFamily="34" charset="0"/>
              <a:cs typeface="Arial"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24698389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60567384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97338636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7294552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512527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0166093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3756518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4529775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814460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950418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3976554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5737667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9356188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2912156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3410245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372912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606858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8635626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3065375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876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89464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8206452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9725205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4686642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8216034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8608668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61618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313636296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80252762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07721458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5151453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670290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6908305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61916497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35919839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0442368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smtClean="0">
              <a:solidFill>
                <a:srgbClr val="000000"/>
              </a:solidFill>
              <a:latin typeface="Arial" pitchFamily="34" charset="0"/>
              <a:cs typeface="Arial"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251790266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226556557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195142434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9802050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smtClean="0">
              <a:solidFill>
                <a:srgbClr val="000000"/>
              </a:solidFill>
              <a:latin typeface="Arial" pitchFamily="34" charset="0"/>
              <a:cs typeface="Arial"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80201858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81340379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423563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rief Prefatory text">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chemeClr val="tx1"/>
              </a:buClr>
              <a:buSzPct val="80000"/>
              <a:buFont typeface="Wingdings" pitchFamily="2" charset="2"/>
              <a:buNone/>
              <a:defRPr/>
            </a:pPr>
            <a:endParaRPr lang="en-US" b="1" dirty="0" smtClean="0"/>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1834959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6957944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17143664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7790135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2692867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2561956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8029318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235140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28399542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0769105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9633765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31078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2446404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3951655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856229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23049780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364102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8958546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4622795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9623387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2893384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5039877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3183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0203235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013038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04706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charset="0"/>
                <a:cs typeface="Arial" charset="0"/>
              </a:defRPr>
            </a:lvl1pPr>
            <a:lvl2pPr marL="169863" indent="-168275"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410369206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3933061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42511867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91470176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99390422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01223362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5155299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82709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3914876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446870"/>
            <a:ext cx="8345487" cy="326243"/>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624292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677757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smtClean="0">
              <a:solidFill>
                <a:srgbClr val="000000"/>
              </a:solidFill>
              <a:latin typeface="Arial" pitchFamily="34" charset="0"/>
              <a:cs typeface="Arial"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42937030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214118573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5486807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7861838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smtClean="0">
              <a:solidFill>
                <a:srgbClr val="000000"/>
              </a:solidFill>
              <a:latin typeface="Arial" pitchFamily="34" charset="0"/>
              <a:cs typeface="Arial"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77662003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54534133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24056578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743465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0630044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4201636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3912745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4920458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5332562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268353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20989365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1647080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8632758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5405626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93898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3602371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7944393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9578321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5937299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420323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2837044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3179834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1642250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2445885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0903291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105330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8500102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55619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charset="0"/>
                <a:cs typeface="Arial" charset="0"/>
              </a:defRPr>
            </a:lvl1pPr>
            <a:lvl2pPr marL="169863" indent="-168275"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219926745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20095541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64578802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231147853"/>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1698910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8230127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2534783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94368153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446870"/>
            <a:ext cx="8345487" cy="326243"/>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04259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5388686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invGray">
          <a:xfrm>
            <a:off x="409575" y="804863"/>
            <a:ext cx="8315325" cy="4795837"/>
          </a:xfrm>
          <a:prstGeom prst="rect">
            <a:avLst/>
          </a:prstGeom>
          <a:solidFill>
            <a:schemeClr val="bg1"/>
          </a:solidFill>
          <a:ln w="19050" algn="ctr">
            <a:solidFill>
              <a:srgbClr val="003399"/>
            </a:solidFill>
            <a:miter lim="800000"/>
            <a:headEnd/>
            <a:tailEnd/>
          </a:ln>
          <a:effectLst/>
        </p:spPr>
        <p:txBody>
          <a:bodyPr lIns="90000" tIns="90000" rIns="90000" bIns="90000" anchor="ctr"/>
          <a:lstStyle/>
          <a:p>
            <a:pPr marL="119063" indent="-119063" eaLnBrk="0" hangingPunct="0">
              <a:spcBef>
                <a:spcPct val="50000"/>
              </a:spcBef>
              <a:defRPr/>
            </a:pPr>
            <a:endParaRPr lang="en-US" b="1" dirty="0">
              <a:solidFill>
                <a:srgbClr val="000000"/>
              </a:solidFill>
            </a:endParaRPr>
          </a:p>
        </p:txBody>
      </p:sp>
      <p:sp>
        <p:nvSpPr>
          <p:cNvPr id="7508995" name="MSTSHP_03"/>
          <p:cNvSpPr>
            <a:spLocks noGrp="1" noChangeArrowheads="1"/>
          </p:cNvSpPr>
          <p:nvPr>
            <p:ph type="ctrTitle" sz="quarter"/>
          </p:nvPr>
        </p:nvSpPr>
        <p:spPr>
          <a:xfrm>
            <a:off x="892175" y="2695575"/>
            <a:ext cx="6581775" cy="549275"/>
          </a:xfrm>
          <a:ln algn="ctr"/>
        </p:spPr>
        <p:txBody>
          <a:bodyPr/>
          <a:lstStyle>
            <a:lvl1pPr>
              <a:lnSpc>
                <a:spcPts val="4000"/>
              </a:lnSpc>
              <a:spcBef>
                <a:spcPct val="100000"/>
              </a:spcBef>
              <a:buClr>
                <a:schemeClr val="tx2"/>
              </a:buClr>
              <a:buSzPct val="85000"/>
              <a:buFont typeface="Wingdings" pitchFamily="2" charset="2"/>
              <a:buNone/>
              <a:defRPr sz="3600"/>
            </a:lvl1pPr>
          </a:lstStyle>
          <a:p>
            <a:r>
              <a:rPr lang="en-US" smtClean="0"/>
              <a:t>Click to edit Master title style</a:t>
            </a:r>
            <a:endParaRPr lang="en-US" dirty="0"/>
          </a:p>
        </p:txBody>
      </p:sp>
      <p:sp>
        <p:nvSpPr>
          <p:cNvPr id="7508996" name="MSTSHP_04"/>
          <p:cNvSpPr>
            <a:spLocks noGrp="1" noChangeArrowheads="1"/>
          </p:cNvSpPr>
          <p:nvPr>
            <p:ph type="subTitle" sz="quarter" idx="1"/>
          </p:nvPr>
        </p:nvSpPr>
        <p:spPr>
          <a:xfrm>
            <a:off x="892175" y="3516313"/>
            <a:ext cx="6583363" cy="439737"/>
          </a:xfrm>
          <a:ln/>
        </p:spPr>
        <p:txBody>
          <a:bodyPr/>
          <a:lstStyle>
            <a:lvl1pPr>
              <a:lnSpc>
                <a:spcPts val="2800"/>
              </a:lnSpc>
              <a:spcBef>
                <a:spcPct val="15000"/>
              </a:spcBef>
              <a:buClrTx/>
              <a:defRPr b="1"/>
            </a:lvl1pPr>
          </a:lstStyle>
          <a:p>
            <a:r>
              <a:rPr lang="en-US" smtClean="0"/>
              <a:t>Click to edit Master subtitle style</a:t>
            </a:r>
            <a:endParaRPr lang="en-US"/>
          </a:p>
        </p:txBody>
      </p:sp>
    </p:spTree>
    <p:extLst>
      <p:ext uri="{BB962C8B-B14F-4D97-AF65-F5344CB8AC3E}">
        <p14:creationId xmlns:p14="http://schemas.microsoft.com/office/powerpoint/2010/main" val="18987222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401638" y="803275"/>
            <a:ext cx="8335962" cy="0"/>
          </a:xfrm>
          <a:prstGeom prst="line">
            <a:avLst/>
          </a:prstGeom>
          <a:noFill/>
          <a:ln w="28575">
            <a:solidFill>
              <a:schemeClr val="accent1"/>
            </a:solidFill>
            <a:round/>
            <a:headEnd/>
            <a:tailEnd/>
          </a:ln>
          <a:effectLst/>
        </p:spPr>
        <p:txBody>
          <a:bodyPr wrap="none" anchor="ctr"/>
          <a:lstStyle/>
          <a:p>
            <a:pPr>
              <a:lnSpc>
                <a:spcPct val="106000"/>
              </a:lnSpc>
              <a:buFont typeface="Wingdings 2" pitchFamily="18" charset="2"/>
              <a:buNone/>
              <a:defRPr/>
            </a:pPr>
            <a:endParaRPr lang="en-US" sz="2400" dirty="0">
              <a:solidFill>
                <a:srgbClr val="000000"/>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00050" y="1155700"/>
            <a:ext cx="8337550" cy="5137150"/>
          </a:xfrm>
        </p:spPr>
        <p:txBody>
          <a:bodyPr tIns="109728" bIns="109728"/>
          <a:lstStyle/>
          <a:p>
            <a:pPr lvl="0"/>
            <a:r>
              <a:rPr lang="en-US" smtClean="0"/>
              <a:t>Click to edit Master text styles</a:t>
            </a:r>
          </a:p>
        </p:txBody>
      </p:sp>
    </p:spTree>
    <p:extLst>
      <p:ext uri="{BB962C8B-B14F-4D97-AF65-F5344CB8AC3E}">
        <p14:creationId xmlns:p14="http://schemas.microsoft.com/office/powerpoint/2010/main" val="325902871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Part opener">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1143000" y="2551176"/>
            <a:ext cx="6858000" cy="1344168"/>
          </a:xfrm>
          <a:noFill/>
          <a:ln w="28575">
            <a:solidFill>
              <a:srgbClr val="003399"/>
            </a:solidFill>
          </a:ln>
        </p:spPr>
        <p:txBody>
          <a:bodyPr lIns="228600" rIns="228600" anchor="ctr" anchorCtr="1"/>
          <a:lstStyle>
            <a:lvl1pPr algn="ctr">
              <a:spcBef>
                <a:spcPts val="0"/>
              </a:spcBef>
              <a:defRPr sz="3200" b="1"/>
            </a:lvl1pPr>
          </a:lstStyle>
          <a:p>
            <a:pPr lvl="0"/>
            <a:r>
              <a:rPr lang="en-US" smtClean="0"/>
              <a:t>Click to edit Master text styles</a:t>
            </a:r>
          </a:p>
        </p:txBody>
      </p:sp>
    </p:spTree>
    <p:extLst>
      <p:ext uri="{BB962C8B-B14F-4D97-AF65-F5344CB8AC3E}">
        <p14:creationId xmlns:p14="http://schemas.microsoft.com/office/powerpoint/2010/main" val="96697178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143000" y="2551176"/>
            <a:ext cx="6858000" cy="1344168"/>
          </a:xfrm>
        </p:spPr>
        <p:txBody>
          <a:bodyPr/>
          <a:lstStyle>
            <a:lvl1pPr>
              <a:spcBef>
                <a:spcPts val="230"/>
              </a:spcBef>
              <a:defRPr sz="3200"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4410509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smtClean="0"/>
              <a:t>Click to edit Master text styles</a:t>
            </a: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283458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Basic text slide (full page w/2 co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Placeholder 10"/>
          <p:cNvSpPr>
            <a:spLocks noGrp="1"/>
          </p:cNvSpPr>
          <p:nvPr>
            <p:ph type="body" sz="quarter" idx="13"/>
          </p:nvPr>
        </p:nvSpPr>
        <p:spPr>
          <a:xfrm>
            <a:off x="402336" y="2185416"/>
            <a:ext cx="4005072" cy="41056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4735513" y="2187194"/>
            <a:ext cx="4005072" cy="41056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9478099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Basic text slide (full page w/2 col. hd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Placeholder 10"/>
          <p:cNvSpPr>
            <a:spLocks noGrp="1"/>
          </p:cNvSpPr>
          <p:nvPr>
            <p:ph type="body" sz="quarter" idx="13"/>
          </p:nvPr>
        </p:nvSpPr>
        <p:spPr>
          <a:xfrm>
            <a:off x="402336" y="2715768"/>
            <a:ext cx="4005072" cy="3584448"/>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4736592" y="2706624"/>
            <a:ext cx="4005072" cy="3584448"/>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6993296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10"/>
          <p:cNvSpPr>
            <a:spLocks noGrp="1"/>
          </p:cNvSpPr>
          <p:nvPr>
            <p:ph type="body" sz="quarter" idx="13"/>
          </p:nvPr>
        </p:nvSpPr>
        <p:spPr>
          <a:xfrm>
            <a:off x="402336" y="1152144"/>
            <a:ext cx="4005072" cy="5138928"/>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72107801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Basic text slide (2 col w/hdrs) ">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4610354"/>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10"/>
          <p:cNvSpPr>
            <a:spLocks noGrp="1"/>
          </p:cNvSpPr>
          <p:nvPr>
            <p:ph type="body" sz="quarter" idx="13"/>
          </p:nvPr>
        </p:nvSpPr>
        <p:spPr>
          <a:xfrm>
            <a:off x="402336" y="1682496"/>
            <a:ext cx="4005072" cy="4610354"/>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171174455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Basic text slide (2 col w/hdrs) x 2">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20482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10"/>
          <p:cNvSpPr>
            <a:spLocks noGrp="1"/>
          </p:cNvSpPr>
          <p:nvPr>
            <p:ph type="body" sz="quarter" idx="13"/>
          </p:nvPr>
        </p:nvSpPr>
        <p:spPr>
          <a:xfrm>
            <a:off x="402336" y="1682496"/>
            <a:ext cx="4005072" cy="20482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7" name="Text Placeholder 10"/>
          <p:cNvSpPr>
            <a:spLocks noGrp="1"/>
          </p:cNvSpPr>
          <p:nvPr>
            <p:ph type="body" sz="quarter" idx="15"/>
          </p:nvPr>
        </p:nvSpPr>
        <p:spPr>
          <a:xfrm>
            <a:off x="4736592" y="4251960"/>
            <a:ext cx="4005072" cy="20482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10"/>
          <p:cNvSpPr>
            <a:spLocks noGrp="1"/>
          </p:cNvSpPr>
          <p:nvPr>
            <p:ph type="body" sz="quarter" idx="16"/>
          </p:nvPr>
        </p:nvSpPr>
        <p:spPr>
          <a:xfrm>
            <a:off x="402336" y="4251960"/>
            <a:ext cx="4005072" cy="20482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43886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1470505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868680"/>
          </a:xfrm>
        </p:spPr>
        <p:txBody>
          <a:bodyPr/>
          <a:lstStyle>
            <a:lvl1pPr marL="0" indent="0">
              <a:spcBef>
                <a:spcPts val="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7" name="Table Placeholder 6"/>
          <p:cNvSpPr>
            <a:spLocks noGrp="1"/>
          </p:cNvSpPr>
          <p:nvPr>
            <p:ph type="tbl" sz="quarter" idx="10"/>
          </p:nvPr>
        </p:nvSpPr>
        <p:spPr>
          <a:xfrm>
            <a:off x="402336" y="2176272"/>
            <a:ext cx="8339328" cy="4050792"/>
          </a:xfrm>
        </p:spPr>
        <p:txBody>
          <a:bodyPr lIns="91440" tIns="73152" rIns="91440" bIns="73152"/>
          <a:lstStyle/>
          <a:p>
            <a:pPr lvl="0"/>
            <a:r>
              <a:rPr lang="en-US" noProof="0" dirty="0" smtClean="0"/>
              <a:t>Click icon to add table</a:t>
            </a:r>
          </a:p>
        </p:txBody>
      </p:sp>
    </p:spTree>
    <p:extLst>
      <p:ext uri="{BB962C8B-B14F-4D97-AF65-F5344CB8AC3E}">
        <p14:creationId xmlns:p14="http://schemas.microsoft.com/office/powerpoint/2010/main" val="403565292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2656840" y="1155700"/>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2656840" y="2898648"/>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7" name="Text Placeholder 10"/>
          <p:cNvSpPr>
            <a:spLocks noGrp="1"/>
          </p:cNvSpPr>
          <p:nvPr>
            <p:ph type="body" sz="quarter" idx="15"/>
          </p:nvPr>
        </p:nvSpPr>
        <p:spPr>
          <a:xfrm>
            <a:off x="2656840" y="4645152"/>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9255193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Major Points w/par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672"/>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2656840" y="2185416"/>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7" name="Text Placeholder 10"/>
          <p:cNvSpPr>
            <a:spLocks noGrp="1"/>
          </p:cNvSpPr>
          <p:nvPr>
            <p:ph type="body" sz="quarter" idx="15"/>
          </p:nvPr>
        </p:nvSpPr>
        <p:spPr>
          <a:xfrm>
            <a:off x="2660904" y="3931920"/>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6682928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Numbered points ">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30936" y="1536192"/>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9" name="Text Placeholder 10"/>
          <p:cNvSpPr>
            <a:spLocks noGrp="1"/>
          </p:cNvSpPr>
          <p:nvPr>
            <p:ph type="body" sz="quarter" idx="17"/>
          </p:nvPr>
        </p:nvSpPr>
        <p:spPr>
          <a:xfrm>
            <a:off x="630936" y="2779776"/>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0" name="Text Placeholder 10"/>
          <p:cNvSpPr>
            <a:spLocks noGrp="1"/>
          </p:cNvSpPr>
          <p:nvPr>
            <p:ph type="body" sz="quarter" idx="18"/>
          </p:nvPr>
        </p:nvSpPr>
        <p:spPr>
          <a:xfrm>
            <a:off x="630936" y="4023360"/>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3" name="Text Placeholder 10"/>
          <p:cNvSpPr>
            <a:spLocks noGrp="1"/>
          </p:cNvSpPr>
          <p:nvPr>
            <p:ph type="body" sz="quarter" idx="19"/>
          </p:nvPr>
        </p:nvSpPr>
        <p:spPr>
          <a:xfrm>
            <a:off x="630936" y="5266944"/>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0"/>
          <p:cNvSpPr>
            <a:spLocks noGrp="1"/>
          </p:cNvSpPr>
          <p:nvPr>
            <p:ph type="body" sz="quarter" idx="21"/>
          </p:nvPr>
        </p:nvSpPr>
        <p:spPr>
          <a:xfrm>
            <a:off x="4965192" y="2779776"/>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7" name="Text Placeholder 10"/>
          <p:cNvSpPr>
            <a:spLocks noGrp="1"/>
          </p:cNvSpPr>
          <p:nvPr>
            <p:ph type="body" sz="quarter" idx="23"/>
          </p:nvPr>
        </p:nvSpPr>
        <p:spPr>
          <a:xfrm>
            <a:off x="4965192" y="5266944"/>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10"/>
          <p:cNvSpPr>
            <a:spLocks noGrp="1"/>
          </p:cNvSpPr>
          <p:nvPr>
            <p:ph type="body" sz="quarter" idx="24"/>
          </p:nvPr>
        </p:nvSpPr>
        <p:spPr>
          <a:xfrm>
            <a:off x="4965192" y="1536192"/>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8" name="Text Placeholder 10"/>
          <p:cNvSpPr>
            <a:spLocks noGrp="1"/>
          </p:cNvSpPr>
          <p:nvPr>
            <p:ph type="body" sz="quarter" idx="25"/>
          </p:nvPr>
        </p:nvSpPr>
        <p:spPr>
          <a:xfrm>
            <a:off x="4965192" y="4023360"/>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7330787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Para w/ 2 Chevr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96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Placeholder 10"/>
          <p:cNvSpPr>
            <a:spLocks noGrp="1"/>
          </p:cNvSpPr>
          <p:nvPr>
            <p:ph type="body" sz="quarter" idx="13"/>
          </p:nvPr>
        </p:nvSpPr>
        <p:spPr>
          <a:xfrm>
            <a:off x="393192" y="2852928"/>
            <a:ext cx="4169664"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4562856" y="2852928"/>
            <a:ext cx="4169664"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0554543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2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4169664"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4562856" y="1828800"/>
            <a:ext cx="4169664"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effectLst/>
                <a:latin typeface="Arial" pitchFamily="34" charset="0"/>
                <a:cs typeface="Arial" pitchFamily="34" charset="0"/>
              </a:defRPr>
            </a:lvl3pPr>
            <a:lvl4pPr>
              <a:defRPr sz="1800">
                <a:effectLst/>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02336" y="4251960"/>
            <a:ext cx="8339328" cy="2048256"/>
          </a:xfrm>
        </p:spPr>
        <p:txBody>
          <a:bodyPr/>
          <a:lstStyle>
            <a:lvl1pPr>
              <a:defRPr sz="2000"/>
            </a:lvl1pPr>
            <a:lvl2pPr>
              <a:defRPr sz="2000"/>
            </a:lvl2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4537842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4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2084832"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9" name="Text Placeholder 8"/>
          <p:cNvSpPr>
            <a:spLocks noGrp="1"/>
          </p:cNvSpPr>
          <p:nvPr>
            <p:ph type="body" sz="quarter" idx="15"/>
          </p:nvPr>
        </p:nvSpPr>
        <p:spPr>
          <a:xfrm>
            <a:off x="402336" y="4251960"/>
            <a:ext cx="8339328" cy="2048256"/>
          </a:xfrm>
        </p:spPr>
        <p:txBody>
          <a:bodyPr/>
          <a:lstStyle>
            <a:lvl1pPr>
              <a:defRPr sz="2000"/>
            </a:lvl1pPr>
            <a:lvl2pPr>
              <a:defRPr sz="2000"/>
            </a:lvl2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p:txBody>
      </p:sp>
      <p:sp>
        <p:nvSpPr>
          <p:cNvPr id="7" name="Text Placeholder 10"/>
          <p:cNvSpPr>
            <a:spLocks noGrp="1"/>
          </p:cNvSpPr>
          <p:nvPr>
            <p:ph type="body" sz="quarter" idx="16"/>
          </p:nvPr>
        </p:nvSpPr>
        <p:spPr>
          <a:xfrm>
            <a:off x="2478024" y="1828800"/>
            <a:ext cx="2084832"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8" name="Text Placeholder 10"/>
          <p:cNvSpPr>
            <a:spLocks noGrp="1"/>
          </p:cNvSpPr>
          <p:nvPr>
            <p:ph type="body" sz="quarter" idx="17"/>
          </p:nvPr>
        </p:nvSpPr>
        <p:spPr>
          <a:xfrm>
            <a:off x="4562856" y="1828800"/>
            <a:ext cx="2084832"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0"/>
          <p:cNvSpPr>
            <a:spLocks noGrp="1"/>
          </p:cNvSpPr>
          <p:nvPr>
            <p:ph type="body" sz="quarter" idx="18"/>
          </p:nvPr>
        </p:nvSpPr>
        <p:spPr>
          <a:xfrm>
            <a:off x="6647688" y="1828800"/>
            <a:ext cx="2084832"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0740100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Chevron table">
    <p:spTree>
      <p:nvGrpSpPr>
        <p:cNvPr id="1" name=""/>
        <p:cNvGrpSpPr/>
        <p:nvPr/>
      </p:nvGrpSpPr>
      <p:grpSpPr>
        <a:xfrm>
          <a:off x="0" y="0"/>
          <a:ext cx="0" cy="0"/>
          <a:chOff x="0" y="0"/>
          <a:chExt cx="0" cy="0"/>
        </a:xfrm>
      </p:grpSpPr>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smtClean="0"/>
              <a:t>Click to edit Master title style</a:t>
            </a:r>
            <a:endParaRPr lang="en-US" dirty="0"/>
          </a:p>
        </p:txBody>
      </p:sp>
      <p:sp>
        <p:nvSpPr>
          <p:cNvPr id="7" name="Table Placeholder 6"/>
          <p:cNvSpPr>
            <a:spLocks noGrp="1"/>
          </p:cNvSpPr>
          <p:nvPr>
            <p:ph type="tbl" sz="quarter" idx="10"/>
          </p:nvPr>
        </p:nvSpPr>
        <p:spPr>
          <a:xfrm>
            <a:off x="402336" y="1747838"/>
            <a:ext cx="8339328" cy="4545012"/>
          </a:xfrm>
        </p:spPr>
        <p:txBody>
          <a:bodyPr/>
          <a:lstStyle/>
          <a:p>
            <a:pPr lvl="0"/>
            <a:r>
              <a:rPr lang="en-US" noProof="0" dirty="0" smtClean="0"/>
              <a:t>Click icon to add table</a:t>
            </a:r>
          </a:p>
        </p:txBody>
      </p:sp>
    </p:spTree>
    <p:extLst>
      <p:ext uri="{BB962C8B-B14F-4D97-AF65-F5344CB8AC3E}">
        <p14:creationId xmlns:p14="http://schemas.microsoft.com/office/powerpoint/2010/main" val="32911941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Chevron table_2">
    <p:spTree>
      <p:nvGrpSpPr>
        <p:cNvPr id="1" name=""/>
        <p:cNvGrpSpPr/>
        <p:nvPr/>
      </p:nvGrpSpPr>
      <p:grpSpPr>
        <a:xfrm>
          <a:off x="0" y="0"/>
          <a:ext cx="0" cy="0"/>
          <a:chOff x="0" y="0"/>
          <a:chExt cx="0" cy="0"/>
        </a:xfrm>
      </p:grpSpPr>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7" name="Table Placeholder 6"/>
          <p:cNvSpPr>
            <a:spLocks noGrp="1"/>
          </p:cNvSpPr>
          <p:nvPr>
            <p:ph type="tbl" sz="quarter" idx="10"/>
          </p:nvPr>
        </p:nvSpPr>
        <p:spPr>
          <a:xfrm>
            <a:off x="402336" y="2176272"/>
            <a:ext cx="8339328" cy="4545012"/>
          </a:xfrm>
        </p:spPr>
        <p:txBody>
          <a:bodyPr lIns="91440" tIns="73152" rIns="91440" bIns="73152"/>
          <a:lstStyle/>
          <a:p>
            <a:pPr lvl="0"/>
            <a:r>
              <a:rPr lang="en-US" noProof="0" dirty="0" smtClean="0"/>
              <a:t>Click icon to add table</a:t>
            </a:r>
          </a:p>
        </p:txBody>
      </p:sp>
      <p:sp>
        <p:nvSpPr>
          <p:cNvPr id="4" name="Text Placeholder 2"/>
          <p:cNvSpPr>
            <a:spLocks noGrp="1"/>
          </p:cNvSpPr>
          <p:nvPr>
            <p:ph type="body" idx="1"/>
          </p:nvPr>
        </p:nvSpPr>
        <p:spPr>
          <a:xfrm>
            <a:off x="402336" y="1152144"/>
            <a:ext cx="8339328" cy="868680"/>
          </a:xfrm>
        </p:spPr>
        <p:txBody>
          <a:bodyPr/>
          <a:lstStyle>
            <a:lvl1pPr marL="0" indent="0">
              <a:spcBef>
                <a:spcPts val="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10228850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3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2779776"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9" name="Text Placeholder 8"/>
          <p:cNvSpPr>
            <a:spLocks noGrp="1"/>
          </p:cNvSpPr>
          <p:nvPr>
            <p:ph type="body" sz="quarter" idx="15"/>
          </p:nvPr>
        </p:nvSpPr>
        <p:spPr>
          <a:xfrm>
            <a:off x="402336" y="4251960"/>
            <a:ext cx="4005072" cy="2048256"/>
          </a:xfrm>
        </p:spPr>
        <p:txBody>
          <a:bodyPr/>
          <a:lstStyle>
            <a:lvl1pPr>
              <a:defRPr sz="2000"/>
            </a:lvl1pPr>
            <a:lvl2pPr>
              <a:defRPr sz="2000"/>
            </a:lvl2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p:txBody>
      </p:sp>
      <p:sp>
        <p:nvSpPr>
          <p:cNvPr id="8" name="Text Placeholder 10"/>
          <p:cNvSpPr>
            <a:spLocks noGrp="1"/>
          </p:cNvSpPr>
          <p:nvPr>
            <p:ph type="body" sz="quarter" idx="16"/>
          </p:nvPr>
        </p:nvSpPr>
        <p:spPr>
          <a:xfrm>
            <a:off x="3172968" y="1828800"/>
            <a:ext cx="2779776"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0" name="Text Placeholder 10"/>
          <p:cNvSpPr>
            <a:spLocks noGrp="1"/>
          </p:cNvSpPr>
          <p:nvPr>
            <p:ph type="body" sz="quarter" idx="17"/>
          </p:nvPr>
        </p:nvSpPr>
        <p:spPr>
          <a:xfrm>
            <a:off x="5961888" y="1828800"/>
            <a:ext cx="2779776"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2" name="Text Placeholder 8"/>
          <p:cNvSpPr>
            <a:spLocks noGrp="1"/>
          </p:cNvSpPr>
          <p:nvPr>
            <p:ph type="body" sz="quarter" idx="18"/>
          </p:nvPr>
        </p:nvSpPr>
        <p:spPr>
          <a:xfrm>
            <a:off x="4736592" y="4244594"/>
            <a:ext cx="4005072" cy="2048256"/>
          </a:xfrm>
        </p:spPr>
        <p:txBody>
          <a:bodyPr/>
          <a:lstStyle>
            <a:lvl1pPr>
              <a:defRPr sz="2000"/>
            </a:lvl1pPr>
            <a:lvl2pPr>
              <a:defRPr sz="2000"/>
            </a:lvl2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78942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429117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02336" y="3200400"/>
            <a:ext cx="4005072" cy="3090672"/>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spcBef>
                <a:spcPts val="432"/>
              </a:spcBef>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4736592" y="3200400"/>
            <a:ext cx="4005072" cy="3090672"/>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162187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108268346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Qualificatio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2048256"/>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1" name="Text Placeholder 10"/>
          <p:cNvSpPr>
            <a:spLocks noGrp="1"/>
          </p:cNvSpPr>
          <p:nvPr>
            <p:ph type="body" sz="quarter" idx="13"/>
          </p:nvPr>
        </p:nvSpPr>
        <p:spPr>
          <a:xfrm>
            <a:off x="402336" y="1682496"/>
            <a:ext cx="4005072" cy="2048256"/>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7" name="Text Placeholder 10"/>
          <p:cNvSpPr>
            <a:spLocks noGrp="1"/>
          </p:cNvSpPr>
          <p:nvPr>
            <p:ph type="body" sz="quarter" idx="15"/>
          </p:nvPr>
        </p:nvSpPr>
        <p:spPr>
          <a:xfrm>
            <a:off x="4736592" y="4251960"/>
            <a:ext cx="4005072" cy="2048256"/>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8" name="Text Placeholder 10"/>
          <p:cNvSpPr>
            <a:spLocks noGrp="1"/>
          </p:cNvSpPr>
          <p:nvPr>
            <p:ph type="body" sz="quarter" idx="16"/>
          </p:nvPr>
        </p:nvSpPr>
        <p:spPr>
          <a:xfrm>
            <a:off x="402336" y="4251960"/>
            <a:ext cx="4005072" cy="2048256"/>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932837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Charts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460857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8" name="Chart Placeholder 7"/>
          <p:cNvSpPr>
            <a:spLocks noGrp="1"/>
          </p:cNvSpPr>
          <p:nvPr>
            <p:ph type="chart" sz="quarter" idx="15"/>
          </p:nvPr>
        </p:nvSpPr>
        <p:spPr>
          <a:xfrm>
            <a:off x="402336" y="1728216"/>
            <a:ext cx="3968496" cy="3986784"/>
          </a:xfrm>
        </p:spPr>
        <p:txBody>
          <a:bodyPr/>
          <a:lstStyle>
            <a:lvl1pPr>
              <a:defRPr sz="2000"/>
            </a:lvl1pPr>
          </a:lstStyle>
          <a:p>
            <a:pPr lvl="0"/>
            <a:r>
              <a:rPr lang="en-US" noProof="0" dirty="0" smtClean="0"/>
              <a:t>Click icon to add chart</a:t>
            </a:r>
          </a:p>
        </p:txBody>
      </p:sp>
    </p:spTree>
    <p:extLst>
      <p:ext uri="{BB962C8B-B14F-4D97-AF65-F5344CB8AC3E}">
        <p14:creationId xmlns:p14="http://schemas.microsoft.com/office/powerpoint/2010/main" val="18024742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Charts (top)">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00050" y="5056632"/>
            <a:ext cx="8341614" cy="1243584"/>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8" name="Chart Placeholder 7"/>
          <p:cNvSpPr>
            <a:spLocks noGrp="1"/>
          </p:cNvSpPr>
          <p:nvPr>
            <p:ph type="chart" sz="quarter" idx="15"/>
          </p:nvPr>
        </p:nvSpPr>
        <p:spPr>
          <a:xfrm>
            <a:off x="493776" y="1197864"/>
            <a:ext cx="8275320" cy="3429000"/>
          </a:xfrm>
        </p:spPr>
        <p:txBody>
          <a:bodyPr/>
          <a:lstStyle>
            <a:lvl1pPr>
              <a:defRPr sz="2000"/>
            </a:lvl1pPr>
          </a:lstStyle>
          <a:p>
            <a:pPr lvl="0"/>
            <a:r>
              <a:rPr lang="en-US" noProof="0" dirty="0" smtClean="0"/>
              <a:t>Click icon to add chart</a:t>
            </a:r>
          </a:p>
        </p:txBody>
      </p:sp>
    </p:spTree>
    <p:extLst>
      <p:ext uri="{BB962C8B-B14F-4D97-AF65-F5344CB8AC3E}">
        <p14:creationId xmlns:p14="http://schemas.microsoft.com/office/powerpoint/2010/main" val="2635891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00050" y="1155700"/>
            <a:ext cx="8337550" cy="5137150"/>
          </a:xfrm>
        </p:spPr>
        <p:txBody>
          <a:bodyPr/>
          <a:lstStyle/>
          <a:p>
            <a:pPr lvl="0"/>
            <a:r>
              <a:rPr lang="en-US" smtClean="0"/>
              <a:t>Click to edit Master text styles</a:t>
            </a:r>
          </a:p>
        </p:txBody>
      </p:sp>
    </p:spTree>
    <p:extLst>
      <p:ext uri="{BB962C8B-B14F-4D97-AF65-F5344CB8AC3E}">
        <p14:creationId xmlns:p14="http://schemas.microsoft.com/office/powerpoint/2010/main" val="20858326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02336" y="3044952"/>
            <a:ext cx="4005072" cy="3246120"/>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4736592" y="3044952"/>
            <a:ext cx="4005072" cy="3246120"/>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7107988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148582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27699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407988"/>
            <a:ext cx="8337550" cy="3651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50" y="1154113"/>
            <a:ext cx="8337550" cy="5135562"/>
          </a:xfrm>
        </p:spPr>
        <p:txBody>
          <a:bodyPr/>
          <a:lstStyle/>
          <a:p>
            <a:pPr lvl="0"/>
            <a:r>
              <a:rPr lang="en-US" noProof="0" dirty="0" smtClean="0"/>
              <a:t>Click icon to add table</a:t>
            </a:r>
          </a:p>
        </p:txBody>
      </p:sp>
    </p:spTree>
    <p:extLst>
      <p:ext uri="{BB962C8B-B14F-4D97-AF65-F5344CB8AC3E}">
        <p14:creationId xmlns:p14="http://schemas.microsoft.com/office/powerpoint/2010/main" val="143919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onger Introductory text">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chemeClr val="tx1"/>
              </a:buClr>
              <a:buSzPct val="80000"/>
              <a:buFont typeface="Wingdings" pitchFamily="2" charset="2"/>
              <a:buNone/>
            </a:pPr>
            <a:endParaRPr lang="en-US" sz="1000" dirty="0"/>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12412999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180355637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HP_223"/>
          <p:cNvSpPr txBox="1">
            <a:spLocks/>
          </p:cNvSpPr>
          <p:nvPr userDrawn="1"/>
        </p:nvSpPr>
        <p:spPr bwMode="auto">
          <a:xfrm>
            <a:off x="3330575" y="1019175"/>
            <a:ext cx="4005263" cy="1193800"/>
          </a:xfrm>
          <a:prstGeom prst="rect">
            <a:avLst/>
          </a:prstGeom>
        </p:spPr>
        <p:txBody>
          <a:bodyPr/>
          <a:lstStyle/>
          <a:p>
            <a:pPr marL="227013" lvl="1" indent="-225425">
              <a:lnSpc>
                <a:spcPct val="106000"/>
              </a:lnSpc>
              <a:spcBef>
                <a:spcPct val="40000"/>
              </a:spcBef>
              <a:buClr>
                <a:srgbClr val="000000"/>
              </a:buClr>
              <a:buFont typeface="Wingdings 2" pitchFamily="18" charset="2"/>
              <a:buChar char="¡"/>
              <a:defRPr/>
            </a:pPr>
            <a:r>
              <a:rPr lang="en-US" sz="2400" dirty="0">
                <a:solidFill>
                  <a:srgbClr val="000000"/>
                </a:solidFill>
              </a:rPr>
              <a:t>Bullet</a:t>
            </a:r>
          </a:p>
          <a:p>
            <a:pPr marL="342900" indent="-342900">
              <a:lnSpc>
                <a:spcPct val="106000"/>
              </a:lnSpc>
              <a:spcBef>
                <a:spcPct val="40000"/>
              </a:spcBef>
              <a:buClr>
                <a:srgbClr val="000000"/>
              </a:buClr>
              <a:buSzPct val="80000"/>
              <a:buFont typeface="Wingdings" pitchFamily="2" charset="2"/>
              <a:buNone/>
              <a:defRPr/>
            </a:pPr>
            <a:endParaRPr lang="en-US" sz="2400" dirty="0">
              <a:solidFill>
                <a:srgbClr val="000000"/>
              </a:solidFill>
            </a:endParaRPr>
          </a:p>
        </p:txBody>
      </p:sp>
    </p:spTree>
    <p:extLst>
      <p:ext uri="{BB962C8B-B14F-4D97-AF65-F5344CB8AC3E}">
        <p14:creationId xmlns:p14="http://schemas.microsoft.com/office/powerpoint/2010/main" val="400278700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126822"/>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3798522"/>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smtClean="0">
              <a:solidFill>
                <a:srgbClr val="000000"/>
              </a:solidFill>
              <a:latin typeface="Arial" pitchFamily="34" charset="0"/>
              <a:cs typeface="Arial"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126981180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408244531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99170923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8787198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smtClean="0">
              <a:solidFill>
                <a:srgbClr val="000000"/>
              </a:solidFill>
              <a:latin typeface="Arial" pitchFamily="34" charset="0"/>
              <a:cs typeface="Arial"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40249127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17551456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78957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351158662"/>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88554485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3804268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749022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7014925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4117182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925978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557299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276241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1817155"/>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61528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1170423"/>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6871775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03558115"/>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4168007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2737854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287629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3720958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9054792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46638873"/>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7144204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13131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010975622"/>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72738350"/>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65049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31432256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28300874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1235355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3752392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37262166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89264306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697031621"/>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67756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60432982"/>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8365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081302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892395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153835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3527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124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753282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a:solidFill>
                <a:srgbClr val="000000"/>
              </a:solidFill>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30362745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1964776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1436846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20380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a:solidFill>
                <a:srgbClr val="000000"/>
              </a:solidFill>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41235817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909758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710064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2116883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605488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7723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Part Opener">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chemeClr val="tx1"/>
              </a:buClr>
              <a:buSzPct val="80000"/>
              <a:buFont typeface="Wingdings" pitchFamily="2" charset="2"/>
              <a:buNone/>
              <a:defRPr/>
            </a:pPr>
            <a:endParaRPr lang="en-US" b="1" dirty="0" smtClean="0"/>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2904024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893307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914838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608401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330910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264446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00080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91553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423712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651466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967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sic Text slide">
    <p:spTree>
      <p:nvGrpSpPr>
        <p:cNvPr id="1" name=""/>
        <p:cNvGrpSpPr/>
        <p:nvPr/>
      </p:nvGrpSpPr>
      <p:grpSpPr>
        <a:xfrm>
          <a:off x="0" y="0"/>
          <a:ext cx="0" cy="0"/>
          <a:chOff x="0" y="0"/>
          <a:chExt cx="0" cy="0"/>
        </a:xfrm>
      </p:grpSpPr>
      <p:sp>
        <p:nvSpPr>
          <p:cNvPr id="5" name="Rectangle 6"/>
          <p:cNvSpPr>
            <a:spLocks noChangeArrowheads="1"/>
          </p:cNvSpPr>
          <p:nvPr/>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chemeClr val="tx1"/>
              </a:buClr>
              <a:buSzPct val="80000"/>
              <a:buFont typeface="Wingdings" pitchFamily="2" charset="2"/>
              <a:buNone/>
            </a:pPr>
            <a:endParaRPr lang="en-US" sz="1000" dirty="0"/>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3256695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32217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625133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842246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004059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298556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195177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45714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016673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011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398348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Slide with Kicker">
    <p:spTree>
      <p:nvGrpSpPr>
        <p:cNvPr id="1" name=""/>
        <p:cNvGrpSpPr/>
        <p:nvPr/>
      </p:nvGrpSpPr>
      <p:grpSpPr>
        <a:xfrm>
          <a:off x="0" y="0"/>
          <a:ext cx="0" cy="0"/>
          <a:chOff x="0" y="0"/>
          <a:chExt cx="0" cy="0"/>
        </a:xfrm>
      </p:grpSpPr>
      <p:sp>
        <p:nvSpPr>
          <p:cNvPr id="5" name="Rectangle 7"/>
          <p:cNvSpPr>
            <a:spLocks noChangeArrowheads="1"/>
          </p:cNvSpPr>
          <p:nvPr/>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chemeClr val="tx1"/>
              </a:buClr>
              <a:buSzPct val="80000"/>
              <a:buFont typeface="Wingdings" pitchFamily="2" charset="2"/>
              <a:buNone/>
            </a:pPr>
            <a:endParaRPr lang="en-US" sz="1000" dirty="0"/>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6070966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09381424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00912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878564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9602986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7985449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0183096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7382055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99155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a:solidFill>
                <a:srgbClr val="000000"/>
              </a:solidFill>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1196316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43977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 Column Text slide">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chemeClr val="tx1"/>
              </a:buClr>
              <a:buSzPct val="80000"/>
              <a:buFont typeface="Wingdings" pitchFamily="2" charset="2"/>
              <a:buNone/>
            </a:pPr>
            <a:endParaRPr lang="en-US" sz="1000" dirty="0"/>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0447124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2270417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602918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a:solidFill>
                <a:srgbClr val="000000"/>
              </a:solidFill>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6752954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9448460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8410767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4867958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423679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590437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349952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2008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2399576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58664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224160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722832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015313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559032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690124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97998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092058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0315702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231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theme" Target="../theme/theme2.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image" Target="../media/image1.png"/><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9" Type="http://schemas.openxmlformats.org/officeDocument/2006/relationships/slideLayout" Target="../slideLayouts/slideLayout116.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34" Type="http://schemas.openxmlformats.org/officeDocument/2006/relationships/slideLayout" Target="../slideLayouts/slideLayout111.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slideLayout" Target="../slideLayouts/slideLayout110.xml"/><Relationship Id="rId38" Type="http://schemas.openxmlformats.org/officeDocument/2006/relationships/slideLayout" Target="../slideLayouts/slideLayout115.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41" Type="http://schemas.openxmlformats.org/officeDocument/2006/relationships/image" Target="../media/image1.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37" Type="http://schemas.openxmlformats.org/officeDocument/2006/relationships/slideLayout" Target="../slideLayouts/slideLayout114.xml"/><Relationship Id="rId40" Type="http://schemas.openxmlformats.org/officeDocument/2006/relationships/theme" Target="../theme/theme3.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36" Type="http://schemas.openxmlformats.org/officeDocument/2006/relationships/slideLayout" Target="../slideLayouts/slideLayout113.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35" Type="http://schemas.openxmlformats.org/officeDocument/2006/relationships/slideLayout" Target="../slideLayouts/slideLayout1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9" Type="http://schemas.openxmlformats.org/officeDocument/2006/relationships/slideLayout" Target="../slideLayouts/slideLayout155.xml"/><Relationship Id="rId3" Type="http://schemas.openxmlformats.org/officeDocument/2006/relationships/slideLayout" Target="../slideLayouts/slideLayout119.xml"/><Relationship Id="rId21" Type="http://schemas.openxmlformats.org/officeDocument/2006/relationships/slideLayout" Target="../slideLayouts/slideLayout137.xml"/><Relationship Id="rId34" Type="http://schemas.openxmlformats.org/officeDocument/2006/relationships/slideLayout" Target="../slideLayouts/slideLayout150.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slideLayout" Target="../slideLayouts/slideLayout136.xml"/><Relationship Id="rId29" Type="http://schemas.openxmlformats.org/officeDocument/2006/relationships/slideLayout" Target="../slideLayouts/slideLayout145.xml"/><Relationship Id="rId41" Type="http://schemas.openxmlformats.org/officeDocument/2006/relationships/image" Target="../media/image1.png"/><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40" Type="http://schemas.openxmlformats.org/officeDocument/2006/relationships/theme" Target="../theme/theme4.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31" Type="http://schemas.openxmlformats.org/officeDocument/2006/relationships/slideLayout" Target="../slideLayouts/slideLayout147.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slideLayout" Target="../slideLayouts/slideLayout168.xml"/><Relationship Id="rId18" Type="http://schemas.openxmlformats.org/officeDocument/2006/relationships/slideLayout" Target="../slideLayouts/slideLayout173.xml"/><Relationship Id="rId26" Type="http://schemas.openxmlformats.org/officeDocument/2006/relationships/slideLayout" Target="../slideLayouts/slideLayout181.xml"/><Relationship Id="rId39" Type="http://schemas.openxmlformats.org/officeDocument/2006/relationships/image" Target="../media/image1.png"/><Relationship Id="rId3" Type="http://schemas.openxmlformats.org/officeDocument/2006/relationships/slideLayout" Target="../slideLayouts/slideLayout158.xml"/><Relationship Id="rId21" Type="http://schemas.openxmlformats.org/officeDocument/2006/relationships/slideLayout" Target="../slideLayouts/slideLayout176.xml"/><Relationship Id="rId34" Type="http://schemas.openxmlformats.org/officeDocument/2006/relationships/slideLayout" Target="../slideLayouts/slideLayout189.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17" Type="http://schemas.openxmlformats.org/officeDocument/2006/relationships/slideLayout" Target="../slideLayouts/slideLayout172.xml"/><Relationship Id="rId25" Type="http://schemas.openxmlformats.org/officeDocument/2006/relationships/slideLayout" Target="../slideLayouts/slideLayout180.xml"/><Relationship Id="rId33" Type="http://schemas.openxmlformats.org/officeDocument/2006/relationships/slideLayout" Target="../slideLayouts/slideLayout188.xml"/><Relationship Id="rId38" Type="http://schemas.openxmlformats.org/officeDocument/2006/relationships/theme" Target="../theme/theme5.xml"/><Relationship Id="rId2" Type="http://schemas.openxmlformats.org/officeDocument/2006/relationships/slideLayout" Target="../slideLayouts/slideLayout157.xml"/><Relationship Id="rId16" Type="http://schemas.openxmlformats.org/officeDocument/2006/relationships/slideLayout" Target="../slideLayouts/slideLayout171.xml"/><Relationship Id="rId20" Type="http://schemas.openxmlformats.org/officeDocument/2006/relationships/slideLayout" Target="../slideLayouts/slideLayout175.xml"/><Relationship Id="rId29" Type="http://schemas.openxmlformats.org/officeDocument/2006/relationships/slideLayout" Target="../slideLayouts/slideLayout184.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24" Type="http://schemas.openxmlformats.org/officeDocument/2006/relationships/slideLayout" Target="../slideLayouts/slideLayout179.xml"/><Relationship Id="rId32" Type="http://schemas.openxmlformats.org/officeDocument/2006/relationships/slideLayout" Target="../slideLayouts/slideLayout187.xml"/><Relationship Id="rId37" Type="http://schemas.openxmlformats.org/officeDocument/2006/relationships/slideLayout" Target="../slideLayouts/slideLayout192.xml"/><Relationship Id="rId5" Type="http://schemas.openxmlformats.org/officeDocument/2006/relationships/slideLayout" Target="../slideLayouts/slideLayout160.xml"/><Relationship Id="rId15" Type="http://schemas.openxmlformats.org/officeDocument/2006/relationships/slideLayout" Target="../slideLayouts/slideLayout170.xml"/><Relationship Id="rId23" Type="http://schemas.openxmlformats.org/officeDocument/2006/relationships/slideLayout" Target="../slideLayouts/slideLayout178.xml"/><Relationship Id="rId28" Type="http://schemas.openxmlformats.org/officeDocument/2006/relationships/slideLayout" Target="../slideLayouts/slideLayout183.xml"/><Relationship Id="rId36" Type="http://schemas.openxmlformats.org/officeDocument/2006/relationships/slideLayout" Target="../slideLayouts/slideLayout191.xml"/><Relationship Id="rId10" Type="http://schemas.openxmlformats.org/officeDocument/2006/relationships/slideLayout" Target="../slideLayouts/slideLayout165.xml"/><Relationship Id="rId19" Type="http://schemas.openxmlformats.org/officeDocument/2006/relationships/slideLayout" Target="../slideLayouts/slideLayout174.xml"/><Relationship Id="rId31" Type="http://schemas.openxmlformats.org/officeDocument/2006/relationships/slideLayout" Target="../slideLayouts/slideLayout186.xml"/><Relationship Id="rId4" Type="http://schemas.openxmlformats.org/officeDocument/2006/relationships/slideLayout" Target="../slideLayouts/slideLayout159.xml"/><Relationship Id="rId9" Type="http://schemas.openxmlformats.org/officeDocument/2006/relationships/slideLayout" Target="../slideLayouts/slideLayout164.xml"/><Relationship Id="rId14" Type="http://schemas.openxmlformats.org/officeDocument/2006/relationships/slideLayout" Target="../slideLayouts/slideLayout169.xml"/><Relationship Id="rId22" Type="http://schemas.openxmlformats.org/officeDocument/2006/relationships/slideLayout" Target="../slideLayouts/slideLayout177.xml"/><Relationship Id="rId27" Type="http://schemas.openxmlformats.org/officeDocument/2006/relationships/slideLayout" Target="../slideLayouts/slideLayout182.xml"/><Relationship Id="rId30" Type="http://schemas.openxmlformats.org/officeDocument/2006/relationships/slideLayout" Target="../slideLayouts/slideLayout185.xml"/><Relationship Id="rId35" Type="http://schemas.openxmlformats.org/officeDocument/2006/relationships/slideLayout" Target="../slideLayouts/slideLayout1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slideLayout" Target="../slideLayouts/slideLayout205.xml"/><Relationship Id="rId18" Type="http://schemas.openxmlformats.org/officeDocument/2006/relationships/slideLayout" Target="../slideLayouts/slideLayout210.xml"/><Relationship Id="rId26" Type="http://schemas.openxmlformats.org/officeDocument/2006/relationships/slideLayout" Target="../slideLayouts/slideLayout218.xml"/><Relationship Id="rId39" Type="http://schemas.openxmlformats.org/officeDocument/2006/relationships/slideLayout" Target="../slideLayouts/slideLayout231.xml"/><Relationship Id="rId3" Type="http://schemas.openxmlformats.org/officeDocument/2006/relationships/slideLayout" Target="../slideLayouts/slideLayout195.xml"/><Relationship Id="rId21" Type="http://schemas.openxmlformats.org/officeDocument/2006/relationships/slideLayout" Target="../slideLayouts/slideLayout213.xml"/><Relationship Id="rId34" Type="http://schemas.openxmlformats.org/officeDocument/2006/relationships/slideLayout" Target="../slideLayouts/slideLayout226.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17" Type="http://schemas.openxmlformats.org/officeDocument/2006/relationships/slideLayout" Target="../slideLayouts/slideLayout209.xml"/><Relationship Id="rId25" Type="http://schemas.openxmlformats.org/officeDocument/2006/relationships/slideLayout" Target="../slideLayouts/slideLayout217.xml"/><Relationship Id="rId33" Type="http://schemas.openxmlformats.org/officeDocument/2006/relationships/slideLayout" Target="../slideLayouts/slideLayout225.xml"/><Relationship Id="rId38" Type="http://schemas.openxmlformats.org/officeDocument/2006/relationships/slideLayout" Target="../slideLayouts/slideLayout230.xml"/><Relationship Id="rId2" Type="http://schemas.openxmlformats.org/officeDocument/2006/relationships/slideLayout" Target="../slideLayouts/slideLayout194.xml"/><Relationship Id="rId16" Type="http://schemas.openxmlformats.org/officeDocument/2006/relationships/slideLayout" Target="../slideLayouts/slideLayout208.xml"/><Relationship Id="rId20" Type="http://schemas.openxmlformats.org/officeDocument/2006/relationships/slideLayout" Target="../slideLayouts/slideLayout212.xml"/><Relationship Id="rId29" Type="http://schemas.openxmlformats.org/officeDocument/2006/relationships/slideLayout" Target="../slideLayouts/slideLayout221.xml"/><Relationship Id="rId41" Type="http://schemas.openxmlformats.org/officeDocument/2006/relationships/image" Target="../media/image1.png"/><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24" Type="http://schemas.openxmlformats.org/officeDocument/2006/relationships/slideLayout" Target="../slideLayouts/slideLayout216.xml"/><Relationship Id="rId32" Type="http://schemas.openxmlformats.org/officeDocument/2006/relationships/slideLayout" Target="../slideLayouts/slideLayout224.xml"/><Relationship Id="rId37" Type="http://schemas.openxmlformats.org/officeDocument/2006/relationships/slideLayout" Target="../slideLayouts/slideLayout229.xml"/><Relationship Id="rId40" Type="http://schemas.openxmlformats.org/officeDocument/2006/relationships/theme" Target="../theme/theme6.xml"/><Relationship Id="rId5" Type="http://schemas.openxmlformats.org/officeDocument/2006/relationships/slideLayout" Target="../slideLayouts/slideLayout197.xml"/><Relationship Id="rId15" Type="http://schemas.openxmlformats.org/officeDocument/2006/relationships/slideLayout" Target="../slideLayouts/slideLayout207.xml"/><Relationship Id="rId23" Type="http://schemas.openxmlformats.org/officeDocument/2006/relationships/slideLayout" Target="../slideLayouts/slideLayout215.xml"/><Relationship Id="rId28" Type="http://schemas.openxmlformats.org/officeDocument/2006/relationships/slideLayout" Target="../slideLayouts/slideLayout220.xml"/><Relationship Id="rId36" Type="http://schemas.openxmlformats.org/officeDocument/2006/relationships/slideLayout" Target="../slideLayouts/slideLayout228.xml"/><Relationship Id="rId10" Type="http://schemas.openxmlformats.org/officeDocument/2006/relationships/slideLayout" Target="../slideLayouts/slideLayout202.xml"/><Relationship Id="rId19" Type="http://schemas.openxmlformats.org/officeDocument/2006/relationships/slideLayout" Target="../slideLayouts/slideLayout211.xml"/><Relationship Id="rId31" Type="http://schemas.openxmlformats.org/officeDocument/2006/relationships/slideLayout" Target="../slideLayouts/slideLayout223.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slideLayout" Target="../slideLayouts/slideLayout206.xml"/><Relationship Id="rId22" Type="http://schemas.openxmlformats.org/officeDocument/2006/relationships/slideLayout" Target="../slideLayouts/slideLayout214.xml"/><Relationship Id="rId27" Type="http://schemas.openxmlformats.org/officeDocument/2006/relationships/slideLayout" Target="../slideLayouts/slideLayout219.xml"/><Relationship Id="rId30" Type="http://schemas.openxmlformats.org/officeDocument/2006/relationships/slideLayout" Target="../slideLayouts/slideLayout222.xml"/><Relationship Id="rId35" Type="http://schemas.openxmlformats.org/officeDocument/2006/relationships/slideLayout" Target="../slideLayouts/slideLayout22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slideLayout" Target="../slideLayouts/slideLayout244.xml"/><Relationship Id="rId18" Type="http://schemas.openxmlformats.org/officeDocument/2006/relationships/slideLayout" Target="../slideLayouts/slideLayout249.xml"/><Relationship Id="rId26" Type="http://schemas.openxmlformats.org/officeDocument/2006/relationships/slideLayout" Target="../slideLayouts/slideLayout257.xml"/><Relationship Id="rId39" Type="http://schemas.openxmlformats.org/officeDocument/2006/relationships/theme" Target="../theme/theme7.xml"/><Relationship Id="rId3" Type="http://schemas.openxmlformats.org/officeDocument/2006/relationships/slideLayout" Target="../slideLayouts/slideLayout234.xml"/><Relationship Id="rId21" Type="http://schemas.openxmlformats.org/officeDocument/2006/relationships/slideLayout" Target="../slideLayouts/slideLayout252.xml"/><Relationship Id="rId34" Type="http://schemas.openxmlformats.org/officeDocument/2006/relationships/slideLayout" Target="../slideLayouts/slideLayout265.xml"/><Relationship Id="rId7" Type="http://schemas.openxmlformats.org/officeDocument/2006/relationships/slideLayout" Target="../slideLayouts/slideLayout238.xml"/><Relationship Id="rId12" Type="http://schemas.openxmlformats.org/officeDocument/2006/relationships/slideLayout" Target="../slideLayouts/slideLayout243.xml"/><Relationship Id="rId17" Type="http://schemas.openxmlformats.org/officeDocument/2006/relationships/slideLayout" Target="../slideLayouts/slideLayout248.xml"/><Relationship Id="rId25" Type="http://schemas.openxmlformats.org/officeDocument/2006/relationships/slideLayout" Target="../slideLayouts/slideLayout256.xml"/><Relationship Id="rId33" Type="http://schemas.openxmlformats.org/officeDocument/2006/relationships/slideLayout" Target="../slideLayouts/slideLayout264.xml"/><Relationship Id="rId38" Type="http://schemas.openxmlformats.org/officeDocument/2006/relationships/slideLayout" Target="../slideLayouts/slideLayout269.xml"/><Relationship Id="rId2" Type="http://schemas.openxmlformats.org/officeDocument/2006/relationships/slideLayout" Target="../slideLayouts/slideLayout233.xml"/><Relationship Id="rId16" Type="http://schemas.openxmlformats.org/officeDocument/2006/relationships/slideLayout" Target="../slideLayouts/slideLayout247.xml"/><Relationship Id="rId20" Type="http://schemas.openxmlformats.org/officeDocument/2006/relationships/slideLayout" Target="../slideLayouts/slideLayout251.xml"/><Relationship Id="rId29" Type="http://schemas.openxmlformats.org/officeDocument/2006/relationships/slideLayout" Target="../slideLayouts/slideLayout260.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24" Type="http://schemas.openxmlformats.org/officeDocument/2006/relationships/slideLayout" Target="../slideLayouts/slideLayout255.xml"/><Relationship Id="rId32" Type="http://schemas.openxmlformats.org/officeDocument/2006/relationships/slideLayout" Target="../slideLayouts/slideLayout263.xml"/><Relationship Id="rId37" Type="http://schemas.openxmlformats.org/officeDocument/2006/relationships/slideLayout" Target="../slideLayouts/slideLayout268.xml"/><Relationship Id="rId40" Type="http://schemas.openxmlformats.org/officeDocument/2006/relationships/image" Target="../media/image1.png"/><Relationship Id="rId5" Type="http://schemas.openxmlformats.org/officeDocument/2006/relationships/slideLayout" Target="../slideLayouts/slideLayout236.xml"/><Relationship Id="rId15" Type="http://schemas.openxmlformats.org/officeDocument/2006/relationships/slideLayout" Target="../slideLayouts/slideLayout246.xml"/><Relationship Id="rId23" Type="http://schemas.openxmlformats.org/officeDocument/2006/relationships/slideLayout" Target="../slideLayouts/slideLayout254.xml"/><Relationship Id="rId28" Type="http://schemas.openxmlformats.org/officeDocument/2006/relationships/slideLayout" Target="../slideLayouts/slideLayout259.xml"/><Relationship Id="rId36" Type="http://schemas.openxmlformats.org/officeDocument/2006/relationships/slideLayout" Target="../slideLayouts/slideLayout267.xml"/><Relationship Id="rId10" Type="http://schemas.openxmlformats.org/officeDocument/2006/relationships/slideLayout" Target="../slideLayouts/slideLayout241.xml"/><Relationship Id="rId19" Type="http://schemas.openxmlformats.org/officeDocument/2006/relationships/slideLayout" Target="../slideLayouts/slideLayout250.xml"/><Relationship Id="rId31" Type="http://schemas.openxmlformats.org/officeDocument/2006/relationships/slideLayout" Target="../slideLayouts/slideLayout262.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slideLayout" Target="../slideLayouts/slideLayout245.xml"/><Relationship Id="rId22" Type="http://schemas.openxmlformats.org/officeDocument/2006/relationships/slideLayout" Target="../slideLayouts/slideLayout253.xml"/><Relationship Id="rId27" Type="http://schemas.openxmlformats.org/officeDocument/2006/relationships/slideLayout" Target="../slideLayouts/slideLayout258.xml"/><Relationship Id="rId30" Type="http://schemas.openxmlformats.org/officeDocument/2006/relationships/slideLayout" Target="../slideLayouts/slideLayout261.xml"/><Relationship Id="rId35" Type="http://schemas.openxmlformats.org/officeDocument/2006/relationships/slideLayout" Target="../slideLayouts/slideLayout26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77.xml"/><Relationship Id="rId13" Type="http://schemas.openxmlformats.org/officeDocument/2006/relationships/slideLayout" Target="../slideLayouts/slideLayout282.xml"/><Relationship Id="rId18" Type="http://schemas.openxmlformats.org/officeDocument/2006/relationships/slideLayout" Target="../slideLayouts/slideLayout287.xml"/><Relationship Id="rId26" Type="http://schemas.openxmlformats.org/officeDocument/2006/relationships/slideLayout" Target="../slideLayouts/slideLayout295.xml"/><Relationship Id="rId3" Type="http://schemas.openxmlformats.org/officeDocument/2006/relationships/slideLayout" Target="../slideLayouts/slideLayout272.xml"/><Relationship Id="rId21" Type="http://schemas.openxmlformats.org/officeDocument/2006/relationships/slideLayout" Target="../slideLayouts/slideLayout290.xml"/><Relationship Id="rId34" Type="http://schemas.openxmlformats.org/officeDocument/2006/relationships/theme" Target="../theme/theme8.xml"/><Relationship Id="rId7" Type="http://schemas.openxmlformats.org/officeDocument/2006/relationships/slideLayout" Target="../slideLayouts/slideLayout276.xml"/><Relationship Id="rId12" Type="http://schemas.openxmlformats.org/officeDocument/2006/relationships/slideLayout" Target="../slideLayouts/slideLayout281.xml"/><Relationship Id="rId17" Type="http://schemas.openxmlformats.org/officeDocument/2006/relationships/slideLayout" Target="../slideLayouts/slideLayout286.xml"/><Relationship Id="rId25" Type="http://schemas.openxmlformats.org/officeDocument/2006/relationships/slideLayout" Target="../slideLayouts/slideLayout294.xml"/><Relationship Id="rId33" Type="http://schemas.openxmlformats.org/officeDocument/2006/relationships/slideLayout" Target="../slideLayouts/slideLayout302.xml"/><Relationship Id="rId2" Type="http://schemas.openxmlformats.org/officeDocument/2006/relationships/slideLayout" Target="../slideLayouts/slideLayout271.xml"/><Relationship Id="rId16" Type="http://schemas.openxmlformats.org/officeDocument/2006/relationships/slideLayout" Target="../slideLayouts/slideLayout285.xml"/><Relationship Id="rId20" Type="http://schemas.openxmlformats.org/officeDocument/2006/relationships/slideLayout" Target="../slideLayouts/slideLayout289.xml"/><Relationship Id="rId29" Type="http://schemas.openxmlformats.org/officeDocument/2006/relationships/slideLayout" Target="../slideLayouts/slideLayout298.xml"/><Relationship Id="rId1" Type="http://schemas.openxmlformats.org/officeDocument/2006/relationships/slideLayout" Target="../slideLayouts/slideLayout270.xml"/><Relationship Id="rId6" Type="http://schemas.openxmlformats.org/officeDocument/2006/relationships/slideLayout" Target="../slideLayouts/slideLayout275.xml"/><Relationship Id="rId11" Type="http://schemas.openxmlformats.org/officeDocument/2006/relationships/slideLayout" Target="../slideLayouts/slideLayout280.xml"/><Relationship Id="rId24" Type="http://schemas.openxmlformats.org/officeDocument/2006/relationships/slideLayout" Target="../slideLayouts/slideLayout293.xml"/><Relationship Id="rId32" Type="http://schemas.openxmlformats.org/officeDocument/2006/relationships/slideLayout" Target="../slideLayouts/slideLayout301.xml"/><Relationship Id="rId5" Type="http://schemas.openxmlformats.org/officeDocument/2006/relationships/slideLayout" Target="../slideLayouts/slideLayout274.xml"/><Relationship Id="rId15" Type="http://schemas.openxmlformats.org/officeDocument/2006/relationships/slideLayout" Target="../slideLayouts/slideLayout284.xml"/><Relationship Id="rId23" Type="http://schemas.openxmlformats.org/officeDocument/2006/relationships/slideLayout" Target="../slideLayouts/slideLayout292.xml"/><Relationship Id="rId28" Type="http://schemas.openxmlformats.org/officeDocument/2006/relationships/slideLayout" Target="../slideLayouts/slideLayout297.xml"/><Relationship Id="rId10" Type="http://schemas.openxmlformats.org/officeDocument/2006/relationships/slideLayout" Target="../slideLayouts/slideLayout279.xml"/><Relationship Id="rId19" Type="http://schemas.openxmlformats.org/officeDocument/2006/relationships/slideLayout" Target="../slideLayouts/slideLayout288.xml"/><Relationship Id="rId31" Type="http://schemas.openxmlformats.org/officeDocument/2006/relationships/slideLayout" Target="../slideLayouts/slideLayout300.xml"/><Relationship Id="rId4" Type="http://schemas.openxmlformats.org/officeDocument/2006/relationships/slideLayout" Target="../slideLayouts/slideLayout273.xml"/><Relationship Id="rId9" Type="http://schemas.openxmlformats.org/officeDocument/2006/relationships/slideLayout" Target="../slideLayouts/slideLayout278.xml"/><Relationship Id="rId14" Type="http://schemas.openxmlformats.org/officeDocument/2006/relationships/slideLayout" Target="../slideLayouts/slideLayout283.xml"/><Relationship Id="rId22" Type="http://schemas.openxmlformats.org/officeDocument/2006/relationships/slideLayout" Target="../slideLayouts/slideLayout291.xml"/><Relationship Id="rId27" Type="http://schemas.openxmlformats.org/officeDocument/2006/relationships/slideLayout" Target="../slideLayouts/slideLayout296.xml"/><Relationship Id="rId30" Type="http://schemas.openxmlformats.org/officeDocument/2006/relationships/slideLayout" Target="../slideLayouts/slideLayout299.xml"/><Relationship Id="rId35"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10.xml"/><Relationship Id="rId13" Type="http://schemas.openxmlformats.org/officeDocument/2006/relationships/slideLayout" Target="../slideLayouts/slideLayout315.xml"/><Relationship Id="rId18" Type="http://schemas.openxmlformats.org/officeDocument/2006/relationships/slideLayout" Target="../slideLayouts/slideLayout320.xml"/><Relationship Id="rId26" Type="http://schemas.openxmlformats.org/officeDocument/2006/relationships/slideLayout" Target="../slideLayouts/slideLayout328.xml"/><Relationship Id="rId39" Type="http://schemas.openxmlformats.org/officeDocument/2006/relationships/theme" Target="../theme/theme9.xml"/><Relationship Id="rId3" Type="http://schemas.openxmlformats.org/officeDocument/2006/relationships/slideLayout" Target="../slideLayouts/slideLayout305.xml"/><Relationship Id="rId21" Type="http://schemas.openxmlformats.org/officeDocument/2006/relationships/slideLayout" Target="../slideLayouts/slideLayout323.xml"/><Relationship Id="rId34" Type="http://schemas.openxmlformats.org/officeDocument/2006/relationships/slideLayout" Target="../slideLayouts/slideLayout336.xml"/><Relationship Id="rId7" Type="http://schemas.openxmlformats.org/officeDocument/2006/relationships/slideLayout" Target="../slideLayouts/slideLayout309.xml"/><Relationship Id="rId12" Type="http://schemas.openxmlformats.org/officeDocument/2006/relationships/slideLayout" Target="../slideLayouts/slideLayout314.xml"/><Relationship Id="rId17" Type="http://schemas.openxmlformats.org/officeDocument/2006/relationships/slideLayout" Target="../slideLayouts/slideLayout319.xml"/><Relationship Id="rId25" Type="http://schemas.openxmlformats.org/officeDocument/2006/relationships/slideLayout" Target="../slideLayouts/slideLayout327.xml"/><Relationship Id="rId33" Type="http://schemas.openxmlformats.org/officeDocument/2006/relationships/slideLayout" Target="../slideLayouts/slideLayout335.xml"/><Relationship Id="rId38" Type="http://schemas.openxmlformats.org/officeDocument/2006/relationships/slideLayout" Target="../slideLayouts/slideLayout340.xml"/><Relationship Id="rId2" Type="http://schemas.openxmlformats.org/officeDocument/2006/relationships/slideLayout" Target="../slideLayouts/slideLayout304.xml"/><Relationship Id="rId16" Type="http://schemas.openxmlformats.org/officeDocument/2006/relationships/slideLayout" Target="../slideLayouts/slideLayout318.xml"/><Relationship Id="rId20" Type="http://schemas.openxmlformats.org/officeDocument/2006/relationships/slideLayout" Target="../slideLayouts/slideLayout322.xml"/><Relationship Id="rId29" Type="http://schemas.openxmlformats.org/officeDocument/2006/relationships/slideLayout" Target="../slideLayouts/slideLayout331.xml"/><Relationship Id="rId1" Type="http://schemas.openxmlformats.org/officeDocument/2006/relationships/slideLayout" Target="../slideLayouts/slideLayout303.xml"/><Relationship Id="rId6" Type="http://schemas.openxmlformats.org/officeDocument/2006/relationships/slideLayout" Target="../slideLayouts/slideLayout308.xml"/><Relationship Id="rId11" Type="http://schemas.openxmlformats.org/officeDocument/2006/relationships/slideLayout" Target="../slideLayouts/slideLayout313.xml"/><Relationship Id="rId24" Type="http://schemas.openxmlformats.org/officeDocument/2006/relationships/slideLayout" Target="../slideLayouts/slideLayout326.xml"/><Relationship Id="rId32" Type="http://schemas.openxmlformats.org/officeDocument/2006/relationships/slideLayout" Target="../slideLayouts/slideLayout334.xml"/><Relationship Id="rId37" Type="http://schemas.openxmlformats.org/officeDocument/2006/relationships/slideLayout" Target="../slideLayouts/slideLayout339.xml"/><Relationship Id="rId40" Type="http://schemas.openxmlformats.org/officeDocument/2006/relationships/image" Target="../media/image1.png"/><Relationship Id="rId5" Type="http://schemas.openxmlformats.org/officeDocument/2006/relationships/slideLayout" Target="../slideLayouts/slideLayout307.xml"/><Relationship Id="rId15" Type="http://schemas.openxmlformats.org/officeDocument/2006/relationships/slideLayout" Target="../slideLayouts/slideLayout317.xml"/><Relationship Id="rId23" Type="http://schemas.openxmlformats.org/officeDocument/2006/relationships/slideLayout" Target="../slideLayouts/slideLayout325.xml"/><Relationship Id="rId28" Type="http://schemas.openxmlformats.org/officeDocument/2006/relationships/slideLayout" Target="../slideLayouts/slideLayout330.xml"/><Relationship Id="rId36" Type="http://schemas.openxmlformats.org/officeDocument/2006/relationships/slideLayout" Target="../slideLayouts/slideLayout338.xml"/><Relationship Id="rId10" Type="http://schemas.openxmlformats.org/officeDocument/2006/relationships/slideLayout" Target="../slideLayouts/slideLayout312.xml"/><Relationship Id="rId19" Type="http://schemas.openxmlformats.org/officeDocument/2006/relationships/slideLayout" Target="../slideLayouts/slideLayout321.xml"/><Relationship Id="rId31" Type="http://schemas.openxmlformats.org/officeDocument/2006/relationships/slideLayout" Target="../slideLayouts/slideLayout333.xml"/><Relationship Id="rId4" Type="http://schemas.openxmlformats.org/officeDocument/2006/relationships/slideLayout" Target="../slideLayouts/slideLayout306.xml"/><Relationship Id="rId9" Type="http://schemas.openxmlformats.org/officeDocument/2006/relationships/slideLayout" Target="../slideLayouts/slideLayout311.xml"/><Relationship Id="rId14" Type="http://schemas.openxmlformats.org/officeDocument/2006/relationships/slideLayout" Target="../slideLayouts/slideLayout316.xml"/><Relationship Id="rId22" Type="http://schemas.openxmlformats.org/officeDocument/2006/relationships/slideLayout" Target="../slideLayouts/slideLayout324.xml"/><Relationship Id="rId27" Type="http://schemas.openxmlformats.org/officeDocument/2006/relationships/slideLayout" Target="../slideLayouts/slideLayout329.xml"/><Relationship Id="rId30" Type="http://schemas.openxmlformats.org/officeDocument/2006/relationships/slideLayout" Target="../slideLayouts/slideLayout332.xml"/><Relationship Id="rId35" Type="http://schemas.openxmlformats.org/officeDocument/2006/relationships/slideLayout" Target="../slideLayouts/slideLayout3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479506"/>
            <a:ext cx="8345487" cy="29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chemeClr val="tx1"/>
              </a:buClr>
              <a:buSzPct val="65000"/>
              <a:buFont typeface="Wingdings" pitchFamily="2" charset="2"/>
              <a:buNone/>
              <a:defRPr/>
            </a:pPr>
            <a:r>
              <a:rPr lang="en-US" sz="900" dirty="0" smtClean="0">
                <a:solidFill>
                  <a:srgbClr val="000000"/>
                </a:solidFill>
              </a:rPr>
              <a:t>- </a:t>
            </a:r>
            <a:fld id="{C7DD21B4-5800-4993-A604-A02E3A4827E1}" type="slidenum">
              <a:rPr lang="en-US" sz="900" smtClean="0">
                <a:solidFill>
                  <a:srgbClr val="000000"/>
                </a:solidFill>
              </a:rPr>
              <a:pPr algn="ctr">
                <a:lnSpc>
                  <a:spcPct val="106000"/>
                </a:lnSpc>
                <a:buClr>
                  <a:schemeClr val="tx1"/>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7807" r:id="rId1"/>
    <p:sldLayoutId id="2147487808" r:id="rId2"/>
    <p:sldLayoutId id="2147487809" r:id="rId3"/>
    <p:sldLayoutId id="2147487810" r:id="rId4"/>
    <p:sldLayoutId id="2147487811" r:id="rId5"/>
    <p:sldLayoutId id="2147487812" r:id="rId6"/>
    <p:sldLayoutId id="2147487813" r:id="rId7"/>
    <p:sldLayoutId id="2147487814" r:id="rId8"/>
    <p:sldLayoutId id="2147487777" r:id="rId9"/>
    <p:sldLayoutId id="2147487778" r:id="rId10"/>
    <p:sldLayoutId id="2147487779" r:id="rId11"/>
    <p:sldLayoutId id="2147487780" r:id="rId12"/>
    <p:sldLayoutId id="2147487781" r:id="rId13"/>
    <p:sldLayoutId id="2147487782" r:id="rId14"/>
    <p:sldLayoutId id="2147487783" r:id="rId15"/>
    <p:sldLayoutId id="2147487784" r:id="rId16"/>
    <p:sldLayoutId id="2147487785" r:id="rId17"/>
    <p:sldLayoutId id="2147487786" r:id="rId18"/>
    <p:sldLayoutId id="2147487787" r:id="rId19"/>
    <p:sldLayoutId id="2147487788" r:id="rId20"/>
    <p:sldLayoutId id="2147487789" r:id="rId21"/>
    <p:sldLayoutId id="2147487790" r:id="rId22"/>
    <p:sldLayoutId id="2147487791" r:id="rId23"/>
    <p:sldLayoutId id="2147487792" r:id="rId24"/>
    <p:sldLayoutId id="2147487793" r:id="rId25"/>
    <p:sldLayoutId id="2147487794" r:id="rId26"/>
    <p:sldLayoutId id="2147487795" r:id="rId27"/>
    <p:sldLayoutId id="2147487796" r:id="rId28"/>
    <p:sldLayoutId id="2147487797" r:id="rId29"/>
    <p:sldLayoutId id="2147487815" r:id="rId30"/>
    <p:sldLayoutId id="2147487798" r:id="rId31"/>
    <p:sldLayoutId id="2147487799" r:id="rId32"/>
    <p:sldLayoutId id="2147487800" r:id="rId33"/>
    <p:sldLayoutId id="2147487801" r:id="rId34"/>
    <p:sldLayoutId id="2147487802" r:id="rId35"/>
    <p:sldLayoutId id="2147487803" r:id="rId36"/>
    <p:sldLayoutId id="2147487804" r:id="rId37"/>
    <p:sldLayoutId id="2147487805" r:id="rId38"/>
    <p:sldLayoutId id="2147487806" r:id="rId39"/>
  </p:sldLayoutIdLst>
  <p:timing>
    <p:tnLst>
      <p:par>
        <p:cTn id="1" dur="indefinite" restart="never" nodeType="tmRoot"/>
      </p:par>
    </p:tnLst>
  </p:timing>
  <p:txStyles>
    <p:titleStyle>
      <a:lvl1pPr algn="l" rtl="0" eaLnBrk="0" fontAlgn="base" hangingPunct="0">
        <a:lnSpc>
          <a:spcPct val="106000"/>
        </a:lnSpc>
        <a:spcBef>
          <a:spcPct val="0"/>
        </a:spcBef>
        <a:spcAft>
          <a:spcPct val="0"/>
        </a:spcAft>
        <a:defRPr sz="18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7DD21B4-5800-4993-A604-A02E3A4827E1}"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Tree>
    <p:extLst>
      <p:ext uri="{BB962C8B-B14F-4D97-AF65-F5344CB8AC3E}">
        <p14:creationId xmlns:p14="http://schemas.microsoft.com/office/powerpoint/2010/main" val="346600863"/>
      </p:ext>
    </p:extLst>
  </p:cSld>
  <p:clrMap bg1="lt1" tx1="dk1" bg2="lt2" tx2="dk2" accent1="accent1" accent2="accent2" accent3="accent3" accent4="accent4" accent5="accent5" accent6="accent6" hlink="hlink" folHlink="folHlink"/>
  <p:sldLayoutIdLst>
    <p:sldLayoutId id="2147487817" r:id="rId1"/>
    <p:sldLayoutId id="2147487818" r:id="rId2"/>
    <p:sldLayoutId id="2147487819" r:id="rId3"/>
    <p:sldLayoutId id="2147487820" r:id="rId4"/>
    <p:sldLayoutId id="2147487821" r:id="rId5"/>
    <p:sldLayoutId id="2147487822" r:id="rId6"/>
    <p:sldLayoutId id="2147487823" r:id="rId7"/>
    <p:sldLayoutId id="2147487824" r:id="rId8"/>
    <p:sldLayoutId id="2147487825" r:id="rId9"/>
    <p:sldLayoutId id="2147487826" r:id="rId10"/>
    <p:sldLayoutId id="2147487827" r:id="rId11"/>
    <p:sldLayoutId id="2147487828" r:id="rId12"/>
    <p:sldLayoutId id="2147487829" r:id="rId13"/>
    <p:sldLayoutId id="2147487830" r:id="rId14"/>
    <p:sldLayoutId id="2147487831" r:id="rId15"/>
    <p:sldLayoutId id="2147487832" r:id="rId16"/>
    <p:sldLayoutId id="2147487833" r:id="rId17"/>
    <p:sldLayoutId id="2147487834" r:id="rId18"/>
    <p:sldLayoutId id="2147487835" r:id="rId19"/>
    <p:sldLayoutId id="2147487836" r:id="rId20"/>
    <p:sldLayoutId id="2147487837" r:id="rId21"/>
    <p:sldLayoutId id="2147487838" r:id="rId22"/>
    <p:sldLayoutId id="2147487839" r:id="rId23"/>
    <p:sldLayoutId id="2147487840" r:id="rId24"/>
    <p:sldLayoutId id="2147487841" r:id="rId25"/>
    <p:sldLayoutId id="2147487842" r:id="rId26"/>
    <p:sldLayoutId id="2147487843" r:id="rId27"/>
    <p:sldLayoutId id="2147487844" r:id="rId28"/>
    <p:sldLayoutId id="2147487845" r:id="rId29"/>
    <p:sldLayoutId id="2147487846" r:id="rId30"/>
    <p:sldLayoutId id="2147487847" r:id="rId31"/>
    <p:sldLayoutId id="2147487848" r:id="rId32"/>
    <p:sldLayoutId id="2147487849" r:id="rId33"/>
    <p:sldLayoutId id="2147487850" r:id="rId34"/>
    <p:sldLayoutId id="2147487851" r:id="rId35"/>
    <p:sldLayoutId id="2147487852" r:id="rId36"/>
    <p:sldLayoutId id="2147487853" r:id="rId37"/>
    <p:sldLayoutId id="2147487854" r:id="rId38"/>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7DD21B4-5800-4993-A604-A02E3A4827E1}"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Tree>
    <p:extLst>
      <p:ext uri="{BB962C8B-B14F-4D97-AF65-F5344CB8AC3E}">
        <p14:creationId xmlns:p14="http://schemas.microsoft.com/office/powerpoint/2010/main" val="2041142510"/>
      </p:ext>
    </p:extLst>
  </p:cSld>
  <p:clrMap bg1="lt1" tx1="dk1" bg2="lt2" tx2="dk2" accent1="accent1" accent2="accent2" accent3="accent3" accent4="accent4" accent5="accent5" accent6="accent6" hlink="hlink" folHlink="folHlink"/>
  <p:sldLayoutIdLst>
    <p:sldLayoutId id="2147487870" r:id="rId1"/>
    <p:sldLayoutId id="2147487871" r:id="rId2"/>
    <p:sldLayoutId id="2147487872" r:id="rId3"/>
    <p:sldLayoutId id="2147487873" r:id="rId4"/>
    <p:sldLayoutId id="2147487874" r:id="rId5"/>
    <p:sldLayoutId id="2147487875" r:id="rId6"/>
    <p:sldLayoutId id="2147487876" r:id="rId7"/>
    <p:sldLayoutId id="2147487877" r:id="rId8"/>
    <p:sldLayoutId id="2147487878" r:id="rId9"/>
    <p:sldLayoutId id="2147487879" r:id="rId10"/>
    <p:sldLayoutId id="2147487880" r:id="rId11"/>
    <p:sldLayoutId id="2147487881" r:id="rId12"/>
    <p:sldLayoutId id="2147487882" r:id="rId13"/>
    <p:sldLayoutId id="2147487883" r:id="rId14"/>
    <p:sldLayoutId id="2147487884" r:id="rId15"/>
    <p:sldLayoutId id="2147487885" r:id="rId16"/>
    <p:sldLayoutId id="2147487886" r:id="rId17"/>
    <p:sldLayoutId id="2147487887" r:id="rId18"/>
    <p:sldLayoutId id="2147487888" r:id="rId19"/>
    <p:sldLayoutId id="2147487889" r:id="rId20"/>
    <p:sldLayoutId id="2147487890" r:id="rId21"/>
    <p:sldLayoutId id="2147487891" r:id="rId22"/>
    <p:sldLayoutId id="2147487892" r:id="rId23"/>
    <p:sldLayoutId id="2147487893" r:id="rId24"/>
    <p:sldLayoutId id="2147487894" r:id="rId25"/>
    <p:sldLayoutId id="2147487895" r:id="rId26"/>
    <p:sldLayoutId id="2147487896" r:id="rId27"/>
    <p:sldLayoutId id="2147487897" r:id="rId28"/>
    <p:sldLayoutId id="2147487898" r:id="rId29"/>
    <p:sldLayoutId id="2147487899" r:id="rId30"/>
    <p:sldLayoutId id="2147487900" r:id="rId31"/>
    <p:sldLayoutId id="2147487901" r:id="rId32"/>
    <p:sldLayoutId id="2147487902" r:id="rId33"/>
    <p:sldLayoutId id="2147487903" r:id="rId34"/>
    <p:sldLayoutId id="2147487904" r:id="rId35"/>
    <p:sldLayoutId id="2147487905" r:id="rId36"/>
    <p:sldLayoutId id="2147487906" r:id="rId37"/>
    <p:sldLayoutId id="2147487907" r:id="rId38"/>
    <p:sldLayoutId id="2147487908" r:id="rId39"/>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7DD21B4-5800-4993-A604-A02E3A4827E1}"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Tree>
    <p:extLst>
      <p:ext uri="{BB962C8B-B14F-4D97-AF65-F5344CB8AC3E}">
        <p14:creationId xmlns:p14="http://schemas.microsoft.com/office/powerpoint/2010/main" val="911841201"/>
      </p:ext>
    </p:extLst>
  </p:cSld>
  <p:clrMap bg1="lt1" tx1="dk1" bg2="lt2" tx2="dk2" accent1="accent1" accent2="accent2" accent3="accent3" accent4="accent4" accent5="accent5" accent6="accent6" hlink="hlink" folHlink="folHlink"/>
  <p:sldLayoutIdLst>
    <p:sldLayoutId id="2147487910" r:id="rId1"/>
    <p:sldLayoutId id="2147487911" r:id="rId2"/>
    <p:sldLayoutId id="2147487912" r:id="rId3"/>
    <p:sldLayoutId id="2147487913" r:id="rId4"/>
    <p:sldLayoutId id="2147487914" r:id="rId5"/>
    <p:sldLayoutId id="2147487915" r:id="rId6"/>
    <p:sldLayoutId id="2147487916" r:id="rId7"/>
    <p:sldLayoutId id="2147487917" r:id="rId8"/>
    <p:sldLayoutId id="2147487918" r:id="rId9"/>
    <p:sldLayoutId id="2147487919" r:id="rId10"/>
    <p:sldLayoutId id="2147487920" r:id="rId11"/>
    <p:sldLayoutId id="2147487921" r:id="rId12"/>
    <p:sldLayoutId id="2147487922" r:id="rId13"/>
    <p:sldLayoutId id="2147487923" r:id="rId14"/>
    <p:sldLayoutId id="2147487924" r:id="rId15"/>
    <p:sldLayoutId id="2147487925" r:id="rId16"/>
    <p:sldLayoutId id="2147487926" r:id="rId17"/>
    <p:sldLayoutId id="2147487927" r:id="rId18"/>
    <p:sldLayoutId id="2147487928" r:id="rId19"/>
    <p:sldLayoutId id="2147487929" r:id="rId20"/>
    <p:sldLayoutId id="2147487930" r:id="rId21"/>
    <p:sldLayoutId id="2147487931" r:id="rId22"/>
    <p:sldLayoutId id="2147487932" r:id="rId23"/>
    <p:sldLayoutId id="2147487933" r:id="rId24"/>
    <p:sldLayoutId id="2147487934" r:id="rId25"/>
    <p:sldLayoutId id="2147487935" r:id="rId26"/>
    <p:sldLayoutId id="2147487936" r:id="rId27"/>
    <p:sldLayoutId id="2147487937" r:id="rId28"/>
    <p:sldLayoutId id="2147487938" r:id="rId29"/>
    <p:sldLayoutId id="2147487939" r:id="rId30"/>
    <p:sldLayoutId id="2147487940" r:id="rId31"/>
    <p:sldLayoutId id="2147487941" r:id="rId32"/>
    <p:sldLayoutId id="2147487942" r:id="rId33"/>
    <p:sldLayoutId id="2147487943" r:id="rId34"/>
    <p:sldLayoutId id="2147487944" r:id="rId35"/>
    <p:sldLayoutId id="2147487945" r:id="rId36"/>
    <p:sldLayoutId id="2147487946" r:id="rId37"/>
    <p:sldLayoutId id="2147487947" r:id="rId38"/>
    <p:sldLayoutId id="2147487948" r:id="rId39"/>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F8F0C1E-865E-4184-88BA-0774DAF7F336}"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171749177"/>
      </p:ext>
    </p:extLst>
  </p:cSld>
  <p:clrMap bg1="lt1" tx1="dk1" bg2="lt2" tx2="dk2" accent1="accent1" accent2="accent2" accent3="accent3" accent4="accent4" accent5="accent5" accent6="accent6" hlink="hlink" folHlink="folHlink"/>
  <p:sldLayoutIdLst>
    <p:sldLayoutId id="2147487951" r:id="rId1"/>
    <p:sldLayoutId id="2147487952" r:id="rId2"/>
    <p:sldLayoutId id="2147487953" r:id="rId3"/>
    <p:sldLayoutId id="2147487954" r:id="rId4"/>
    <p:sldLayoutId id="2147487955" r:id="rId5"/>
    <p:sldLayoutId id="2147487956" r:id="rId6"/>
    <p:sldLayoutId id="2147487957" r:id="rId7"/>
    <p:sldLayoutId id="2147487958" r:id="rId8"/>
    <p:sldLayoutId id="2147487959" r:id="rId9"/>
    <p:sldLayoutId id="2147487960" r:id="rId10"/>
    <p:sldLayoutId id="2147487961" r:id="rId11"/>
    <p:sldLayoutId id="2147487962" r:id="rId12"/>
    <p:sldLayoutId id="2147487963" r:id="rId13"/>
    <p:sldLayoutId id="2147487964" r:id="rId14"/>
    <p:sldLayoutId id="2147487965" r:id="rId15"/>
    <p:sldLayoutId id="2147487966" r:id="rId16"/>
    <p:sldLayoutId id="2147487967" r:id="rId17"/>
    <p:sldLayoutId id="2147487968" r:id="rId18"/>
    <p:sldLayoutId id="2147487969" r:id="rId19"/>
    <p:sldLayoutId id="2147487970" r:id="rId20"/>
    <p:sldLayoutId id="2147487971" r:id="rId21"/>
    <p:sldLayoutId id="2147487972" r:id="rId22"/>
    <p:sldLayoutId id="2147487973" r:id="rId23"/>
    <p:sldLayoutId id="2147487974" r:id="rId24"/>
    <p:sldLayoutId id="2147487975" r:id="rId25"/>
    <p:sldLayoutId id="2147487976" r:id="rId26"/>
    <p:sldLayoutId id="2147487977" r:id="rId27"/>
    <p:sldLayoutId id="2147487978" r:id="rId28"/>
    <p:sldLayoutId id="2147487979" r:id="rId29"/>
    <p:sldLayoutId id="2147487980" r:id="rId30"/>
    <p:sldLayoutId id="2147487981" r:id="rId31"/>
    <p:sldLayoutId id="2147487982" r:id="rId32"/>
    <p:sldLayoutId id="2147487983" r:id="rId33"/>
    <p:sldLayoutId id="2147487984" r:id="rId34"/>
    <p:sldLayoutId id="2147487985" r:id="rId35"/>
    <p:sldLayoutId id="2147487986" r:id="rId36"/>
    <p:sldLayoutId id="2147487987" r:id="rId37"/>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3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3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3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3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gray">
          <a:xfrm>
            <a:off x="401638" y="446088"/>
            <a:ext cx="834548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5123"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E9896387-CFBA-4419-91E7-269BA5A21C68}"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5125" name="Picture 6" descr="DEL_COL"/>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5127"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92733107"/>
      </p:ext>
    </p:extLst>
  </p:cSld>
  <p:clrMap bg1="lt1" tx1="dk1" bg2="lt2" tx2="dk2" accent1="accent1" accent2="accent2" accent3="accent3" accent4="accent4" accent5="accent5" accent6="accent6" hlink="hlink" folHlink="folHlink"/>
  <p:sldLayoutIdLst>
    <p:sldLayoutId id="2147487991" r:id="rId1"/>
    <p:sldLayoutId id="2147487992" r:id="rId2"/>
    <p:sldLayoutId id="2147487993" r:id="rId3"/>
    <p:sldLayoutId id="2147487994" r:id="rId4"/>
    <p:sldLayoutId id="2147487995" r:id="rId5"/>
    <p:sldLayoutId id="2147487996" r:id="rId6"/>
    <p:sldLayoutId id="2147487997" r:id="rId7"/>
    <p:sldLayoutId id="2147487998" r:id="rId8"/>
    <p:sldLayoutId id="2147487999" r:id="rId9"/>
    <p:sldLayoutId id="2147488000" r:id="rId10"/>
    <p:sldLayoutId id="2147488001" r:id="rId11"/>
    <p:sldLayoutId id="2147488002" r:id="rId12"/>
    <p:sldLayoutId id="2147488003" r:id="rId13"/>
    <p:sldLayoutId id="2147488004" r:id="rId14"/>
    <p:sldLayoutId id="2147488005" r:id="rId15"/>
    <p:sldLayoutId id="2147488006" r:id="rId16"/>
    <p:sldLayoutId id="2147488007" r:id="rId17"/>
    <p:sldLayoutId id="2147488008" r:id="rId18"/>
    <p:sldLayoutId id="2147488009" r:id="rId19"/>
    <p:sldLayoutId id="2147488010" r:id="rId20"/>
    <p:sldLayoutId id="2147488011" r:id="rId21"/>
    <p:sldLayoutId id="2147488012" r:id="rId22"/>
    <p:sldLayoutId id="2147488013" r:id="rId23"/>
    <p:sldLayoutId id="2147488014" r:id="rId24"/>
    <p:sldLayoutId id="2147488015" r:id="rId25"/>
    <p:sldLayoutId id="2147488016" r:id="rId26"/>
    <p:sldLayoutId id="2147488017" r:id="rId27"/>
    <p:sldLayoutId id="2147488018" r:id="rId28"/>
    <p:sldLayoutId id="2147488019" r:id="rId29"/>
    <p:sldLayoutId id="2147488020" r:id="rId30"/>
    <p:sldLayoutId id="2147488021" r:id="rId31"/>
    <p:sldLayoutId id="2147488022" r:id="rId32"/>
    <p:sldLayoutId id="2147488023" r:id="rId33"/>
    <p:sldLayoutId id="2147488024" r:id="rId34"/>
    <p:sldLayoutId id="2147488025" r:id="rId35"/>
    <p:sldLayoutId id="2147488026" r:id="rId36"/>
    <p:sldLayoutId id="2147488027" r:id="rId37"/>
    <p:sldLayoutId id="2147488028" r:id="rId38"/>
    <p:sldLayoutId id="2147488029" r:id="rId39"/>
  </p:sldLayoutIdLst>
  <p:txStyles>
    <p:titleStyle>
      <a:lvl1pPr algn="l" rtl="0" eaLnBrk="0" fontAlgn="base" hangingPunct="0">
        <a:lnSpc>
          <a:spcPct val="106000"/>
        </a:lnSpc>
        <a:spcBef>
          <a:spcPct val="0"/>
        </a:spcBef>
        <a:spcAft>
          <a:spcPct val="0"/>
        </a:spcAft>
        <a:defRPr sz="2000" b="1">
          <a:solidFill>
            <a:schemeClr val="tx1"/>
          </a:solidFill>
          <a:latin typeface="+mj-lt"/>
          <a:ea typeface="+mj-ea"/>
          <a:cs typeface="+mj-cs"/>
        </a:defRPr>
      </a:lvl1pPr>
      <a:lvl2pPr algn="l" rtl="0" eaLnBrk="0" fontAlgn="base" hangingPunct="0">
        <a:lnSpc>
          <a:spcPct val="106000"/>
        </a:lnSpc>
        <a:spcBef>
          <a:spcPct val="0"/>
        </a:spcBef>
        <a:spcAft>
          <a:spcPct val="0"/>
        </a:spcAft>
        <a:defRPr sz="2000" b="1">
          <a:solidFill>
            <a:schemeClr val="tx1"/>
          </a:solidFill>
          <a:latin typeface="Arial" charset="0"/>
        </a:defRPr>
      </a:lvl2pPr>
      <a:lvl3pPr algn="l" rtl="0" eaLnBrk="0" fontAlgn="base" hangingPunct="0">
        <a:lnSpc>
          <a:spcPct val="106000"/>
        </a:lnSpc>
        <a:spcBef>
          <a:spcPct val="0"/>
        </a:spcBef>
        <a:spcAft>
          <a:spcPct val="0"/>
        </a:spcAft>
        <a:defRPr sz="2000" b="1">
          <a:solidFill>
            <a:schemeClr val="tx1"/>
          </a:solidFill>
          <a:latin typeface="Arial" charset="0"/>
        </a:defRPr>
      </a:lvl3pPr>
      <a:lvl4pPr algn="l" rtl="0" eaLnBrk="0" fontAlgn="base" hangingPunct="0">
        <a:lnSpc>
          <a:spcPct val="106000"/>
        </a:lnSpc>
        <a:spcBef>
          <a:spcPct val="0"/>
        </a:spcBef>
        <a:spcAft>
          <a:spcPct val="0"/>
        </a:spcAft>
        <a:defRPr sz="2000" b="1">
          <a:solidFill>
            <a:schemeClr val="tx1"/>
          </a:solidFill>
          <a:latin typeface="Arial" charset="0"/>
        </a:defRPr>
      </a:lvl4pPr>
      <a:lvl5pPr algn="l" rtl="0" eaLnBrk="0" fontAlgn="base" hangingPunct="0">
        <a:lnSpc>
          <a:spcPct val="106000"/>
        </a:lnSpc>
        <a:spcBef>
          <a:spcPct val="0"/>
        </a:spcBef>
        <a:spcAft>
          <a:spcPct val="0"/>
        </a:spcAft>
        <a:defRPr sz="20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gray">
          <a:xfrm>
            <a:off x="401638" y="446088"/>
            <a:ext cx="834548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4099"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A936615F-C8CA-46A7-8869-61B0082B7443}"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4101" name="Picture 6" descr="DEL_COL"/>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410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248256150"/>
      </p:ext>
    </p:extLst>
  </p:cSld>
  <p:clrMap bg1="lt1" tx1="dk1" bg2="lt2" tx2="dk2" accent1="accent1" accent2="accent2" accent3="accent3" accent4="accent4" accent5="accent5" accent6="accent6" hlink="hlink" folHlink="folHlink"/>
  <p:sldLayoutIdLst>
    <p:sldLayoutId id="2147488032" r:id="rId1"/>
    <p:sldLayoutId id="2147488033" r:id="rId2"/>
    <p:sldLayoutId id="2147488034" r:id="rId3"/>
    <p:sldLayoutId id="2147488035" r:id="rId4"/>
    <p:sldLayoutId id="2147488036" r:id="rId5"/>
    <p:sldLayoutId id="2147488037" r:id="rId6"/>
    <p:sldLayoutId id="2147488038" r:id="rId7"/>
    <p:sldLayoutId id="2147488039" r:id="rId8"/>
    <p:sldLayoutId id="2147488040" r:id="rId9"/>
    <p:sldLayoutId id="2147488041" r:id="rId10"/>
    <p:sldLayoutId id="2147488042" r:id="rId11"/>
    <p:sldLayoutId id="2147488043" r:id="rId12"/>
    <p:sldLayoutId id="2147488044" r:id="rId13"/>
    <p:sldLayoutId id="2147488045" r:id="rId14"/>
    <p:sldLayoutId id="2147488046" r:id="rId15"/>
    <p:sldLayoutId id="2147488047" r:id="rId16"/>
    <p:sldLayoutId id="2147488048" r:id="rId17"/>
    <p:sldLayoutId id="2147488049" r:id="rId18"/>
    <p:sldLayoutId id="2147488050" r:id="rId19"/>
    <p:sldLayoutId id="2147488051" r:id="rId20"/>
    <p:sldLayoutId id="2147488052" r:id="rId21"/>
    <p:sldLayoutId id="2147488053" r:id="rId22"/>
    <p:sldLayoutId id="2147488054" r:id="rId23"/>
    <p:sldLayoutId id="2147488055" r:id="rId24"/>
    <p:sldLayoutId id="2147488056" r:id="rId25"/>
    <p:sldLayoutId id="2147488057" r:id="rId26"/>
    <p:sldLayoutId id="2147488058" r:id="rId27"/>
    <p:sldLayoutId id="2147488059" r:id="rId28"/>
    <p:sldLayoutId id="2147488060" r:id="rId29"/>
    <p:sldLayoutId id="2147488061" r:id="rId30"/>
    <p:sldLayoutId id="2147488062" r:id="rId31"/>
    <p:sldLayoutId id="2147488063" r:id="rId32"/>
    <p:sldLayoutId id="2147488064" r:id="rId33"/>
    <p:sldLayoutId id="2147488065" r:id="rId34"/>
    <p:sldLayoutId id="2147488066" r:id="rId35"/>
    <p:sldLayoutId id="2147488067" r:id="rId36"/>
    <p:sldLayoutId id="2147488068" r:id="rId37"/>
    <p:sldLayoutId id="2147488069" r:id="rId38"/>
  </p:sldLayoutIdLst>
  <p:txStyles>
    <p:titleStyle>
      <a:lvl1pPr algn="l" rtl="0" eaLnBrk="0" fontAlgn="base" hangingPunct="0">
        <a:lnSpc>
          <a:spcPct val="106000"/>
        </a:lnSpc>
        <a:spcBef>
          <a:spcPct val="0"/>
        </a:spcBef>
        <a:spcAft>
          <a:spcPct val="0"/>
        </a:spcAft>
        <a:defRPr sz="2000" b="1">
          <a:solidFill>
            <a:schemeClr val="tx1"/>
          </a:solidFill>
          <a:latin typeface="+mj-lt"/>
          <a:ea typeface="+mj-ea"/>
          <a:cs typeface="+mj-cs"/>
        </a:defRPr>
      </a:lvl1pPr>
      <a:lvl2pPr algn="l" rtl="0" eaLnBrk="0" fontAlgn="base" hangingPunct="0">
        <a:lnSpc>
          <a:spcPct val="106000"/>
        </a:lnSpc>
        <a:spcBef>
          <a:spcPct val="0"/>
        </a:spcBef>
        <a:spcAft>
          <a:spcPct val="0"/>
        </a:spcAft>
        <a:defRPr sz="2000" b="1">
          <a:solidFill>
            <a:schemeClr val="tx1"/>
          </a:solidFill>
          <a:latin typeface="Arial" charset="0"/>
        </a:defRPr>
      </a:lvl2pPr>
      <a:lvl3pPr algn="l" rtl="0" eaLnBrk="0" fontAlgn="base" hangingPunct="0">
        <a:lnSpc>
          <a:spcPct val="106000"/>
        </a:lnSpc>
        <a:spcBef>
          <a:spcPct val="0"/>
        </a:spcBef>
        <a:spcAft>
          <a:spcPct val="0"/>
        </a:spcAft>
        <a:defRPr sz="2000" b="1">
          <a:solidFill>
            <a:schemeClr val="tx1"/>
          </a:solidFill>
          <a:latin typeface="Arial" charset="0"/>
        </a:defRPr>
      </a:lvl3pPr>
      <a:lvl4pPr algn="l" rtl="0" eaLnBrk="0" fontAlgn="base" hangingPunct="0">
        <a:lnSpc>
          <a:spcPct val="106000"/>
        </a:lnSpc>
        <a:spcBef>
          <a:spcPct val="0"/>
        </a:spcBef>
        <a:spcAft>
          <a:spcPct val="0"/>
        </a:spcAft>
        <a:defRPr sz="2000" b="1">
          <a:solidFill>
            <a:schemeClr val="tx1"/>
          </a:solidFill>
          <a:latin typeface="Arial" charset="0"/>
        </a:defRPr>
      </a:lvl4pPr>
      <a:lvl5pPr algn="l" rtl="0" eaLnBrk="0" fontAlgn="base" hangingPunct="0">
        <a:lnSpc>
          <a:spcPct val="106000"/>
        </a:lnSpc>
        <a:spcBef>
          <a:spcPct val="0"/>
        </a:spcBef>
        <a:spcAft>
          <a:spcPct val="0"/>
        </a:spcAft>
        <a:defRPr sz="20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invGray">
          <a:xfrm>
            <a:off x="400050" y="407988"/>
            <a:ext cx="833755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MSTSHP_02"/>
          <p:cNvSpPr>
            <a:spLocks noGrp="1" noChangeArrowheads="1"/>
          </p:cNvSpPr>
          <p:nvPr>
            <p:ph type="body" idx="1"/>
          </p:nvPr>
        </p:nvSpPr>
        <p:spPr bwMode="invGray">
          <a:xfrm>
            <a:off x="400050" y="1154113"/>
            <a:ext cx="8337550"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507972" name="Text Box 4"/>
          <p:cNvSpPr txBox="1">
            <a:spLocks noChangeArrowheads="1"/>
          </p:cNvSpPr>
          <p:nvPr/>
        </p:nvSpPr>
        <p:spPr bwMode="invGray">
          <a:xfrm>
            <a:off x="4386263" y="6615113"/>
            <a:ext cx="373062" cy="19367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1200" dirty="0">
                <a:solidFill>
                  <a:srgbClr val="000000"/>
                </a:solidFill>
              </a:rPr>
              <a:t>- </a:t>
            </a:r>
            <a:fld id="{00CCC360-48C0-49F7-A0C8-AE2A6A6A9DED}" type="slidenum">
              <a:rPr lang="en-US" sz="1200">
                <a:solidFill>
                  <a:srgbClr val="000000"/>
                </a:solidFill>
              </a:rPr>
              <a:pPr algn="ctr" eaLnBrk="0" hangingPunct="0">
                <a:lnSpc>
                  <a:spcPct val="106000"/>
                </a:lnSpc>
                <a:buClr>
                  <a:srgbClr val="000000"/>
                </a:buClr>
                <a:buSzPct val="65000"/>
                <a:buFont typeface="Wingdings" pitchFamily="2" charset="2"/>
                <a:buNone/>
                <a:defRPr/>
              </a:pPr>
              <a:t>‹#›</a:t>
            </a:fld>
            <a:r>
              <a:rPr lang="en-US" sz="1200" dirty="0">
                <a:solidFill>
                  <a:srgbClr val="000000"/>
                </a:solidFill>
              </a:rPr>
              <a:t> -</a:t>
            </a:r>
          </a:p>
        </p:txBody>
      </p:sp>
      <p:sp>
        <p:nvSpPr>
          <p:cNvPr id="7507976" name="Line 8"/>
          <p:cNvSpPr>
            <a:spLocks noChangeShapeType="1"/>
          </p:cNvSpPr>
          <p:nvPr/>
        </p:nvSpPr>
        <p:spPr bwMode="invGray">
          <a:xfrm>
            <a:off x="401638" y="803275"/>
            <a:ext cx="8335962" cy="0"/>
          </a:xfrm>
          <a:prstGeom prst="line">
            <a:avLst/>
          </a:prstGeom>
          <a:noFill/>
          <a:ln w="28575">
            <a:solidFill>
              <a:srgbClr val="003399"/>
            </a:solidFill>
            <a:round/>
            <a:headEnd/>
            <a:tailEnd/>
          </a:ln>
          <a:effectLst/>
        </p:spPr>
        <p:txBody>
          <a:bodyPr wrap="none" anchor="ctr"/>
          <a:lstStyle/>
          <a:p>
            <a:pPr>
              <a:lnSpc>
                <a:spcPct val="106000"/>
              </a:lnSpc>
              <a:buFont typeface="Wingdings 2" pitchFamily="18" charset="2"/>
              <a:buNone/>
              <a:defRPr/>
            </a:pPr>
            <a:endParaRPr lang="en-US" sz="2400" dirty="0">
              <a:solidFill>
                <a:srgbClr val="000000"/>
              </a:solidFill>
            </a:endParaRPr>
          </a:p>
        </p:txBody>
      </p:sp>
      <p:pic>
        <p:nvPicPr>
          <p:cNvPr id="1031" name="Picture 9" descr="DEL_COL"/>
          <p:cNvPicPr>
            <a:picLocks noChangeArrowheads="1"/>
          </p:cNvPicPr>
          <p:nvPr/>
        </p:nvPicPr>
        <p:blipFill>
          <a:blip r:embed="rId35" cstate="print"/>
          <a:srcRect/>
          <a:stretch>
            <a:fillRect/>
          </a:stretch>
        </p:blipFill>
        <p:spPr bwMode="gray">
          <a:xfrm>
            <a:off x="395288" y="6616700"/>
            <a:ext cx="868362" cy="165100"/>
          </a:xfrm>
          <a:prstGeom prst="rect">
            <a:avLst/>
          </a:prstGeom>
          <a:noFill/>
          <a:ln w="9525">
            <a:noFill/>
            <a:miter lim="800000"/>
            <a:headEnd/>
            <a:tailEnd/>
          </a:ln>
        </p:spPr>
      </p:pic>
    </p:spTree>
    <p:extLst>
      <p:ext uri="{BB962C8B-B14F-4D97-AF65-F5344CB8AC3E}">
        <p14:creationId xmlns:p14="http://schemas.microsoft.com/office/powerpoint/2010/main" val="4249425673"/>
      </p:ext>
    </p:extLst>
  </p:cSld>
  <p:clrMap bg1="lt1" tx1="dk1" bg2="lt2" tx2="dk2" accent1="accent1" accent2="accent2" accent3="accent3" accent4="accent4" accent5="accent5" accent6="accent6" hlink="hlink" folHlink="folHlink"/>
  <p:sldLayoutIdLst>
    <p:sldLayoutId id="2147488072" r:id="rId1"/>
    <p:sldLayoutId id="2147488073" r:id="rId2"/>
    <p:sldLayoutId id="2147488074" r:id="rId3"/>
    <p:sldLayoutId id="2147488075" r:id="rId4"/>
    <p:sldLayoutId id="2147488076" r:id="rId5"/>
    <p:sldLayoutId id="2147488077" r:id="rId6"/>
    <p:sldLayoutId id="2147488078" r:id="rId7"/>
    <p:sldLayoutId id="2147488079" r:id="rId8"/>
    <p:sldLayoutId id="2147488080" r:id="rId9"/>
    <p:sldLayoutId id="2147488081" r:id="rId10"/>
    <p:sldLayoutId id="2147488082" r:id="rId11"/>
    <p:sldLayoutId id="2147488083" r:id="rId12"/>
    <p:sldLayoutId id="2147488084" r:id="rId13"/>
    <p:sldLayoutId id="2147488085" r:id="rId14"/>
    <p:sldLayoutId id="2147488086" r:id="rId15"/>
    <p:sldLayoutId id="2147488087" r:id="rId16"/>
    <p:sldLayoutId id="2147488088" r:id="rId17"/>
    <p:sldLayoutId id="2147488089" r:id="rId18"/>
    <p:sldLayoutId id="2147488090" r:id="rId19"/>
    <p:sldLayoutId id="2147488091" r:id="rId20"/>
    <p:sldLayoutId id="2147488092" r:id="rId21"/>
    <p:sldLayoutId id="2147488093" r:id="rId22"/>
    <p:sldLayoutId id="2147488094" r:id="rId23"/>
    <p:sldLayoutId id="2147488095" r:id="rId24"/>
    <p:sldLayoutId id="2147488096" r:id="rId25"/>
    <p:sldLayoutId id="2147488097" r:id="rId26"/>
    <p:sldLayoutId id="2147488098" r:id="rId27"/>
    <p:sldLayoutId id="2147488099" r:id="rId28"/>
    <p:sldLayoutId id="2147488100" r:id="rId29"/>
    <p:sldLayoutId id="2147488101" r:id="rId30"/>
    <p:sldLayoutId id="2147488102" r:id="rId31"/>
    <p:sldLayoutId id="2147488103" r:id="rId32"/>
    <p:sldLayoutId id="2147488104" r:id="rId33"/>
  </p:sldLayoutIdLst>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eaLnBrk="0" fontAlgn="base" hangingPunct="0">
        <a:lnSpc>
          <a:spcPct val="106000"/>
        </a:lnSpc>
        <a:spcBef>
          <a:spcPts val="963"/>
        </a:spcBef>
        <a:spcAft>
          <a:spcPct val="0"/>
        </a:spcAft>
        <a:buClr>
          <a:schemeClr val="tx1"/>
        </a:buClr>
        <a:buSzPct val="80000"/>
        <a:buFont typeface="Wingdings" pitchFamily="2" charset="2"/>
        <a:defRPr sz="2400">
          <a:solidFill>
            <a:schemeClr val="tx1"/>
          </a:solidFill>
          <a:latin typeface="+mn-lt"/>
          <a:ea typeface="+mn-ea"/>
          <a:cs typeface="+mn-cs"/>
        </a:defRPr>
      </a:lvl1pPr>
      <a:lvl2pPr marL="227013" indent="-225425" algn="l" rtl="0" eaLnBrk="0" fontAlgn="base" hangingPunct="0">
        <a:lnSpc>
          <a:spcPct val="106000"/>
        </a:lnSpc>
        <a:spcBef>
          <a:spcPts val="963"/>
        </a:spcBef>
        <a:spcAft>
          <a:spcPct val="0"/>
        </a:spcAft>
        <a:buClr>
          <a:schemeClr val="tx1"/>
        </a:buClr>
        <a:buFont typeface="Wingdings 2" pitchFamily="18" charset="2"/>
        <a:buChar char="¡"/>
        <a:defRPr sz="2400">
          <a:solidFill>
            <a:schemeClr val="tx1"/>
          </a:solidFill>
          <a:latin typeface="+mn-lt"/>
        </a:defRPr>
      </a:lvl2pPr>
      <a:lvl3pPr marL="457200" indent="-228600" algn="l" rtl="0" eaLnBrk="0" fontAlgn="base" hangingPunct="0">
        <a:lnSpc>
          <a:spcPct val="106000"/>
        </a:lnSpc>
        <a:spcBef>
          <a:spcPts val="438"/>
        </a:spcBef>
        <a:spcAft>
          <a:spcPct val="0"/>
        </a:spcAft>
        <a:buClr>
          <a:schemeClr val="tx1"/>
        </a:buClr>
        <a:buFont typeface="Arial" charset="0"/>
        <a:buChar char="–"/>
        <a:defRPr sz="2000">
          <a:solidFill>
            <a:schemeClr val="tx1"/>
          </a:solidFill>
          <a:latin typeface="+mn-lt"/>
        </a:defRPr>
      </a:lvl3pPr>
      <a:lvl4pPr marL="681038" indent="-222250" algn="l" rtl="0" eaLnBrk="0" fontAlgn="base" hangingPunct="0">
        <a:lnSpc>
          <a:spcPct val="106000"/>
        </a:lnSpc>
        <a:spcBef>
          <a:spcPts val="438"/>
        </a:spcBef>
        <a:spcAft>
          <a:spcPct val="0"/>
        </a:spcAft>
        <a:buClr>
          <a:schemeClr val="tx1"/>
        </a:buClr>
        <a:buChar char="•"/>
        <a:defRPr sz="20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F8F0C1E-865E-4184-88BA-0774DAF7F336}"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628453802"/>
      </p:ext>
    </p:extLst>
  </p:cSld>
  <p:clrMap bg1="lt1" tx1="dk1" bg2="lt2" tx2="dk2" accent1="accent1" accent2="accent2" accent3="accent3" accent4="accent4" accent5="accent5" accent6="accent6" hlink="hlink" folHlink="folHlink"/>
  <p:sldLayoutIdLst>
    <p:sldLayoutId id="2147488106" r:id="rId1"/>
    <p:sldLayoutId id="2147488107" r:id="rId2"/>
    <p:sldLayoutId id="2147488108" r:id="rId3"/>
    <p:sldLayoutId id="2147488109" r:id="rId4"/>
    <p:sldLayoutId id="2147488110" r:id="rId5"/>
    <p:sldLayoutId id="2147488111" r:id="rId6"/>
    <p:sldLayoutId id="2147488112" r:id="rId7"/>
    <p:sldLayoutId id="2147488113" r:id="rId8"/>
    <p:sldLayoutId id="2147488114" r:id="rId9"/>
    <p:sldLayoutId id="2147488115" r:id="rId10"/>
    <p:sldLayoutId id="2147488116" r:id="rId11"/>
    <p:sldLayoutId id="2147488117" r:id="rId12"/>
    <p:sldLayoutId id="2147488118" r:id="rId13"/>
    <p:sldLayoutId id="2147488119" r:id="rId14"/>
    <p:sldLayoutId id="2147488120" r:id="rId15"/>
    <p:sldLayoutId id="2147488121" r:id="rId16"/>
    <p:sldLayoutId id="2147488122" r:id="rId17"/>
    <p:sldLayoutId id="2147488123" r:id="rId18"/>
    <p:sldLayoutId id="2147488124" r:id="rId19"/>
    <p:sldLayoutId id="2147488125" r:id="rId20"/>
    <p:sldLayoutId id="2147488126" r:id="rId21"/>
    <p:sldLayoutId id="2147488127" r:id="rId22"/>
    <p:sldLayoutId id="2147488128" r:id="rId23"/>
    <p:sldLayoutId id="2147488129" r:id="rId24"/>
    <p:sldLayoutId id="2147488130" r:id="rId25"/>
    <p:sldLayoutId id="2147488131" r:id="rId26"/>
    <p:sldLayoutId id="2147488132" r:id="rId27"/>
    <p:sldLayoutId id="2147488133" r:id="rId28"/>
    <p:sldLayoutId id="2147488134" r:id="rId29"/>
    <p:sldLayoutId id="2147488135" r:id="rId30"/>
    <p:sldLayoutId id="2147488136" r:id="rId31"/>
    <p:sldLayoutId id="2147488137" r:id="rId32"/>
    <p:sldLayoutId id="2147488138" r:id="rId33"/>
    <p:sldLayoutId id="2147488139" r:id="rId34"/>
    <p:sldLayoutId id="2147488140" r:id="rId35"/>
    <p:sldLayoutId id="2147488141" r:id="rId36"/>
    <p:sldLayoutId id="2147488142" r:id="rId37"/>
    <p:sldLayoutId id="2147488143" r:id="rId38"/>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3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3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3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3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8.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ChangeArrowheads="1"/>
          </p:cNvSpPr>
          <p:nvPr/>
        </p:nvSpPr>
        <p:spPr bwMode="gray">
          <a:xfrm>
            <a:off x="608013" y="741363"/>
            <a:ext cx="7972425" cy="5181765"/>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US" b="1" dirty="0"/>
          </a:p>
        </p:txBody>
      </p:sp>
      <p:sp>
        <p:nvSpPr>
          <p:cNvPr id="11267" name="Text Box 3"/>
          <p:cNvSpPr txBox="1">
            <a:spLocks noChangeArrowheads="1"/>
          </p:cNvSpPr>
          <p:nvPr/>
        </p:nvSpPr>
        <p:spPr bwMode="gray">
          <a:xfrm>
            <a:off x="892175" y="5272284"/>
            <a:ext cx="1601400" cy="18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10000"/>
              </a:lnSpc>
            </a:pPr>
            <a:r>
              <a:rPr lang="en-US" sz="1200" dirty="0"/>
              <a:t>Deloitte Consulting LLP</a:t>
            </a:r>
          </a:p>
        </p:txBody>
      </p:sp>
      <p:pic>
        <p:nvPicPr>
          <p:cNvPr id="11270" name="Picture 7" descr="LLP logo with big space cop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2175" y="1757363"/>
            <a:ext cx="1444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gray">
          <a:xfrm>
            <a:off x="892175" y="2687043"/>
            <a:ext cx="6583363" cy="700088"/>
          </a:xfrm>
          <a:prstGeom prst="rect">
            <a:avLst/>
          </a:prstGeom>
          <a:noFill/>
          <a:ln w="9525" algn="ctr">
            <a:noFill/>
            <a:miter lim="800000"/>
            <a:headEnd/>
            <a:tailEnd/>
          </a:ln>
        </p:spPr>
        <p:txBody>
          <a:bodyPr lIns="0" tIns="0" rIns="0" bIns="0"/>
          <a:lstStyle/>
          <a:p>
            <a:pPr>
              <a:spcBef>
                <a:spcPct val="15000"/>
              </a:spcBef>
              <a:buSzPct val="80000"/>
              <a:buFont typeface="Wingdings" pitchFamily="2" charset="2"/>
              <a:buNone/>
              <a:defRPr/>
            </a:pPr>
            <a:r>
              <a:rPr lang="en-US" sz="1800" b="1" kern="0" dirty="0" smtClean="0">
                <a:latin typeface="+mn-lt"/>
                <a:cs typeface="+mn-cs"/>
              </a:rPr>
              <a:t>Web Development: </a:t>
            </a:r>
            <a:r>
              <a:rPr lang="en-US" sz="1800" b="1" dirty="0" smtClean="0"/>
              <a:t>An </a:t>
            </a:r>
            <a:r>
              <a:rPr lang="en-US" sz="1800" b="1" dirty="0"/>
              <a:t>overview of </a:t>
            </a:r>
            <a:r>
              <a:rPr lang="en-US" sz="1800" b="1" dirty="0" smtClean="0"/>
              <a:t>technologies, </a:t>
            </a:r>
            <a:r>
              <a:rPr lang="en-US" sz="1800" b="1" dirty="0"/>
              <a:t>best practices, and </a:t>
            </a:r>
            <a:r>
              <a:rPr lang="en-US" sz="1800" b="1" dirty="0" smtClean="0"/>
              <a:t>vendor options </a:t>
            </a:r>
            <a:r>
              <a:rPr lang="en-US" sz="1800" b="1" dirty="0"/>
              <a:t>for building Web Applications</a:t>
            </a:r>
            <a:endParaRPr lang="en-US" sz="1800" b="1" kern="0" dirty="0">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a:t>The code required to get data into the database</a:t>
            </a:r>
            <a:endParaRPr lang="en-US" dirty="0"/>
          </a:p>
        </p:txBody>
      </p:sp>
      <p:sp>
        <p:nvSpPr>
          <p:cNvPr id="2" name="Rounded Rectangle 1"/>
          <p:cNvSpPr/>
          <p:nvPr/>
        </p:nvSpPr>
        <p:spPr>
          <a:xfrm>
            <a:off x="401638" y="1097817"/>
            <a:ext cx="1306286" cy="822960"/>
          </a:xfrm>
          <a:prstGeom prst="roundRect">
            <a:avLst/>
          </a:prstGeom>
          <a:solidFill>
            <a:schemeClr val="tx2"/>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solidFill>
                  <a:schemeClr val="bg1"/>
                </a:solidFill>
              </a:rPr>
              <a:t>Script on target page loads the submitted data</a:t>
            </a:r>
            <a:endParaRPr lang="en-US" sz="1300" kern="1200" dirty="0" smtClean="0">
              <a:solidFill>
                <a:schemeClr val="bg1"/>
              </a:solidFill>
            </a:endParaRPr>
          </a:p>
        </p:txBody>
      </p:sp>
      <p:sp>
        <p:nvSpPr>
          <p:cNvPr id="10" name="Rounded Rectangle 9"/>
          <p:cNvSpPr/>
          <p:nvPr/>
        </p:nvSpPr>
        <p:spPr>
          <a:xfrm>
            <a:off x="2681362" y="1094622"/>
            <a:ext cx="1306286"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t>Script prepares necessary SQL statements</a:t>
            </a:r>
            <a:endParaRPr lang="en-US" sz="1300" kern="1200" dirty="0" smtClean="0"/>
          </a:p>
        </p:txBody>
      </p:sp>
      <p:sp>
        <p:nvSpPr>
          <p:cNvPr id="12" name="Rounded Rectangle 11"/>
          <p:cNvSpPr/>
          <p:nvPr/>
        </p:nvSpPr>
        <p:spPr>
          <a:xfrm>
            <a:off x="4961087" y="1094622"/>
            <a:ext cx="1387923"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a:t>Script connects to the </a:t>
            </a:r>
            <a:r>
              <a:rPr lang="en-US" sz="1300" dirty="0" smtClean="0"/>
              <a:t>DB and </a:t>
            </a:r>
            <a:r>
              <a:rPr lang="en-US" sz="1300" dirty="0"/>
              <a:t>passes the SQL statement</a:t>
            </a:r>
          </a:p>
        </p:txBody>
      </p:sp>
      <p:sp>
        <p:nvSpPr>
          <p:cNvPr id="13" name="Rounded Rectangle 12"/>
          <p:cNvSpPr/>
          <p:nvPr/>
        </p:nvSpPr>
        <p:spPr>
          <a:xfrm>
            <a:off x="7322449" y="1094622"/>
            <a:ext cx="1387923"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smtClean="0"/>
              <a:t>DB </a:t>
            </a:r>
            <a:r>
              <a:rPr lang="en-US" sz="1300" dirty="0"/>
              <a:t>processes the request and confirms results</a:t>
            </a:r>
          </a:p>
        </p:txBody>
      </p:sp>
      <p:cxnSp>
        <p:nvCxnSpPr>
          <p:cNvPr id="4" name="Straight Arrow Connector 3"/>
          <p:cNvCxnSpPr>
            <a:stCxn id="2" idx="3"/>
            <a:endCxn id="10" idx="1"/>
          </p:cNvCxnSpPr>
          <p:nvPr/>
        </p:nvCxnSpPr>
        <p:spPr bwMode="auto">
          <a:xfrm flipV="1">
            <a:off x="1707924" y="1506102"/>
            <a:ext cx="973438" cy="3195"/>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4" name="Straight Arrow Connector 13"/>
          <p:cNvCxnSpPr>
            <a:stCxn id="10" idx="3"/>
            <a:endCxn id="12" idx="1"/>
          </p:cNvCxnSpPr>
          <p:nvPr/>
        </p:nvCxnSpPr>
        <p:spPr bwMode="auto">
          <a:xfrm>
            <a:off x="3987648"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6" name="Straight Arrow Connector 15"/>
          <p:cNvCxnSpPr>
            <a:stCxn id="12" idx="3"/>
            <a:endCxn id="13" idx="1"/>
          </p:cNvCxnSpPr>
          <p:nvPr/>
        </p:nvCxnSpPr>
        <p:spPr bwMode="auto">
          <a:xfrm>
            <a:off x="6349010"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sp>
        <p:nvSpPr>
          <p:cNvPr id="24" name="Rectangle 23"/>
          <p:cNvSpPr/>
          <p:nvPr/>
        </p:nvSpPr>
        <p:spPr>
          <a:xfrm>
            <a:off x="401638" y="4664372"/>
            <a:ext cx="7802170" cy="954107"/>
          </a:xfrm>
          <a:prstGeom prst="rect">
            <a:avLst/>
          </a:prstGeom>
        </p:spPr>
        <p:txBody>
          <a:bodyPr wrap="square">
            <a:spAutoFit/>
          </a:bodyPr>
          <a:lstStyle/>
          <a:p>
            <a:pPr marL="285750" indent="-285750">
              <a:buFont typeface="Arial" panose="020B0604020202020204" pitchFamily="34" charset="0"/>
              <a:buChar char="•"/>
            </a:pPr>
            <a:r>
              <a:rPr lang="en-US" sz="1400" dirty="0" smtClean="0"/>
              <a:t>Two main ways to pass form data from one pag</a:t>
            </a:r>
            <a:r>
              <a:rPr lang="en-US" sz="1400" dirty="0" smtClean="0"/>
              <a:t>e to another: POST and GET</a:t>
            </a:r>
            <a:endParaRPr lang="en-US" sz="1400" dirty="0" smtClean="0"/>
          </a:p>
          <a:p>
            <a:pPr marL="285750" indent="-285750">
              <a:buFont typeface="Arial" panose="020B0604020202020204" pitchFamily="34" charset="0"/>
              <a:buChar char="•"/>
            </a:pPr>
            <a:r>
              <a:rPr lang="en-US" sz="1400" dirty="0" smtClean="0"/>
              <a:t>GET parameters are passed in the URL to the next page.  We used that here to make it easier to see the data being passed.  POST parameters are not visible</a:t>
            </a:r>
          </a:p>
          <a:p>
            <a:pPr marL="285750" indent="-285750">
              <a:buFont typeface="Arial" panose="020B0604020202020204" pitchFamily="34" charset="0"/>
              <a:buChar char="•"/>
            </a:pPr>
            <a:r>
              <a:rPr lang="en-US" sz="1400" dirty="0" smtClean="0"/>
              <a:t>Special characters are not allowed in URLs </a:t>
            </a:r>
            <a:r>
              <a:rPr lang="en-US" sz="1400" dirty="0" smtClean="0">
                <a:sym typeface="Wingdings" panose="05000000000000000000" pitchFamily="2" charset="2"/>
              </a:rPr>
              <a:t> you’ll see the “@” is translated to “%40”</a:t>
            </a:r>
            <a:endParaRPr lang="en-US" sz="1400" dirty="0" smtClean="0"/>
          </a:p>
        </p:txBody>
      </p:sp>
      <p:pic>
        <p:nvPicPr>
          <p:cNvPr id="5" name="Picture 4"/>
          <p:cNvPicPr>
            <a:picLocks noChangeAspect="1"/>
          </p:cNvPicPr>
          <p:nvPr/>
        </p:nvPicPr>
        <p:blipFill>
          <a:blip r:embed="rId3"/>
          <a:stretch>
            <a:fillRect/>
          </a:stretch>
        </p:blipFill>
        <p:spPr>
          <a:xfrm>
            <a:off x="234182" y="3196093"/>
            <a:ext cx="8476190" cy="323810"/>
          </a:xfrm>
          <a:prstGeom prst="rect">
            <a:avLst/>
          </a:prstGeom>
        </p:spPr>
      </p:pic>
      <p:cxnSp>
        <p:nvCxnSpPr>
          <p:cNvPr id="7" name="Straight Arrow Connector 6"/>
          <p:cNvCxnSpPr/>
          <p:nvPr/>
        </p:nvCxnSpPr>
        <p:spPr bwMode="auto">
          <a:xfrm flipV="1">
            <a:off x="2578431" y="3442444"/>
            <a:ext cx="841248" cy="493776"/>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sp>
        <p:nvSpPr>
          <p:cNvPr id="8" name="Right Brace 7"/>
          <p:cNvSpPr/>
          <p:nvPr/>
        </p:nvSpPr>
        <p:spPr bwMode="auto">
          <a:xfrm rot="5400000">
            <a:off x="4257254" y="2756289"/>
            <a:ext cx="319176" cy="1862112"/>
          </a:xfrm>
          <a:prstGeom prst="rightBrace">
            <a:avLst/>
          </a:prstGeom>
          <a:noFill/>
          <a:ln w="12700" cap="flat" cmpd="sng" algn="ctr">
            <a:solidFill>
              <a:schemeClr val="accent1"/>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pPr>
            <a:endParaRPr kumimoji="0" lang="en-US" sz="1100" b="0" i="0" u="none" strike="noStrike" cap="none" normalizeH="0" baseline="0" smtClean="0">
              <a:ln>
                <a:noFill/>
              </a:ln>
              <a:solidFill>
                <a:schemeClr val="tx1"/>
              </a:solidFill>
              <a:effectLst/>
              <a:latin typeface="Arial" charset="0"/>
            </a:endParaRPr>
          </a:p>
        </p:txBody>
      </p:sp>
      <p:sp>
        <p:nvSpPr>
          <p:cNvPr id="17" name="Right Brace 16"/>
          <p:cNvSpPr/>
          <p:nvPr/>
        </p:nvSpPr>
        <p:spPr bwMode="auto">
          <a:xfrm rot="5400000">
            <a:off x="6154143" y="2951228"/>
            <a:ext cx="319176" cy="1472233"/>
          </a:xfrm>
          <a:prstGeom prst="rightBrace">
            <a:avLst/>
          </a:prstGeom>
          <a:noFill/>
          <a:ln w="12700" cap="flat" cmpd="sng" algn="ctr">
            <a:solidFill>
              <a:schemeClr val="accent1"/>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pPr>
            <a:endParaRPr kumimoji="0" lang="en-US" sz="1100" b="0" i="0" u="none" strike="noStrike" cap="none" normalizeH="0" baseline="0" smtClean="0">
              <a:ln>
                <a:noFill/>
              </a:ln>
              <a:solidFill>
                <a:schemeClr val="tx1"/>
              </a:solidFill>
              <a:effectLst/>
              <a:latin typeface="Arial" charset="0"/>
            </a:endParaRPr>
          </a:p>
        </p:txBody>
      </p:sp>
      <p:sp>
        <p:nvSpPr>
          <p:cNvPr id="18" name="Right Brace 17"/>
          <p:cNvSpPr/>
          <p:nvPr/>
        </p:nvSpPr>
        <p:spPr bwMode="auto">
          <a:xfrm rot="5400000">
            <a:off x="7777914" y="2951330"/>
            <a:ext cx="319176" cy="1472233"/>
          </a:xfrm>
          <a:prstGeom prst="rightBrace">
            <a:avLst/>
          </a:prstGeom>
          <a:noFill/>
          <a:ln w="12700" cap="flat" cmpd="sng" algn="ctr">
            <a:solidFill>
              <a:schemeClr val="accent1"/>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pPr>
            <a:endParaRPr kumimoji="0" lang="en-US" sz="11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844813" y="3931383"/>
            <a:ext cx="1574866" cy="614271"/>
          </a:xfrm>
          <a:prstGeom prst="rect">
            <a:avLst/>
          </a:prstGeom>
        </p:spPr>
        <p:txBody>
          <a:bodyPr wrap="square" rtlCol="0">
            <a:spAutoFit/>
          </a:bodyPr>
          <a:lstStyle/>
          <a:p>
            <a:pPr marL="1588" algn="l" rtl="0" fontAlgn="base">
              <a:lnSpc>
                <a:spcPct val="106000"/>
              </a:lnSpc>
              <a:spcBef>
                <a:spcPct val="80000"/>
              </a:spcBef>
              <a:spcAft>
                <a:spcPct val="0"/>
              </a:spcAft>
              <a:buClr>
                <a:srgbClr val="000000"/>
              </a:buClr>
            </a:pPr>
            <a:r>
              <a:rPr lang="en-US" sz="1600" kern="1200" dirty="0" smtClean="0">
                <a:solidFill>
                  <a:schemeClr val="tx2"/>
                </a:solidFill>
                <a:latin typeface="Arial"/>
                <a:ea typeface="+mn-ea"/>
                <a:cs typeface="Arial" charset="0"/>
              </a:rPr>
              <a:t>The “?” signals a GET call</a:t>
            </a:r>
            <a:endParaRPr lang="en-US" sz="1600" kern="1200" dirty="0">
              <a:solidFill>
                <a:schemeClr val="tx2"/>
              </a:solidFill>
              <a:latin typeface="Arial"/>
              <a:ea typeface="+mn-ea"/>
              <a:cs typeface="Arial" charset="0"/>
            </a:endParaRPr>
          </a:p>
        </p:txBody>
      </p:sp>
      <p:sp>
        <p:nvSpPr>
          <p:cNvPr id="20" name="TextBox 19"/>
          <p:cNvSpPr txBox="1"/>
          <p:nvPr/>
        </p:nvSpPr>
        <p:spPr>
          <a:xfrm>
            <a:off x="3735323" y="3934578"/>
            <a:ext cx="1363038" cy="304507"/>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400" kern="1200" dirty="0" smtClean="0">
                <a:solidFill>
                  <a:schemeClr val="tx2"/>
                </a:solidFill>
                <a:latin typeface="Arial"/>
                <a:ea typeface="+mn-ea"/>
                <a:cs typeface="Arial" charset="0"/>
              </a:rPr>
              <a:t>$_GET[‘email’]</a:t>
            </a:r>
            <a:endParaRPr lang="en-US" sz="1400" kern="1200" dirty="0">
              <a:solidFill>
                <a:schemeClr val="tx2"/>
              </a:solidFill>
              <a:latin typeface="Arial"/>
              <a:ea typeface="+mn-ea"/>
              <a:cs typeface="Arial" charset="0"/>
            </a:endParaRPr>
          </a:p>
        </p:txBody>
      </p:sp>
      <p:sp>
        <p:nvSpPr>
          <p:cNvPr id="21" name="TextBox 20"/>
          <p:cNvSpPr txBox="1"/>
          <p:nvPr/>
        </p:nvSpPr>
        <p:spPr>
          <a:xfrm>
            <a:off x="5467064" y="3934577"/>
            <a:ext cx="1690385" cy="304507"/>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400" kern="1200" dirty="0" smtClean="0">
                <a:solidFill>
                  <a:schemeClr val="tx2"/>
                </a:solidFill>
                <a:latin typeface="Arial"/>
                <a:ea typeface="+mn-ea"/>
                <a:cs typeface="Arial" charset="0"/>
              </a:rPr>
              <a:t>$_GET[‘password’]</a:t>
            </a:r>
            <a:endParaRPr lang="en-US" sz="1400" kern="1200" dirty="0">
              <a:solidFill>
                <a:schemeClr val="tx2"/>
              </a:solidFill>
              <a:latin typeface="Arial"/>
              <a:ea typeface="+mn-ea"/>
              <a:cs typeface="Arial" charset="0"/>
            </a:endParaRPr>
          </a:p>
        </p:txBody>
      </p:sp>
      <p:sp>
        <p:nvSpPr>
          <p:cNvPr id="22" name="TextBox 21"/>
          <p:cNvSpPr txBox="1"/>
          <p:nvPr/>
        </p:nvSpPr>
        <p:spPr>
          <a:xfrm>
            <a:off x="7206424" y="3925258"/>
            <a:ext cx="1467196" cy="320729"/>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400" kern="1200" dirty="0" smtClean="0">
                <a:solidFill>
                  <a:schemeClr val="tx2"/>
                </a:solidFill>
                <a:latin typeface="Arial"/>
                <a:ea typeface="+mn-ea"/>
                <a:cs typeface="Arial" charset="0"/>
              </a:rPr>
              <a:t>$_GET[‘name’]</a:t>
            </a:r>
            <a:endParaRPr lang="en-US" sz="1400" kern="1200" dirty="0">
              <a:solidFill>
                <a:schemeClr val="tx2"/>
              </a:solidFill>
              <a:latin typeface="Arial"/>
              <a:ea typeface="+mn-ea"/>
              <a:cs typeface="Arial" charset="0"/>
            </a:endParaRPr>
          </a:p>
        </p:txBody>
      </p:sp>
      <p:cxnSp>
        <p:nvCxnSpPr>
          <p:cNvPr id="25" name="Straight Arrow Connector 24"/>
          <p:cNvCxnSpPr>
            <a:stCxn id="26" idx="2"/>
          </p:cNvCxnSpPr>
          <p:nvPr/>
        </p:nvCxnSpPr>
        <p:spPr bwMode="auto">
          <a:xfrm>
            <a:off x="6394756" y="2818486"/>
            <a:ext cx="655092" cy="462763"/>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sp>
        <p:nvSpPr>
          <p:cNvPr id="26" name="TextBox 25"/>
          <p:cNvSpPr txBox="1"/>
          <p:nvPr/>
        </p:nvSpPr>
        <p:spPr>
          <a:xfrm>
            <a:off x="5467063" y="2204215"/>
            <a:ext cx="1855385" cy="614271"/>
          </a:xfrm>
          <a:prstGeom prst="rect">
            <a:avLst/>
          </a:prstGeom>
        </p:spPr>
        <p:txBody>
          <a:bodyPr wrap="square" rtlCol="0">
            <a:spAutoFit/>
          </a:bodyPr>
          <a:lstStyle/>
          <a:p>
            <a:pPr marL="1588" algn="l" rtl="0" fontAlgn="base">
              <a:lnSpc>
                <a:spcPct val="106000"/>
              </a:lnSpc>
              <a:spcBef>
                <a:spcPct val="80000"/>
              </a:spcBef>
              <a:spcAft>
                <a:spcPct val="0"/>
              </a:spcAft>
              <a:buClr>
                <a:srgbClr val="000000"/>
              </a:buClr>
            </a:pPr>
            <a:r>
              <a:rPr lang="en-US" sz="1600" kern="1200" dirty="0" smtClean="0">
                <a:solidFill>
                  <a:schemeClr val="tx2"/>
                </a:solidFill>
                <a:latin typeface="Arial"/>
                <a:ea typeface="+mn-ea"/>
                <a:cs typeface="Arial" charset="0"/>
              </a:rPr>
              <a:t>The “&amp;” signals the nex</a:t>
            </a:r>
            <a:r>
              <a:rPr lang="en-US" sz="1600" dirty="0" smtClean="0">
                <a:solidFill>
                  <a:schemeClr val="tx2"/>
                </a:solidFill>
                <a:latin typeface="Arial"/>
              </a:rPr>
              <a:t>t variable</a:t>
            </a:r>
            <a:endParaRPr lang="en-US" sz="1600" kern="1200" dirty="0">
              <a:solidFill>
                <a:schemeClr val="tx2"/>
              </a:solidFill>
              <a:latin typeface="Arial"/>
              <a:ea typeface="+mn-ea"/>
              <a:cs typeface="Arial" charset="0"/>
            </a:endParaRPr>
          </a:p>
        </p:txBody>
      </p:sp>
      <p:cxnSp>
        <p:nvCxnSpPr>
          <p:cNvPr id="30" name="Straight Arrow Connector 29"/>
          <p:cNvCxnSpPr>
            <a:stCxn id="26" idx="2"/>
          </p:cNvCxnSpPr>
          <p:nvPr/>
        </p:nvCxnSpPr>
        <p:spPr bwMode="auto">
          <a:xfrm flipH="1">
            <a:off x="5577616" y="2818486"/>
            <a:ext cx="817140" cy="462763"/>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sp>
        <p:nvSpPr>
          <p:cNvPr id="37" name="Rectangle 36"/>
          <p:cNvSpPr/>
          <p:nvPr/>
        </p:nvSpPr>
        <p:spPr>
          <a:xfrm>
            <a:off x="401638" y="5859100"/>
            <a:ext cx="7802170" cy="369332"/>
          </a:xfrm>
          <a:prstGeom prst="rect">
            <a:avLst/>
          </a:prstGeom>
        </p:spPr>
        <p:txBody>
          <a:bodyPr wrap="square">
            <a:spAutoFit/>
          </a:bodyPr>
          <a:lstStyle/>
          <a:p>
            <a:r>
              <a:rPr lang="en-US" sz="1800" b="1" dirty="0" smtClean="0">
                <a:solidFill>
                  <a:schemeClr val="accent3"/>
                </a:solidFill>
              </a:rPr>
              <a:t>Why might we not want to use the GET method for a new user form? </a:t>
            </a:r>
            <a:endParaRPr lang="en-US" sz="1800" b="1" dirty="0" smtClean="0">
              <a:solidFill>
                <a:schemeClr val="accent3"/>
              </a:solidFill>
            </a:endParaRPr>
          </a:p>
        </p:txBody>
      </p:sp>
      <p:sp>
        <p:nvSpPr>
          <p:cNvPr id="38" name="Rectangle 37"/>
          <p:cNvSpPr/>
          <p:nvPr/>
        </p:nvSpPr>
        <p:spPr>
          <a:xfrm>
            <a:off x="234182" y="2220666"/>
            <a:ext cx="7802170" cy="369332"/>
          </a:xfrm>
          <a:prstGeom prst="rect">
            <a:avLst/>
          </a:prstGeom>
        </p:spPr>
        <p:txBody>
          <a:bodyPr wrap="square">
            <a:spAutoFit/>
          </a:bodyPr>
          <a:lstStyle/>
          <a:p>
            <a:r>
              <a:rPr lang="en-US" sz="1800" b="1" dirty="0" smtClean="0">
                <a:solidFill>
                  <a:schemeClr val="accent3"/>
                </a:solidFill>
              </a:rPr>
              <a:t>Who paid close attention to the URLs?</a:t>
            </a:r>
            <a:endParaRPr lang="en-US" sz="1800" b="1" dirty="0" smtClean="0">
              <a:solidFill>
                <a:schemeClr val="accent3"/>
              </a:solidFill>
            </a:endParaRPr>
          </a:p>
        </p:txBody>
      </p:sp>
    </p:spTree>
    <p:extLst>
      <p:ext uri="{BB962C8B-B14F-4D97-AF65-F5344CB8AC3E}">
        <p14:creationId xmlns:p14="http://schemas.microsoft.com/office/powerpoint/2010/main" val="3485724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8" grpId="0" animBg="1"/>
      <p:bldP spid="17" grpId="0" animBg="1"/>
      <p:bldP spid="18" grpId="0" animBg="1"/>
      <p:bldP spid="9" grpId="0"/>
      <p:bldP spid="20" grpId="0"/>
      <p:bldP spid="21" grpId="0"/>
      <p:bldP spid="22" grpId="0"/>
      <p:bldP spid="2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a:t>The code required to get data into the database</a:t>
            </a:r>
            <a:endParaRPr lang="en-US" dirty="0"/>
          </a:p>
        </p:txBody>
      </p:sp>
      <p:sp>
        <p:nvSpPr>
          <p:cNvPr id="2" name="Rounded Rectangle 1"/>
          <p:cNvSpPr/>
          <p:nvPr/>
        </p:nvSpPr>
        <p:spPr>
          <a:xfrm>
            <a:off x="401638" y="1097817"/>
            <a:ext cx="1306286" cy="822960"/>
          </a:xfrm>
          <a:prstGeom prst="roundRect">
            <a:avLst/>
          </a:prstGeom>
          <a:solidFill>
            <a:schemeClr val="bg1"/>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solidFill>
                  <a:schemeClr val="tx2"/>
                </a:solidFill>
              </a:rPr>
              <a:t>Script on target page loads the submitted data</a:t>
            </a:r>
            <a:endParaRPr lang="en-US" sz="1300" kern="1200" dirty="0" smtClean="0">
              <a:solidFill>
                <a:schemeClr val="tx2"/>
              </a:solidFill>
            </a:endParaRPr>
          </a:p>
        </p:txBody>
      </p:sp>
      <p:sp>
        <p:nvSpPr>
          <p:cNvPr id="10" name="Rounded Rectangle 9"/>
          <p:cNvSpPr/>
          <p:nvPr/>
        </p:nvSpPr>
        <p:spPr>
          <a:xfrm>
            <a:off x="2681362" y="1094622"/>
            <a:ext cx="1306286" cy="822960"/>
          </a:xfrm>
          <a:prstGeom prst="roundRect">
            <a:avLst/>
          </a:prstGeom>
          <a:solidFill>
            <a:schemeClr val="tx2"/>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solidFill>
                  <a:schemeClr val="bg1"/>
                </a:solidFill>
              </a:rPr>
              <a:t>Script prepares necessary SQL statements</a:t>
            </a:r>
            <a:endParaRPr lang="en-US" sz="1300" kern="1200" dirty="0" smtClean="0">
              <a:solidFill>
                <a:schemeClr val="bg1"/>
              </a:solidFill>
            </a:endParaRPr>
          </a:p>
        </p:txBody>
      </p:sp>
      <p:sp>
        <p:nvSpPr>
          <p:cNvPr id="12" name="Rounded Rectangle 11"/>
          <p:cNvSpPr/>
          <p:nvPr/>
        </p:nvSpPr>
        <p:spPr>
          <a:xfrm>
            <a:off x="4961087" y="1094622"/>
            <a:ext cx="1387923"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a:t>Script connects to the </a:t>
            </a:r>
            <a:r>
              <a:rPr lang="en-US" sz="1300" dirty="0" smtClean="0"/>
              <a:t>DB and </a:t>
            </a:r>
            <a:r>
              <a:rPr lang="en-US" sz="1300" dirty="0"/>
              <a:t>passes the SQL statement</a:t>
            </a:r>
          </a:p>
        </p:txBody>
      </p:sp>
      <p:sp>
        <p:nvSpPr>
          <p:cNvPr id="13" name="Rounded Rectangle 12"/>
          <p:cNvSpPr/>
          <p:nvPr/>
        </p:nvSpPr>
        <p:spPr>
          <a:xfrm>
            <a:off x="7322449" y="1094622"/>
            <a:ext cx="1387923"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smtClean="0"/>
              <a:t>DB </a:t>
            </a:r>
            <a:r>
              <a:rPr lang="en-US" sz="1300" dirty="0"/>
              <a:t>processes the request and confirms results</a:t>
            </a:r>
          </a:p>
        </p:txBody>
      </p:sp>
      <p:cxnSp>
        <p:nvCxnSpPr>
          <p:cNvPr id="4" name="Straight Arrow Connector 3"/>
          <p:cNvCxnSpPr>
            <a:stCxn id="2" idx="3"/>
            <a:endCxn id="10" idx="1"/>
          </p:cNvCxnSpPr>
          <p:nvPr/>
        </p:nvCxnSpPr>
        <p:spPr bwMode="auto">
          <a:xfrm flipV="1">
            <a:off x="1707924" y="1506102"/>
            <a:ext cx="973438" cy="3195"/>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4" name="Straight Arrow Connector 13"/>
          <p:cNvCxnSpPr>
            <a:stCxn id="10" idx="3"/>
            <a:endCxn id="12" idx="1"/>
          </p:cNvCxnSpPr>
          <p:nvPr/>
        </p:nvCxnSpPr>
        <p:spPr bwMode="auto">
          <a:xfrm>
            <a:off x="3987648"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6" name="Straight Arrow Connector 15"/>
          <p:cNvCxnSpPr>
            <a:stCxn id="12" idx="3"/>
            <a:endCxn id="13" idx="1"/>
          </p:cNvCxnSpPr>
          <p:nvPr/>
        </p:nvCxnSpPr>
        <p:spPr bwMode="auto">
          <a:xfrm>
            <a:off x="6349010"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pic>
        <p:nvPicPr>
          <p:cNvPr id="5126" name="Picture 6" descr="C:\Users\JOZIEL~1\AppData\Local\Temp\SNAGHTML1e4bc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8" y="2239091"/>
            <a:ext cx="823912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4"/>
          <a:stretch>
            <a:fillRect/>
          </a:stretch>
        </p:blipFill>
        <p:spPr>
          <a:xfrm>
            <a:off x="2374095" y="6203663"/>
            <a:ext cx="6561905" cy="48571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3964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a:t>The code required to get data into the database</a:t>
            </a:r>
            <a:endParaRPr lang="en-US" dirty="0"/>
          </a:p>
        </p:txBody>
      </p:sp>
      <p:sp>
        <p:nvSpPr>
          <p:cNvPr id="2" name="Rounded Rectangle 1"/>
          <p:cNvSpPr/>
          <p:nvPr/>
        </p:nvSpPr>
        <p:spPr>
          <a:xfrm>
            <a:off x="401638" y="1097817"/>
            <a:ext cx="1306286" cy="822960"/>
          </a:xfrm>
          <a:prstGeom prst="roundRect">
            <a:avLst/>
          </a:prstGeom>
          <a:solidFill>
            <a:schemeClr val="bg1"/>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solidFill>
                  <a:schemeClr val="tx2"/>
                </a:solidFill>
              </a:rPr>
              <a:t>Script on target page loads the submitted data</a:t>
            </a:r>
            <a:endParaRPr lang="en-US" sz="1300" kern="1200" dirty="0" smtClean="0">
              <a:solidFill>
                <a:schemeClr val="tx2"/>
              </a:solidFill>
            </a:endParaRPr>
          </a:p>
        </p:txBody>
      </p:sp>
      <p:sp>
        <p:nvSpPr>
          <p:cNvPr id="10" name="Rounded Rectangle 9"/>
          <p:cNvSpPr/>
          <p:nvPr/>
        </p:nvSpPr>
        <p:spPr>
          <a:xfrm>
            <a:off x="2681362" y="1094622"/>
            <a:ext cx="1306286"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t>Script prepares necessary SQL statements</a:t>
            </a:r>
            <a:endParaRPr lang="en-US" sz="1300" kern="1200" dirty="0" smtClean="0"/>
          </a:p>
        </p:txBody>
      </p:sp>
      <p:sp>
        <p:nvSpPr>
          <p:cNvPr id="12" name="Rounded Rectangle 11"/>
          <p:cNvSpPr/>
          <p:nvPr/>
        </p:nvSpPr>
        <p:spPr>
          <a:xfrm>
            <a:off x="4961087" y="1094622"/>
            <a:ext cx="1387923" cy="822960"/>
          </a:xfrm>
          <a:prstGeom prst="roundRect">
            <a:avLst/>
          </a:prstGeom>
          <a:solidFill>
            <a:schemeClr val="tx2"/>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a:solidFill>
                  <a:schemeClr val="bg1"/>
                </a:solidFill>
              </a:rPr>
              <a:t>Script connects to the </a:t>
            </a:r>
            <a:r>
              <a:rPr lang="en-US" sz="1300" dirty="0" smtClean="0">
                <a:solidFill>
                  <a:schemeClr val="bg1"/>
                </a:solidFill>
              </a:rPr>
              <a:t>DB and </a:t>
            </a:r>
            <a:r>
              <a:rPr lang="en-US" sz="1300" dirty="0">
                <a:solidFill>
                  <a:schemeClr val="bg1"/>
                </a:solidFill>
              </a:rPr>
              <a:t>passes the SQL statement</a:t>
            </a:r>
          </a:p>
        </p:txBody>
      </p:sp>
      <p:sp>
        <p:nvSpPr>
          <p:cNvPr id="13" name="Rounded Rectangle 12"/>
          <p:cNvSpPr/>
          <p:nvPr/>
        </p:nvSpPr>
        <p:spPr>
          <a:xfrm>
            <a:off x="7322449" y="1094622"/>
            <a:ext cx="1387923"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smtClean="0"/>
              <a:t>DB </a:t>
            </a:r>
            <a:r>
              <a:rPr lang="en-US" sz="1300" dirty="0"/>
              <a:t>processes the request and confirms results</a:t>
            </a:r>
          </a:p>
        </p:txBody>
      </p:sp>
      <p:cxnSp>
        <p:nvCxnSpPr>
          <p:cNvPr id="4" name="Straight Arrow Connector 3"/>
          <p:cNvCxnSpPr>
            <a:stCxn id="2" idx="3"/>
            <a:endCxn id="10" idx="1"/>
          </p:cNvCxnSpPr>
          <p:nvPr/>
        </p:nvCxnSpPr>
        <p:spPr bwMode="auto">
          <a:xfrm flipV="1">
            <a:off x="1707924" y="1506102"/>
            <a:ext cx="973438" cy="3195"/>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4" name="Straight Arrow Connector 13"/>
          <p:cNvCxnSpPr>
            <a:stCxn id="10" idx="3"/>
            <a:endCxn id="12" idx="1"/>
          </p:cNvCxnSpPr>
          <p:nvPr/>
        </p:nvCxnSpPr>
        <p:spPr bwMode="auto">
          <a:xfrm>
            <a:off x="3987648"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6" name="Straight Arrow Connector 15"/>
          <p:cNvCxnSpPr>
            <a:stCxn id="12" idx="3"/>
            <a:endCxn id="13" idx="1"/>
          </p:cNvCxnSpPr>
          <p:nvPr/>
        </p:nvCxnSpPr>
        <p:spPr bwMode="auto">
          <a:xfrm>
            <a:off x="6349010"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pic>
        <p:nvPicPr>
          <p:cNvPr id="3076" name="Picture 4" descr="C:\Users\JOZIEL~1\AppData\Local\Temp\SNAGHTML1e541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8" y="2239091"/>
            <a:ext cx="823912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4961087" y="3623882"/>
            <a:ext cx="4057143" cy="3066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6523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a:t>The code required to get data into the database</a:t>
            </a:r>
            <a:endParaRPr lang="en-US" dirty="0"/>
          </a:p>
        </p:txBody>
      </p:sp>
      <p:sp>
        <p:nvSpPr>
          <p:cNvPr id="2" name="Rounded Rectangle 1"/>
          <p:cNvSpPr/>
          <p:nvPr/>
        </p:nvSpPr>
        <p:spPr>
          <a:xfrm>
            <a:off x="401638" y="1097817"/>
            <a:ext cx="1306286" cy="822960"/>
          </a:xfrm>
          <a:prstGeom prst="roundRect">
            <a:avLst/>
          </a:prstGeom>
          <a:solidFill>
            <a:schemeClr val="bg1"/>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solidFill>
                  <a:schemeClr val="tx2"/>
                </a:solidFill>
              </a:rPr>
              <a:t>Script on target page loads the submitted data</a:t>
            </a:r>
            <a:endParaRPr lang="en-US" sz="1300" kern="1200" dirty="0" smtClean="0">
              <a:solidFill>
                <a:schemeClr val="tx2"/>
              </a:solidFill>
            </a:endParaRPr>
          </a:p>
        </p:txBody>
      </p:sp>
      <p:sp>
        <p:nvSpPr>
          <p:cNvPr id="10" name="Rounded Rectangle 9"/>
          <p:cNvSpPr/>
          <p:nvPr/>
        </p:nvSpPr>
        <p:spPr>
          <a:xfrm>
            <a:off x="2681362" y="1094622"/>
            <a:ext cx="1306286"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t>Script prepares necessary SQL statements</a:t>
            </a:r>
            <a:endParaRPr lang="en-US" sz="1300" kern="1200" dirty="0" smtClean="0"/>
          </a:p>
        </p:txBody>
      </p:sp>
      <p:sp>
        <p:nvSpPr>
          <p:cNvPr id="12" name="Rounded Rectangle 11"/>
          <p:cNvSpPr/>
          <p:nvPr/>
        </p:nvSpPr>
        <p:spPr>
          <a:xfrm>
            <a:off x="4961087" y="1094622"/>
            <a:ext cx="1387923"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a:t>Script connects to the </a:t>
            </a:r>
            <a:r>
              <a:rPr lang="en-US" sz="1300" dirty="0" smtClean="0"/>
              <a:t>DB and </a:t>
            </a:r>
            <a:r>
              <a:rPr lang="en-US" sz="1300" dirty="0"/>
              <a:t>passes the SQL statement</a:t>
            </a:r>
          </a:p>
        </p:txBody>
      </p:sp>
      <p:sp>
        <p:nvSpPr>
          <p:cNvPr id="13" name="Rounded Rectangle 12"/>
          <p:cNvSpPr/>
          <p:nvPr/>
        </p:nvSpPr>
        <p:spPr>
          <a:xfrm>
            <a:off x="7322449" y="1094622"/>
            <a:ext cx="1387923" cy="822960"/>
          </a:xfrm>
          <a:prstGeom prst="roundRect">
            <a:avLst/>
          </a:prstGeom>
          <a:solidFill>
            <a:schemeClr val="tx2"/>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smtClean="0">
                <a:solidFill>
                  <a:schemeClr val="bg1"/>
                </a:solidFill>
              </a:rPr>
              <a:t>DB </a:t>
            </a:r>
            <a:r>
              <a:rPr lang="en-US" sz="1300" dirty="0">
                <a:solidFill>
                  <a:schemeClr val="bg1"/>
                </a:solidFill>
              </a:rPr>
              <a:t>processes the request and confirms results</a:t>
            </a:r>
          </a:p>
        </p:txBody>
      </p:sp>
      <p:cxnSp>
        <p:nvCxnSpPr>
          <p:cNvPr id="4" name="Straight Arrow Connector 3"/>
          <p:cNvCxnSpPr>
            <a:stCxn id="2" idx="3"/>
            <a:endCxn id="10" idx="1"/>
          </p:cNvCxnSpPr>
          <p:nvPr/>
        </p:nvCxnSpPr>
        <p:spPr bwMode="auto">
          <a:xfrm flipV="1">
            <a:off x="1707924" y="1506102"/>
            <a:ext cx="973438" cy="3195"/>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4" name="Straight Arrow Connector 13"/>
          <p:cNvCxnSpPr>
            <a:stCxn id="10" idx="3"/>
            <a:endCxn id="12" idx="1"/>
          </p:cNvCxnSpPr>
          <p:nvPr/>
        </p:nvCxnSpPr>
        <p:spPr bwMode="auto">
          <a:xfrm>
            <a:off x="3987648"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6" name="Straight Arrow Connector 15"/>
          <p:cNvCxnSpPr>
            <a:stCxn id="12" idx="3"/>
            <a:endCxn id="13" idx="1"/>
          </p:cNvCxnSpPr>
          <p:nvPr/>
        </p:nvCxnSpPr>
        <p:spPr bwMode="auto">
          <a:xfrm>
            <a:off x="6349010"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pic>
        <p:nvPicPr>
          <p:cNvPr id="2050" name="Picture 2" descr="C:\Users\JOZIEL~1\AppData\Local\Temp\SNAGHTML1e620b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8" y="2239091"/>
            <a:ext cx="82391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1195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a:t>The code required to get data into the database</a:t>
            </a:r>
            <a:endParaRPr lang="en-US" dirty="0"/>
          </a:p>
        </p:txBody>
      </p:sp>
      <p:pic>
        <p:nvPicPr>
          <p:cNvPr id="5" name="Picture 4"/>
          <p:cNvPicPr>
            <a:picLocks noChangeAspect="1"/>
          </p:cNvPicPr>
          <p:nvPr/>
        </p:nvPicPr>
        <p:blipFill rotWithShape="1">
          <a:blip r:embed="rId3"/>
          <a:srcRect b="2412"/>
          <a:stretch/>
        </p:blipFill>
        <p:spPr>
          <a:xfrm>
            <a:off x="982886" y="852139"/>
            <a:ext cx="7182990" cy="5694965"/>
          </a:xfrm>
          <a:prstGeom prst="rect">
            <a:avLst/>
          </a:prstGeom>
        </p:spPr>
      </p:pic>
    </p:spTree>
    <p:extLst>
      <p:ext uri="{BB962C8B-B14F-4D97-AF65-F5344CB8AC3E}">
        <p14:creationId xmlns:p14="http://schemas.microsoft.com/office/powerpoint/2010/main" val="35997108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512215" y="1088136"/>
            <a:ext cx="3941064" cy="5340096"/>
          </a:xfrm>
          <a:prstGeom prst="rect">
            <a:avLst/>
          </a:prstGeom>
          <a:solidFill>
            <a:schemeClr val="accent3">
              <a:alpha val="32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27" name="Rectangle 26"/>
          <p:cNvSpPr/>
          <p:nvPr/>
        </p:nvSpPr>
        <p:spPr>
          <a:xfrm>
            <a:off x="571151" y="1088136"/>
            <a:ext cx="3941064" cy="5340096"/>
          </a:xfrm>
          <a:prstGeom prst="rect">
            <a:avLst/>
          </a:prstGeom>
          <a:solidFill>
            <a:schemeClr val="accent2">
              <a:alpha val="32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smtClean="0"/>
              <a:t>A conceptual flow chart of how we get the data </a:t>
            </a:r>
            <a:r>
              <a:rPr lang="en-US" i="1" dirty="0" smtClean="0"/>
              <a:t>out of</a:t>
            </a:r>
            <a:r>
              <a:rPr lang="en-US" dirty="0" smtClean="0"/>
              <a:t> </a:t>
            </a:r>
            <a:r>
              <a:rPr lang="en-US" dirty="0" smtClean="0"/>
              <a:t>the </a:t>
            </a:r>
            <a:r>
              <a:rPr lang="en-US" dirty="0" smtClean="0"/>
              <a:t>database</a:t>
            </a:r>
            <a:endParaRPr lang="en-US" dirty="0"/>
          </a:p>
        </p:txBody>
      </p:sp>
      <p:grpSp>
        <p:nvGrpSpPr>
          <p:cNvPr id="14339" name="Group 14338"/>
          <p:cNvGrpSpPr/>
          <p:nvPr/>
        </p:nvGrpSpPr>
        <p:grpSpPr>
          <a:xfrm>
            <a:off x="1005142" y="1889510"/>
            <a:ext cx="7014146" cy="4154613"/>
            <a:chOff x="1005142" y="1889510"/>
            <a:chExt cx="7014146" cy="4154613"/>
          </a:xfrm>
        </p:grpSpPr>
        <p:sp>
          <p:nvSpPr>
            <p:cNvPr id="2" name="Rectangle 1"/>
            <p:cNvSpPr/>
            <p:nvPr/>
          </p:nvSpPr>
          <p:spPr>
            <a:xfrm>
              <a:off x="1005142" y="1889510"/>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Data is collected through a form on an HTML page</a:t>
              </a:r>
              <a:endParaRPr lang="en-US" sz="1300" kern="1200" dirty="0" smtClean="0"/>
            </a:p>
          </p:txBody>
        </p:sp>
        <p:sp>
          <p:nvSpPr>
            <p:cNvPr id="9" name="Rectangle 8"/>
            <p:cNvSpPr/>
            <p:nvPr/>
          </p:nvSpPr>
          <p:spPr>
            <a:xfrm>
              <a:off x="2867470" y="1889510"/>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Data is </a:t>
              </a:r>
              <a:r>
                <a:rPr lang="en-US" sz="1300" dirty="0" smtClean="0"/>
                <a:t>submitted to </a:t>
              </a:r>
              <a:r>
                <a:rPr lang="en-US" sz="1300" dirty="0" smtClean="0"/>
                <a:t>the target page</a:t>
              </a:r>
              <a:endParaRPr lang="en-US" sz="1300" kern="1200" dirty="0" smtClean="0"/>
            </a:p>
          </p:txBody>
        </p:sp>
        <p:sp>
          <p:nvSpPr>
            <p:cNvPr id="11" name="Rectangle 10"/>
            <p:cNvSpPr/>
            <p:nvPr/>
          </p:nvSpPr>
          <p:spPr>
            <a:xfrm>
              <a:off x="4729798" y="1889510"/>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Script on </a:t>
              </a:r>
              <a:r>
                <a:rPr lang="en-US" sz="1300" dirty="0" smtClean="0"/>
                <a:t>target page </a:t>
              </a:r>
              <a:r>
                <a:rPr lang="en-US" sz="1300" dirty="0" smtClean="0"/>
                <a:t>loads the submitted data</a:t>
              </a:r>
              <a:endParaRPr lang="en-US" sz="1300" kern="1200" dirty="0" smtClean="0"/>
            </a:p>
          </p:txBody>
        </p:sp>
        <p:sp>
          <p:nvSpPr>
            <p:cNvPr id="12" name="Rectangle 11"/>
            <p:cNvSpPr/>
            <p:nvPr/>
          </p:nvSpPr>
          <p:spPr>
            <a:xfrm>
              <a:off x="6592126" y="1889510"/>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Script prepares </a:t>
              </a:r>
              <a:r>
                <a:rPr lang="en-US" sz="1300" dirty="0" smtClean="0"/>
                <a:t>necessary SQL statements</a:t>
              </a:r>
              <a:endParaRPr lang="en-US" sz="1300" kern="1200" dirty="0" smtClean="0"/>
            </a:p>
          </p:txBody>
        </p:sp>
        <p:sp>
          <p:nvSpPr>
            <p:cNvPr id="13" name="Rectangle 12"/>
            <p:cNvSpPr/>
            <p:nvPr/>
          </p:nvSpPr>
          <p:spPr>
            <a:xfrm>
              <a:off x="6592126" y="3000061"/>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Script connects to the database and passes the SQL statement</a:t>
              </a:r>
              <a:endParaRPr lang="en-US" sz="1300" kern="1200" dirty="0" smtClean="0"/>
            </a:p>
          </p:txBody>
        </p:sp>
        <p:sp>
          <p:nvSpPr>
            <p:cNvPr id="14" name="Rectangle 13"/>
            <p:cNvSpPr/>
            <p:nvPr/>
          </p:nvSpPr>
          <p:spPr>
            <a:xfrm>
              <a:off x="6592126" y="4110612"/>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Database processes the request and confirms results</a:t>
              </a:r>
              <a:endParaRPr lang="en-US" sz="1300" kern="1200" dirty="0" smtClean="0"/>
            </a:p>
          </p:txBody>
        </p:sp>
        <p:sp>
          <p:nvSpPr>
            <p:cNvPr id="15" name="Rectangle 14"/>
            <p:cNvSpPr/>
            <p:nvPr/>
          </p:nvSpPr>
          <p:spPr>
            <a:xfrm>
              <a:off x="6592126" y="5221163"/>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Script continues rendering the rest of the page </a:t>
              </a:r>
              <a:endParaRPr lang="en-US" sz="1300" kern="1200" dirty="0" smtClean="0"/>
            </a:p>
          </p:txBody>
        </p:sp>
        <p:sp>
          <p:nvSpPr>
            <p:cNvPr id="16" name="Rectangle 15"/>
            <p:cNvSpPr/>
            <p:nvPr/>
          </p:nvSpPr>
          <p:spPr>
            <a:xfrm>
              <a:off x="4729798" y="5221163"/>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Web server sends the parsed page back to browser</a:t>
              </a:r>
              <a:endParaRPr lang="en-US" sz="1300" kern="1200" dirty="0" smtClean="0"/>
            </a:p>
          </p:txBody>
        </p:sp>
        <p:sp>
          <p:nvSpPr>
            <p:cNvPr id="17" name="Rectangle 16"/>
            <p:cNvSpPr/>
            <p:nvPr/>
          </p:nvSpPr>
          <p:spPr>
            <a:xfrm>
              <a:off x="1934782" y="5221163"/>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User sees the result page</a:t>
              </a:r>
              <a:endParaRPr lang="en-US" sz="1300" kern="1200" dirty="0" smtClean="0"/>
            </a:p>
          </p:txBody>
        </p:sp>
        <p:cxnSp>
          <p:nvCxnSpPr>
            <p:cNvPr id="4" name="Straight Arrow Connector 3"/>
            <p:cNvCxnSpPr>
              <a:stCxn id="2" idx="3"/>
              <a:endCxn id="9" idx="1"/>
            </p:cNvCxnSpPr>
            <p:nvPr/>
          </p:nvCxnSpPr>
          <p:spPr bwMode="auto">
            <a:xfrm>
              <a:off x="2432304" y="2300990"/>
              <a:ext cx="435166"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6" name="Straight Arrow Connector 5"/>
            <p:cNvCxnSpPr>
              <a:stCxn id="9" idx="3"/>
              <a:endCxn id="11" idx="1"/>
            </p:cNvCxnSpPr>
            <p:nvPr/>
          </p:nvCxnSpPr>
          <p:spPr bwMode="auto">
            <a:xfrm>
              <a:off x="4294632" y="2300990"/>
              <a:ext cx="435166"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8" name="Straight Arrow Connector 7"/>
            <p:cNvCxnSpPr>
              <a:stCxn id="11" idx="3"/>
              <a:endCxn id="12" idx="1"/>
            </p:cNvCxnSpPr>
            <p:nvPr/>
          </p:nvCxnSpPr>
          <p:spPr bwMode="auto">
            <a:xfrm>
              <a:off x="6156960" y="2300990"/>
              <a:ext cx="435166"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8" name="Straight Arrow Connector 17"/>
            <p:cNvCxnSpPr>
              <a:stCxn id="12" idx="2"/>
              <a:endCxn id="13" idx="0"/>
            </p:cNvCxnSpPr>
            <p:nvPr/>
          </p:nvCxnSpPr>
          <p:spPr bwMode="auto">
            <a:xfrm>
              <a:off x="7305707" y="2712470"/>
              <a:ext cx="0" cy="287591"/>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20" name="Straight Arrow Connector 19"/>
            <p:cNvCxnSpPr>
              <a:stCxn id="13" idx="2"/>
              <a:endCxn id="14" idx="0"/>
            </p:cNvCxnSpPr>
            <p:nvPr/>
          </p:nvCxnSpPr>
          <p:spPr bwMode="auto">
            <a:xfrm>
              <a:off x="7305707" y="3823021"/>
              <a:ext cx="0" cy="287591"/>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22" name="Straight Arrow Connector 21"/>
            <p:cNvCxnSpPr>
              <a:stCxn id="14" idx="2"/>
              <a:endCxn id="15" idx="0"/>
            </p:cNvCxnSpPr>
            <p:nvPr/>
          </p:nvCxnSpPr>
          <p:spPr bwMode="auto">
            <a:xfrm>
              <a:off x="7305707" y="4933572"/>
              <a:ext cx="0" cy="287591"/>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24" name="Straight Arrow Connector 23"/>
            <p:cNvCxnSpPr>
              <a:stCxn id="15" idx="1"/>
              <a:endCxn id="16" idx="3"/>
            </p:cNvCxnSpPr>
            <p:nvPr/>
          </p:nvCxnSpPr>
          <p:spPr bwMode="auto">
            <a:xfrm flipH="1">
              <a:off x="6156960" y="5632643"/>
              <a:ext cx="435166"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26" name="Straight Arrow Connector 25"/>
            <p:cNvCxnSpPr>
              <a:stCxn id="16" idx="1"/>
              <a:endCxn id="17" idx="3"/>
            </p:cNvCxnSpPr>
            <p:nvPr/>
          </p:nvCxnSpPr>
          <p:spPr bwMode="auto">
            <a:xfrm flipH="1">
              <a:off x="3361944" y="5632643"/>
              <a:ext cx="1367854"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grpSp>
      <p:sp>
        <p:nvSpPr>
          <p:cNvPr id="31" name="Rectangle 30"/>
          <p:cNvSpPr/>
          <p:nvPr/>
        </p:nvSpPr>
        <p:spPr>
          <a:xfrm>
            <a:off x="571151" y="1105534"/>
            <a:ext cx="1508746" cy="400110"/>
          </a:xfrm>
          <a:prstGeom prst="rect">
            <a:avLst/>
          </a:prstGeom>
        </p:spPr>
        <p:txBody>
          <a:bodyPr wrap="none">
            <a:spAutoFit/>
          </a:bodyPr>
          <a:lstStyle/>
          <a:p>
            <a:pPr lvl="0"/>
            <a:r>
              <a:rPr lang="en-US" sz="2000" b="1" dirty="0" smtClean="0">
                <a:solidFill>
                  <a:srgbClr val="002776"/>
                </a:solidFill>
              </a:rPr>
              <a:t>Client Side</a:t>
            </a:r>
            <a:endParaRPr lang="en-US" sz="2000" b="1" dirty="0">
              <a:solidFill>
                <a:srgbClr val="002776"/>
              </a:solidFill>
            </a:endParaRPr>
          </a:p>
        </p:txBody>
      </p:sp>
      <p:sp>
        <p:nvSpPr>
          <p:cNvPr id="33" name="Rectangle 32"/>
          <p:cNvSpPr/>
          <p:nvPr/>
        </p:nvSpPr>
        <p:spPr>
          <a:xfrm>
            <a:off x="4512215" y="1105413"/>
            <a:ext cx="1595309" cy="400110"/>
          </a:xfrm>
          <a:prstGeom prst="rect">
            <a:avLst/>
          </a:prstGeom>
        </p:spPr>
        <p:txBody>
          <a:bodyPr wrap="none">
            <a:spAutoFit/>
          </a:bodyPr>
          <a:lstStyle/>
          <a:p>
            <a:pPr lvl="0"/>
            <a:r>
              <a:rPr lang="en-US" sz="2000" b="1" dirty="0" smtClean="0">
                <a:solidFill>
                  <a:srgbClr val="002776"/>
                </a:solidFill>
              </a:rPr>
              <a:t>Server Side</a:t>
            </a:r>
            <a:endParaRPr lang="en-US" sz="2000" b="1" dirty="0">
              <a:solidFill>
                <a:srgbClr val="002776"/>
              </a:solidFill>
            </a:endParaRPr>
          </a:p>
        </p:txBody>
      </p:sp>
    </p:spTree>
    <p:extLst>
      <p:ext uri="{BB962C8B-B14F-4D97-AF65-F5344CB8AC3E}">
        <p14:creationId xmlns:p14="http://schemas.microsoft.com/office/powerpoint/2010/main" val="10943846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t>What </a:t>
            </a:r>
            <a:r>
              <a:rPr lang="en-US" dirty="0" smtClean="0"/>
              <a:t>our </a:t>
            </a:r>
            <a:r>
              <a:rPr lang="en-US" dirty="0" smtClean="0"/>
              <a:t>form looks like on </a:t>
            </a:r>
            <a:r>
              <a:rPr lang="en-US" dirty="0" smtClean="0"/>
              <a:t>the </a:t>
            </a:r>
            <a:r>
              <a:rPr lang="en-US" dirty="0" smtClean="0"/>
              <a:t>page</a:t>
            </a:r>
            <a:endParaRPr lang="en-US" dirty="0"/>
          </a:p>
        </p:txBody>
      </p:sp>
      <p:pic>
        <p:nvPicPr>
          <p:cNvPr id="3" name="Picture 2"/>
          <p:cNvPicPr>
            <a:picLocks noChangeAspect="1"/>
          </p:cNvPicPr>
          <p:nvPr/>
        </p:nvPicPr>
        <p:blipFill>
          <a:blip r:embed="rId2"/>
          <a:stretch>
            <a:fillRect/>
          </a:stretch>
        </p:blipFill>
        <p:spPr>
          <a:xfrm>
            <a:off x="1115474" y="868680"/>
            <a:ext cx="6917814" cy="5620276"/>
          </a:xfrm>
          <a:prstGeom prst="rect">
            <a:avLst/>
          </a:prstGeom>
        </p:spPr>
      </p:pic>
    </p:spTree>
    <p:extLst>
      <p:ext uri="{BB962C8B-B14F-4D97-AF65-F5344CB8AC3E}">
        <p14:creationId xmlns:p14="http://schemas.microsoft.com/office/powerpoint/2010/main" val="216356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a:t>The code required to get data </a:t>
            </a:r>
            <a:r>
              <a:rPr lang="en-US" dirty="0" smtClean="0"/>
              <a:t>out of the </a:t>
            </a:r>
            <a:r>
              <a:rPr lang="en-US" dirty="0"/>
              <a:t>database</a:t>
            </a:r>
            <a:endParaRPr lang="en-US" dirty="0"/>
          </a:p>
        </p:txBody>
      </p:sp>
      <p:sp>
        <p:nvSpPr>
          <p:cNvPr id="3" name="Rounded Rectangle 2"/>
          <p:cNvSpPr/>
          <p:nvPr/>
        </p:nvSpPr>
        <p:spPr>
          <a:xfrm>
            <a:off x="401638" y="1097817"/>
            <a:ext cx="1306286" cy="822960"/>
          </a:xfrm>
          <a:prstGeom prst="roundRect">
            <a:avLst/>
          </a:prstGeom>
          <a:solidFill>
            <a:schemeClr val="bg1"/>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solidFill>
                  <a:schemeClr val="tx2"/>
                </a:solidFill>
              </a:rPr>
              <a:t>Script on target page loads the submitted data</a:t>
            </a:r>
            <a:endParaRPr lang="en-US" sz="1300" kern="1200" dirty="0" smtClean="0">
              <a:solidFill>
                <a:schemeClr val="tx2"/>
              </a:solidFill>
            </a:endParaRPr>
          </a:p>
        </p:txBody>
      </p:sp>
      <p:sp>
        <p:nvSpPr>
          <p:cNvPr id="4" name="Rounded Rectangle 3"/>
          <p:cNvSpPr/>
          <p:nvPr/>
        </p:nvSpPr>
        <p:spPr>
          <a:xfrm>
            <a:off x="2681362" y="1094622"/>
            <a:ext cx="1306286"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t>Script prepares necessary SQL statements</a:t>
            </a:r>
            <a:endParaRPr lang="en-US" sz="1300" kern="1200" dirty="0" smtClean="0"/>
          </a:p>
        </p:txBody>
      </p:sp>
      <p:sp>
        <p:nvSpPr>
          <p:cNvPr id="5" name="Rounded Rectangle 4"/>
          <p:cNvSpPr/>
          <p:nvPr/>
        </p:nvSpPr>
        <p:spPr>
          <a:xfrm>
            <a:off x="4961087" y="1094622"/>
            <a:ext cx="1387923"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a:t>Script connects to the </a:t>
            </a:r>
            <a:r>
              <a:rPr lang="en-US" sz="1300" dirty="0" smtClean="0"/>
              <a:t>DB and </a:t>
            </a:r>
            <a:r>
              <a:rPr lang="en-US" sz="1300" dirty="0"/>
              <a:t>passes the SQL statement</a:t>
            </a:r>
          </a:p>
        </p:txBody>
      </p:sp>
      <p:sp>
        <p:nvSpPr>
          <p:cNvPr id="6" name="Rounded Rectangle 5"/>
          <p:cNvSpPr/>
          <p:nvPr/>
        </p:nvSpPr>
        <p:spPr>
          <a:xfrm>
            <a:off x="7322449" y="1094622"/>
            <a:ext cx="1387923" cy="822960"/>
          </a:xfrm>
          <a:prstGeom prst="roundRect">
            <a:avLst/>
          </a:prstGeom>
          <a:solidFill>
            <a:schemeClr val="tx2"/>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smtClean="0">
                <a:solidFill>
                  <a:schemeClr val="bg1"/>
                </a:solidFill>
              </a:rPr>
              <a:t>DB </a:t>
            </a:r>
            <a:r>
              <a:rPr lang="en-US" sz="1300" dirty="0">
                <a:solidFill>
                  <a:schemeClr val="bg1"/>
                </a:solidFill>
              </a:rPr>
              <a:t>processes the request and </a:t>
            </a:r>
            <a:r>
              <a:rPr lang="en-US" sz="1300" dirty="0" smtClean="0">
                <a:solidFill>
                  <a:schemeClr val="bg1"/>
                </a:solidFill>
              </a:rPr>
              <a:t>returns results</a:t>
            </a:r>
            <a:endParaRPr lang="en-US" sz="1300" dirty="0">
              <a:solidFill>
                <a:schemeClr val="bg1"/>
              </a:solidFill>
            </a:endParaRPr>
          </a:p>
        </p:txBody>
      </p:sp>
      <p:cxnSp>
        <p:nvCxnSpPr>
          <p:cNvPr id="7" name="Straight Arrow Connector 6"/>
          <p:cNvCxnSpPr>
            <a:stCxn id="3" idx="3"/>
            <a:endCxn id="4" idx="1"/>
          </p:cNvCxnSpPr>
          <p:nvPr/>
        </p:nvCxnSpPr>
        <p:spPr bwMode="auto">
          <a:xfrm flipV="1">
            <a:off x="1707924" y="1506102"/>
            <a:ext cx="973438" cy="3195"/>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8" name="Straight Arrow Connector 7"/>
          <p:cNvCxnSpPr>
            <a:stCxn id="4" idx="3"/>
            <a:endCxn id="5" idx="1"/>
          </p:cNvCxnSpPr>
          <p:nvPr/>
        </p:nvCxnSpPr>
        <p:spPr bwMode="auto">
          <a:xfrm>
            <a:off x="3987648"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9" name="Straight Arrow Connector 8"/>
          <p:cNvCxnSpPr>
            <a:stCxn id="5" idx="3"/>
            <a:endCxn id="6" idx="1"/>
          </p:cNvCxnSpPr>
          <p:nvPr/>
        </p:nvCxnSpPr>
        <p:spPr bwMode="auto">
          <a:xfrm>
            <a:off x="6349010"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pic>
        <p:nvPicPr>
          <p:cNvPr id="10" name="Picture 9"/>
          <p:cNvPicPr>
            <a:picLocks noChangeAspect="1"/>
          </p:cNvPicPr>
          <p:nvPr/>
        </p:nvPicPr>
        <p:blipFill rotWithShape="1">
          <a:blip r:embed="rId2"/>
          <a:srcRect b="47475"/>
          <a:stretch/>
        </p:blipFill>
        <p:spPr>
          <a:xfrm>
            <a:off x="375697" y="2332257"/>
            <a:ext cx="8371428" cy="2916399"/>
          </a:xfrm>
          <a:prstGeom prst="rect">
            <a:avLst/>
          </a:prstGeom>
        </p:spPr>
      </p:pic>
      <p:pic>
        <p:nvPicPr>
          <p:cNvPr id="13" name="Picture 12"/>
          <p:cNvPicPr>
            <a:picLocks noChangeAspect="1"/>
          </p:cNvPicPr>
          <p:nvPr/>
        </p:nvPicPr>
        <p:blipFill>
          <a:blip r:embed="rId3"/>
          <a:stretch>
            <a:fillRect/>
          </a:stretch>
        </p:blipFill>
        <p:spPr>
          <a:xfrm>
            <a:off x="4424490" y="5475210"/>
            <a:ext cx="4371429" cy="79047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04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P_171"/>
          <p:cNvSpPr>
            <a:spLocks noGrp="1" noChangeArrowheads="1"/>
          </p:cNvSpPr>
          <p:nvPr>
            <p:ph type="title" idx="4294967295"/>
          </p:nvPr>
        </p:nvSpPr>
        <p:spPr>
          <a:xfrm>
            <a:off x="401638" y="479506"/>
            <a:ext cx="8345487" cy="293607"/>
          </a:xfrm>
        </p:spPr>
        <p:txBody>
          <a:bodyPr/>
          <a:lstStyle/>
          <a:p>
            <a:pPr eaLnBrk="1" hangingPunct="1"/>
            <a:r>
              <a:rPr lang="en-US" dirty="0" smtClean="0"/>
              <a:t>Agenda – Practices, Principles, and Frameworks</a:t>
            </a:r>
          </a:p>
        </p:txBody>
      </p:sp>
      <p:graphicFrame>
        <p:nvGraphicFramePr>
          <p:cNvPr id="5" name="Group 132"/>
          <p:cNvGraphicFramePr>
            <a:graphicFrameLocks noGrp="1"/>
          </p:cNvGraphicFramePr>
          <p:nvPr>
            <p:extLst>
              <p:ext uri="{D42A27DB-BD31-4B8C-83A1-F6EECF244321}">
                <p14:modId xmlns:p14="http://schemas.microsoft.com/office/powerpoint/2010/main" val="2626449996"/>
              </p:ext>
            </p:extLst>
          </p:nvPr>
        </p:nvGraphicFramePr>
        <p:xfrm>
          <a:off x="386923" y="1061207"/>
          <a:ext cx="4127500" cy="4726722"/>
        </p:xfrm>
        <a:graphic>
          <a:graphicData uri="http://schemas.openxmlformats.org/drawingml/2006/table">
            <a:tbl>
              <a:tblPr/>
              <a:tblGrid>
                <a:gridCol w="4127500"/>
              </a:tblGrid>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ts val="0"/>
                        </a:spcBef>
                        <a:spcAft>
                          <a:spcPts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Wingdings" panose="05000000000000000000" pitchFamily="2" charset="2"/>
                        <a:buChar char="ü"/>
                        <a:tabLst/>
                        <a:defRPr/>
                      </a:pPr>
                      <a:r>
                        <a:rPr kumimoji="0" lang="en-US" sz="1400" b="1" i="0" u="none" strike="noStrike" cap="none" normalizeH="0" baseline="0" dirty="0" smtClean="0">
                          <a:ln>
                            <a:noFill/>
                          </a:ln>
                          <a:solidFill>
                            <a:schemeClr val="tx1"/>
                          </a:solidFill>
                          <a:effectLst/>
                          <a:latin typeface="Arial" pitchFamily="34" charset="0"/>
                        </a:rPr>
                        <a:t>Interacting with a Database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Courier New" panose="02070309020205020404" pitchFamily="49" charset="0"/>
                        <a:buChar char="o"/>
                        <a:tabLst/>
                      </a:pPr>
                      <a:r>
                        <a:rPr kumimoji="0" lang="en-US" sz="1400" b="1" i="0" u="none" strike="noStrike" cap="none" normalizeH="0" baseline="0" dirty="0" smtClean="0">
                          <a:ln>
                            <a:noFill/>
                          </a:ln>
                          <a:solidFill>
                            <a:schemeClr val="tx1"/>
                          </a:solidFill>
                          <a:effectLst/>
                          <a:latin typeface="Arial" pitchFamily="34" charset="0"/>
                        </a:rPr>
                        <a:t>Databases, Security and SQL Injection</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kern="1200" cap="none" normalizeH="0" baseline="0" dirty="0" smtClean="0">
                          <a:ln>
                            <a:noFill/>
                          </a:ln>
                          <a:solidFill>
                            <a:schemeClr val="tx1"/>
                          </a:solidFill>
                          <a:effectLst/>
                          <a:latin typeface="Arial" pitchFamily="34" charset="0"/>
                          <a:ea typeface="+mn-ea"/>
                          <a:cs typeface="+mn-cs"/>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61913" marR="0" lvl="0" indent="0" algn="l" defTabSz="914400" rtl="0" eaLnBrk="1" fontAlgn="base" latinLnBrk="0" hangingPunct="1">
                        <a:lnSpc>
                          <a:spcPct val="106000"/>
                        </a:lnSpc>
                        <a:spcBef>
                          <a:spcPct val="0"/>
                        </a:spcBef>
                        <a:spcAft>
                          <a:spcPct val="0"/>
                        </a:spcAft>
                        <a:buClr>
                          <a:schemeClr val="tx1"/>
                        </a:buClr>
                        <a:buSzPct val="80000"/>
                        <a:buFont typeface="Courier New" pitchFamily="49" charset="0"/>
                        <a:buNone/>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523461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479506"/>
            <a:ext cx="8345487" cy="293607"/>
          </a:xfrm>
        </p:spPr>
        <p:txBody>
          <a:bodyPr/>
          <a:lstStyle/>
          <a:p>
            <a:pPr eaLnBrk="1" hangingPunct="1"/>
            <a:r>
              <a:rPr lang="en-US" dirty="0" smtClean="0"/>
              <a:t>The importance of data validation!</a:t>
            </a:r>
            <a:endParaRPr lang="en-US" dirty="0"/>
          </a:p>
        </p:txBody>
      </p:sp>
      <p:sp>
        <p:nvSpPr>
          <p:cNvPr id="24" name="Rectangle 23"/>
          <p:cNvSpPr/>
          <p:nvPr/>
        </p:nvSpPr>
        <p:spPr>
          <a:xfrm>
            <a:off x="401638" y="1753439"/>
            <a:ext cx="7802170" cy="3785652"/>
          </a:xfrm>
          <a:prstGeom prst="rect">
            <a:avLst/>
          </a:prstGeom>
        </p:spPr>
        <p:txBody>
          <a:bodyPr wrap="square">
            <a:spAutoFit/>
          </a:bodyPr>
          <a:lstStyle/>
          <a:p>
            <a:pPr marL="285750" indent="-285750">
              <a:buFont typeface="Arial" panose="020B0604020202020204" pitchFamily="34" charset="0"/>
              <a:buChar char="•"/>
            </a:pPr>
            <a:r>
              <a:rPr lang="en-US" sz="1800" dirty="0" smtClean="0"/>
              <a:t>No value is entered when you expect one.</a:t>
            </a:r>
            <a:endParaRPr lang="en-US" sz="1800" dirty="0"/>
          </a:p>
          <a:p>
            <a:pPr marL="742950" lvl="1" indent="-285750">
              <a:buFont typeface="Arial" panose="020B0604020202020204" pitchFamily="34" charset="0"/>
              <a:buChar char="•"/>
            </a:pPr>
            <a:r>
              <a:rPr lang="en-US" sz="1600" dirty="0"/>
              <a:t>What if </a:t>
            </a:r>
            <a:r>
              <a:rPr lang="en-US" sz="1600" dirty="0" smtClean="0"/>
              <a:t>the user left their email blank?  Does that work with the logic of your site?</a:t>
            </a:r>
            <a:endParaRPr lang="en-US" sz="1600" dirty="0"/>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The data types may not match.  </a:t>
            </a:r>
          </a:p>
          <a:p>
            <a:pPr marL="742950" lvl="1" indent="-285750">
              <a:buFont typeface="Arial" panose="020B0604020202020204" pitchFamily="34" charset="0"/>
              <a:buChar char="•"/>
            </a:pPr>
            <a:r>
              <a:rPr lang="en-US" sz="1600" dirty="0" smtClean="0"/>
              <a:t>What if you tried to store “Twenty Six” in a database column for age?</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The lengths aren’t compatible.  </a:t>
            </a:r>
          </a:p>
          <a:p>
            <a:pPr marL="742950" lvl="1" indent="-285750">
              <a:buFont typeface="Arial" panose="020B0604020202020204" pitchFamily="34" charset="0"/>
              <a:buChar char="•"/>
            </a:pPr>
            <a:r>
              <a:rPr lang="en-US" sz="1600" dirty="0" smtClean="0"/>
              <a:t>What if your password field only takes 10 characters in the database, but your user enters one that is 15 characters long?</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Special characters might cause issues with how your script translates user input into a query.  </a:t>
            </a:r>
          </a:p>
          <a:p>
            <a:pPr marL="742950" lvl="1" indent="-285750">
              <a:buFont typeface="Arial" panose="020B0604020202020204" pitchFamily="34" charset="0"/>
              <a:buChar char="•"/>
            </a:pPr>
            <a:r>
              <a:rPr lang="en-US" sz="1600" dirty="0" smtClean="0"/>
              <a:t>Did you try putting a single quote into the user lookup box?</a:t>
            </a:r>
          </a:p>
        </p:txBody>
      </p:sp>
      <p:sp>
        <p:nvSpPr>
          <p:cNvPr id="37" name="Rectangle 36"/>
          <p:cNvSpPr/>
          <p:nvPr/>
        </p:nvSpPr>
        <p:spPr>
          <a:xfrm>
            <a:off x="401638" y="1019464"/>
            <a:ext cx="7802170" cy="646331"/>
          </a:xfrm>
          <a:prstGeom prst="rect">
            <a:avLst/>
          </a:prstGeom>
        </p:spPr>
        <p:txBody>
          <a:bodyPr wrap="square">
            <a:spAutoFit/>
          </a:bodyPr>
          <a:lstStyle/>
          <a:p>
            <a:r>
              <a:rPr lang="en-US" sz="1800" b="1" dirty="0" smtClean="0">
                <a:solidFill>
                  <a:schemeClr val="accent3"/>
                </a:solidFill>
              </a:rPr>
              <a:t>What are some of the dangers of not validating data before passing it to your database?</a:t>
            </a:r>
            <a:endParaRPr lang="en-US" sz="1800" b="1" dirty="0" smtClean="0">
              <a:solidFill>
                <a:schemeClr val="accent3"/>
              </a:solidFill>
            </a:endParaRPr>
          </a:p>
        </p:txBody>
      </p:sp>
    </p:spTree>
    <p:extLst>
      <p:ext uri="{BB962C8B-B14F-4D97-AF65-F5344CB8AC3E}">
        <p14:creationId xmlns:p14="http://schemas.microsoft.com/office/powerpoint/2010/main" val="3709006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P_171"/>
          <p:cNvSpPr>
            <a:spLocks noGrp="1" noChangeArrowheads="1"/>
          </p:cNvSpPr>
          <p:nvPr>
            <p:ph type="title" idx="4294967295"/>
          </p:nvPr>
        </p:nvSpPr>
        <p:spPr/>
        <p:txBody>
          <a:bodyPr/>
          <a:lstStyle/>
          <a:p>
            <a:pPr eaLnBrk="1" hangingPunct="1"/>
            <a:r>
              <a:rPr lang="en-US" dirty="0" smtClean="0"/>
              <a:t>Today’s Discussion</a:t>
            </a:r>
          </a:p>
        </p:txBody>
      </p:sp>
      <p:sp>
        <p:nvSpPr>
          <p:cNvPr id="13315" name="SHP_312"/>
          <p:cNvSpPr>
            <a:spLocks noChangeArrowheads="1"/>
          </p:cNvSpPr>
          <p:nvPr/>
        </p:nvSpPr>
        <p:spPr bwMode="invGray">
          <a:xfrm>
            <a:off x="317500" y="1052513"/>
            <a:ext cx="4179888" cy="363537"/>
          </a:xfrm>
          <a:prstGeom prst="rect">
            <a:avLst/>
          </a:prstGeom>
          <a:solidFill>
            <a:schemeClr val="tx1"/>
          </a:solidFill>
          <a:ln>
            <a:noFill/>
          </a:ln>
          <a:extLst/>
        </p:spPr>
        <p:txBody>
          <a:bodyPr lIns="72000" tIns="72000" rIns="72000" bIns="72000" anchor="ctr" anchorCtr="1"/>
          <a:lstStyle/>
          <a:p>
            <a:pPr algn="ctr" eaLnBrk="0" hangingPunct="0">
              <a:lnSpc>
                <a:spcPct val="106000"/>
              </a:lnSpc>
            </a:pPr>
            <a:r>
              <a:rPr lang="en-US" sz="1400" b="1" dirty="0">
                <a:solidFill>
                  <a:srgbClr val="FFFFFF"/>
                </a:solidFill>
              </a:rPr>
              <a:t>Objectives</a:t>
            </a:r>
          </a:p>
        </p:txBody>
      </p:sp>
      <p:sp>
        <p:nvSpPr>
          <p:cNvPr id="13316" name="SHP_312"/>
          <p:cNvSpPr>
            <a:spLocks noChangeArrowheads="1"/>
          </p:cNvSpPr>
          <p:nvPr/>
        </p:nvSpPr>
        <p:spPr bwMode="invGray">
          <a:xfrm>
            <a:off x="4645025" y="1050925"/>
            <a:ext cx="4179888" cy="363538"/>
          </a:xfrm>
          <a:prstGeom prst="rect">
            <a:avLst/>
          </a:prstGeom>
          <a:solidFill>
            <a:schemeClr val="tx1"/>
          </a:solidFill>
          <a:ln>
            <a:noFill/>
          </a:ln>
          <a:extLst/>
        </p:spPr>
        <p:txBody>
          <a:bodyPr lIns="72000" tIns="72000" rIns="72000" bIns="72000" anchor="ctr" anchorCtr="1"/>
          <a:lstStyle/>
          <a:p>
            <a:pPr algn="ctr" eaLnBrk="0" hangingPunct="0">
              <a:lnSpc>
                <a:spcPct val="106000"/>
              </a:lnSpc>
            </a:pPr>
            <a:r>
              <a:rPr lang="en-US" sz="1400" b="1" dirty="0">
                <a:solidFill>
                  <a:srgbClr val="FFFFFF"/>
                </a:solidFill>
              </a:rPr>
              <a:t>Agenda</a:t>
            </a:r>
          </a:p>
        </p:txBody>
      </p:sp>
      <p:sp>
        <p:nvSpPr>
          <p:cNvPr id="13317" name="SHP_313"/>
          <p:cNvSpPr>
            <a:spLocks noChangeArrowheads="1"/>
          </p:cNvSpPr>
          <p:nvPr/>
        </p:nvSpPr>
        <p:spPr bwMode="invGray">
          <a:xfrm>
            <a:off x="381000" y="1549400"/>
            <a:ext cx="3975100" cy="4622800"/>
          </a:xfrm>
          <a:prstGeom prst="rect">
            <a:avLst/>
          </a:prstGeom>
          <a:noFill/>
          <a:ln w="9525" algn="ctr">
            <a:noFill/>
            <a:miter lim="800000"/>
            <a:headEnd/>
            <a:tailEnd/>
          </a:ln>
        </p:spPr>
        <p:txBody>
          <a:bodyPr lIns="0" tIns="0" rIns="0" bIns="0"/>
          <a:lstStyle/>
          <a:p>
            <a:pPr marL="174625" indent="-174625">
              <a:lnSpc>
                <a:spcPct val="106000"/>
              </a:lnSpc>
              <a:spcBef>
                <a:spcPct val="40000"/>
              </a:spcBef>
              <a:buClr>
                <a:schemeClr val="tx1"/>
              </a:buClr>
              <a:buFont typeface="Wingdings 2" pitchFamily="18" charset="2"/>
              <a:buNone/>
              <a:defRPr/>
            </a:pPr>
            <a:r>
              <a:rPr lang="en-US" sz="1400" dirty="0"/>
              <a:t>By the end of this session </a:t>
            </a:r>
            <a:r>
              <a:rPr lang="en-US" sz="1400" dirty="0" smtClean="0"/>
              <a:t>you will be able to:</a:t>
            </a:r>
            <a:endParaRPr lang="en-US" sz="1400" dirty="0"/>
          </a:p>
          <a:p>
            <a:pPr lvl="1" indent="-228600">
              <a:lnSpc>
                <a:spcPct val="106000"/>
              </a:lnSpc>
              <a:spcBef>
                <a:spcPct val="40000"/>
              </a:spcBef>
              <a:buClr>
                <a:schemeClr val="tx1"/>
              </a:buClr>
              <a:buFont typeface="Arial" pitchFamily="34" charset="0"/>
              <a:buChar char="•"/>
              <a:defRPr/>
            </a:pPr>
            <a:r>
              <a:rPr lang="en-US" sz="1400" dirty="0" smtClean="0"/>
              <a:t>Provide an overview of Web Development and Web Applications</a:t>
            </a:r>
          </a:p>
          <a:p>
            <a:pPr lvl="1" indent="-228600">
              <a:lnSpc>
                <a:spcPct val="106000"/>
              </a:lnSpc>
              <a:spcBef>
                <a:spcPct val="40000"/>
              </a:spcBef>
              <a:buClr>
                <a:schemeClr val="tx1"/>
              </a:buClr>
              <a:buFont typeface="Arial" pitchFamily="34" charset="0"/>
              <a:buChar char="•"/>
              <a:defRPr/>
            </a:pPr>
            <a:r>
              <a:rPr lang="en-US" sz="1400" dirty="0" smtClean="0"/>
              <a:t>Describe the technology components necessary for Web Development</a:t>
            </a:r>
          </a:p>
          <a:p>
            <a:pPr lvl="1" indent="-228600">
              <a:lnSpc>
                <a:spcPct val="106000"/>
              </a:lnSpc>
              <a:spcBef>
                <a:spcPct val="40000"/>
              </a:spcBef>
              <a:buClr>
                <a:schemeClr val="tx1"/>
              </a:buClr>
              <a:buFont typeface="Arial" pitchFamily="34" charset="0"/>
              <a:buChar char="•"/>
              <a:defRPr/>
            </a:pPr>
            <a:r>
              <a:rPr lang="en-US" sz="1400" dirty="0" smtClean="0"/>
              <a:t>Apply Web Development best practices, design patterns, and frameworks</a:t>
            </a:r>
          </a:p>
          <a:p>
            <a:pPr lvl="1" indent="-228600">
              <a:lnSpc>
                <a:spcPct val="106000"/>
              </a:lnSpc>
              <a:spcBef>
                <a:spcPct val="40000"/>
              </a:spcBef>
              <a:buClr>
                <a:schemeClr val="tx1"/>
              </a:buClr>
              <a:buFont typeface="Arial" pitchFamily="34" charset="0"/>
              <a:buChar char="•"/>
              <a:defRPr/>
            </a:pPr>
            <a:r>
              <a:rPr lang="en-US" sz="1400" dirty="0" smtClean="0"/>
              <a:t>Describe different Web Development  Methodologies </a:t>
            </a:r>
          </a:p>
          <a:p>
            <a:pPr lvl="1" indent="-228600">
              <a:lnSpc>
                <a:spcPct val="106000"/>
              </a:lnSpc>
              <a:spcBef>
                <a:spcPct val="40000"/>
              </a:spcBef>
              <a:buClr>
                <a:schemeClr val="tx1"/>
              </a:buClr>
              <a:buFont typeface="Arial" pitchFamily="34" charset="0"/>
              <a:buChar char="•"/>
              <a:defRPr/>
            </a:pPr>
            <a:r>
              <a:rPr lang="en-US" sz="1400" dirty="0" smtClean="0"/>
              <a:t>Compare and contrast Web Development “Stacks”</a:t>
            </a:r>
          </a:p>
          <a:p>
            <a:pPr lvl="1" indent="-228600">
              <a:lnSpc>
                <a:spcPct val="106000"/>
              </a:lnSpc>
              <a:spcBef>
                <a:spcPct val="40000"/>
              </a:spcBef>
              <a:buClr>
                <a:schemeClr val="tx1"/>
              </a:buClr>
              <a:buFont typeface="Arial" pitchFamily="34" charset="0"/>
              <a:buChar char="•"/>
              <a:defRPr/>
            </a:pPr>
            <a:endParaRPr lang="en-US" sz="1400" dirty="0"/>
          </a:p>
        </p:txBody>
      </p:sp>
      <p:graphicFrame>
        <p:nvGraphicFramePr>
          <p:cNvPr id="7676036" name="Group 132"/>
          <p:cNvGraphicFramePr>
            <a:graphicFrameLocks noGrp="1"/>
          </p:cNvGraphicFramePr>
          <p:nvPr>
            <p:extLst>
              <p:ext uri="{D42A27DB-BD31-4B8C-83A1-F6EECF244321}">
                <p14:modId xmlns:p14="http://schemas.microsoft.com/office/powerpoint/2010/main" val="1466689997"/>
              </p:ext>
            </p:extLst>
          </p:nvPr>
        </p:nvGraphicFramePr>
        <p:xfrm>
          <a:off x="4645025" y="1416050"/>
          <a:ext cx="4127500" cy="4726722"/>
        </p:xfrm>
        <a:graphic>
          <a:graphicData uri="http://schemas.openxmlformats.org/drawingml/2006/table">
            <a:tbl>
              <a:tblPr/>
              <a:tblGrid>
                <a:gridCol w="4127500"/>
              </a:tblGrid>
              <a:tr h="787787">
                <a:tc>
                  <a:txBody>
                    <a:bodyPr/>
                    <a:lstStyle/>
                    <a:p>
                      <a:pPr marL="233363" marR="0" lvl="0" indent="-171450" algn="l" defTabSz="914400" rtl="0" eaLnBrk="1" fontAlgn="base" latinLnBrk="0" hangingPunct="1">
                        <a:lnSpc>
                          <a:spcPct val="106000"/>
                        </a:lnSpc>
                        <a:spcBef>
                          <a:spcPct val="4000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ts val="0"/>
                        </a:spcBef>
                        <a:spcAft>
                          <a:spcPts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Practices, Principles, and Frameworks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4000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Methodologies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smtClean="0"/>
              <a:t>The problem with special characters</a:t>
            </a:r>
            <a:endParaRPr lang="en-US" dirty="0"/>
          </a:p>
        </p:txBody>
      </p:sp>
      <p:pic>
        <p:nvPicPr>
          <p:cNvPr id="2" name="Picture 1"/>
          <p:cNvPicPr>
            <a:picLocks noChangeAspect="1"/>
          </p:cNvPicPr>
          <p:nvPr/>
        </p:nvPicPr>
        <p:blipFill>
          <a:blip r:embed="rId3"/>
          <a:stretch>
            <a:fillRect/>
          </a:stretch>
        </p:blipFill>
        <p:spPr>
          <a:xfrm>
            <a:off x="401638" y="2103120"/>
            <a:ext cx="6924904" cy="3739114"/>
          </a:xfrm>
          <a:prstGeom prst="rect">
            <a:avLst/>
          </a:prstGeom>
        </p:spPr>
      </p:pic>
      <p:pic>
        <p:nvPicPr>
          <p:cNvPr id="6" name="Picture 5"/>
          <p:cNvPicPr>
            <a:picLocks noChangeAspect="1"/>
          </p:cNvPicPr>
          <p:nvPr/>
        </p:nvPicPr>
        <p:blipFill rotWithShape="1">
          <a:blip r:embed="rId4"/>
          <a:srcRect t="10036" b="78930"/>
          <a:stretch/>
        </p:blipFill>
        <p:spPr>
          <a:xfrm>
            <a:off x="401638" y="1197864"/>
            <a:ext cx="8371428" cy="612648"/>
          </a:xfrm>
          <a:prstGeom prst="rect">
            <a:avLst/>
          </a:prstGeom>
        </p:spPr>
      </p:pic>
    </p:spTree>
    <p:extLst>
      <p:ext uri="{BB962C8B-B14F-4D97-AF65-F5344CB8AC3E}">
        <p14:creationId xmlns:p14="http://schemas.microsoft.com/office/powerpoint/2010/main" val="2606088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smtClean="0"/>
              <a:t>Overview of SQL injection</a:t>
            </a:r>
            <a:endParaRPr lang="en-US" dirty="0"/>
          </a:p>
        </p:txBody>
      </p:sp>
      <p:sp>
        <p:nvSpPr>
          <p:cNvPr id="11" name="Rectangle 10"/>
          <p:cNvSpPr/>
          <p:nvPr/>
        </p:nvSpPr>
        <p:spPr>
          <a:xfrm>
            <a:off x="401638" y="1019464"/>
            <a:ext cx="7802170" cy="646331"/>
          </a:xfrm>
          <a:prstGeom prst="rect">
            <a:avLst/>
          </a:prstGeom>
        </p:spPr>
        <p:txBody>
          <a:bodyPr wrap="square">
            <a:spAutoFit/>
          </a:bodyPr>
          <a:lstStyle/>
          <a:p>
            <a:r>
              <a:rPr lang="en-US" sz="1800" b="1" dirty="0" smtClean="0">
                <a:solidFill>
                  <a:schemeClr val="accent3"/>
                </a:solidFill>
              </a:rPr>
              <a:t>The code is putting whatever we enter into the query.  How could we use this to change the query itself?</a:t>
            </a:r>
            <a:endParaRPr lang="en-US" sz="1800" b="1" dirty="0" smtClean="0">
              <a:solidFill>
                <a:schemeClr val="accent3"/>
              </a:solidFill>
            </a:endParaRPr>
          </a:p>
        </p:txBody>
      </p:sp>
      <p:pic>
        <p:nvPicPr>
          <p:cNvPr id="3" name="Picture 2"/>
          <p:cNvPicPr>
            <a:picLocks noChangeAspect="1"/>
          </p:cNvPicPr>
          <p:nvPr/>
        </p:nvPicPr>
        <p:blipFill>
          <a:blip r:embed="rId2"/>
          <a:stretch>
            <a:fillRect/>
          </a:stretch>
        </p:blipFill>
        <p:spPr>
          <a:xfrm>
            <a:off x="410782" y="1912146"/>
            <a:ext cx="8371428" cy="809524"/>
          </a:xfrm>
          <a:prstGeom prst="rect">
            <a:avLst/>
          </a:prstGeom>
        </p:spPr>
      </p:pic>
      <p:cxnSp>
        <p:nvCxnSpPr>
          <p:cNvPr id="9" name="Straight Connector 8"/>
          <p:cNvCxnSpPr/>
          <p:nvPr/>
        </p:nvCxnSpPr>
        <p:spPr bwMode="auto">
          <a:xfrm>
            <a:off x="219215" y="2318331"/>
            <a:ext cx="280823" cy="0"/>
          </a:xfrm>
          <a:prstGeom prst="line">
            <a:avLst/>
          </a:prstGeom>
          <a:solidFill>
            <a:schemeClr val="accent2"/>
          </a:solidFill>
          <a:ln w="22225" cap="flat" cmpd="sng" algn="ctr">
            <a:solidFill>
              <a:schemeClr val="accent1">
                <a:alpha val="15000"/>
              </a:schemeClr>
            </a:solidFill>
            <a:prstDash val="dash"/>
            <a:round/>
            <a:headEnd type="none" w="med" len="med"/>
            <a:tailEnd type="none"/>
          </a:ln>
          <a:effectLst/>
        </p:spPr>
      </p:cxnSp>
      <p:cxnSp>
        <p:nvCxnSpPr>
          <p:cNvPr id="14" name="Straight Connector 13"/>
          <p:cNvCxnSpPr/>
          <p:nvPr/>
        </p:nvCxnSpPr>
        <p:spPr bwMode="auto">
          <a:xfrm flipV="1">
            <a:off x="188325" y="2316910"/>
            <a:ext cx="15555" cy="3588736"/>
          </a:xfrm>
          <a:prstGeom prst="line">
            <a:avLst/>
          </a:prstGeom>
          <a:solidFill>
            <a:schemeClr val="accent2"/>
          </a:solidFill>
          <a:ln w="22225" cap="flat" cmpd="sng" algn="ctr">
            <a:solidFill>
              <a:schemeClr val="accent1">
                <a:alpha val="15000"/>
              </a:schemeClr>
            </a:solidFill>
            <a:prstDash val="dash"/>
            <a:round/>
            <a:headEnd type="none" w="med" len="med"/>
            <a:tailEnd type="none"/>
          </a:ln>
          <a:effectLst/>
        </p:spPr>
      </p:cxnSp>
      <p:grpSp>
        <p:nvGrpSpPr>
          <p:cNvPr id="35" name="Group 34"/>
          <p:cNvGrpSpPr/>
          <p:nvPr/>
        </p:nvGrpSpPr>
        <p:grpSpPr>
          <a:xfrm>
            <a:off x="413682" y="2913157"/>
            <a:ext cx="8346370" cy="1786859"/>
            <a:chOff x="413682" y="2913157"/>
            <a:chExt cx="8346370" cy="1786859"/>
          </a:xfrm>
        </p:grpSpPr>
        <p:sp>
          <p:nvSpPr>
            <p:cNvPr id="17" name="Rectangle 16"/>
            <p:cNvSpPr/>
            <p:nvPr/>
          </p:nvSpPr>
          <p:spPr>
            <a:xfrm>
              <a:off x="609766" y="3441147"/>
              <a:ext cx="7986157" cy="492443"/>
            </a:xfrm>
            <a:prstGeom prst="rect">
              <a:avLst/>
            </a:prstGeom>
          </p:spPr>
          <p:txBody>
            <a:bodyPr wrap="square">
              <a:spAutoFit/>
            </a:bodyPr>
            <a:lstStyle/>
            <a:p>
              <a:pPr marL="171450" indent="-171450">
                <a:buFont typeface="Arial" panose="020B0604020202020204" pitchFamily="34" charset="0"/>
                <a:buChar char="•"/>
              </a:pPr>
              <a:r>
                <a:rPr lang="en-US" sz="1400" dirty="0" smtClean="0"/>
                <a:t>What if we enter: </a:t>
              </a:r>
              <a:r>
                <a:rPr lang="en-US" sz="1400" dirty="0" smtClean="0">
                  <a:solidFill>
                    <a:srgbClr val="FF0000"/>
                  </a:solidFill>
                </a:rPr>
                <a:t>jozielinski@Deloitte.com’ AND name =‘Bob</a:t>
              </a:r>
            </a:p>
            <a:p>
              <a:endParaRPr lang="en-US" sz="1200" dirty="0" smtClean="0"/>
            </a:p>
          </p:txBody>
        </p:sp>
        <p:sp>
          <p:nvSpPr>
            <p:cNvPr id="18" name="Rectangle 17"/>
            <p:cNvSpPr/>
            <p:nvPr/>
          </p:nvSpPr>
          <p:spPr bwMode="auto">
            <a:xfrm>
              <a:off x="516515" y="3011912"/>
              <a:ext cx="8243537" cy="1688104"/>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19" name="Rectangle 18"/>
            <p:cNvSpPr/>
            <p:nvPr/>
          </p:nvSpPr>
          <p:spPr bwMode="auto">
            <a:xfrm rot="5400000">
              <a:off x="1295767" y="2031072"/>
              <a:ext cx="527989"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noProof="0" dirty="0" smtClean="0">
                  <a:solidFill>
                    <a:srgbClr val="FFFFFF"/>
                  </a:solidFill>
                  <a:latin typeface="Arial" pitchFamily="34" charset="0"/>
                  <a:cs typeface="Times New Roman" pitchFamily="18" charset="0"/>
                </a:rPr>
                <a:t>Try 1</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pic>
          <p:nvPicPr>
            <p:cNvPr id="23" name="Picture 22"/>
            <p:cNvPicPr>
              <a:picLocks noChangeAspect="1"/>
            </p:cNvPicPr>
            <p:nvPr/>
          </p:nvPicPr>
          <p:blipFill rotWithShape="1">
            <a:blip r:embed="rId3"/>
            <a:srcRect r="3306"/>
            <a:stretch/>
          </p:blipFill>
          <p:spPr>
            <a:xfrm>
              <a:off x="610579" y="3786252"/>
              <a:ext cx="8076222" cy="790476"/>
            </a:xfrm>
            <a:prstGeom prst="rect">
              <a:avLst/>
            </a:prstGeom>
          </p:spPr>
        </p:pic>
      </p:grpSp>
      <p:grpSp>
        <p:nvGrpSpPr>
          <p:cNvPr id="36" name="Group 35"/>
          <p:cNvGrpSpPr/>
          <p:nvPr/>
        </p:nvGrpSpPr>
        <p:grpSpPr>
          <a:xfrm>
            <a:off x="410782" y="4835121"/>
            <a:ext cx="8346370" cy="1786859"/>
            <a:chOff x="410782" y="4835121"/>
            <a:chExt cx="8346370" cy="1786859"/>
          </a:xfrm>
        </p:grpSpPr>
        <p:sp>
          <p:nvSpPr>
            <p:cNvPr id="24" name="Rectangle 23"/>
            <p:cNvSpPr/>
            <p:nvPr/>
          </p:nvSpPr>
          <p:spPr>
            <a:xfrm>
              <a:off x="606866" y="5363111"/>
              <a:ext cx="7986157" cy="307777"/>
            </a:xfrm>
            <a:prstGeom prst="rect">
              <a:avLst/>
            </a:prstGeom>
          </p:spPr>
          <p:txBody>
            <a:bodyPr wrap="square">
              <a:spAutoFit/>
            </a:bodyPr>
            <a:lstStyle/>
            <a:p>
              <a:pPr marL="171450" indent="-171450">
                <a:buFont typeface="Arial" panose="020B0604020202020204" pitchFamily="34" charset="0"/>
                <a:buChar char="•"/>
              </a:pPr>
              <a:r>
                <a:rPr lang="en-US" sz="1400" dirty="0" smtClean="0"/>
                <a:t>What if we </a:t>
              </a:r>
              <a:r>
                <a:rPr lang="en-US" sz="1400" dirty="0" smtClean="0"/>
                <a:t>enter: </a:t>
              </a:r>
              <a:r>
                <a:rPr lang="en-US" sz="1400" dirty="0" smtClean="0">
                  <a:solidFill>
                    <a:srgbClr val="FF0000"/>
                  </a:solidFill>
                </a:rPr>
                <a:t>whatever' </a:t>
              </a:r>
              <a:r>
                <a:rPr lang="en-US" sz="1400" dirty="0">
                  <a:solidFill>
                    <a:srgbClr val="FF0000"/>
                  </a:solidFill>
                </a:rPr>
                <a:t>OR 'one'='one</a:t>
              </a:r>
              <a:endParaRPr lang="en-US" sz="1200" dirty="0" smtClean="0">
                <a:solidFill>
                  <a:srgbClr val="FF0000"/>
                </a:solidFill>
              </a:endParaRPr>
            </a:p>
          </p:txBody>
        </p:sp>
        <p:sp>
          <p:nvSpPr>
            <p:cNvPr id="25" name="Rectangle 24"/>
            <p:cNvSpPr/>
            <p:nvPr/>
          </p:nvSpPr>
          <p:spPr bwMode="auto">
            <a:xfrm>
              <a:off x="513615" y="4933876"/>
              <a:ext cx="8243537" cy="1688104"/>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26" name="Rectangle 25"/>
            <p:cNvSpPr/>
            <p:nvPr/>
          </p:nvSpPr>
          <p:spPr bwMode="auto">
            <a:xfrm rot="5400000">
              <a:off x="1292867" y="3953036"/>
              <a:ext cx="527989"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noProof="0" dirty="0" smtClean="0">
                  <a:solidFill>
                    <a:srgbClr val="FFFFFF"/>
                  </a:solidFill>
                  <a:latin typeface="Arial" pitchFamily="34" charset="0"/>
                  <a:cs typeface="Times New Roman" pitchFamily="18" charset="0"/>
                </a:rPr>
                <a:t>Try 2</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pic>
          <p:nvPicPr>
            <p:cNvPr id="29" name="Picture 28"/>
            <p:cNvPicPr>
              <a:picLocks noChangeAspect="1"/>
            </p:cNvPicPr>
            <p:nvPr/>
          </p:nvPicPr>
          <p:blipFill rotWithShape="1">
            <a:blip r:embed="rId4"/>
            <a:srcRect r="3370"/>
            <a:stretch/>
          </p:blipFill>
          <p:spPr>
            <a:xfrm>
              <a:off x="606867" y="5670888"/>
              <a:ext cx="8061646" cy="790476"/>
            </a:xfrm>
            <a:prstGeom prst="rect">
              <a:avLst/>
            </a:prstGeom>
          </p:spPr>
        </p:pic>
      </p:grpSp>
      <p:cxnSp>
        <p:nvCxnSpPr>
          <p:cNvPr id="31" name="Straight Arrow Connector 30"/>
          <p:cNvCxnSpPr/>
          <p:nvPr/>
        </p:nvCxnSpPr>
        <p:spPr bwMode="auto">
          <a:xfrm>
            <a:off x="213024" y="4015886"/>
            <a:ext cx="296158" cy="0"/>
          </a:xfrm>
          <a:prstGeom prst="straightConnector1">
            <a:avLst/>
          </a:prstGeom>
          <a:solidFill>
            <a:schemeClr val="accent2"/>
          </a:solidFill>
          <a:ln w="22225" cap="flat" cmpd="sng" algn="ctr">
            <a:solidFill>
              <a:schemeClr val="accent1">
                <a:alpha val="15000"/>
              </a:schemeClr>
            </a:solidFill>
            <a:prstDash val="dash"/>
            <a:round/>
            <a:headEnd type="none" w="med" len="med"/>
            <a:tailEnd type="triangle" w="lg" len="lg"/>
          </a:ln>
          <a:effectLst/>
        </p:spPr>
      </p:cxnSp>
      <p:cxnSp>
        <p:nvCxnSpPr>
          <p:cNvPr id="33" name="Straight Arrow Connector 32"/>
          <p:cNvCxnSpPr/>
          <p:nvPr/>
        </p:nvCxnSpPr>
        <p:spPr bwMode="auto">
          <a:xfrm>
            <a:off x="213024" y="5905646"/>
            <a:ext cx="296158" cy="0"/>
          </a:xfrm>
          <a:prstGeom prst="straightConnector1">
            <a:avLst/>
          </a:prstGeom>
          <a:solidFill>
            <a:schemeClr val="accent2"/>
          </a:solidFill>
          <a:ln w="22225" cap="flat" cmpd="sng" algn="ctr">
            <a:solidFill>
              <a:schemeClr val="accent1">
                <a:alpha val="15000"/>
              </a:schemeClr>
            </a:solidFill>
            <a:prstDash val="dash"/>
            <a:round/>
            <a:headEnd type="none" w="med" len="med"/>
            <a:tailEnd type="triangle" w="lg" len="lg"/>
          </a:ln>
          <a:effectLst/>
        </p:spPr>
      </p:cxnSp>
    </p:spTree>
    <p:extLst>
      <p:ext uri="{BB962C8B-B14F-4D97-AF65-F5344CB8AC3E}">
        <p14:creationId xmlns:p14="http://schemas.microsoft.com/office/powerpoint/2010/main" val="227338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smtClean="0"/>
              <a:t>Overview of SQL injection</a:t>
            </a:r>
            <a:endParaRPr lang="en-US" dirty="0"/>
          </a:p>
        </p:txBody>
      </p:sp>
      <p:sp>
        <p:nvSpPr>
          <p:cNvPr id="11" name="Rectangle 10"/>
          <p:cNvSpPr/>
          <p:nvPr/>
        </p:nvSpPr>
        <p:spPr>
          <a:xfrm>
            <a:off x="401638" y="1019464"/>
            <a:ext cx="7802170" cy="646331"/>
          </a:xfrm>
          <a:prstGeom prst="rect">
            <a:avLst/>
          </a:prstGeom>
        </p:spPr>
        <p:txBody>
          <a:bodyPr wrap="square">
            <a:spAutoFit/>
          </a:bodyPr>
          <a:lstStyle/>
          <a:p>
            <a:r>
              <a:rPr lang="en-US" sz="1800" b="1" dirty="0" smtClean="0">
                <a:solidFill>
                  <a:schemeClr val="accent3"/>
                </a:solidFill>
              </a:rPr>
              <a:t>The code is putting whatever we enter into the query.  How could we use this to change the query itself?</a:t>
            </a:r>
            <a:endParaRPr lang="en-US" sz="1800" b="1" dirty="0" smtClean="0">
              <a:solidFill>
                <a:schemeClr val="accent3"/>
              </a:solidFill>
            </a:endParaRPr>
          </a:p>
        </p:txBody>
      </p:sp>
      <p:pic>
        <p:nvPicPr>
          <p:cNvPr id="3" name="Picture 2"/>
          <p:cNvPicPr>
            <a:picLocks noChangeAspect="1"/>
          </p:cNvPicPr>
          <p:nvPr/>
        </p:nvPicPr>
        <p:blipFill>
          <a:blip r:embed="rId2"/>
          <a:stretch>
            <a:fillRect/>
          </a:stretch>
        </p:blipFill>
        <p:spPr>
          <a:xfrm>
            <a:off x="410782" y="1912146"/>
            <a:ext cx="8371428" cy="809524"/>
          </a:xfrm>
          <a:prstGeom prst="rect">
            <a:avLst/>
          </a:prstGeom>
        </p:spPr>
      </p:pic>
      <p:cxnSp>
        <p:nvCxnSpPr>
          <p:cNvPr id="9" name="Straight Connector 8"/>
          <p:cNvCxnSpPr/>
          <p:nvPr/>
        </p:nvCxnSpPr>
        <p:spPr bwMode="auto">
          <a:xfrm>
            <a:off x="219215" y="2318331"/>
            <a:ext cx="280823" cy="0"/>
          </a:xfrm>
          <a:prstGeom prst="line">
            <a:avLst/>
          </a:prstGeom>
          <a:solidFill>
            <a:schemeClr val="accent2"/>
          </a:solidFill>
          <a:ln w="22225" cap="flat" cmpd="sng" algn="ctr">
            <a:solidFill>
              <a:schemeClr val="accent1">
                <a:alpha val="15000"/>
              </a:schemeClr>
            </a:solidFill>
            <a:prstDash val="dash"/>
            <a:round/>
            <a:headEnd type="none" w="med" len="med"/>
            <a:tailEnd type="none"/>
          </a:ln>
          <a:effectLst/>
        </p:spPr>
      </p:cxnSp>
      <p:cxnSp>
        <p:nvCxnSpPr>
          <p:cNvPr id="14" name="Straight Connector 13"/>
          <p:cNvCxnSpPr/>
          <p:nvPr/>
        </p:nvCxnSpPr>
        <p:spPr bwMode="auto">
          <a:xfrm flipV="1">
            <a:off x="193132" y="2316910"/>
            <a:ext cx="10748" cy="2479590"/>
          </a:xfrm>
          <a:prstGeom prst="line">
            <a:avLst/>
          </a:prstGeom>
          <a:solidFill>
            <a:schemeClr val="accent2"/>
          </a:solidFill>
          <a:ln w="22225" cap="flat" cmpd="sng" algn="ctr">
            <a:solidFill>
              <a:schemeClr val="accent1">
                <a:alpha val="15000"/>
              </a:schemeClr>
            </a:solidFill>
            <a:prstDash val="dash"/>
            <a:round/>
            <a:headEnd type="none" w="med" len="med"/>
            <a:tailEnd type="none"/>
          </a:ln>
          <a:effectLst/>
        </p:spPr>
      </p:cxnSp>
      <p:grpSp>
        <p:nvGrpSpPr>
          <p:cNvPr id="8" name="Group 7"/>
          <p:cNvGrpSpPr/>
          <p:nvPr/>
        </p:nvGrpSpPr>
        <p:grpSpPr>
          <a:xfrm>
            <a:off x="239758" y="2913157"/>
            <a:ext cx="8520294" cy="3588227"/>
            <a:chOff x="239758" y="2913157"/>
            <a:chExt cx="8520294" cy="3588227"/>
          </a:xfrm>
        </p:grpSpPr>
        <p:sp>
          <p:nvSpPr>
            <p:cNvPr id="17" name="Rectangle 16"/>
            <p:cNvSpPr/>
            <p:nvPr/>
          </p:nvSpPr>
          <p:spPr>
            <a:xfrm>
              <a:off x="609766" y="3441147"/>
              <a:ext cx="7986157" cy="523220"/>
            </a:xfrm>
            <a:prstGeom prst="rect">
              <a:avLst/>
            </a:prstGeom>
          </p:spPr>
          <p:txBody>
            <a:bodyPr wrap="square">
              <a:spAutoFit/>
            </a:bodyPr>
            <a:lstStyle/>
            <a:p>
              <a:pPr marL="171450" indent="-171450">
                <a:buFont typeface="Arial" panose="020B0604020202020204" pitchFamily="34" charset="0"/>
                <a:buChar char="•"/>
              </a:pPr>
              <a:r>
                <a:rPr lang="en-US" sz="1400" dirty="0" smtClean="0"/>
                <a:t>What if we enter: </a:t>
              </a:r>
              <a:r>
                <a:rPr lang="en-US" sz="1400" dirty="0">
                  <a:solidFill>
                    <a:srgbClr val="FF0000"/>
                  </a:solidFill>
                </a:rPr>
                <a:t>whatever' UNION ALL SELECT CONCAT(email, ' -&gt; ', password) AS name FROM </a:t>
              </a:r>
              <a:r>
                <a:rPr lang="en-US" sz="1400" dirty="0" err="1">
                  <a:solidFill>
                    <a:srgbClr val="FF0000"/>
                  </a:solidFill>
                </a:rPr>
                <a:t>userAccountsPlain</a:t>
              </a:r>
              <a:r>
                <a:rPr lang="en-US" sz="1400" dirty="0">
                  <a:solidFill>
                    <a:srgbClr val="FF0000"/>
                  </a:solidFill>
                </a:rPr>
                <a:t> WHERE 'one' = 'one</a:t>
              </a:r>
              <a:endParaRPr lang="en-US" sz="1200" dirty="0" smtClean="0"/>
            </a:p>
          </p:txBody>
        </p:sp>
        <p:sp>
          <p:nvSpPr>
            <p:cNvPr id="18" name="Rectangle 17"/>
            <p:cNvSpPr/>
            <p:nvPr/>
          </p:nvSpPr>
          <p:spPr bwMode="auto">
            <a:xfrm>
              <a:off x="516515" y="3011912"/>
              <a:ext cx="8243537" cy="3489472"/>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19" name="Rectangle 18"/>
            <p:cNvSpPr/>
            <p:nvPr/>
          </p:nvSpPr>
          <p:spPr bwMode="auto">
            <a:xfrm rot="5400000">
              <a:off x="1295767" y="2031072"/>
              <a:ext cx="527989"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noProof="0" dirty="0" smtClean="0">
                  <a:solidFill>
                    <a:srgbClr val="FFFFFF"/>
                  </a:solidFill>
                  <a:latin typeface="Arial" pitchFamily="34" charset="0"/>
                  <a:cs typeface="Times New Roman" pitchFamily="18" charset="0"/>
                </a:rPr>
                <a:t>Try 3</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sp>
          <p:nvSpPr>
            <p:cNvPr id="20" name="Rectangle 19"/>
            <p:cNvSpPr/>
            <p:nvPr/>
          </p:nvSpPr>
          <p:spPr>
            <a:xfrm>
              <a:off x="609766" y="5631593"/>
              <a:ext cx="7986157" cy="707886"/>
            </a:xfrm>
            <a:prstGeom prst="rect">
              <a:avLst/>
            </a:prstGeom>
          </p:spPr>
          <p:txBody>
            <a:bodyPr wrap="square">
              <a:spAutoFit/>
            </a:bodyPr>
            <a:lstStyle/>
            <a:p>
              <a:pPr marL="171450" indent="-171450">
                <a:buFont typeface="Arial" panose="020B0604020202020204" pitchFamily="34" charset="0"/>
                <a:buChar char="•"/>
              </a:pPr>
              <a:r>
                <a:rPr lang="en-US" sz="2000" dirty="0" smtClean="0"/>
                <a:t>We just dumped all the emails and passwords from the DB! We are 1337 |-|4X0R5</a:t>
              </a:r>
              <a:endParaRPr lang="en-US" sz="1800" dirty="0" smtClean="0"/>
            </a:p>
          </p:txBody>
        </p:sp>
        <p:pic>
          <p:nvPicPr>
            <p:cNvPr id="6" name="Picture 5"/>
            <p:cNvPicPr>
              <a:picLocks noChangeAspect="1"/>
            </p:cNvPicPr>
            <p:nvPr/>
          </p:nvPicPr>
          <p:blipFill rotWithShape="1">
            <a:blip r:embed="rId3"/>
            <a:srcRect r="3516"/>
            <a:stretch/>
          </p:blipFill>
          <p:spPr>
            <a:xfrm>
              <a:off x="609766" y="4010786"/>
              <a:ext cx="8067890" cy="1571429"/>
            </a:xfrm>
            <a:prstGeom prst="rect">
              <a:avLst/>
            </a:prstGeom>
          </p:spPr>
        </p:pic>
        <p:cxnSp>
          <p:nvCxnSpPr>
            <p:cNvPr id="21" name="Straight Arrow Connector 20"/>
            <p:cNvCxnSpPr/>
            <p:nvPr/>
          </p:nvCxnSpPr>
          <p:spPr bwMode="auto">
            <a:xfrm>
              <a:off x="239758" y="4779882"/>
              <a:ext cx="296158" cy="0"/>
            </a:xfrm>
            <a:prstGeom prst="straightConnector1">
              <a:avLst/>
            </a:prstGeom>
            <a:solidFill>
              <a:schemeClr val="accent2"/>
            </a:solidFill>
            <a:ln w="22225" cap="flat" cmpd="sng" algn="ctr">
              <a:solidFill>
                <a:schemeClr val="accent1">
                  <a:alpha val="15000"/>
                </a:schemeClr>
              </a:solidFill>
              <a:prstDash val="dash"/>
              <a:round/>
              <a:headEnd type="none" w="med" len="med"/>
              <a:tailEnd type="triangle" w="lg" len="lg"/>
            </a:ln>
            <a:effectLst/>
          </p:spPr>
        </p:cxnSp>
      </p:grpSp>
    </p:spTree>
    <p:extLst>
      <p:ext uri="{BB962C8B-B14F-4D97-AF65-F5344CB8AC3E}">
        <p14:creationId xmlns:p14="http://schemas.microsoft.com/office/powerpoint/2010/main" val="62662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smtClean="0"/>
              <a:t>The best offence is a good defense</a:t>
            </a:r>
            <a:endParaRPr lang="en-US" dirty="0"/>
          </a:p>
        </p:txBody>
      </p:sp>
      <p:sp>
        <p:nvSpPr>
          <p:cNvPr id="5" name="Rectangle 4"/>
          <p:cNvSpPr/>
          <p:nvPr/>
        </p:nvSpPr>
        <p:spPr>
          <a:xfrm>
            <a:off x="401638" y="3655625"/>
            <a:ext cx="7802170" cy="2677656"/>
          </a:xfrm>
          <a:prstGeom prst="rect">
            <a:avLst/>
          </a:prstGeom>
        </p:spPr>
        <p:txBody>
          <a:bodyPr wrap="square">
            <a:spAutoFit/>
          </a:bodyPr>
          <a:lstStyle/>
          <a:p>
            <a:r>
              <a:rPr lang="en-US" sz="1400" b="1" dirty="0" smtClean="0"/>
              <a:t>How do we defend agains</a:t>
            </a:r>
            <a:r>
              <a:rPr lang="en-US" sz="1400" b="1" dirty="0" smtClean="0"/>
              <a:t>t SQL injection attacks?</a:t>
            </a:r>
            <a:endParaRPr lang="en-US" sz="1400" b="1" dirty="0" smtClean="0"/>
          </a:p>
          <a:p>
            <a:pPr marL="285750" indent="-285750">
              <a:buFont typeface="Arial" panose="020B0604020202020204" pitchFamily="34" charset="0"/>
              <a:buChar char="•"/>
            </a:pPr>
            <a:r>
              <a:rPr lang="en-US" sz="1400" dirty="0" smtClean="0"/>
              <a:t>Use data validations.  If you know users don’t need to use special characters, don’t even let the user enter them.</a:t>
            </a:r>
          </a:p>
          <a:p>
            <a:pPr marL="285750" indent="-285750">
              <a:buFont typeface="Arial" panose="020B0604020202020204" pitchFamily="34" charset="0"/>
              <a:buChar char="•"/>
            </a:pPr>
            <a:r>
              <a:rPr lang="en-US" sz="1400" dirty="0" smtClean="0"/>
              <a:t>If you do need to allow special characters, use scripting techniques that specially encode these values so they don’t mess with your code.  (This is similar to how the HTML page encoded special characters in our URLs).</a:t>
            </a:r>
          </a:p>
          <a:p>
            <a:pPr marL="285750" indent="-285750">
              <a:buFont typeface="Arial" panose="020B0604020202020204" pitchFamily="34" charset="0"/>
              <a:buChar char="•"/>
            </a:pPr>
            <a:r>
              <a:rPr lang="en-US" sz="1400" dirty="0" smtClean="0"/>
              <a:t>Frameworks generally have all of the above built in from the start.  They will give you special functions you can use that already takes care of this!</a:t>
            </a:r>
          </a:p>
          <a:p>
            <a:pPr marL="285750" indent="-285750">
              <a:buFont typeface="Arial" panose="020B0604020202020204" pitchFamily="34" charset="0"/>
              <a:buChar char="•"/>
            </a:pPr>
            <a:endParaRPr lang="en-US" sz="1400" dirty="0"/>
          </a:p>
          <a:p>
            <a:r>
              <a:rPr lang="en-US" sz="1400" b="1" dirty="0" smtClean="0"/>
              <a:t>What can we do to especially protect sensitive data like passwords?</a:t>
            </a:r>
          </a:p>
          <a:p>
            <a:pPr marL="285750" indent="-285750">
              <a:buFont typeface="Arial" panose="020B0604020202020204" pitchFamily="34" charset="0"/>
              <a:buChar char="•"/>
            </a:pPr>
            <a:r>
              <a:rPr lang="en-US" sz="1400" dirty="0" smtClean="0"/>
              <a:t>Use hashing to encrypt the passwords in the database.  Even if they database is somehow hacked the values are each encrypted for a further level of security</a:t>
            </a:r>
            <a:endParaRPr lang="en-US" sz="1400" dirty="0"/>
          </a:p>
        </p:txBody>
      </p:sp>
      <p:pic>
        <p:nvPicPr>
          <p:cNvPr id="6" name="Picture 5"/>
          <p:cNvPicPr>
            <a:picLocks noChangeAspect="1"/>
          </p:cNvPicPr>
          <p:nvPr/>
        </p:nvPicPr>
        <p:blipFill>
          <a:blip r:embed="rId3"/>
          <a:stretch>
            <a:fillRect/>
          </a:stretch>
        </p:blipFill>
        <p:spPr>
          <a:xfrm>
            <a:off x="401638" y="915849"/>
            <a:ext cx="8102282" cy="2597039"/>
          </a:xfrm>
          <a:prstGeom prst="rect">
            <a:avLst/>
          </a:prstGeom>
        </p:spPr>
      </p:pic>
    </p:spTree>
    <p:extLst>
      <p:ext uri="{BB962C8B-B14F-4D97-AF65-F5344CB8AC3E}">
        <p14:creationId xmlns:p14="http://schemas.microsoft.com/office/powerpoint/2010/main" val="2119078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479506"/>
            <a:ext cx="8345487" cy="293607"/>
          </a:xfrm>
        </p:spPr>
        <p:txBody>
          <a:bodyPr/>
          <a:lstStyle/>
          <a:p>
            <a:pPr eaLnBrk="1" hangingPunct="1"/>
            <a:r>
              <a:rPr lang="en-US" dirty="0" smtClean="0"/>
              <a:t>60 second introduction to hashing</a:t>
            </a:r>
            <a:endParaRPr lang="en-US" dirty="0"/>
          </a:p>
        </p:txBody>
      </p:sp>
      <p:sp>
        <p:nvSpPr>
          <p:cNvPr id="5" name="Rectangle 4"/>
          <p:cNvSpPr/>
          <p:nvPr/>
        </p:nvSpPr>
        <p:spPr>
          <a:xfrm>
            <a:off x="401637" y="894137"/>
            <a:ext cx="8345487" cy="5509200"/>
          </a:xfrm>
          <a:prstGeom prst="rect">
            <a:avLst/>
          </a:prstGeom>
        </p:spPr>
        <p:txBody>
          <a:bodyPr wrap="square">
            <a:spAutoFit/>
          </a:bodyPr>
          <a:lstStyle/>
          <a:p>
            <a:r>
              <a:rPr lang="en-US" sz="1800" b="1" dirty="0">
                <a:solidFill>
                  <a:schemeClr val="accent3"/>
                </a:solidFill>
              </a:rPr>
              <a:t>What is a cryptographic hash function?</a:t>
            </a:r>
          </a:p>
          <a:p>
            <a:pPr marL="285750" indent="-285750">
              <a:buFont typeface="Arial" panose="020B0604020202020204" pitchFamily="34" charset="0"/>
              <a:buChar char="•"/>
            </a:pPr>
            <a:r>
              <a:rPr lang="en-US" sz="1400" dirty="0" smtClean="0"/>
              <a:t> It’s a function that maps a given input to exactly one output.  These functions are known as “one-way” functions.  This means that w</a:t>
            </a:r>
            <a:r>
              <a:rPr lang="en-US" sz="1400" dirty="0" smtClean="0"/>
              <a:t>hile it’s easy to go from input to output, it’s very difficult to go from output back to input.</a:t>
            </a:r>
          </a:p>
          <a:p>
            <a:pPr marL="285750" indent="-285750">
              <a:buFont typeface="Arial" panose="020B0604020202020204" pitchFamily="34" charset="0"/>
              <a:buChar char="•"/>
            </a:pPr>
            <a:r>
              <a:rPr lang="en-US" sz="1400" dirty="0" smtClean="0"/>
              <a:t>The 1-1 nature of this is critical.  Every time we encrypt “</a:t>
            </a:r>
            <a:r>
              <a:rPr lang="en-US" sz="1400" dirty="0" err="1" smtClean="0"/>
              <a:t>P@ssword</a:t>
            </a:r>
            <a:r>
              <a:rPr lang="en-US" sz="1400" dirty="0" smtClean="0"/>
              <a:t>” with our function we’re going to get </a:t>
            </a:r>
            <a:r>
              <a:rPr lang="en-US" sz="1400" dirty="0"/>
              <a:t>back “382e0360e4eb7b70034fbaa69bec5786</a:t>
            </a:r>
            <a:r>
              <a:rPr lang="en-US" sz="1400" dirty="0" smtClean="0"/>
              <a:t>”.  Additionally, no other input will give that output.</a:t>
            </a:r>
            <a:endParaRPr lang="en-US" sz="1400" dirty="0" smtClean="0"/>
          </a:p>
          <a:p>
            <a:pPr marL="285750" indent="-285750">
              <a:buFont typeface="Arial" panose="020B0604020202020204" pitchFamily="34" charset="0"/>
              <a:buChar char="•"/>
            </a:pPr>
            <a:endParaRPr lang="en-US" sz="1400" dirty="0"/>
          </a:p>
          <a:p>
            <a:r>
              <a:rPr lang="en-US" sz="1800" b="1" dirty="0">
                <a:solidFill>
                  <a:schemeClr val="accent3"/>
                </a:solidFill>
              </a:rPr>
              <a:t>How do we use this to improve password security?</a:t>
            </a:r>
          </a:p>
          <a:p>
            <a:pPr marL="285750" indent="-285750">
              <a:buFont typeface="Arial" panose="020B0604020202020204" pitchFamily="34" charset="0"/>
              <a:buChar char="•"/>
            </a:pPr>
            <a:r>
              <a:rPr lang="en-US" sz="1400" dirty="0" smtClean="0"/>
              <a:t>When storing passwords, we don’t store them in plain text. Instead we first run them through our hashing function and store the output</a:t>
            </a:r>
          </a:p>
          <a:p>
            <a:pPr marL="285750" indent="-285750">
              <a:buFont typeface="Arial" panose="020B0604020202020204" pitchFamily="34" charset="0"/>
              <a:buChar char="•"/>
            </a:pPr>
            <a:r>
              <a:rPr lang="en-US" sz="1400" dirty="0" smtClean="0"/>
              <a:t>Example: </a:t>
            </a:r>
          </a:p>
          <a:p>
            <a:pPr marL="742950" lvl="1" indent="-285750">
              <a:buFont typeface="Arial" panose="020B0604020202020204" pitchFamily="34" charset="0"/>
              <a:buChar char="•"/>
            </a:pPr>
            <a:r>
              <a:rPr lang="en-US" sz="1400" dirty="0" smtClean="0"/>
              <a:t>User enters “</a:t>
            </a:r>
            <a:r>
              <a:rPr lang="en-US" sz="1400" dirty="0" err="1" smtClean="0"/>
              <a:t>P@ssword</a:t>
            </a:r>
            <a:r>
              <a:rPr lang="en-US" sz="1400" dirty="0" smtClean="0"/>
              <a:t>” when signing up.  We run it through our hashing function and get the output </a:t>
            </a:r>
            <a:r>
              <a:rPr lang="en-US" sz="1400" dirty="0"/>
              <a:t>as </a:t>
            </a:r>
            <a:r>
              <a:rPr lang="en-US" sz="1400" dirty="0" smtClean="0"/>
              <a:t>“382e0360e4eb7b70034fbaa69bec5786”.  We store this in the database.</a:t>
            </a:r>
          </a:p>
          <a:p>
            <a:pPr marL="742950" lvl="1" indent="-285750">
              <a:buFont typeface="Arial" panose="020B0604020202020204" pitchFamily="34" charset="0"/>
              <a:buChar char="•"/>
            </a:pPr>
            <a:r>
              <a:rPr lang="en-US" sz="1400" dirty="0" smtClean="0"/>
              <a:t>Next time the user logs in, we get their email and password.  We then run the password through our hashing function and get the output above.  We search the DB for this combination of email and password.  If we get a match we log them in.  If not, we don’t!</a:t>
            </a:r>
          </a:p>
          <a:p>
            <a:pPr marL="285750" indent="-285750">
              <a:buFont typeface="Arial" panose="020B0604020202020204" pitchFamily="34" charset="0"/>
              <a:buChar char="•"/>
            </a:pPr>
            <a:endParaRPr lang="en-US" sz="1400" dirty="0"/>
          </a:p>
          <a:p>
            <a:r>
              <a:rPr lang="en-US" sz="1800" b="1" dirty="0">
                <a:solidFill>
                  <a:schemeClr val="accent3"/>
                </a:solidFill>
              </a:rPr>
              <a:t>How can you tell if a website </a:t>
            </a:r>
            <a:r>
              <a:rPr lang="en-US" sz="1800" b="1" dirty="0" smtClean="0">
                <a:solidFill>
                  <a:schemeClr val="accent3"/>
                </a:solidFill>
              </a:rPr>
              <a:t>isn’t </a:t>
            </a:r>
            <a:r>
              <a:rPr lang="en-US" sz="1800" b="1" dirty="0">
                <a:solidFill>
                  <a:schemeClr val="accent3"/>
                </a:solidFill>
              </a:rPr>
              <a:t>hashing your passwords?</a:t>
            </a:r>
            <a:endParaRPr lang="en-US" sz="1800" b="1" dirty="0">
              <a:solidFill>
                <a:schemeClr val="accent3"/>
              </a:solidFill>
            </a:endParaRPr>
          </a:p>
          <a:p>
            <a:pPr marL="285750" indent="-285750">
              <a:buFont typeface="Arial" panose="020B0604020202020204" pitchFamily="34" charset="0"/>
              <a:buChar char="•"/>
            </a:pPr>
            <a:r>
              <a:rPr lang="en-US" sz="1400" dirty="0" smtClean="0"/>
              <a:t>Password resets will tell you it all.  Once a password is hashed, you can’t get the plaintext version back.  If you use the Forgot Password feature of a website and it emails you your actual password, you know they’re not hashing it.  This is why most sites force you to give a new password as a part of the Forgot Password process – they couldn’t give you the original even if they wanted!</a:t>
            </a:r>
          </a:p>
          <a:p>
            <a:pPr marL="285750" indent="-285750">
              <a:buFont typeface="Arial" panose="020B0604020202020204" pitchFamily="34" charset="0"/>
              <a:buChar char="•"/>
            </a:pPr>
            <a:endParaRPr lang="en-US" sz="1400" dirty="0"/>
          </a:p>
          <a:p>
            <a:r>
              <a:rPr lang="en-US" sz="1800" b="1" dirty="0" smtClean="0">
                <a:solidFill>
                  <a:schemeClr val="accent3"/>
                </a:solidFill>
              </a:rPr>
              <a:t>Which major hotel chain was not hashing passwords until ~3 months ago?</a:t>
            </a:r>
          </a:p>
        </p:txBody>
      </p:sp>
    </p:spTree>
    <p:extLst>
      <p:ext uri="{BB962C8B-B14F-4D97-AF65-F5344CB8AC3E}">
        <p14:creationId xmlns:p14="http://schemas.microsoft.com/office/powerpoint/2010/main" val="3669344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479506"/>
            <a:ext cx="8345487" cy="293607"/>
          </a:xfrm>
        </p:spPr>
        <p:txBody>
          <a:bodyPr/>
          <a:lstStyle/>
          <a:p>
            <a:pPr eaLnBrk="1" hangingPunct="1"/>
            <a:r>
              <a:rPr lang="en-US" dirty="0" smtClean="0"/>
              <a:t>60 second introduction to hashing</a:t>
            </a:r>
            <a:endParaRPr lang="en-US" dirty="0"/>
          </a:p>
        </p:txBody>
      </p:sp>
      <p:pic>
        <p:nvPicPr>
          <p:cNvPr id="19458" name="Picture 2" descr="http://static.squarespace.com/static/518e6e75e4b078138645c67d/t/51c49860e4b062caf01019c1/1371838561061/Marriott-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1895284"/>
            <a:ext cx="8346293" cy="355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13992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smtClean="0"/>
              <a:t>SQL Injection of a site with hashed passwords</a:t>
            </a:r>
            <a:endParaRPr lang="en-US" dirty="0"/>
          </a:p>
        </p:txBody>
      </p:sp>
      <p:sp>
        <p:nvSpPr>
          <p:cNvPr id="11" name="Rectangle 10"/>
          <p:cNvSpPr/>
          <p:nvPr/>
        </p:nvSpPr>
        <p:spPr>
          <a:xfrm>
            <a:off x="401638" y="1019464"/>
            <a:ext cx="7802170" cy="646331"/>
          </a:xfrm>
          <a:prstGeom prst="rect">
            <a:avLst/>
          </a:prstGeom>
        </p:spPr>
        <p:txBody>
          <a:bodyPr wrap="square">
            <a:spAutoFit/>
          </a:bodyPr>
          <a:lstStyle/>
          <a:p>
            <a:r>
              <a:rPr lang="en-US" sz="1800" b="1" dirty="0" smtClean="0">
                <a:solidFill>
                  <a:schemeClr val="accent3"/>
                </a:solidFill>
              </a:rPr>
              <a:t>What happens if we try to SQL inject the table with hashed passwords?</a:t>
            </a:r>
            <a:endParaRPr lang="en-US" sz="1800" b="1" dirty="0" smtClean="0">
              <a:solidFill>
                <a:schemeClr val="accent3"/>
              </a:solidFill>
            </a:endParaRPr>
          </a:p>
        </p:txBody>
      </p:sp>
      <p:pic>
        <p:nvPicPr>
          <p:cNvPr id="3" name="Picture 2"/>
          <p:cNvPicPr>
            <a:picLocks noChangeAspect="1"/>
          </p:cNvPicPr>
          <p:nvPr/>
        </p:nvPicPr>
        <p:blipFill>
          <a:blip r:embed="rId2"/>
          <a:stretch>
            <a:fillRect/>
          </a:stretch>
        </p:blipFill>
        <p:spPr>
          <a:xfrm>
            <a:off x="410782" y="1912146"/>
            <a:ext cx="8371428" cy="809524"/>
          </a:xfrm>
          <a:prstGeom prst="rect">
            <a:avLst/>
          </a:prstGeom>
        </p:spPr>
      </p:pic>
      <p:cxnSp>
        <p:nvCxnSpPr>
          <p:cNvPr id="9" name="Straight Connector 8"/>
          <p:cNvCxnSpPr/>
          <p:nvPr/>
        </p:nvCxnSpPr>
        <p:spPr bwMode="auto">
          <a:xfrm>
            <a:off x="219215" y="2318331"/>
            <a:ext cx="280823" cy="0"/>
          </a:xfrm>
          <a:prstGeom prst="line">
            <a:avLst/>
          </a:prstGeom>
          <a:solidFill>
            <a:schemeClr val="accent2"/>
          </a:solidFill>
          <a:ln w="22225" cap="flat" cmpd="sng" algn="ctr">
            <a:solidFill>
              <a:schemeClr val="accent1">
                <a:alpha val="15000"/>
              </a:schemeClr>
            </a:solidFill>
            <a:prstDash val="dash"/>
            <a:round/>
            <a:headEnd type="none" w="med" len="med"/>
            <a:tailEnd type="none"/>
          </a:ln>
          <a:effectLst/>
        </p:spPr>
      </p:cxnSp>
      <p:cxnSp>
        <p:nvCxnSpPr>
          <p:cNvPr id="14" name="Straight Connector 13"/>
          <p:cNvCxnSpPr/>
          <p:nvPr/>
        </p:nvCxnSpPr>
        <p:spPr bwMode="auto">
          <a:xfrm flipV="1">
            <a:off x="193132" y="2316910"/>
            <a:ext cx="10748" cy="2479590"/>
          </a:xfrm>
          <a:prstGeom prst="line">
            <a:avLst/>
          </a:prstGeom>
          <a:solidFill>
            <a:schemeClr val="accent2"/>
          </a:solidFill>
          <a:ln w="22225" cap="flat" cmpd="sng" algn="ctr">
            <a:solidFill>
              <a:schemeClr val="accent1">
                <a:alpha val="15000"/>
              </a:schemeClr>
            </a:solidFill>
            <a:prstDash val="dash"/>
            <a:round/>
            <a:headEnd type="none" w="med" len="med"/>
            <a:tailEnd type="none"/>
          </a:ln>
          <a:effectLst/>
        </p:spPr>
      </p:cxnSp>
      <p:sp>
        <p:nvSpPr>
          <p:cNvPr id="17" name="Rectangle 16"/>
          <p:cNvSpPr/>
          <p:nvPr/>
        </p:nvSpPr>
        <p:spPr>
          <a:xfrm>
            <a:off x="609766" y="3441147"/>
            <a:ext cx="7986157" cy="954107"/>
          </a:xfrm>
          <a:prstGeom prst="rect">
            <a:avLst/>
          </a:prstGeom>
        </p:spPr>
        <p:txBody>
          <a:bodyPr wrap="square">
            <a:spAutoFit/>
          </a:bodyPr>
          <a:lstStyle/>
          <a:p>
            <a:pPr marL="171450" indent="-171450">
              <a:buFont typeface="Arial" panose="020B0604020202020204" pitchFamily="34" charset="0"/>
              <a:buChar char="•"/>
            </a:pPr>
            <a:r>
              <a:rPr lang="en-US" sz="1400" dirty="0" smtClean="0"/>
              <a:t>What if we enter: </a:t>
            </a:r>
            <a:r>
              <a:rPr lang="en-US" sz="1400" dirty="0">
                <a:solidFill>
                  <a:srgbClr val="FF0000"/>
                </a:solidFill>
              </a:rPr>
              <a:t>whatever' UNION ALL SELECT CONCAT(email, ' -&gt; ', password) AS name FROM </a:t>
            </a:r>
            <a:r>
              <a:rPr lang="en-US" sz="1400" dirty="0" err="1" smtClean="0">
                <a:solidFill>
                  <a:srgbClr val="FF0000"/>
                </a:solidFill>
              </a:rPr>
              <a:t>userAccountsHashed</a:t>
            </a:r>
            <a:r>
              <a:rPr lang="en-US" sz="1400" dirty="0" smtClean="0">
                <a:solidFill>
                  <a:srgbClr val="FF0000"/>
                </a:solidFill>
              </a:rPr>
              <a:t> </a:t>
            </a:r>
            <a:r>
              <a:rPr lang="en-US" sz="1400" dirty="0">
                <a:solidFill>
                  <a:srgbClr val="FF0000"/>
                </a:solidFill>
              </a:rPr>
              <a:t>WHERE 'one' = </a:t>
            </a:r>
            <a:r>
              <a:rPr lang="en-US" sz="1400" dirty="0" smtClean="0">
                <a:solidFill>
                  <a:srgbClr val="FF0000"/>
                </a:solidFill>
              </a:rPr>
              <a:t>'one</a:t>
            </a:r>
          </a:p>
          <a:p>
            <a:pPr marL="171450" indent="-171450">
              <a:buFont typeface="Arial" panose="020B0604020202020204" pitchFamily="34" charset="0"/>
              <a:buChar char="•"/>
            </a:pPr>
            <a:r>
              <a:rPr lang="en-US" sz="1400" dirty="0"/>
              <a:t>The hacker still gets the emails of all our users (which is not good), but at least in this scenario the passwords are all encrypted</a:t>
            </a:r>
            <a:r>
              <a:rPr lang="en-US" sz="1400" dirty="0" smtClean="0"/>
              <a:t>.</a:t>
            </a:r>
            <a:endParaRPr lang="en-US" sz="1200" dirty="0" smtClean="0">
              <a:solidFill>
                <a:schemeClr val="tx2"/>
              </a:solidFill>
            </a:endParaRPr>
          </a:p>
        </p:txBody>
      </p:sp>
      <p:sp>
        <p:nvSpPr>
          <p:cNvPr id="18" name="Rectangle 17"/>
          <p:cNvSpPr/>
          <p:nvPr/>
        </p:nvSpPr>
        <p:spPr bwMode="auto">
          <a:xfrm>
            <a:off x="516515" y="3011912"/>
            <a:ext cx="8243537" cy="3566410"/>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19" name="Rectangle 18"/>
          <p:cNvSpPr/>
          <p:nvPr/>
        </p:nvSpPr>
        <p:spPr bwMode="auto">
          <a:xfrm rot="5400000">
            <a:off x="1295767" y="2031072"/>
            <a:ext cx="527989"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noProof="0" dirty="0" smtClean="0">
                <a:solidFill>
                  <a:srgbClr val="FFFFFF"/>
                </a:solidFill>
                <a:latin typeface="Arial" pitchFamily="34" charset="0"/>
                <a:cs typeface="Times New Roman" pitchFamily="18" charset="0"/>
              </a:rPr>
              <a:t>Try 3</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cxnSp>
        <p:nvCxnSpPr>
          <p:cNvPr id="21" name="Straight Arrow Connector 20"/>
          <p:cNvCxnSpPr/>
          <p:nvPr/>
        </p:nvCxnSpPr>
        <p:spPr bwMode="auto">
          <a:xfrm>
            <a:off x="239758" y="4779882"/>
            <a:ext cx="296158" cy="0"/>
          </a:xfrm>
          <a:prstGeom prst="straightConnector1">
            <a:avLst/>
          </a:prstGeom>
          <a:solidFill>
            <a:schemeClr val="accent2"/>
          </a:solidFill>
          <a:ln w="22225" cap="flat" cmpd="sng" algn="ctr">
            <a:solidFill>
              <a:schemeClr val="accent1">
                <a:alpha val="15000"/>
              </a:schemeClr>
            </a:solidFill>
            <a:prstDash val="dash"/>
            <a:round/>
            <a:headEnd type="none" w="med" len="med"/>
            <a:tailEnd type="triangle" w="lg" len="lg"/>
          </a:ln>
          <a:effectLst/>
        </p:spPr>
      </p:cxnSp>
      <p:sp>
        <p:nvSpPr>
          <p:cNvPr id="13" name="Rectangle 12"/>
          <p:cNvSpPr/>
          <p:nvPr/>
        </p:nvSpPr>
        <p:spPr>
          <a:xfrm>
            <a:off x="695411" y="4395254"/>
            <a:ext cx="7802170" cy="1200329"/>
          </a:xfrm>
          <a:prstGeom prst="rect">
            <a:avLst/>
          </a:prstGeom>
        </p:spPr>
        <p:txBody>
          <a:bodyPr wrap="square">
            <a:spAutoFit/>
          </a:bodyPr>
          <a:lstStyle/>
          <a:p>
            <a:r>
              <a:rPr lang="en-US" sz="1800" b="1" dirty="0" smtClean="0">
                <a:solidFill>
                  <a:schemeClr val="accent3"/>
                </a:solidFill>
              </a:rPr>
              <a:t>What weakness can you see with the one-to-one mapping from hashing?</a:t>
            </a:r>
          </a:p>
          <a:p>
            <a:r>
              <a:rPr lang="en-US" sz="1800" b="1" dirty="0" smtClean="0">
                <a:solidFill>
                  <a:schemeClr val="accent3"/>
                </a:solidFill>
              </a:rPr>
              <a:t>(hint: would you ever expect to see duplicates in the hashed passwords from a large database of users?)</a:t>
            </a:r>
          </a:p>
        </p:txBody>
      </p:sp>
      <p:sp>
        <p:nvSpPr>
          <p:cNvPr id="15" name="Rectangle 14"/>
          <p:cNvSpPr/>
          <p:nvPr/>
        </p:nvSpPr>
        <p:spPr>
          <a:xfrm>
            <a:off x="695411" y="5624215"/>
            <a:ext cx="7986157" cy="954107"/>
          </a:xfrm>
          <a:prstGeom prst="rect">
            <a:avLst/>
          </a:prstGeom>
        </p:spPr>
        <p:txBody>
          <a:bodyPr wrap="square">
            <a:spAutoFit/>
          </a:bodyPr>
          <a:lstStyle/>
          <a:p>
            <a:pPr marL="171450" indent="-171450">
              <a:buFont typeface="Arial" panose="020B0604020202020204" pitchFamily="34" charset="0"/>
              <a:buChar char="•"/>
            </a:pPr>
            <a:r>
              <a:rPr lang="en-US" sz="1400" dirty="0" smtClean="0"/>
              <a:t>This is why it’s good to use passwords that are not English words, or their equivalents (e.g. P@s5w0rd)</a:t>
            </a:r>
          </a:p>
          <a:p>
            <a:pPr marL="171450" indent="-171450">
              <a:buFont typeface="Arial" panose="020B0604020202020204" pitchFamily="34" charset="0"/>
              <a:buChar char="•"/>
            </a:pPr>
            <a:r>
              <a:rPr lang="en-US" sz="1400" dirty="0" smtClean="0">
                <a:solidFill>
                  <a:schemeClr val="tx2"/>
                </a:solidFill>
              </a:rPr>
              <a:t>Increased computer power means hackers can try 350B passwords a second.  A 7 character password can be cracked in &lt;30 </a:t>
            </a:r>
            <a:r>
              <a:rPr lang="en-US" sz="1400" dirty="0" err="1" smtClean="0">
                <a:solidFill>
                  <a:schemeClr val="tx2"/>
                </a:solidFill>
              </a:rPr>
              <a:t>secs</a:t>
            </a:r>
            <a:r>
              <a:rPr lang="en-US" sz="1400" dirty="0" smtClean="0">
                <a:solidFill>
                  <a:schemeClr val="tx2"/>
                </a:solidFill>
              </a:rPr>
              <a:t>.  An 11 character password takes 25 years.</a:t>
            </a:r>
            <a:endParaRPr lang="en-US" sz="1200" dirty="0" smtClean="0">
              <a:solidFill>
                <a:schemeClr val="tx2"/>
              </a:solidFill>
            </a:endParaRPr>
          </a:p>
        </p:txBody>
      </p:sp>
    </p:spTree>
    <p:extLst>
      <p:ext uri="{BB962C8B-B14F-4D97-AF65-F5344CB8AC3E}">
        <p14:creationId xmlns:p14="http://schemas.microsoft.com/office/powerpoint/2010/main" val="404612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P_171"/>
          <p:cNvSpPr>
            <a:spLocks noGrp="1" noChangeArrowheads="1"/>
          </p:cNvSpPr>
          <p:nvPr>
            <p:ph type="title" idx="4294967295"/>
          </p:nvPr>
        </p:nvSpPr>
        <p:spPr>
          <a:xfrm>
            <a:off x="401638" y="530225"/>
            <a:ext cx="8345487" cy="242888"/>
          </a:xfrm>
        </p:spPr>
        <p:txBody>
          <a:bodyPr/>
          <a:lstStyle/>
          <a:p>
            <a:pPr eaLnBrk="1" hangingPunct="1"/>
            <a:r>
              <a:rPr lang="en-US" dirty="0" smtClean="0"/>
              <a:t>Agenda – Web</a:t>
            </a:r>
            <a:r>
              <a:rPr lang="en-US" baseline="0" dirty="0" smtClean="0"/>
              <a:t> Development Overview</a:t>
            </a:r>
            <a:endParaRPr lang="en-US" dirty="0" smtClean="0"/>
          </a:p>
        </p:txBody>
      </p:sp>
      <p:graphicFrame>
        <p:nvGraphicFramePr>
          <p:cNvPr id="5" name="Group 132"/>
          <p:cNvGraphicFramePr>
            <a:graphicFrameLocks noGrp="1"/>
          </p:cNvGraphicFramePr>
          <p:nvPr>
            <p:extLst>
              <p:ext uri="{D42A27DB-BD31-4B8C-83A1-F6EECF244321}">
                <p14:modId xmlns:p14="http://schemas.microsoft.com/office/powerpoint/2010/main" val="2746364076"/>
              </p:ext>
            </p:extLst>
          </p:nvPr>
        </p:nvGraphicFramePr>
        <p:xfrm>
          <a:off x="386923" y="1061207"/>
          <a:ext cx="4127500" cy="4726722"/>
        </p:xfrm>
        <a:graphic>
          <a:graphicData uri="http://schemas.openxmlformats.org/drawingml/2006/table">
            <a:tbl>
              <a:tblPr/>
              <a:tblGrid>
                <a:gridCol w="4127500"/>
              </a:tblGrid>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Courier New" panose="02070309020205020404"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787787">
                <a:tc>
                  <a:txBody>
                    <a:bodyPr/>
                    <a:lstStyle/>
                    <a:p>
                      <a:pPr marL="233363" marR="0" lvl="0" indent="-171450" algn="l" defTabSz="914400" rtl="0" eaLnBrk="1" fontAlgn="base" latinLnBrk="0" hangingPunct="1">
                        <a:lnSpc>
                          <a:spcPct val="106000"/>
                        </a:lnSpc>
                        <a:spcBef>
                          <a:spcPts val="0"/>
                        </a:spcBef>
                        <a:spcAft>
                          <a:spcPts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defRPr/>
                      </a:pPr>
                      <a:r>
                        <a:rPr kumimoji="0" lang="en-US" sz="1400" b="1" i="0" u="none" strike="noStrike" cap="none" normalizeH="0" baseline="0" dirty="0" smtClean="0">
                          <a:ln>
                            <a:noFill/>
                          </a:ln>
                          <a:solidFill>
                            <a:schemeClr val="tx1"/>
                          </a:solidFill>
                          <a:effectLst/>
                          <a:latin typeface="Arial" pitchFamily="34" charset="0"/>
                        </a:rPr>
                        <a:t>Practices, Principles, and Frameworks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4000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Methodologies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61913" marR="0" lvl="0" indent="0" algn="l" defTabSz="914400" rtl="0" eaLnBrk="1" fontAlgn="base" latinLnBrk="0" hangingPunct="1">
                        <a:lnSpc>
                          <a:spcPct val="106000"/>
                        </a:lnSpc>
                        <a:spcBef>
                          <a:spcPct val="0"/>
                        </a:spcBef>
                        <a:spcAft>
                          <a:spcPct val="0"/>
                        </a:spcAft>
                        <a:buClr>
                          <a:schemeClr val="tx1"/>
                        </a:buClr>
                        <a:buSzPct val="80000"/>
                        <a:buFont typeface="Courier New" pitchFamily="49" charset="0"/>
                        <a:buNone/>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802472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P_171"/>
          <p:cNvSpPr>
            <a:spLocks noGrp="1" noChangeArrowheads="1"/>
          </p:cNvSpPr>
          <p:nvPr>
            <p:ph type="title" idx="4294967295"/>
          </p:nvPr>
        </p:nvSpPr>
        <p:spPr>
          <a:xfrm>
            <a:off x="401638" y="479506"/>
            <a:ext cx="8345487" cy="293607"/>
          </a:xfrm>
        </p:spPr>
        <p:txBody>
          <a:bodyPr/>
          <a:lstStyle/>
          <a:p>
            <a:pPr eaLnBrk="1" hangingPunct="1"/>
            <a:r>
              <a:rPr lang="en-US" dirty="0" smtClean="0"/>
              <a:t>Agenda – Practices, Principles, and Frameworks</a:t>
            </a:r>
          </a:p>
        </p:txBody>
      </p:sp>
      <p:graphicFrame>
        <p:nvGraphicFramePr>
          <p:cNvPr id="5" name="Group 132"/>
          <p:cNvGraphicFramePr>
            <a:graphicFrameLocks noGrp="1"/>
          </p:cNvGraphicFramePr>
          <p:nvPr>
            <p:extLst>
              <p:ext uri="{D42A27DB-BD31-4B8C-83A1-F6EECF244321}">
                <p14:modId xmlns:p14="http://schemas.microsoft.com/office/powerpoint/2010/main" val="3705406096"/>
              </p:ext>
            </p:extLst>
          </p:nvPr>
        </p:nvGraphicFramePr>
        <p:xfrm>
          <a:off x="386923" y="1061207"/>
          <a:ext cx="4127500" cy="3938935"/>
        </p:xfrm>
        <a:graphic>
          <a:graphicData uri="http://schemas.openxmlformats.org/drawingml/2006/table">
            <a:tbl>
              <a:tblPr/>
              <a:tblGrid>
                <a:gridCol w="4127500"/>
              </a:tblGrid>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ts val="0"/>
                        </a:spcBef>
                        <a:spcAft>
                          <a:spcPts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Courier New" panose="02070309020205020404" pitchFamily="49" charset="0"/>
                        <a:buChar char="o"/>
                        <a:tabLst/>
                        <a:defRPr/>
                      </a:pPr>
                      <a:r>
                        <a:rPr kumimoji="0" lang="en-US" sz="1400" b="1" i="0" u="none" strike="noStrike" cap="none" normalizeH="0" baseline="0" dirty="0" smtClean="0">
                          <a:ln>
                            <a:noFill/>
                          </a:ln>
                          <a:solidFill>
                            <a:schemeClr val="tx1"/>
                          </a:solidFill>
                          <a:effectLst/>
                          <a:latin typeface="Arial" pitchFamily="34" charset="0"/>
                        </a:rPr>
                        <a:t>Interacting with a Database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Courier New" panose="02070309020205020404" pitchFamily="49" charset="0"/>
                        <a:buChar char="o"/>
                        <a:tabLst/>
                      </a:pPr>
                      <a:r>
                        <a:rPr kumimoji="0" lang="en-US" sz="1400" b="1" i="0" u="none" strike="noStrike" cap="none" normalizeH="0" baseline="0" dirty="0" smtClean="0">
                          <a:ln>
                            <a:noFill/>
                          </a:ln>
                          <a:solidFill>
                            <a:schemeClr val="tx1"/>
                          </a:solidFill>
                          <a:effectLst/>
                          <a:latin typeface="Arial" pitchFamily="34" charset="0"/>
                        </a:rPr>
                        <a:t>Databases, Security and SQL Injection</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61913" marR="0" lvl="0" indent="0" algn="l" defTabSz="914400" rtl="0" eaLnBrk="1" fontAlgn="base" latinLnBrk="0" hangingPunct="1">
                        <a:lnSpc>
                          <a:spcPct val="106000"/>
                        </a:lnSpc>
                        <a:spcBef>
                          <a:spcPct val="0"/>
                        </a:spcBef>
                        <a:spcAft>
                          <a:spcPct val="0"/>
                        </a:spcAft>
                        <a:buClr>
                          <a:schemeClr val="tx1"/>
                        </a:buClr>
                        <a:buSzPct val="80000"/>
                        <a:buFont typeface="Courier New" pitchFamily="49" charset="0"/>
                        <a:buNone/>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33564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Users\JOZIEL~1\AppData\Local\Temp\SNAGHTML167f16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620" y="1986698"/>
            <a:ext cx="7600950" cy="3905251"/>
          </a:xfrm>
          <a:prstGeom prst="rect">
            <a:avLst/>
          </a:prstGeom>
          <a:noFill/>
          <a:extLst>
            <a:ext uri="{909E8E84-426E-40DD-AFC4-6F175D3DCCD1}">
              <a14:hiddenFill xmlns:a14="http://schemas.microsoft.com/office/drawing/2010/main">
                <a:solidFill>
                  <a:srgbClr val="FFFFFF"/>
                </a:solidFill>
              </a14:hiddenFill>
            </a:ext>
          </a:extLst>
        </p:spPr>
      </p:pic>
      <p:sp>
        <p:nvSpPr>
          <p:cNvPr id="28674" name="Rectangle 2"/>
          <p:cNvSpPr>
            <a:spLocks noGrp="1" noChangeArrowheads="1"/>
          </p:cNvSpPr>
          <p:nvPr>
            <p:ph type="title"/>
          </p:nvPr>
        </p:nvSpPr>
        <p:spPr>
          <a:xfrm>
            <a:off x="401638" y="452518"/>
            <a:ext cx="8345487" cy="293607"/>
          </a:xfrm>
        </p:spPr>
        <p:txBody>
          <a:bodyPr/>
          <a:lstStyle/>
          <a:p>
            <a:r>
              <a:rPr lang="nl-NL" dirty="0" smtClean="0"/>
              <a:t>Interacting with a database</a:t>
            </a:r>
          </a:p>
        </p:txBody>
      </p:sp>
      <p:sp>
        <p:nvSpPr>
          <p:cNvPr id="3" name="Rectangle 2"/>
          <p:cNvSpPr/>
          <p:nvPr/>
        </p:nvSpPr>
        <p:spPr>
          <a:xfrm>
            <a:off x="374342" y="924427"/>
            <a:ext cx="8219932" cy="523220"/>
          </a:xfrm>
          <a:prstGeom prst="rect">
            <a:avLst/>
          </a:prstGeom>
        </p:spPr>
        <p:txBody>
          <a:bodyPr wrap="square">
            <a:spAutoFit/>
          </a:bodyPr>
          <a:lstStyle/>
          <a:p>
            <a:r>
              <a:rPr lang="en-US" sz="1400" dirty="0" smtClean="0"/>
              <a:t>We’ve just looked a lot at how the front-end of a web application is developed.  You got to play with HTML, CSS and JavaScript to control how the web pages appeared to your users.</a:t>
            </a:r>
            <a:endParaRPr lang="en-US" sz="1400" dirty="0" smtClean="0"/>
          </a:p>
        </p:txBody>
      </p:sp>
      <p:sp>
        <p:nvSpPr>
          <p:cNvPr id="10" name="Text Box 10"/>
          <p:cNvSpPr txBox="1">
            <a:spLocks noChangeArrowheads="1"/>
          </p:cNvSpPr>
          <p:nvPr/>
        </p:nvSpPr>
        <p:spPr bwMode="auto">
          <a:xfrm>
            <a:off x="621056" y="1625949"/>
            <a:ext cx="2657475" cy="213796"/>
          </a:xfrm>
          <a:prstGeom prst="rect">
            <a:avLst/>
          </a:prstGeom>
          <a:solidFill>
            <a:schemeClr val="accent1"/>
          </a:solidFill>
          <a:ln w="12700" algn="ctr">
            <a:solidFill>
              <a:schemeClr val="accent1"/>
            </a:solidFill>
            <a:miter lim="800000"/>
            <a:headEnd/>
            <a:tailEnd type="none" w="sm" len="med"/>
          </a:ln>
          <a:effectLst>
            <a:outerShdw blurRad="50800" dist="38100" dir="5400000" algn="t" rotWithShape="0">
              <a:prstClr val="black">
                <a:alpha val="40000"/>
              </a:prstClr>
            </a:outerShdw>
          </a:effectLst>
        </p:spPr>
        <p:txBody>
          <a:bodyPr lIns="40118" tIns="40118" rIns="40118" bIns="40118" anchor="ctr" anchorCtr="1"/>
          <a:lstStyle/>
          <a:p>
            <a:pPr algn="ctr" defTabSz="957263">
              <a:spcBef>
                <a:spcPts val="400"/>
              </a:spcBef>
            </a:pPr>
            <a:r>
              <a:rPr lang="en-US" sz="1400" b="1" dirty="0" smtClean="0">
                <a:solidFill>
                  <a:srgbClr val="FFFFFF"/>
                </a:solidFill>
              </a:rPr>
              <a:t>Front-End</a:t>
            </a:r>
            <a:endParaRPr lang="en-US" sz="1400" b="1" dirty="0">
              <a:solidFill>
                <a:srgbClr val="FFFFFF"/>
              </a:solidFill>
            </a:endParaRPr>
          </a:p>
        </p:txBody>
      </p:sp>
      <p:sp>
        <p:nvSpPr>
          <p:cNvPr id="11" name="Text Box 10"/>
          <p:cNvSpPr txBox="1">
            <a:spLocks noChangeArrowheads="1"/>
          </p:cNvSpPr>
          <p:nvPr/>
        </p:nvSpPr>
        <p:spPr bwMode="auto">
          <a:xfrm>
            <a:off x="5594838" y="1625949"/>
            <a:ext cx="2657475" cy="213796"/>
          </a:xfrm>
          <a:prstGeom prst="rect">
            <a:avLst/>
          </a:prstGeom>
          <a:solidFill>
            <a:schemeClr val="accent1"/>
          </a:solidFill>
          <a:ln w="12700" algn="ctr">
            <a:solidFill>
              <a:schemeClr val="accent1"/>
            </a:solidFill>
            <a:miter lim="800000"/>
            <a:headEnd/>
            <a:tailEnd type="none" w="sm" len="med"/>
          </a:ln>
          <a:effectLst>
            <a:outerShdw blurRad="50800" dist="38100" dir="5400000" algn="t" rotWithShape="0">
              <a:prstClr val="black">
                <a:alpha val="40000"/>
              </a:prstClr>
            </a:outerShdw>
          </a:effectLst>
        </p:spPr>
        <p:txBody>
          <a:bodyPr lIns="40118" tIns="40118" rIns="40118" bIns="40118" anchor="ctr" anchorCtr="1"/>
          <a:lstStyle/>
          <a:p>
            <a:pPr algn="ctr" defTabSz="957263">
              <a:spcBef>
                <a:spcPts val="400"/>
              </a:spcBef>
            </a:pPr>
            <a:r>
              <a:rPr lang="en-US" sz="1400" b="1" dirty="0" smtClean="0">
                <a:solidFill>
                  <a:srgbClr val="FFFFFF"/>
                </a:solidFill>
              </a:rPr>
              <a:t>Back-End</a:t>
            </a:r>
            <a:endParaRPr lang="en-US" sz="1400" b="1" dirty="0">
              <a:solidFill>
                <a:srgbClr val="FFFFFF"/>
              </a:solidFill>
            </a:endParaRPr>
          </a:p>
        </p:txBody>
      </p:sp>
      <p:sp>
        <p:nvSpPr>
          <p:cNvPr id="13" name="Rectangle 12"/>
          <p:cNvSpPr/>
          <p:nvPr/>
        </p:nvSpPr>
        <p:spPr>
          <a:xfrm>
            <a:off x="401638" y="5964002"/>
            <a:ext cx="8219932" cy="523220"/>
          </a:xfrm>
          <a:prstGeom prst="rect">
            <a:avLst/>
          </a:prstGeom>
        </p:spPr>
        <p:txBody>
          <a:bodyPr wrap="square">
            <a:spAutoFit/>
          </a:bodyPr>
          <a:lstStyle/>
          <a:p>
            <a:r>
              <a:rPr lang="en-US" sz="1400" dirty="0" smtClean="0"/>
              <a:t>Now let’s look at how we build out th</a:t>
            </a:r>
            <a:r>
              <a:rPr lang="en-US" sz="1400" dirty="0" smtClean="0"/>
              <a:t>e back-end.  At it’s simplest level, this requires a database and some simple scripting language to interact with that database.</a:t>
            </a:r>
            <a:endParaRPr lang="en-US" sz="1400" dirty="0" smtClean="0"/>
          </a:p>
        </p:txBody>
      </p:sp>
      <p:pic>
        <p:nvPicPr>
          <p:cNvPr id="4" name="Picture 3"/>
          <p:cNvPicPr>
            <a:picLocks noChangeAspect="1"/>
          </p:cNvPicPr>
          <p:nvPr/>
        </p:nvPicPr>
        <p:blipFill>
          <a:blip r:embed="rId4"/>
          <a:stretch>
            <a:fillRect/>
          </a:stretch>
        </p:blipFill>
        <p:spPr>
          <a:xfrm>
            <a:off x="1021570" y="1987187"/>
            <a:ext cx="7600000" cy="3904762"/>
          </a:xfrm>
          <a:prstGeom prst="rect">
            <a:avLst/>
          </a:prstGeom>
        </p:spPr>
      </p:pic>
    </p:spTree>
    <p:extLst>
      <p:ext uri="{BB962C8B-B14F-4D97-AF65-F5344CB8AC3E}">
        <p14:creationId xmlns:p14="http://schemas.microsoft.com/office/powerpoint/2010/main" val="18549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smtClean="0"/>
              <a:t>What a form looks like on a page</a:t>
            </a:r>
            <a:endParaRPr lang="en-US" dirty="0"/>
          </a:p>
        </p:txBody>
      </p:sp>
      <p:pic>
        <p:nvPicPr>
          <p:cNvPr id="3" name="Picture 2"/>
          <p:cNvPicPr>
            <a:picLocks noChangeAspect="1"/>
          </p:cNvPicPr>
          <p:nvPr/>
        </p:nvPicPr>
        <p:blipFill>
          <a:blip r:embed="rId2"/>
          <a:stretch>
            <a:fillRect/>
          </a:stretch>
        </p:blipFill>
        <p:spPr>
          <a:xfrm>
            <a:off x="960508" y="855000"/>
            <a:ext cx="7227746" cy="5758693"/>
          </a:xfrm>
          <a:prstGeom prst="rect">
            <a:avLst/>
          </a:prstGeom>
          <a:ln>
            <a:solidFill>
              <a:schemeClr val="tx1"/>
            </a:solidFill>
          </a:ln>
        </p:spPr>
      </p:pic>
    </p:spTree>
    <p:extLst>
      <p:ext uri="{BB962C8B-B14F-4D97-AF65-F5344CB8AC3E}">
        <p14:creationId xmlns:p14="http://schemas.microsoft.com/office/powerpoint/2010/main" val="171168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smtClean="0"/>
              <a:t>Let’s look at the code – starting with the HTML</a:t>
            </a:r>
            <a:endParaRPr lang="en-US" dirty="0"/>
          </a:p>
        </p:txBody>
      </p:sp>
      <p:sp>
        <p:nvSpPr>
          <p:cNvPr id="6" name="Rectangle 5"/>
          <p:cNvSpPr/>
          <p:nvPr/>
        </p:nvSpPr>
        <p:spPr>
          <a:xfrm>
            <a:off x="401638" y="4314044"/>
            <a:ext cx="7802170" cy="1600438"/>
          </a:xfrm>
          <a:prstGeom prst="rect">
            <a:avLst/>
          </a:prstGeom>
        </p:spPr>
        <p:txBody>
          <a:bodyPr wrap="square">
            <a:spAutoFit/>
          </a:bodyPr>
          <a:lstStyle/>
          <a:p>
            <a:r>
              <a:rPr lang="en-US" sz="1400" b="1" dirty="0" smtClean="0"/>
              <a:t>Important elements included in this HTML</a:t>
            </a:r>
            <a:endParaRPr lang="en-US" sz="1400" b="1" dirty="0"/>
          </a:p>
          <a:p>
            <a:pPr marL="285750" indent="-285750">
              <a:buFont typeface="Arial" panose="020B0604020202020204" pitchFamily="34" charset="0"/>
              <a:buChar char="•"/>
            </a:pPr>
            <a:r>
              <a:rPr lang="en-US" sz="1400" dirty="0" smtClean="0"/>
              <a:t>The “DIV” element might be new.  It acts as a container we use to group elements that logically go together.  Here we group </a:t>
            </a:r>
            <a:r>
              <a:rPr lang="en-US" sz="1400" dirty="0" smtClean="0"/>
              <a:t>the form header and the form elements themselves.  </a:t>
            </a:r>
            <a:r>
              <a:rPr lang="en-US" sz="1400" dirty="0" smtClean="0"/>
              <a:t>We can then easily use CSS to arrange the different containers on the page.</a:t>
            </a:r>
            <a:endParaRPr lang="en-US" sz="1400" dirty="0" smtClean="0"/>
          </a:p>
          <a:p>
            <a:pPr marL="285750" indent="-285750">
              <a:buFont typeface="Arial" panose="020B0604020202020204" pitchFamily="34" charset="0"/>
              <a:buChar char="•"/>
            </a:pPr>
            <a:r>
              <a:rPr lang="en-US" sz="1400" dirty="0" smtClean="0"/>
              <a:t>The Form element is also likely new.</a:t>
            </a:r>
            <a:endParaRPr lang="en-US" sz="1400" dirty="0" smtClean="0"/>
          </a:p>
          <a:p>
            <a:pPr marL="742950" lvl="1" indent="-285750">
              <a:buFont typeface="Arial" panose="020B0604020202020204" pitchFamily="34" charset="0"/>
              <a:buChar char="•"/>
            </a:pPr>
            <a:r>
              <a:rPr lang="en-US" sz="1400" dirty="0" smtClean="0"/>
              <a:t>Can you guess what the </a:t>
            </a:r>
            <a:r>
              <a:rPr lang="en-US" sz="1400" dirty="0"/>
              <a:t>placeholder attribute </a:t>
            </a:r>
            <a:r>
              <a:rPr lang="en-US" sz="1400" dirty="0" smtClean="0"/>
              <a:t>does?</a:t>
            </a:r>
            <a:endParaRPr lang="en-US" sz="1400" dirty="0"/>
          </a:p>
          <a:p>
            <a:pPr marL="742950" lvl="1" indent="-285750">
              <a:buFont typeface="Arial" panose="020B0604020202020204" pitchFamily="34" charset="0"/>
              <a:buChar char="•"/>
            </a:pPr>
            <a:r>
              <a:rPr lang="en-US" sz="1400" dirty="0" smtClean="0"/>
              <a:t>What are the different types of inputs?  What do you think the difference is for each</a:t>
            </a:r>
            <a:r>
              <a:rPr lang="en-US" sz="1400" dirty="0" smtClean="0"/>
              <a:t>?</a:t>
            </a:r>
            <a:endParaRPr lang="en-US" sz="1400" dirty="0" smtClean="0"/>
          </a:p>
        </p:txBody>
      </p:sp>
      <p:sp>
        <p:nvSpPr>
          <p:cNvPr id="5" name="Rectangle 4"/>
          <p:cNvSpPr/>
          <p:nvPr/>
        </p:nvSpPr>
        <p:spPr>
          <a:xfrm>
            <a:off x="401638" y="5914482"/>
            <a:ext cx="7802170" cy="369332"/>
          </a:xfrm>
          <a:prstGeom prst="rect">
            <a:avLst/>
          </a:prstGeom>
        </p:spPr>
        <p:txBody>
          <a:bodyPr wrap="square">
            <a:spAutoFit/>
          </a:bodyPr>
          <a:lstStyle/>
          <a:p>
            <a:r>
              <a:rPr lang="en-US" sz="1800" b="1" dirty="0" smtClean="0">
                <a:solidFill>
                  <a:schemeClr val="accent3"/>
                </a:solidFill>
              </a:rPr>
              <a:t>What basic steps do you think need to happen to store this data?</a:t>
            </a:r>
            <a:endParaRPr lang="en-US" sz="1800" b="1" dirty="0" smtClean="0">
              <a:solidFill>
                <a:schemeClr val="accent3"/>
              </a:solidFill>
            </a:endParaRPr>
          </a:p>
        </p:txBody>
      </p:sp>
      <p:pic>
        <p:nvPicPr>
          <p:cNvPr id="8" name="Picture 7"/>
          <p:cNvPicPr>
            <a:picLocks noChangeAspect="1"/>
          </p:cNvPicPr>
          <p:nvPr/>
        </p:nvPicPr>
        <p:blipFill rotWithShape="1">
          <a:blip r:embed="rId2"/>
          <a:srcRect t="6234"/>
          <a:stretch/>
        </p:blipFill>
        <p:spPr>
          <a:xfrm>
            <a:off x="401638" y="976344"/>
            <a:ext cx="8409524" cy="3134468"/>
          </a:xfrm>
          <a:prstGeom prst="rect">
            <a:avLst/>
          </a:prstGeom>
        </p:spPr>
      </p:pic>
    </p:spTree>
    <p:extLst>
      <p:ext uri="{BB962C8B-B14F-4D97-AF65-F5344CB8AC3E}">
        <p14:creationId xmlns:p14="http://schemas.microsoft.com/office/powerpoint/2010/main" val="236185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512215" y="1088136"/>
            <a:ext cx="3941064" cy="5340096"/>
          </a:xfrm>
          <a:prstGeom prst="rect">
            <a:avLst/>
          </a:prstGeom>
          <a:solidFill>
            <a:schemeClr val="accent3">
              <a:alpha val="15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27" name="Rectangle 26"/>
          <p:cNvSpPr/>
          <p:nvPr/>
        </p:nvSpPr>
        <p:spPr>
          <a:xfrm>
            <a:off x="571151" y="1088136"/>
            <a:ext cx="3941064" cy="5340096"/>
          </a:xfrm>
          <a:prstGeom prst="rect">
            <a:avLst/>
          </a:prstGeom>
          <a:solidFill>
            <a:schemeClr val="accent2">
              <a:alpha val="15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14338" name="Rectangle 2"/>
          <p:cNvSpPr>
            <a:spLocks noGrp="1" noChangeArrowheads="1"/>
          </p:cNvSpPr>
          <p:nvPr>
            <p:ph type="title"/>
          </p:nvPr>
        </p:nvSpPr>
        <p:spPr>
          <a:xfrm>
            <a:off x="401638" y="479506"/>
            <a:ext cx="8345487" cy="293607"/>
          </a:xfrm>
        </p:spPr>
        <p:txBody>
          <a:bodyPr/>
          <a:lstStyle/>
          <a:p>
            <a:pPr eaLnBrk="1" hangingPunct="1"/>
            <a:r>
              <a:rPr lang="en-US" dirty="0" smtClean="0"/>
              <a:t>A conceptual flow chart of how we get the data </a:t>
            </a:r>
            <a:r>
              <a:rPr lang="en-US" i="1" dirty="0" smtClean="0"/>
              <a:t>into</a:t>
            </a:r>
            <a:r>
              <a:rPr lang="en-US" dirty="0" smtClean="0"/>
              <a:t> the database</a:t>
            </a:r>
            <a:endParaRPr lang="en-US" dirty="0"/>
          </a:p>
        </p:txBody>
      </p:sp>
      <p:sp>
        <p:nvSpPr>
          <p:cNvPr id="2" name="Rectangle 1"/>
          <p:cNvSpPr/>
          <p:nvPr/>
        </p:nvSpPr>
        <p:spPr>
          <a:xfrm>
            <a:off x="1005142" y="1889510"/>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Data is collected through a form on an HTML page</a:t>
            </a:r>
            <a:endParaRPr lang="en-US" sz="1300" kern="1200" dirty="0" smtClean="0"/>
          </a:p>
        </p:txBody>
      </p:sp>
      <p:sp>
        <p:nvSpPr>
          <p:cNvPr id="9" name="Rectangle 8"/>
          <p:cNvSpPr/>
          <p:nvPr/>
        </p:nvSpPr>
        <p:spPr>
          <a:xfrm>
            <a:off x="2867470" y="1889510"/>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Data is </a:t>
            </a:r>
            <a:r>
              <a:rPr lang="en-US" sz="1300" dirty="0" smtClean="0"/>
              <a:t>submitted to </a:t>
            </a:r>
            <a:r>
              <a:rPr lang="en-US" sz="1300" dirty="0" smtClean="0"/>
              <a:t>the target page</a:t>
            </a:r>
            <a:endParaRPr lang="en-US" sz="1300" kern="1200" dirty="0" smtClean="0"/>
          </a:p>
        </p:txBody>
      </p:sp>
      <p:sp>
        <p:nvSpPr>
          <p:cNvPr id="11" name="Rectangle 10"/>
          <p:cNvSpPr/>
          <p:nvPr/>
        </p:nvSpPr>
        <p:spPr>
          <a:xfrm>
            <a:off x="4729798" y="1889510"/>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Script on </a:t>
            </a:r>
            <a:r>
              <a:rPr lang="en-US" sz="1300" dirty="0" smtClean="0"/>
              <a:t>target page </a:t>
            </a:r>
            <a:r>
              <a:rPr lang="en-US" sz="1300" dirty="0" smtClean="0"/>
              <a:t>loads the submitted data</a:t>
            </a:r>
            <a:endParaRPr lang="en-US" sz="1300" kern="1200" dirty="0" smtClean="0"/>
          </a:p>
        </p:txBody>
      </p:sp>
      <p:sp>
        <p:nvSpPr>
          <p:cNvPr id="12" name="Rectangle 11"/>
          <p:cNvSpPr/>
          <p:nvPr/>
        </p:nvSpPr>
        <p:spPr>
          <a:xfrm>
            <a:off x="6592126" y="1889510"/>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Script prepares </a:t>
            </a:r>
            <a:r>
              <a:rPr lang="en-US" sz="1300" dirty="0" smtClean="0"/>
              <a:t>necessary SQL statements</a:t>
            </a:r>
            <a:endParaRPr lang="en-US" sz="1300" kern="1200" dirty="0" smtClean="0"/>
          </a:p>
        </p:txBody>
      </p:sp>
      <p:sp>
        <p:nvSpPr>
          <p:cNvPr id="13" name="Rectangle 12"/>
          <p:cNvSpPr/>
          <p:nvPr/>
        </p:nvSpPr>
        <p:spPr>
          <a:xfrm>
            <a:off x="6592126" y="3000061"/>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Script connects to the database and passes the SQL statement</a:t>
            </a:r>
            <a:endParaRPr lang="en-US" sz="1300" kern="1200" dirty="0" smtClean="0"/>
          </a:p>
        </p:txBody>
      </p:sp>
      <p:sp>
        <p:nvSpPr>
          <p:cNvPr id="14" name="Rectangle 13"/>
          <p:cNvSpPr/>
          <p:nvPr/>
        </p:nvSpPr>
        <p:spPr>
          <a:xfrm>
            <a:off x="6592126" y="4110612"/>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Database processes the request and confirms results</a:t>
            </a:r>
            <a:endParaRPr lang="en-US" sz="1300" kern="1200" dirty="0" smtClean="0"/>
          </a:p>
        </p:txBody>
      </p:sp>
      <p:sp>
        <p:nvSpPr>
          <p:cNvPr id="15" name="Rectangle 14"/>
          <p:cNvSpPr/>
          <p:nvPr/>
        </p:nvSpPr>
        <p:spPr>
          <a:xfrm>
            <a:off x="6592126" y="5221163"/>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Script continues rendering the rest of the page </a:t>
            </a:r>
            <a:endParaRPr lang="en-US" sz="1300" kern="1200" dirty="0" smtClean="0"/>
          </a:p>
        </p:txBody>
      </p:sp>
      <p:sp>
        <p:nvSpPr>
          <p:cNvPr id="16" name="Rectangle 15"/>
          <p:cNvSpPr/>
          <p:nvPr/>
        </p:nvSpPr>
        <p:spPr>
          <a:xfrm>
            <a:off x="4729798" y="5221163"/>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Web server sends the parsed page back to browser</a:t>
            </a:r>
            <a:endParaRPr lang="en-US" sz="1300" kern="1200" dirty="0" smtClean="0"/>
          </a:p>
        </p:txBody>
      </p:sp>
      <p:sp>
        <p:nvSpPr>
          <p:cNvPr id="17" name="Rectangle 16"/>
          <p:cNvSpPr/>
          <p:nvPr/>
        </p:nvSpPr>
        <p:spPr>
          <a:xfrm>
            <a:off x="1934782" y="5221163"/>
            <a:ext cx="1427162" cy="822960"/>
          </a:xfrm>
          <a:prstGeom prst="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l" defTabSz="577850">
              <a:lnSpc>
                <a:spcPct val="90000"/>
              </a:lnSpc>
              <a:spcBef>
                <a:spcPct val="0"/>
              </a:spcBef>
              <a:spcAft>
                <a:spcPct val="15000"/>
              </a:spcAft>
            </a:pPr>
            <a:r>
              <a:rPr lang="en-US" sz="1300" dirty="0" smtClean="0"/>
              <a:t>User sees the result page</a:t>
            </a:r>
            <a:endParaRPr lang="en-US" sz="1300" kern="1200" dirty="0" smtClean="0"/>
          </a:p>
        </p:txBody>
      </p:sp>
      <p:cxnSp>
        <p:nvCxnSpPr>
          <p:cNvPr id="4" name="Straight Arrow Connector 3"/>
          <p:cNvCxnSpPr>
            <a:stCxn id="2" idx="3"/>
            <a:endCxn id="9" idx="1"/>
          </p:cNvCxnSpPr>
          <p:nvPr/>
        </p:nvCxnSpPr>
        <p:spPr bwMode="auto">
          <a:xfrm>
            <a:off x="2432304" y="2300990"/>
            <a:ext cx="435166"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6" name="Straight Arrow Connector 5"/>
          <p:cNvCxnSpPr>
            <a:stCxn id="9" idx="3"/>
            <a:endCxn id="11" idx="1"/>
          </p:cNvCxnSpPr>
          <p:nvPr/>
        </p:nvCxnSpPr>
        <p:spPr bwMode="auto">
          <a:xfrm>
            <a:off x="4294632" y="2300990"/>
            <a:ext cx="435166"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8" name="Straight Arrow Connector 7"/>
          <p:cNvCxnSpPr>
            <a:stCxn id="11" idx="3"/>
            <a:endCxn id="12" idx="1"/>
          </p:cNvCxnSpPr>
          <p:nvPr/>
        </p:nvCxnSpPr>
        <p:spPr bwMode="auto">
          <a:xfrm>
            <a:off x="6156960" y="2300990"/>
            <a:ext cx="435166"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8" name="Straight Arrow Connector 17"/>
          <p:cNvCxnSpPr>
            <a:stCxn id="12" idx="2"/>
            <a:endCxn id="13" idx="0"/>
          </p:cNvCxnSpPr>
          <p:nvPr/>
        </p:nvCxnSpPr>
        <p:spPr bwMode="auto">
          <a:xfrm>
            <a:off x="7305707" y="2712470"/>
            <a:ext cx="0" cy="287591"/>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20" name="Straight Arrow Connector 19"/>
          <p:cNvCxnSpPr>
            <a:stCxn id="13" idx="2"/>
            <a:endCxn id="14" idx="0"/>
          </p:cNvCxnSpPr>
          <p:nvPr/>
        </p:nvCxnSpPr>
        <p:spPr bwMode="auto">
          <a:xfrm>
            <a:off x="7305707" y="3823021"/>
            <a:ext cx="0" cy="287591"/>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22" name="Straight Arrow Connector 21"/>
          <p:cNvCxnSpPr>
            <a:stCxn id="14" idx="2"/>
            <a:endCxn id="15" idx="0"/>
          </p:cNvCxnSpPr>
          <p:nvPr/>
        </p:nvCxnSpPr>
        <p:spPr bwMode="auto">
          <a:xfrm>
            <a:off x="7305707" y="4933572"/>
            <a:ext cx="0" cy="287591"/>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24" name="Straight Arrow Connector 23"/>
          <p:cNvCxnSpPr>
            <a:stCxn id="15" idx="1"/>
            <a:endCxn id="16" idx="3"/>
          </p:cNvCxnSpPr>
          <p:nvPr/>
        </p:nvCxnSpPr>
        <p:spPr bwMode="auto">
          <a:xfrm flipH="1">
            <a:off x="6156960" y="5632643"/>
            <a:ext cx="435166"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26" name="Straight Arrow Connector 25"/>
          <p:cNvCxnSpPr>
            <a:stCxn id="16" idx="1"/>
            <a:endCxn id="17" idx="3"/>
          </p:cNvCxnSpPr>
          <p:nvPr/>
        </p:nvCxnSpPr>
        <p:spPr bwMode="auto">
          <a:xfrm flipH="1">
            <a:off x="3361944" y="5632643"/>
            <a:ext cx="1367854"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sp>
        <p:nvSpPr>
          <p:cNvPr id="31" name="Rectangle 30"/>
          <p:cNvSpPr/>
          <p:nvPr/>
        </p:nvSpPr>
        <p:spPr>
          <a:xfrm>
            <a:off x="571151" y="1105534"/>
            <a:ext cx="1508746" cy="400110"/>
          </a:xfrm>
          <a:prstGeom prst="rect">
            <a:avLst/>
          </a:prstGeom>
        </p:spPr>
        <p:txBody>
          <a:bodyPr wrap="none">
            <a:spAutoFit/>
          </a:bodyPr>
          <a:lstStyle/>
          <a:p>
            <a:pPr lvl="0"/>
            <a:r>
              <a:rPr lang="en-US" sz="2000" b="1" dirty="0" smtClean="0">
                <a:solidFill>
                  <a:srgbClr val="002776"/>
                </a:solidFill>
              </a:rPr>
              <a:t>Client Side</a:t>
            </a:r>
            <a:endParaRPr lang="en-US" sz="2000" b="1" dirty="0">
              <a:solidFill>
                <a:srgbClr val="002776"/>
              </a:solidFill>
            </a:endParaRPr>
          </a:p>
        </p:txBody>
      </p:sp>
      <p:sp>
        <p:nvSpPr>
          <p:cNvPr id="33" name="Rectangle 32"/>
          <p:cNvSpPr/>
          <p:nvPr/>
        </p:nvSpPr>
        <p:spPr>
          <a:xfrm>
            <a:off x="4512215" y="1105413"/>
            <a:ext cx="1595309" cy="400110"/>
          </a:xfrm>
          <a:prstGeom prst="rect">
            <a:avLst/>
          </a:prstGeom>
        </p:spPr>
        <p:txBody>
          <a:bodyPr wrap="none">
            <a:spAutoFit/>
          </a:bodyPr>
          <a:lstStyle/>
          <a:p>
            <a:pPr lvl="0"/>
            <a:r>
              <a:rPr lang="en-US" sz="2000" b="1" dirty="0" smtClean="0">
                <a:solidFill>
                  <a:srgbClr val="002776"/>
                </a:solidFill>
              </a:rPr>
              <a:t>Server Side</a:t>
            </a:r>
            <a:endParaRPr lang="en-US" sz="2000" b="1" dirty="0">
              <a:solidFill>
                <a:srgbClr val="002776"/>
              </a:solidFill>
            </a:endParaRPr>
          </a:p>
        </p:txBody>
      </p:sp>
      <p:sp>
        <p:nvSpPr>
          <p:cNvPr id="14340" name="Rectangle 14339"/>
          <p:cNvSpPr/>
          <p:nvPr/>
        </p:nvSpPr>
        <p:spPr>
          <a:xfrm>
            <a:off x="4599432" y="1783970"/>
            <a:ext cx="3566160" cy="3281806"/>
          </a:xfrm>
          <a:prstGeom prst="rect">
            <a:avLst/>
          </a:prstGeom>
          <a:ln w="22225">
            <a:solidFill>
              <a:schemeClr val="bg2">
                <a:lumMod val="65000"/>
              </a:schemeClr>
            </a:solidFill>
            <a:prstDash val="dash"/>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Tree>
    <p:extLst>
      <p:ext uri="{BB962C8B-B14F-4D97-AF65-F5344CB8AC3E}">
        <p14:creationId xmlns:p14="http://schemas.microsoft.com/office/powerpoint/2010/main" val="1198484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smtClean="0"/>
              <a:t>The code required to get data into the database</a:t>
            </a:r>
            <a:endParaRPr lang="en-US" dirty="0"/>
          </a:p>
        </p:txBody>
      </p:sp>
      <p:sp>
        <p:nvSpPr>
          <p:cNvPr id="2" name="Rounded Rectangle 1"/>
          <p:cNvSpPr/>
          <p:nvPr/>
        </p:nvSpPr>
        <p:spPr>
          <a:xfrm>
            <a:off x="401638" y="1097817"/>
            <a:ext cx="1306286" cy="822960"/>
          </a:xfrm>
          <a:prstGeom prst="roundRect">
            <a:avLst/>
          </a:prstGeom>
          <a:solidFill>
            <a:schemeClr val="tx2"/>
          </a:solid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solidFill>
                  <a:schemeClr val="bg1"/>
                </a:solidFill>
              </a:rPr>
              <a:t>Script on target page loads the submitted data</a:t>
            </a:r>
            <a:endParaRPr lang="en-US" sz="1300" kern="1200" dirty="0" smtClean="0">
              <a:solidFill>
                <a:schemeClr val="bg1"/>
              </a:solidFill>
            </a:endParaRPr>
          </a:p>
        </p:txBody>
      </p:sp>
      <p:sp>
        <p:nvSpPr>
          <p:cNvPr id="10" name="Rounded Rectangle 9"/>
          <p:cNvSpPr/>
          <p:nvPr/>
        </p:nvSpPr>
        <p:spPr>
          <a:xfrm>
            <a:off x="2681362" y="1094622"/>
            <a:ext cx="1306286"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dirty="0" smtClean="0"/>
              <a:t>Script prepares necessary SQL statements</a:t>
            </a:r>
            <a:endParaRPr lang="en-US" sz="1300" kern="1200" dirty="0" smtClean="0"/>
          </a:p>
        </p:txBody>
      </p:sp>
      <p:sp>
        <p:nvSpPr>
          <p:cNvPr id="12" name="Rounded Rectangle 11"/>
          <p:cNvSpPr/>
          <p:nvPr/>
        </p:nvSpPr>
        <p:spPr>
          <a:xfrm>
            <a:off x="4961087" y="1094622"/>
            <a:ext cx="1387923"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a:t>Script connects to the </a:t>
            </a:r>
            <a:r>
              <a:rPr lang="en-US" sz="1300" dirty="0" smtClean="0"/>
              <a:t>DB and </a:t>
            </a:r>
            <a:r>
              <a:rPr lang="en-US" sz="1300" dirty="0"/>
              <a:t>passes the SQL statement</a:t>
            </a:r>
          </a:p>
        </p:txBody>
      </p:sp>
      <p:sp>
        <p:nvSpPr>
          <p:cNvPr id="13" name="Rounded Rectangle 12"/>
          <p:cNvSpPr/>
          <p:nvPr/>
        </p:nvSpPr>
        <p:spPr>
          <a:xfrm>
            <a:off x="7322449" y="1094622"/>
            <a:ext cx="1387923" cy="822960"/>
          </a:xfrm>
          <a:prstGeom prst="roundRect">
            <a:avLst/>
          </a:prstGeom>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Aft>
                <a:spcPct val="15000"/>
              </a:spcAft>
            </a:pPr>
            <a:r>
              <a:rPr lang="en-US" sz="1300" dirty="0" smtClean="0"/>
              <a:t>DB </a:t>
            </a:r>
            <a:r>
              <a:rPr lang="en-US" sz="1300" dirty="0"/>
              <a:t>processes the request and confirms results</a:t>
            </a:r>
          </a:p>
        </p:txBody>
      </p:sp>
      <p:cxnSp>
        <p:nvCxnSpPr>
          <p:cNvPr id="4" name="Straight Arrow Connector 3"/>
          <p:cNvCxnSpPr>
            <a:stCxn id="2" idx="3"/>
            <a:endCxn id="10" idx="1"/>
          </p:cNvCxnSpPr>
          <p:nvPr/>
        </p:nvCxnSpPr>
        <p:spPr bwMode="auto">
          <a:xfrm flipV="1">
            <a:off x="1707924" y="1506102"/>
            <a:ext cx="973438" cy="3195"/>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4" name="Straight Arrow Connector 13"/>
          <p:cNvCxnSpPr>
            <a:stCxn id="10" idx="3"/>
            <a:endCxn id="12" idx="1"/>
          </p:cNvCxnSpPr>
          <p:nvPr/>
        </p:nvCxnSpPr>
        <p:spPr bwMode="auto">
          <a:xfrm>
            <a:off x="3987648"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cxnSp>
        <p:nvCxnSpPr>
          <p:cNvPr id="16" name="Straight Arrow Connector 15"/>
          <p:cNvCxnSpPr>
            <a:stCxn id="12" idx="3"/>
            <a:endCxn id="13" idx="1"/>
          </p:cNvCxnSpPr>
          <p:nvPr/>
        </p:nvCxnSpPr>
        <p:spPr bwMode="auto">
          <a:xfrm>
            <a:off x="6349010" y="1506102"/>
            <a:ext cx="973439"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pic>
        <p:nvPicPr>
          <p:cNvPr id="4102" name="Picture 6" descr="C:\Users\JOZIEL~1\AppData\Local\Temp\SNAGHTML160a92a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8" y="2245481"/>
            <a:ext cx="823912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1544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US Consulting Report Template_R1.5V_1208">
  <a:themeElements>
    <a:clrScheme name="Deloitte Colors">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US Consulting On-screen L WHT_R1.5V_0109">
  <a:themeElements>
    <a:clrScheme name="">
      <a:dk1>
        <a:srgbClr val="000000"/>
      </a:dk1>
      <a:lt1>
        <a:srgbClr val="FFFFFF"/>
      </a:lt1>
      <a:dk2>
        <a:srgbClr val="000000"/>
      </a:dk2>
      <a:lt2>
        <a:srgbClr val="808080"/>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L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txDef>
      <a:spPr bwMode="auto"/>
      <a:bodyPr/>
      <a:lstStyle>
        <a:defPPr marL="227013" indent="-225425" algn="l" rtl="0" fontAlgn="base">
          <a:lnSpc>
            <a:spcPct val="106000"/>
          </a:lnSpc>
          <a:spcBef>
            <a:spcPct val="40000"/>
          </a:spcBef>
          <a:spcAft>
            <a:spcPct val="0"/>
          </a:spcAft>
          <a:buClr>
            <a:srgbClr val="000000"/>
          </a:buClr>
          <a:buFont typeface="Wingdings 2" pitchFamily="18" charset="2"/>
          <a:buChar char="¡"/>
          <a:defRPr sz="2400" dirty="0">
            <a:solidFill>
              <a:srgbClr val="000000"/>
            </a:solidFill>
            <a:latin typeface="Arial" charset="0"/>
            <a:ea typeface="+mn-ea"/>
            <a:cs typeface="Arial" charset="0"/>
          </a:defRPr>
        </a:defPPr>
      </a:lstStyle>
    </a:txDef>
  </a:objectDefaults>
  <a:extraClrSchemeLst>
    <a:extraClrScheme>
      <a:clrScheme name="US Consulting On-screen L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L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L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L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L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L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L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L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L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L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L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L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L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L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L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L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DDF33D0E4AE4C8ADF1F669ADB9623" ma:contentTypeVersion="1" ma:contentTypeDescription="Create a new document." ma:contentTypeScope="" ma:versionID="f976c6465a8b2d8b2ccbc6be8445b2a9">
  <xsd:schema xmlns:xsd="http://www.w3.org/2001/XMLSchema" xmlns:xs="http://www.w3.org/2001/XMLSchema" xmlns:p="http://schemas.microsoft.com/office/2006/metadata/properties" xmlns:ns2="http://schemas.microsoft.com/sharepoint/v4" targetNamespace="http://schemas.microsoft.com/office/2006/metadata/properties" ma:root="true" ma:fieldsID="f0f5623df693ce3734634709b528b4c5"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7DA3A44D-4D37-4478-B4B0-F0DFE80B8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E7D2C3-2C03-419D-9DD6-4BF8F3DC22FD}">
  <ds:schemaRefs>
    <ds:schemaRef ds:uri="http://schemas.microsoft.com/sharepoint/v3/contenttype/forms"/>
  </ds:schemaRefs>
</ds:datastoreItem>
</file>

<file path=customXml/itemProps3.xml><?xml version="1.0" encoding="utf-8"?>
<ds:datastoreItem xmlns:ds="http://schemas.openxmlformats.org/officeDocument/2006/customXml" ds:itemID="{90518BF1-EB3B-40A9-892B-40612B3C71C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4"/>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US Consulting Report Template_R1.5V_1208</Template>
  <TotalTime>25039</TotalTime>
  <Words>2014</Words>
  <Application>Microsoft Office PowerPoint</Application>
  <PresentationFormat>Letter Paper (8.5x11 in)</PresentationFormat>
  <Paragraphs>206</Paragraphs>
  <Slides>26</Slides>
  <Notes>19</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26</vt:i4>
      </vt:variant>
    </vt:vector>
  </HeadingPairs>
  <TitlesOfParts>
    <vt:vector size="41" baseType="lpstr">
      <vt:lpstr>Arial</vt:lpstr>
      <vt:lpstr>Courier New</vt:lpstr>
      <vt:lpstr>Marlett</vt:lpstr>
      <vt:lpstr>Times New Roman</vt:lpstr>
      <vt:lpstr>Wingdings</vt:lpstr>
      <vt:lpstr>Wingdings 2</vt:lpstr>
      <vt:lpstr>US Consulting Report Template_R1.5V_1208</vt:lpstr>
      <vt:lpstr>1_US Consulting Report Template_R1.5V_1208</vt:lpstr>
      <vt:lpstr>2_US Consulting Report Template_R1.5V_1208</vt:lpstr>
      <vt:lpstr>3_US Consulting Report Template_R1.5V_1208</vt:lpstr>
      <vt:lpstr>4_US Consulting Report Template_R1.5V_1208</vt:lpstr>
      <vt:lpstr>5_US Consulting Report Template_R1.5V_1208</vt:lpstr>
      <vt:lpstr>6_US Consulting Report Template_R1.5V_1208</vt:lpstr>
      <vt:lpstr>US Consulting On-screen L WHT_R1.5V_0109</vt:lpstr>
      <vt:lpstr>7_US Consulting Report Template_R1.5V_1208</vt:lpstr>
      <vt:lpstr>PowerPoint Presentation</vt:lpstr>
      <vt:lpstr>Today’s Discussion</vt:lpstr>
      <vt:lpstr>Agenda – Web Development Overview</vt:lpstr>
      <vt:lpstr>Agenda – Practices, Principles, and Frameworks</vt:lpstr>
      <vt:lpstr>Interacting with a database</vt:lpstr>
      <vt:lpstr>What a form looks like on a page</vt:lpstr>
      <vt:lpstr>Let’s look at the code – starting with the HTML</vt:lpstr>
      <vt:lpstr>A conceptual flow chart of how we get the data into the database</vt:lpstr>
      <vt:lpstr>The code required to get data into the database</vt:lpstr>
      <vt:lpstr>The code required to get data into the database</vt:lpstr>
      <vt:lpstr>The code required to get data into the database</vt:lpstr>
      <vt:lpstr>The code required to get data into the database</vt:lpstr>
      <vt:lpstr>The code required to get data into the database</vt:lpstr>
      <vt:lpstr>The code required to get data into the database</vt:lpstr>
      <vt:lpstr>A conceptual flow chart of how we get the data out of the database</vt:lpstr>
      <vt:lpstr>What our form looks like on the page</vt:lpstr>
      <vt:lpstr>The code required to get data out of the database</vt:lpstr>
      <vt:lpstr>Agenda – Practices, Principles, and Frameworks</vt:lpstr>
      <vt:lpstr>The importance of data validation!</vt:lpstr>
      <vt:lpstr>The problem with special characters</vt:lpstr>
      <vt:lpstr>Overview of SQL injection</vt:lpstr>
      <vt:lpstr>Overview of SQL injection</vt:lpstr>
      <vt:lpstr>The best offence is a good defense</vt:lpstr>
      <vt:lpstr>60 second introduction to hashing</vt:lpstr>
      <vt:lpstr>60 second introduction to hashing</vt:lpstr>
      <vt:lpstr>SQL Injection of a site with hashed passwords</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Consulting Report Template (Title sentence case 18-pt Arial bold, line spacing 22 points)</dc:title>
  <dc:creator>Deloitte</dc:creator>
  <cp:lastModifiedBy>Zielinski, John Richard</cp:lastModifiedBy>
  <cp:revision>1186</cp:revision>
  <cp:lastPrinted>2000-05-15T09:48:35Z</cp:lastPrinted>
  <dcterms:created xsi:type="dcterms:W3CDTF">2009-08-03T20:36:04Z</dcterms:created>
  <dcterms:modified xsi:type="dcterms:W3CDTF">2015-02-18T03:50:42Z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_ID">
    <vt:lpwstr>repTempV1</vt:lpwstr>
  </property>
  <property fmtid="{D5CDD505-2E9C-101B-9397-08002B2CF9AE}" pid="3" name="ContentTypeId">
    <vt:lpwstr>0x01010016FDDF33D0E4AE4C8ADF1F669ADB9623</vt:lpwstr>
  </property>
</Properties>
</file>