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3.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4.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5.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6.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theme/theme7.xml" ContentType="application/vnd.openxmlformats-officedocument.theme+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theme/theme8.xml" ContentType="application/vnd.openxmlformats-officedocument.theme+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4"/>
    <p:sldMasterId id="2147487816" r:id="rId5"/>
    <p:sldMasterId id="2147487869" r:id="rId6"/>
    <p:sldMasterId id="2147487909" r:id="rId7"/>
    <p:sldMasterId id="2147487950" r:id="rId8"/>
    <p:sldMasterId id="2147487990" r:id="rId9"/>
    <p:sldMasterId id="2147488031" r:id="rId10"/>
    <p:sldMasterId id="2147488071" r:id="rId11"/>
    <p:sldMasterId id="2147488105" r:id="rId12"/>
  </p:sldMasterIdLst>
  <p:notesMasterIdLst>
    <p:notesMasterId r:id="rId49"/>
  </p:notesMasterIdLst>
  <p:handoutMasterIdLst>
    <p:handoutMasterId r:id="rId50"/>
  </p:handoutMasterIdLst>
  <p:sldIdLst>
    <p:sldId id="257" r:id="rId13"/>
    <p:sldId id="529" r:id="rId14"/>
    <p:sldId id="623" r:id="rId15"/>
    <p:sldId id="655" r:id="rId16"/>
    <p:sldId id="643" r:id="rId17"/>
    <p:sldId id="582" r:id="rId18"/>
    <p:sldId id="533" r:id="rId19"/>
    <p:sldId id="624" r:id="rId20"/>
    <p:sldId id="617" r:id="rId21"/>
    <p:sldId id="620" r:id="rId22"/>
    <p:sldId id="647" r:id="rId23"/>
    <p:sldId id="638" r:id="rId24"/>
    <p:sldId id="636" r:id="rId25"/>
    <p:sldId id="635" r:id="rId26"/>
    <p:sldId id="648" r:id="rId27"/>
    <p:sldId id="663" r:id="rId28"/>
    <p:sldId id="659" r:id="rId29"/>
    <p:sldId id="660" r:id="rId30"/>
    <p:sldId id="661" r:id="rId31"/>
    <p:sldId id="664" r:id="rId32"/>
    <p:sldId id="662" r:id="rId33"/>
    <p:sldId id="615" r:id="rId34"/>
    <p:sldId id="649" r:id="rId35"/>
    <p:sldId id="650" r:id="rId36"/>
    <p:sldId id="652" r:id="rId37"/>
    <p:sldId id="651" r:id="rId38"/>
    <p:sldId id="653" r:id="rId39"/>
    <p:sldId id="654" r:id="rId40"/>
    <p:sldId id="546" r:id="rId41"/>
    <p:sldId id="627" r:id="rId42"/>
    <p:sldId id="639" r:id="rId43"/>
    <p:sldId id="640" r:id="rId44"/>
    <p:sldId id="630" r:id="rId45"/>
    <p:sldId id="552" r:id="rId46"/>
    <p:sldId id="612" r:id="rId47"/>
    <p:sldId id="605" r:id="rId48"/>
  </p:sldIdLst>
  <p:sldSz cx="9144000" cy="6858000" type="letter"/>
  <p:notesSz cx="9296400" cy="7010400"/>
  <p:defaultTextStyle>
    <a:defPPr>
      <a:defRPr lang="en-US"/>
    </a:defPPr>
    <a:lvl1pPr algn="l" rtl="0" fontAlgn="base">
      <a:spcBef>
        <a:spcPct val="0"/>
      </a:spcBef>
      <a:spcAft>
        <a:spcPct val="0"/>
      </a:spcAft>
      <a:defRPr sz="1100" kern="1200">
        <a:solidFill>
          <a:schemeClr val="tx1"/>
        </a:solidFill>
        <a:latin typeface="Arial" charset="0"/>
        <a:ea typeface="+mn-ea"/>
        <a:cs typeface="Arial" charset="0"/>
      </a:defRPr>
    </a:lvl1pPr>
    <a:lvl2pPr marL="457200" algn="l" rtl="0" fontAlgn="base">
      <a:spcBef>
        <a:spcPct val="0"/>
      </a:spcBef>
      <a:spcAft>
        <a:spcPct val="0"/>
      </a:spcAft>
      <a:defRPr sz="1100" kern="1200">
        <a:solidFill>
          <a:schemeClr val="tx1"/>
        </a:solidFill>
        <a:latin typeface="Arial" charset="0"/>
        <a:ea typeface="+mn-ea"/>
        <a:cs typeface="Arial" charset="0"/>
      </a:defRPr>
    </a:lvl2pPr>
    <a:lvl3pPr marL="914400" algn="l" rtl="0" fontAlgn="base">
      <a:spcBef>
        <a:spcPct val="0"/>
      </a:spcBef>
      <a:spcAft>
        <a:spcPct val="0"/>
      </a:spcAft>
      <a:defRPr sz="1100" kern="1200">
        <a:solidFill>
          <a:schemeClr val="tx1"/>
        </a:solidFill>
        <a:latin typeface="Arial" charset="0"/>
        <a:ea typeface="+mn-ea"/>
        <a:cs typeface="Arial" charset="0"/>
      </a:defRPr>
    </a:lvl3pPr>
    <a:lvl4pPr marL="1371600" algn="l" rtl="0" fontAlgn="base">
      <a:spcBef>
        <a:spcPct val="0"/>
      </a:spcBef>
      <a:spcAft>
        <a:spcPct val="0"/>
      </a:spcAft>
      <a:defRPr sz="1100" kern="1200">
        <a:solidFill>
          <a:schemeClr val="tx1"/>
        </a:solidFill>
        <a:latin typeface="Arial" charset="0"/>
        <a:ea typeface="+mn-ea"/>
        <a:cs typeface="Arial" charset="0"/>
      </a:defRPr>
    </a:lvl4pPr>
    <a:lvl5pPr marL="1828800" algn="l" rtl="0" fontAlgn="base">
      <a:spcBef>
        <a:spcPct val="0"/>
      </a:spcBef>
      <a:spcAft>
        <a:spcPct val="0"/>
      </a:spcAft>
      <a:defRPr sz="1100" kern="1200">
        <a:solidFill>
          <a:schemeClr val="tx1"/>
        </a:solidFill>
        <a:latin typeface="Arial" charset="0"/>
        <a:ea typeface="+mn-ea"/>
        <a:cs typeface="Arial" charset="0"/>
      </a:defRPr>
    </a:lvl5pPr>
    <a:lvl6pPr marL="2286000" algn="l" defTabSz="914400" rtl="0" eaLnBrk="1" latinLnBrk="0" hangingPunct="1">
      <a:defRPr sz="1100" kern="1200">
        <a:solidFill>
          <a:schemeClr val="tx1"/>
        </a:solidFill>
        <a:latin typeface="Arial" charset="0"/>
        <a:ea typeface="+mn-ea"/>
        <a:cs typeface="Arial" charset="0"/>
      </a:defRPr>
    </a:lvl6pPr>
    <a:lvl7pPr marL="2743200" algn="l" defTabSz="914400" rtl="0" eaLnBrk="1" latinLnBrk="0" hangingPunct="1">
      <a:defRPr sz="1100" kern="1200">
        <a:solidFill>
          <a:schemeClr val="tx1"/>
        </a:solidFill>
        <a:latin typeface="Arial" charset="0"/>
        <a:ea typeface="+mn-ea"/>
        <a:cs typeface="Arial" charset="0"/>
      </a:defRPr>
    </a:lvl7pPr>
    <a:lvl8pPr marL="3200400" algn="l" defTabSz="914400" rtl="0" eaLnBrk="1" latinLnBrk="0" hangingPunct="1">
      <a:defRPr sz="1100" kern="1200">
        <a:solidFill>
          <a:schemeClr val="tx1"/>
        </a:solidFill>
        <a:latin typeface="Arial" charset="0"/>
        <a:ea typeface="+mn-ea"/>
        <a:cs typeface="Arial" charset="0"/>
      </a:defRPr>
    </a:lvl8pPr>
    <a:lvl9pPr marL="3657600" algn="l" defTabSz="914400" rtl="0" eaLnBrk="1" latinLnBrk="0" hangingPunct="1">
      <a:defRPr sz="11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2">
          <p15:clr>
            <a:srgbClr val="A4A3A4"/>
          </p15:clr>
        </p15:guide>
        <p15:guide id="2" orient="horz" pos="726">
          <p15:clr>
            <a:srgbClr val="A4A3A4"/>
          </p15:clr>
        </p15:guide>
        <p15:guide id="3" orient="horz" pos="488">
          <p15:clr>
            <a:srgbClr val="A4A3A4"/>
          </p15:clr>
        </p15:guide>
        <p15:guide id="4" orient="horz" pos="153">
          <p15:clr>
            <a:srgbClr val="A4A3A4"/>
          </p15:clr>
        </p15:guide>
        <p15:guide id="5" orient="horz" pos="3963">
          <p15:clr>
            <a:srgbClr val="A4A3A4"/>
          </p15:clr>
        </p15:guide>
        <p15:guide id="6" orient="horz" pos="4167">
          <p15:clr>
            <a:srgbClr val="A4A3A4"/>
          </p15:clr>
        </p15:guide>
        <p15:guide id="7" orient="horz" pos="4276">
          <p15:clr>
            <a:srgbClr val="A4A3A4"/>
          </p15:clr>
        </p15:guide>
        <p15:guide id="8" pos="2880">
          <p15:clr>
            <a:srgbClr val="A4A3A4"/>
          </p15:clr>
        </p15:guide>
        <p15:guide id="9" pos="2776">
          <p15:clr>
            <a:srgbClr val="A4A3A4"/>
          </p15:clr>
        </p15:guide>
        <p15:guide id="10" pos="2985">
          <p15:clr>
            <a:srgbClr val="A4A3A4"/>
          </p15:clr>
        </p15:guide>
        <p15:guide id="11" pos="5389">
          <p15:clr>
            <a:srgbClr val="A4A3A4"/>
          </p15:clr>
        </p15:guide>
        <p15:guide id="12" pos="5509">
          <p15:clr>
            <a:srgbClr val="A4A3A4"/>
          </p15:clr>
        </p15:guide>
        <p15:guide id="13" pos="259">
          <p15:clr>
            <a:srgbClr val="A4A3A4"/>
          </p15:clr>
        </p15:guide>
        <p15:guide id="14" pos="366">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au, Eric" initials="EC" lastIdx="18" clrIdx="0"/>
  <p:cmAuthor id="1" name="Cheng, David" initials="DC"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3399"/>
    <a:srgbClr val="4066B2"/>
    <a:srgbClr val="FF9900"/>
    <a:srgbClr val="009999"/>
    <a:srgbClr val="8099CC"/>
    <a:srgbClr val="80CCCC"/>
    <a:srgbClr val="80A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90504" autoAdjust="0"/>
  </p:normalViewPr>
  <p:slideViewPr>
    <p:cSldViewPr snapToGrid="0">
      <p:cViewPr varScale="1">
        <p:scale>
          <a:sx n="70" d="100"/>
          <a:sy n="70" d="100"/>
        </p:scale>
        <p:origin x="1734" y="54"/>
      </p:cViewPr>
      <p:guideLst>
        <p:guide orient="horz" pos="882"/>
        <p:guide orient="horz" pos="726"/>
        <p:guide orient="horz" pos="488"/>
        <p:guide orient="horz" pos="153"/>
        <p:guide orient="horz" pos="3963"/>
        <p:guide orient="horz" pos="4167"/>
        <p:guide orient="horz" pos="4276"/>
        <p:guide pos="2880"/>
        <p:guide pos="2776"/>
        <p:guide pos="2985"/>
        <p:guide pos="5389"/>
        <p:guide pos="5509"/>
        <p:guide pos="259"/>
        <p:guide pos="366"/>
      </p:guideLst>
    </p:cSldViewPr>
  </p:slideViewPr>
  <p:outlineViewPr>
    <p:cViewPr>
      <p:scale>
        <a:sx n="33" d="100"/>
        <a:sy n="33" d="100"/>
      </p:scale>
      <p:origin x="12" y="7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8" d="100"/>
          <a:sy n="88" d="100"/>
        </p:scale>
        <p:origin x="-1674" y="-102"/>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slide" Target="slides/slide29.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8" Type="http://schemas.openxmlformats.org/officeDocument/2006/relationships/slideMaster" Target="slideMasters/slideMaster5.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1810" name="Rectangle 2"/>
          <p:cNvSpPr>
            <a:spLocks noGrp="1" noChangeArrowheads="1"/>
          </p:cNvSpPr>
          <p:nvPr>
            <p:ph type="hdr" sz="quarter"/>
          </p:nvPr>
        </p:nvSpPr>
        <p:spPr bwMode="auto">
          <a:xfrm>
            <a:off x="0" y="146050"/>
            <a:ext cx="403225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defTabSz="938213" eaLnBrk="0" hangingPunct="0">
              <a:lnSpc>
                <a:spcPct val="100000"/>
              </a:lnSpc>
              <a:spcBef>
                <a:spcPct val="50000"/>
              </a:spcBef>
              <a:buSzTx/>
              <a:buFontTx/>
              <a:buNone/>
              <a:defRPr sz="1800">
                <a:latin typeface="Arial" charset="0"/>
                <a:cs typeface="+mn-cs"/>
              </a:defRPr>
            </a:lvl1pPr>
          </a:lstStyle>
          <a:p>
            <a:pPr>
              <a:defRPr/>
            </a:pPr>
            <a:endParaRPr lang="en-US" dirty="0"/>
          </a:p>
        </p:txBody>
      </p:sp>
      <p:sp>
        <p:nvSpPr>
          <p:cNvPr id="631811" name="Rectangle 3"/>
          <p:cNvSpPr>
            <a:spLocks noGrp="1" noChangeArrowheads="1"/>
          </p:cNvSpPr>
          <p:nvPr>
            <p:ph type="dt" sz="quarter" idx="1"/>
          </p:nvPr>
        </p:nvSpPr>
        <p:spPr bwMode="auto">
          <a:xfrm>
            <a:off x="5264150" y="146050"/>
            <a:ext cx="4032250" cy="27463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defTabSz="938213" eaLnBrk="0" hangingPunct="0">
              <a:lnSpc>
                <a:spcPct val="100000"/>
              </a:lnSpc>
              <a:spcBef>
                <a:spcPct val="50000"/>
              </a:spcBef>
              <a:buSzTx/>
              <a:buFontTx/>
              <a:buNone/>
              <a:defRPr sz="1800">
                <a:latin typeface="Arial" charset="0"/>
                <a:cs typeface="+mn-cs"/>
              </a:defRPr>
            </a:lvl1pPr>
          </a:lstStyle>
          <a:p>
            <a:pPr>
              <a:defRPr/>
            </a:pPr>
            <a:endParaRPr lang="en-US" dirty="0"/>
          </a:p>
        </p:txBody>
      </p:sp>
      <p:sp>
        <p:nvSpPr>
          <p:cNvPr id="631812" name="Rectangle 4"/>
          <p:cNvSpPr>
            <a:spLocks noGrp="1" noChangeArrowheads="1"/>
          </p:cNvSpPr>
          <p:nvPr>
            <p:ph type="ftr" sz="quarter" idx="2"/>
          </p:nvPr>
        </p:nvSpPr>
        <p:spPr bwMode="auto">
          <a:xfrm>
            <a:off x="0" y="6589713"/>
            <a:ext cx="4032250" cy="274637"/>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defTabSz="938213" eaLnBrk="0" hangingPunct="0">
              <a:lnSpc>
                <a:spcPct val="100000"/>
              </a:lnSpc>
              <a:spcBef>
                <a:spcPct val="50000"/>
              </a:spcBef>
              <a:buSzTx/>
              <a:buFontTx/>
              <a:buNone/>
              <a:defRPr sz="1800">
                <a:latin typeface="Arial" charset="0"/>
                <a:cs typeface="+mn-cs"/>
              </a:defRPr>
            </a:lvl1pPr>
          </a:lstStyle>
          <a:p>
            <a:pPr>
              <a:defRPr/>
            </a:pPr>
            <a:endParaRPr lang="en-US" dirty="0"/>
          </a:p>
        </p:txBody>
      </p:sp>
      <p:sp>
        <p:nvSpPr>
          <p:cNvPr id="631813" name="Rectangle 5"/>
          <p:cNvSpPr>
            <a:spLocks noGrp="1" noChangeArrowheads="1"/>
          </p:cNvSpPr>
          <p:nvPr>
            <p:ph type="sldNum" sz="quarter" idx="3"/>
          </p:nvPr>
        </p:nvSpPr>
        <p:spPr bwMode="auto">
          <a:xfrm>
            <a:off x="5264150" y="6589713"/>
            <a:ext cx="4032250" cy="274637"/>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defTabSz="938213" eaLnBrk="0" hangingPunct="0">
              <a:lnSpc>
                <a:spcPct val="100000"/>
              </a:lnSpc>
              <a:spcBef>
                <a:spcPct val="50000"/>
              </a:spcBef>
              <a:buSzTx/>
              <a:buFontTx/>
              <a:buNone/>
              <a:defRPr sz="1800">
                <a:latin typeface="Arial" charset="0"/>
                <a:cs typeface="+mn-cs"/>
              </a:defRPr>
            </a:lvl1pPr>
          </a:lstStyle>
          <a:p>
            <a:pPr>
              <a:defRPr/>
            </a:pPr>
            <a:fld id="{5C10553E-3642-4BA2-B091-9E141B452994}" type="slidenum">
              <a:rPr lang="en-US"/>
              <a:pPr>
                <a:defRPr/>
              </a:pPr>
              <a:t>‹#›</a:t>
            </a:fld>
            <a:endParaRPr lang="en-US" dirty="0"/>
          </a:p>
        </p:txBody>
      </p:sp>
    </p:spTree>
    <p:extLst>
      <p:ext uri="{BB962C8B-B14F-4D97-AF65-F5344CB8AC3E}">
        <p14:creationId xmlns:p14="http://schemas.microsoft.com/office/powerpoint/2010/main" val="1543790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032250" cy="342900"/>
          </a:xfrm>
          <a:prstGeom prst="rect">
            <a:avLst/>
          </a:prstGeom>
          <a:noFill/>
          <a:ln w="9525">
            <a:noFill/>
            <a:miter lim="800000"/>
            <a:headEnd/>
            <a:tailEnd/>
          </a:ln>
          <a:effectLst/>
        </p:spPr>
        <p:txBody>
          <a:bodyPr vert="horz" wrap="square" lIns="92671" tIns="46337" rIns="92671" bIns="46337" numCol="1" anchor="t" anchorCtr="0" compatLnSpc="1">
            <a:prstTxWarp prst="textNoShape">
              <a:avLst/>
            </a:prstTxWarp>
          </a:bodyPr>
          <a:lstStyle>
            <a:lvl1pPr defTabSz="909638" eaLnBrk="0" hangingPunct="0">
              <a:lnSpc>
                <a:spcPct val="100000"/>
              </a:lnSpc>
              <a:spcBef>
                <a:spcPct val="0"/>
              </a:spcBef>
              <a:buSzTx/>
              <a:buFontTx/>
              <a:buNone/>
              <a:defRPr sz="1800">
                <a:latin typeface="Arial" charset="0"/>
                <a:cs typeface="+mn-cs"/>
              </a:defRPr>
            </a:lvl1pPr>
          </a:lstStyle>
          <a:p>
            <a:pPr>
              <a:defRPr/>
            </a:pPr>
            <a:endParaRPr lang="en-US" dirty="0"/>
          </a:p>
        </p:txBody>
      </p:sp>
      <p:sp>
        <p:nvSpPr>
          <p:cNvPr id="5123" name="Rectangle 3"/>
          <p:cNvSpPr>
            <a:spLocks noGrp="1" noChangeArrowheads="1"/>
          </p:cNvSpPr>
          <p:nvPr>
            <p:ph type="dt" idx="1"/>
          </p:nvPr>
        </p:nvSpPr>
        <p:spPr bwMode="auto">
          <a:xfrm>
            <a:off x="5264150" y="0"/>
            <a:ext cx="4032250" cy="342900"/>
          </a:xfrm>
          <a:prstGeom prst="rect">
            <a:avLst/>
          </a:prstGeom>
          <a:noFill/>
          <a:ln w="9525">
            <a:noFill/>
            <a:miter lim="800000"/>
            <a:headEnd/>
            <a:tailEnd/>
          </a:ln>
          <a:effectLst/>
        </p:spPr>
        <p:txBody>
          <a:bodyPr vert="horz" wrap="square" lIns="92671" tIns="46337" rIns="92671" bIns="46337" numCol="1" anchor="t" anchorCtr="0" compatLnSpc="1">
            <a:prstTxWarp prst="textNoShape">
              <a:avLst/>
            </a:prstTxWarp>
          </a:bodyPr>
          <a:lstStyle>
            <a:lvl1pPr algn="r" defTabSz="909638" eaLnBrk="0" hangingPunct="0">
              <a:lnSpc>
                <a:spcPct val="100000"/>
              </a:lnSpc>
              <a:spcBef>
                <a:spcPct val="0"/>
              </a:spcBef>
              <a:buSzTx/>
              <a:buFontTx/>
              <a:buNone/>
              <a:defRPr sz="1800">
                <a:latin typeface="Arial" charset="0"/>
                <a:cs typeface="+mn-cs"/>
              </a:defRPr>
            </a:lvl1pPr>
          </a:lstStyle>
          <a:p>
            <a:pPr>
              <a:defRPr/>
            </a:pPr>
            <a:endParaRPr lang="en-US" dirty="0"/>
          </a:p>
        </p:txBody>
      </p:sp>
      <p:sp>
        <p:nvSpPr>
          <p:cNvPr id="32772" name="Rectangle 4"/>
          <p:cNvSpPr>
            <a:spLocks noGrp="1" noRot="1" noChangeAspect="1" noChangeArrowheads="1" noTextEdit="1"/>
          </p:cNvSpPr>
          <p:nvPr>
            <p:ph type="sldImg" idx="2"/>
          </p:nvPr>
        </p:nvSpPr>
        <p:spPr bwMode="auto">
          <a:xfrm>
            <a:off x="2901950" y="533400"/>
            <a:ext cx="3505200" cy="2628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1258888" y="3335338"/>
            <a:ext cx="6778625" cy="3141662"/>
          </a:xfrm>
          <a:prstGeom prst="rect">
            <a:avLst/>
          </a:prstGeom>
          <a:noFill/>
          <a:ln w="9525">
            <a:noFill/>
            <a:miter lim="800000"/>
            <a:headEnd/>
            <a:tailEnd/>
          </a:ln>
          <a:effectLst/>
        </p:spPr>
        <p:txBody>
          <a:bodyPr vert="horz" wrap="square" lIns="92671" tIns="46337" rIns="92671" bIns="4633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6667500"/>
            <a:ext cx="4032250" cy="342900"/>
          </a:xfrm>
          <a:prstGeom prst="rect">
            <a:avLst/>
          </a:prstGeom>
          <a:noFill/>
          <a:ln w="9525">
            <a:noFill/>
            <a:miter lim="800000"/>
            <a:headEnd/>
            <a:tailEnd/>
          </a:ln>
          <a:effectLst/>
        </p:spPr>
        <p:txBody>
          <a:bodyPr vert="horz" wrap="square" lIns="92671" tIns="46337" rIns="92671" bIns="46337" numCol="1" anchor="b" anchorCtr="0" compatLnSpc="1">
            <a:prstTxWarp prst="textNoShape">
              <a:avLst/>
            </a:prstTxWarp>
          </a:bodyPr>
          <a:lstStyle>
            <a:lvl1pPr defTabSz="909638" eaLnBrk="0" hangingPunct="0">
              <a:lnSpc>
                <a:spcPct val="100000"/>
              </a:lnSpc>
              <a:spcBef>
                <a:spcPct val="0"/>
              </a:spcBef>
              <a:buSzTx/>
              <a:buFontTx/>
              <a:buNone/>
              <a:defRPr sz="1800">
                <a:latin typeface="Arial" charset="0"/>
                <a:cs typeface="+mn-cs"/>
              </a:defRPr>
            </a:lvl1pPr>
          </a:lstStyle>
          <a:p>
            <a:pPr>
              <a:defRPr/>
            </a:pPr>
            <a:endParaRPr lang="en-US" dirty="0"/>
          </a:p>
        </p:txBody>
      </p:sp>
      <p:sp>
        <p:nvSpPr>
          <p:cNvPr id="5127" name="Rectangle 7"/>
          <p:cNvSpPr>
            <a:spLocks noGrp="1" noChangeArrowheads="1"/>
          </p:cNvSpPr>
          <p:nvPr>
            <p:ph type="sldNum" sz="quarter" idx="5"/>
          </p:nvPr>
        </p:nvSpPr>
        <p:spPr bwMode="auto">
          <a:xfrm>
            <a:off x="5264150" y="6667500"/>
            <a:ext cx="4032250" cy="342900"/>
          </a:xfrm>
          <a:prstGeom prst="rect">
            <a:avLst/>
          </a:prstGeom>
          <a:noFill/>
          <a:ln w="9525">
            <a:noFill/>
            <a:miter lim="800000"/>
            <a:headEnd/>
            <a:tailEnd/>
          </a:ln>
          <a:effectLst/>
        </p:spPr>
        <p:txBody>
          <a:bodyPr vert="horz" wrap="square" lIns="92671" tIns="46337" rIns="92671" bIns="46337" numCol="1" anchor="b" anchorCtr="0" compatLnSpc="1">
            <a:prstTxWarp prst="textNoShape">
              <a:avLst/>
            </a:prstTxWarp>
          </a:bodyPr>
          <a:lstStyle>
            <a:lvl1pPr algn="r" defTabSz="909638" eaLnBrk="0" hangingPunct="0">
              <a:lnSpc>
                <a:spcPct val="100000"/>
              </a:lnSpc>
              <a:spcBef>
                <a:spcPct val="0"/>
              </a:spcBef>
              <a:buSzTx/>
              <a:buFontTx/>
              <a:buNone/>
              <a:defRPr sz="1800">
                <a:latin typeface="Arial" charset="0"/>
                <a:cs typeface="+mn-cs"/>
              </a:defRPr>
            </a:lvl1pPr>
          </a:lstStyle>
          <a:p>
            <a:pPr>
              <a:defRPr/>
            </a:pPr>
            <a:fld id="{B3C2B4E7-1EEA-4E26-A4F8-3B6A38DC9404}" type="slidenum">
              <a:rPr lang="en-US"/>
              <a:pPr>
                <a:defRPr/>
              </a:pPr>
              <a:t>‹#›</a:t>
            </a:fld>
            <a:endParaRPr lang="en-US" dirty="0"/>
          </a:p>
        </p:txBody>
      </p:sp>
    </p:spTree>
    <p:extLst>
      <p:ext uri="{BB962C8B-B14F-4D97-AF65-F5344CB8AC3E}">
        <p14:creationId xmlns:p14="http://schemas.microsoft.com/office/powerpoint/2010/main" val="3806448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C1D6D5A5-6889-44C8-BB85-3904D8E55A48}" type="slidenum">
              <a:rPr lang="en-US" smtClean="0"/>
              <a:pPr>
                <a:defRPr/>
              </a:pPr>
              <a:t>1</a:t>
            </a:fld>
            <a:endParaRPr lang="en-US" dirty="0"/>
          </a:p>
        </p:txBody>
      </p:sp>
    </p:spTree>
    <p:extLst>
      <p:ext uri="{BB962C8B-B14F-4D97-AF65-F5344CB8AC3E}">
        <p14:creationId xmlns:p14="http://schemas.microsoft.com/office/powerpoint/2010/main" val="3662321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Example</a:t>
            </a:r>
            <a:r>
              <a:rPr lang="en-US" baseline="0" dirty="0" smtClean="0"/>
              <a:t> of server side scripting:</a:t>
            </a:r>
            <a:r>
              <a:rPr lang="en-US" dirty="0" smtClean="0"/>
              <a:t> clicking “view account” on the web browser  of a bank account send a request to the web server where Server Side Script executes commands to communicate with a data base, asking for the account information for a particular user.</a:t>
            </a:r>
          </a:p>
          <a:p>
            <a:endParaRPr lang="en-US" dirty="0"/>
          </a:p>
        </p:txBody>
      </p:sp>
      <p:sp>
        <p:nvSpPr>
          <p:cNvPr id="4" name="Slide Number Placeholder 3"/>
          <p:cNvSpPr>
            <a:spLocks noGrp="1"/>
          </p:cNvSpPr>
          <p:nvPr>
            <p:ph type="sldNum" sz="quarter" idx="10"/>
          </p:nvPr>
        </p:nvSpPr>
        <p:spPr/>
        <p:txBody>
          <a:bodyPr/>
          <a:lstStyle/>
          <a:p>
            <a:pPr>
              <a:defRPr/>
            </a:pPr>
            <a:fld id="{B3C2B4E7-1EEA-4E26-A4F8-3B6A38DC9404}" type="slidenum">
              <a:rPr lang="en-US" smtClean="0"/>
              <a:pPr>
                <a:defRPr/>
              </a:pPr>
              <a:t>12</a:t>
            </a:fld>
            <a:endParaRPr lang="en-US" dirty="0"/>
          </a:p>
        </p:txBody>
      </p:sp>
    </p:spTree>
    <p:extLst>
      <p:ext uri="{BB962C8B-B14F-4D97-AF65-F5344CB8AC3E}">
        <p14:creationId xmlns:p14="http://schemas.microsoft.com/office/powerpoint/2010/main" val="3630233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Participants</a:t>
            </a:r>
            <a:r>
              <a:rPr lang="en-US" baseline="0" dirty="0" smtClean="0"/>
              <a:t> should be encouraged to follow along and create a webpage on their own as we walk through the components of an HTML page</a:t>
            </a:r>
            <a:endParaRPr lang="en-US" dirty="0" smtClean="0"/>
          </a:p>
          <a:p>
            <a:endParaRPr lang="en-US" dirty="0" smtClean="0"/>
          </a:p>
        </p:txBody>
      </p:sp>
      <p:sp>
        <p:nvSpPr>
          <p:cNvPr id="4" name="Slide Number Placeholder 3"/>
          <p:cNvSpPr>
            <a:spLocks noGrp="1"/>
          </p:cNvSpPr>
          <p:nvPr>
            <p:ph type="sldNum" sz="quarter" idx="5"/>
          </p:nvPr>
        </p:nvSpPr>
        <p:spPr/>
        <p:txBody>
          <a:bodyPr/>
          <a:lstStyle/>
          <a:p>
            <a:pPr>
              <a:defRPr/>
            </a:pPr>
            <a:fld id="{79C3C04E-4500-451B-AF6A-7FEA28BE6116}" type="slidenum">
              <a:rPr lang="en-US" smtClean="0"/>
              <a:pPr>
                <a:defRPr/>
              </a:pPr>
              <a:t>13</a:t>
            </a:fld>
            <a:endParaRPr lang="en-US" dirty="0"/>
          </a:p>
        </p:txBody>
      </p:sp>
    </p:spTree>
    <p:extLst>
      <p:ext uri="{BB962C8B-B14F-4D97-AF65-F5344CB8AC3E}">
        <p14:creationId xmlns:p14="http://schemas.microsoft.com/office/powerpoint/2010/main" val="2440180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Link tag is an empty element, it only contains attributes</a:t>
            </a:r>
          </a:p>
          <a:p>
            <a:r>
              <a:rPr lang="en-US" dirty="0" smtClean="0"/>
              <a:t>This tag only goes in the head section</a:t>
            </a:r>
            <a:r>
              <a:rPr lang="en-US" baseline="0" dirty="0" smtClean="0"/>
              <a:t> but can appear multiple times (for </a:t>
            </a:r>
            <a:r>
              <a:rPr lang="en-US" baseline="0" dirty="0" err="1" smtClean="0"/>
              <a:t>javascript</a:t>
            </a:r>
            <a:r>
              <a:rPr lang="en-US" baseline="0" dirty="0" smtClean="0"/>
              <a:t>, fonts, etc.)</a:t>
            </a:r>
            <a:endParaRPr lang="en-US" dirty="0" smtClean="0"/>
          </a:p>
          <a:p>
            <a:r>
              <a:rPr lang="en-US" dirty="0" smtClean="0"/>
              <a:t>As a result the link tag does not have</a:t>
            </a:r>
            <a:r>
              <a:rPr lang="en-US" baseline="0" dirty="0" smtClean="0"/>
              <a:t> a “closing” tag</a:t>
            </a:r>
            <a:endParaRPr lang="en-US" dirty="0" smtClean="0"/>
          </a:p>
        </p:txBody>
      </p:sp>
      <p:sp>
        <p:nvSpPr>
          <p:cNvPr id="4" name="Slide Number Placeholder 3"/>
          <p:cNvSpPr>
            <a:spLocks noGrp="1"/>
          </p:cNvSpPr>
          <p:nvPr>
            <p:ph type="sldNum" sz="quarter" idx="5"/>
          </p:nvPr>
        </p:nvSpPr>
        <p:spPr/>
        <p:txBody>
          <a:bodyPr/>
          <a:lstStyle/>
          <a:p>
            <a:pPr>
              <a:defRPr/>
            </a:pPr>
            <a:fld id="{79C3C04E-4500-451B-AF6A-7FEA28BE6116}" type="slidenum">
              <a:rPr lang="en-US" smtClean="0"/>
              <a:pPr>
                <a:defRPr/>
              </a:pPr>
              <a:t>14</a:t>
            </a:fld>
            <a:endParaRPr lang="en-US" dirty="0"/>
          </a:p>
        </p:txBody>
      </p:sp>
    </p:spTree>
    <p:extLst>
      <p:ext uri="{BB962C8B-B14F-4D97-AF65-F5344CB8AC3E}">
        <p14:creationId xmlns:p14="http://schemas.microsoft.com/office/powerpoint/2010/main" val="1691252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Answer: 3</a:t>
            </a:r>
          </a:p>
        </p:txBody>
      </p:sp>
      <p:sp>
        <p:nvSpPr>
          <p:cNvPr id="4" name="Slide Number Placeholder 3"/>
          <p:cNvSpPr>
            <a:spLocks noGrp="1"/>
          </p:cNvSpPr>
          <p:nvPr>
            <p:ph type="sldNum" sz="quarter" idx="5"/>
          </p:nvPr>
        </p:nvSpPr>
        <p:spPr/>
        <p:txBody>
          <a:bodyPr/>
          <a:lstStyle/>
          <a:p>
            <a:pPr>
              <a:defRPr/>
            </a:pPr>
            <a:fld id="{1CC8C968-2214-49AC-A173-D35FA32EFD2D}" type="slidenum">
              <a:rPr lang="en-US" smtClean="0"/>
              <a:pPr>
                <a:defRPr/>
              </a:pPr>
              <a:t>15</a:t>
            </a:fld>
            <a:endParaRPr lang="en-US" dirty="0"/>
          </a:p>
        </p:txBody>
      </p:sp>
    </p:spTree>
    <p:extLst>
      <p:ext uri="{BB962C8B-B14F-4D97-AF65-F5344CB8AC3E}">
        <p14:creationId xmlns:p14="http://schemas.microsoft.com/office/powerpoint/2010/main" val="1215027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725A5C67-DE70-43C7-A5E0-A0996C525CCF}" type="slidenum">
              <a:rPr lang="en-US" smtClean="0"/>
              <a:pPr>
                <a:defRPr/>
              </a:pPr>
              <a:t>16</a:t>
            </a:fld>
            <a:endParaRPr lang="en-US"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047976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36A2B1D9-40B1-43A1-ADFD-2D620A96A51A}" type="slidenum">
              <a:rPr lang="en-US" smtClean="0"/>
              <a:pPr>
                <a:defRPr/>
              </a:pPr>
              <a:t>17</a:t>
            </a:fld>
            <a:endParaRPr lang="en-US" dirty="0"/>
          </a:p>
        </p:txBody>
      </p:sp>
    </p:spTree>
    <p:extLst>
      <p:ext uri="{BB962C8B-B14F-4D97-AF65-F5344CB8AC3E}">
        <p14:creationId xmlns:p14="http://schemas.microsoft.com/office/powerpoint/2010/main" val="3249278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Model-View-Controller (MVC) is a software architecture pattern. The model is the data, the view is the window on the screen, and the controller is the glue between the two taking the data and presenting that to the view .</a:t>
            </a:r>
          </a:p>
          <a:p>
            <a:endParaRPr lang="en-US" dirty="0" smtClean="0"/>
          </a:p>
        </p:txBody>
      </p:sp>
      <p:sp>
        <p:nvSpPr>
          <p:cNvPr id="4" name="Slide Number Placeholder 3"/>
          <p:cNvSpPr>
            <a:spLocks noGrp="1"/>
          </p:cNvSpPr>
          <p:nvPr>
            <p:ph type="sldNum" sz="quarter" idx="5"/>
          </p:nvPr>
        </p:nvSpPr>
        <p:spPr/>
        <p:txBody>
          <a:bodyPr/>
          <a:lstStyle/>
          <a:p>
            <a:pPr>
              <a:defRPr/>
            </a:pPr>
            <a:fld id="{36A2B1D9-40B1-43A1-ADFD-2D620A96A51A}" type="slidenum">
              <a:rPr lang="en-US" smtClean="0"/>
              <a:pPr>
                <a:defRPr/>
              </a:pPr>
              <a:t>18</a:t>
            </a:fld>
            <a:endParaRPr lang="en-US" dirty="0"/>
          </a:p>
        </p:txBody>
      </p:sp>
    </p:spTree>
    <p:extLst>
      <p:ext uri="{BB962C8B-B14F-4D97-AF65-F5344CB8AC3E}">
        <p14:creationId xmlns:p14="http://schemas.microsoft.com/office/powerpoint/2010/main" val="333245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Answer: 5</a:t>
            </a:r>
          </a:p>
        </p:txBody>
      </p:sp>
      <p:sp>
        <p:nvSpPr>
          <p:cNvPr id="4" name="Slide Number Placeholder 3"/>
          <p:cNvSpPr>
            <a:spLocks noGrp="1"/>
          </p:cNvSpPr>
          <p:nvPr>
            <p:ph type="sldNum" sz="quarter" idx="5"/>
          </p:nvPr>
        </p:nvSpPr>
        <p:spPr/>
        <p:txBody>
          <a:bodyPr/>
          <a:lstStyle/>
          <a:p>
            <a:pPr>
              <a:defRPr/>
            </a:pPr>
            <a:fld id="{7193B312-9425-4185-ABD6-B5F764626BB5}" type="slidenum">
              <a:rPr lang="en-US" smtClean="0"/>
              <a:pPr>
                <a:defRPr/>
              </a:pPr>
              <a:t>20</a:t>
            </a:fld>
            <a:endParaRPr lang="en-US" dirty="0"/>
          </a:p>
        </p:txBody>
      </p:sp>
    </p:spTree>
    <p:extLst>
      <p:ext uri="{BB962C8B-B14F-4D97-AF65-F5344CB8AC3E}">
        <p14:creationId xmlns:p14="http://schemas.microsoft.com/office/powerpoint/2010/main" val="4027433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725A5C67-DE70-43C7-A5E0-A0996C525CCF}" type="slidenum">
              <a:rPr lang="en-US" smtClean="0"/>
              <a:pPr>
                <a:defRPr/>
              </a:pPr>
              <a:t>21</a:t>
            </a:fld>
            <a:endParaRPr lang="en-US"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466042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Talking points: example activities in each</a:t>
            </a:r>
            <a:r>
              <a:rPr lang="en-US" baseline="0" dirty="0" smtClean="0"/>
              <a:t> phase.</a:t>
            </a:r>
          </a:p>
        </p:txBody>
      </p:sp>
      <p:sp>
        <p:nvSpPr>
          <p:cNvPr id="4" name="Slide Number Placeholder 3"/>
          <p:cNvSpPr>
            <a:spLocks noGrp="1"/>
          </p:cNvSpPr>
          <p:nvPr>
            <p:ph type="sldNum" sz="quarter" idx="10"/>
          </p:nvPr>
        </p:nvSpPr>
        <p:spPr/>
        <p:txBody>
          <a:bodyPr/>
          <a:lstStyle/>
          <a:p>
            <a:pPr>
              <a:defRPr/>
            </a:pPr>
            <a:fld id="{B3C2B4E7-1EEA-4E26-A4F8-3B6A38DC9404}" type="slidenum">
              <a:rPr lang="en-US" smtClean="0"/>
              <a:pPr>
                <a:defRPr/>
              </a:pPr>
              <a:t>22</a:t>
            </a:fld>
            <a:endParaRPr lang="en-US" dirty="0"/>
          </a:p>
        </p:txBody>
      </p:sp>
    </p:spTree>
    <p:extLst>
      <p:ext uri="{BB962C8B-B14F-4D97-AF65-F5344CB8AC3E}">
        <p14:creationId xmlns:p14="http://schemas.microsoft.com/office/powerpoint/2010/main" val="374355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7D940F8D-920A-4042-A242-81000FBE1BF8}" type="slidenum">
              <a:rPr lang="en-US" smtClean="0"/>
              <a:pPr>
                <a:defRPr/>
              </a:pPr>
              <a:t>2</a:t>
            </a:fld>
            <a:endParaRPr lang="en-US" dirty="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This course will be particularly helpful if you have little or no web development experience.</a:t>
            </a:r>
          </a:p>
          <a:p>
            <a:pPr eaLnBrk="1" hangingPunct="1"/>
            <a:r>
              <a:rPr lang="en-US" dirty="0" smtClean="0"/>
              <a:t>High level knowledge of web development and web applications will give familiarity into how many of our clients conduct </a:t>
            </a:r>
            <a:r>
              <a:rPr lang="en-US" baseline="0" dirty="0" smtClean="0"/>
              <a:t>their business</a:t>
            </a:r>
            <a:r>
              <a:rPr lang="en-US" dirty="0" smtClean="0"/>
              <a:t>. Since so much of</a:t>
            </a:r>
            <a:r>
              <a:rPr lang="en-US" baseline="0" dirty="0" smtClean="0"/>
              <a:t> the business in this day and age is carried out online, Deloitte practitioners should have an understanding of how our clients rely on web-based services/applications to accomplish their work.</a:t>
            </a:r>
          </a:p>
          <a:p>
            <a:pPr eaLnBrk="1" hangingPunct="1"/>
            <a:r>
              <a:rPr lang="en-US" baseline="0" dirty="0" smtClean="0"/>
              <a:t>By understanding the technology, best practices, development methodologies, participants will understand what is needed to pick up at any point in the Web Development SDLC for any given client.</a:t>
            </a:r>
          </a:p>
          <a:p>
            <a:pPr eaLnBrk="1" hangingPunct="1"/>
            <a:r>
              <a:rPr lang="en-US" baseline="0" dirty="0" smtClean="0"/>
              <a:t>Vendor choices will give participants insight into the best vendor options for Web Development – helping them to direct their future learning efforts and skills to assist clients in their project.</a:t>
            </a:r>
          </a:p>
        </p:txBody>
      </p:sp>
    </p:spTree>
    <p:extLst>
      <p:ext uri="{BB962C8B-B14F-4D97-AF65-F5344CB8AC3E}">
        <p14:creationId xmlns:p14="http://schemas.microsoft.com/office/powerpoint/2010/main" val="82188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Answer:</a:t>
            </a:r>
            <a:r>
              <a:rPr lang="en-US" baseline="0" dirty="0" smtClean="0"/>
              <a:t> 3</a:t>
            </a:r>
            <a:endParaRPr lang="en-US" dirty="0" smtClean="0"/>
          </a:p>
        </p:txBody>
      </p:sp>
      <p:sp>
        <p:nvSpPr>
          <p:cNvPr id="4" name="Slide Number Placeholder 3"/>
          <p:cNvSpPr>
            <a:spLocks noGrp="1"/>
          </p:cNvSpPr>
          <p:nvPr>
            <p:ph type="sldNum" sz="quarter" idx="5"/>
          </p:nvPr>
        </p:nvSpPr>
        <p:spPr/>
        <p:txBody>
          <a:bodyPr/>
          <a:lstStyle/>
          <a:p>
            <a:pPr>
              <a:defRPr/>
            </a:pPr>
            <a:fld id="{E045BF1A-659D-4137-91C5-B7E79E8B6BD4}" type="slidenum">
              <a:rPr lang="en-US" smtClean="0"/>
              <a:pPr>
                <a:defRPr/>
              </a:pPr>
              <a:t>29</a:t>
            </a:fld>
            <a:endParaRPr lang="en-US" dirty="0"/>
          </a:p>
        </p:txBody>
      </p:sp>
    </p:spTree>
    <p:extLst>
      <p:ext uri="{BB962C8B-B14F-4D97-AF65-F5344CB8AC3E}">
        <p14:creationId xmlns:p14="http://schemas.microsoft.com/office/powerpoint/2010/main" val="1526461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725A5C67-DE70-43C7-A5E0-A0996C525CCF}" type="slidenum">
              <a:rPr lang="en-US" smtClean="0"/>
              <a:pPr>
                <a:defRPr/>
              </a:pPr>
              <a:t>30</a:t>
            </a:fld>
            <a:endParaRPr lang="en-US"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809391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Answer: 2</a:t>
            </a:r>
          </a:p>
        </p:txBody>
      </p:sp>
      <p:sp>
        <p:nvSpPr>
          <p:cNvPr id="4" name="Slide Number Placeholder 3"/>
          <p:cNvSpPr>
            <a:spLocks noGrp="1"/>
          </p:cNvSpPr>
          <p:nvPr>
            <p:ph type="sldNum" sz="quarter" idx="5"/>
          </p:nvPr>
        </p:nvSpPr>
        <p:spPr/>
        <p:txBody>
          <a:bodyPr/>
          <a:lstStyle/>
          <a:p>
            <a:pPr>
              <a:defRPr/>
            </a:pPr>
            <a:fld id="{7B1EAA78-38F0-4299-9874-69BF6917FB58}" type="slidenum">
              <a:rPr lang="en-US" smtClean="0"/>
              <a:pPr>
                <a:defRPr/>
              </a:pPr>
              <a:t>34</a:t>
            </a:fld>
            <a:endParaRPr lang="en-US" dirty="0"/>
          </a:p>
        </p:txBody>
      </p:sp>
    </p:spTree>
    <p:extLst>
      <p:ext uri="{BB962C8B-B14F-4D97-AF65-F5344CB8AC3E}">
        <p14:creationId xmlns:p14="http://schemas.microsoft.com/office/powerpoint/2010/main" val="3866546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4625" indent="-174625">
              <a:lnSpc>
                <a:spcPct val="106000"/>
              </a:lnSpc>
              <a:spcBef>
                <a:spcPct val="40000"/>
              </a:spcBef>
              <a:buClr>
                <a:srgbClr val="000000"/>
              </a:buClr>
              <a:buFont typeface="Wingdings 2" pitchFamily="18" charset="2"/>
              <a:buNone/>
            </a:pPr>
            <a:r>
              <a:rPr lang="en-US" sz="1800" dirty="0" smtClean="0">
                <a:solidFill>
                  <a:schemeClr val="accent1"/>
                </a:solidFill>
                <a:latin typeface="Arial" pitchFamily="34" charset="0"/>
                <a:cs typeface="Arial" pitchFamily="34" charset="0"/>
              </a:rPr>
              <a:t>Resources for developing this deck</a:t>
            </a:r>
          </a:p>
          <a:p>
            <a:pPr lvl="1" indent="-228600">
              <a:lnSpc>
                <a:spcPct val="106000"/>
              </a:lnSpc>
              <a:spcBef>
                <a:spcPct val="40000"/>
              </a:spcBef>
              <a:buClr>
                <a:srgbClr val="000000"/>
              </a:buClr>
              <a:buFont typeface="Arial" pitchFamily="34" charset="0"/>
              <a:buChar char="•"/>
            </a:pPr>
            <a:r>
              <a:rPr lang="en-US" sz="1800" dirty="0" smtClean="0">
                <a:solidFill>
                  <a:schemeClr val="accent1"/>
                </a:solidFill>
                <a:latin typeface="Arial" pitchFamily="34" charset="0"/>
                <a:cs typeface="Arial" pitchFamily="34" charset="0"/>
              </a:rPr>
              <a:t>http://www.comentum.com/guide-to-web-application-development.html</a:t>
            </a:r>
          </a:p>
          <a:p>
            <a:pPr lvl="1" indent="-228600">
              <a:lnSpc>
                <a:spcPct val="106000"/>
              </a:lnSpc>
              <a:spcBef>
                <a:spcPct val="40000"/>
              </a:spcBef>
              <a:buClr>
                <a:srgbClr val="000000"/>
              </a:buClr>
              <a:buFont typeface="Arial" pitchFamily="34" charset="0"/>
              <a:buChar char="•"/>
            </a:pPr>
            <a:r>
              <a:rPr lang="en-US" sz="1800" dirty="0" smtClean="0">
                <a:solidFill>
                  <a:schemeClr val="accent1"/>
                </a:solidFill>
                <a:latin typeface="Arial" pitchFamily="34" charset="0"/>
                <a:cs typeface="Arial" pitchFamily="34" charset="0"/>
              </a:rPr>
              <a:t>http://www.acunetix.com/websitesecurity/web-applications/</a:t>
            </a:r>
          </a:p>
          <a:p>
            <a:pPr lvl="1" indent="-228600">
              <a:lnSpc>
                <a:spcPct val="106000"/>
              </a:lnSpc>
              <a:spcBef>
                <a:spcPct val="40000"/>
              </a:spcBef>
              <a:buClr>
                <a:srgbClr val="000000"/>
              </a:buClr>
              <a:buFont typeface="Arial" pitchFamily="34" charset="0"/>
              <a:buChar char="•"/>
            </a:pPr>
            <a:r>
              <a:rPr lang="en-US" sz="1800" dirty="0" smtClean="0"/>
              <a:t>http://tutorials.csharp-online.net/index.php?title=Popular_Stacks</a:t>
            </a:r>
          </a:p>
          <a:p>
            <a:pPr lvl="1" indent="-228600">
              <a:lnSpc>
                <a:spcPct val="106000"/>
              </a:lnSpc>
              <a:spcBef>
                <a:spcPct val="40000"/>
              </a:spcBef>
              <a:buClr>
                <a:srgbClr val="000000"/>
              </a:buClr>
              <a:buFont typeface="Arial" pitchFamily="34" charset="0"/>
              <a:buChar char="•"/>
            </a:pPr>
            <a:r>
              <a:rPr lang="en-US" sz="1800" dirty="0" smtClean="0"/>
              <a:t>http://en.wikipedia.org/wiki/Web_application</a:t>
            </a:r>
          </a:p>
        </p:txBody>
      </p:sp>
      <p:sp>
        <p:nvSpPr>
          <p:cNvPr id="4" name="Slide Number Placeholder 3"/>
          <p:cNvSpPr>
            <a:spLocks noGrp="1"/>
          </p:cNvSpPr>
          <p:nvPr>
            <p:ph type="sldNum" sz="quarter" idx="5"/>
          </p:nvPr>
        </p:nvSpPr>
        <p:spPr/>
        <p:txBody>
          <a:bodyPr/>
          <a:lstStyle/>
          <a:p>
            <a:pPr>
              <a:defRPr/>
            </a:pPr>
            <a:fld id="{36A2B1D9-40B1-43A1-ADFD-2D620A96A51A}" type="slidenum">
              <a:rPr lang="en-US" smtClean="0"/>
              <a:pPr>
                <a:defRPr/>
              </a:pPr>
              <a:t>35</a:t>
            </a:fld>
            <a:endParaRPr lang="en-US" dirty="0"/>
          </a:p>
        </p:txBody>
      </p:sp>
    </p:spTree>
    <p:extLst>
      <p:ext uri="{BB962C8B-B14F-4D97-AF65-F5344CB8AC3E}">
        <p14:creationId xmlns:p14="http://schemas.microsoft.com/office/powerpoint/2010/main" val="529225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725A5C67-DE70-43C7-A5E0-A0996C525CCF}" type="slidenum">
              <a:rPr lang="en-US" smtClean="0"/>
              <a:pPr>
                <a:defRPr/>
              </a:pPr>
              <a:t>3</a:t>
            </a:fld>
            <a:endParaRPr lang="en-US"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063366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Website generally</a:t>
            </a:r>
            <a:r>
              <a:rPr lang="en-US" baseline="0" dirty="0" smtClean="0"/>
              <a:t> refer to a collection of webpages and web applications. Websites point to a location on the internet where content is store – much like GPS coordinates point to a location on a map.</a:t>
            </a:r>
          </a:p>
          <a:p>
            <a:endParaRPr lang="en-US" baseline="0" dirty="0" smtClean="0"/>
          </a:p>
          <a:p>
            <a:r>
              <a:rPr lang="en-US" baseline="0" dirty="0" smtClean="0"/>
              <a:t>Running web applications allows more universal access as a standardized machine is not required to run an application for an enterprise/entity. This can reduce a client’s </a:t>
            </a:r>
            <a:r>
              <a:rPr lang="en-US" baseline="0" dirty="0" err="1" smtClean="0"/>
              <a:t>technlogy</a:t>
            </a:r>
            <a:r>
              <a:rPr lang="en-US" baseline="0" dirty="0" smtClean="0"/>
              <a:t> infrastructure requirements if the web application runs their needs.</a:t>
            </a:r>
            <a:endParaRPr lang="en-US" dirty="0" smtClean="0"/>
          </a:p>
        </p:txBody>
      </p:sp>
      <p:sp>
        <p:nvSpPr>
          <p:cNvPr id="4" name="Slide Number Placeholder 3"/>
          <p:cNvSpPr>
            <a:spLocks noGrp="1"/>
          </p:cNvSpPr>
          <p:nvPr>
            <p:ph type="sldNum" sz="quarter" idx="5"/>
          </p:nvPr>
        </p:nvSpPr>
        <p:spPr/>
        <p:txBody>
          <a:bodyPr/>
          <a:lstStyle/>
          <a:p>
            <a:pPr>
              <a:defRPr/>
            </a:pPr>
            <a:fld id="{0FEC8423-14F9-49AB-95F3-B8E401B230CD}" type="slidenum">
              <a:rPr lang="en-US" smtClean="0"/>
              <a:pPr>
                <a:defRPr/>
              </a:pPr>
              <a:t>4</a:t>
            </a:fld>
            <a:endParaRPr lang="en-US" dirty="0"/>
          </a:p>
        </p:txBody>
      </p:sp>
    </p:spTree>
    <p:extLst>
      <p:ext uri="{BB962C8B-B14F-4D97-AF65-F5344CB8AC3E}">
        <p14:creationId xmlns:p14="http://schemas.microsoft.com/office/powerpoint/2010/main" val="131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We will get into the specific technologies</a:t>
            </a:r>
            <a:r>
              <a:rPr lang="en-US" baseline="0" dirty="0" smtClean="0"/>
              <a:t> in the </a:t>
            </a:r>
            <a:r>
              <a:rPr lang="en-US" baseline="0" smtClean="0"/>
              <a:t>next section.</a:t>
            </a:r>
            <a:endParaRPr lang="en-US" dirty="0" smtClean="0"/>
          </a:p>
        </p:txBody>
      </p:sp>
      <p:sp>
        <p:nvSpPr>
          <p:cNvPr id="4" name="Slide Number Placeholder 3"/>
          <p:cNvSpPr>
            <a:spLocks noGrp="1"/>
          </p:cNvSpPr>
          <p:nvPr>
            <p:ph type="sldNum" sz="quarter" idx="5"/>
          </p:nvPr>
        </p:nvSpPr>
        <p:spPr/>
        <p:txBody>
          <a:bodyPr/>
          <a:lstStyle/>
          <a:p>
            <a:pPr>
              <a:defRPr/>
            </a:pPr>
            <a:fld id="{0FEC8423-14F9-49AB-95F3-B8E401B230CD}" type="slidenum">
              <a:rPr lang="en-US" smtClean="0"/>
              <a:pPr>
                <a:defRPr/>
              </a:pPr>
              <a:t>5</a:t>
            </a:fld>
            <a:endParaRPr lang="en-US" dirty="0"/>
          </a:p>
        </p:txBody>
      </p:sp>
    </p:spTree>
    <p:extLst>
      <p:ext uri="{BB962C8B-B14F-4D97-AF65-F5344CB8AC3E}">
        <p14:creationId xmlns:p14="http://schemas.microsoft.com/office/powerpoint/2010/main" val="151740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Clients may have unique incentives to explore web applications as the best means for their business. Deloitte</a:t>
            </a:r>
            <a:r>
              <a:rPr lang="en-US" baseline="0" dirty="0" smtClean="0"/>
              <a:t> needs to be equipped with the skills and vision to help our clients realize their business needs.</a:t>
            </a:r>
            <a:endParaRPr lang="en-US" dirty="0"/>
          </a:p>
        </p:txBody>
      </p:sp>
      <p:sp>
        <p:nvSpPr>
          <p:cNvPr id="4" name="Slide Number Placeholder 3"/>
          <p:cNvSpPr>
            <a:spLocks noGrp="1"/>
          </p:cNvSpPr>
          <p:nvPr>
            <p:ph type="sldNum" sz="quarter" idx="10"/>
          </p:nvPr>
        </p:nvSpPr>
        <p:spPr/>
        <p:txBody>
          <a:bodyPr/>
          <a:lstStyle/>
          <a:p>
            <a:pPr>
              <a:defRPr/>
            </a:pPr>
            <a:fld id="{B3C2B4E7-1EEA-4E26-A4F8-3B6A38DC9404}" type="slidenum">
              <a:rPr lang="en-US" smtClean="0"/>
              <a:pPr>
                <a:defRPr/>
              </a:pPr>
              <a:t>6</a:t>
            </a:fld>
            <a:endParaRPr lang="en-US" dirty="0"/>
          </a:p>
        </p:txBody>
      </p:sp>
    </p:spTree>
    <p:extLst>
      <p:ext uri="{BB962C8B-B14F-4D97-AF65-F5344CB8AC3E}">
        <p14:creationId xmlns:p14="http://schemas.microsoft.com/office/powerpoint/2010/main" val="3511306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Answer: 3</a:t>
            </a:r>
          </a:p>
        </p:txBody>
      </p:sp>
      <p:sp>
        <p:nvSpPr>
          <p:cNvPr id="4" name="Slide Number Placeholder 3"/>
          <p:cNvSpPr>
            <a:spLocks noGrp="1"/>
          </p:cNvSpPr>
          <p:nvPr>
            <p:ph type="sldNum" sz="quarter" idx="5"/>
          </p:nvPr>
        </p:nvSpPr>
        <p:spPr/>
        <p:txBody>
          <a:bodyPr/>
          <a:lstStyle/>
          <a:p>
            <a:pPr>
              <a:defRPr/>
            </a:pPr>
            <a:fld id="{1CC8C968-2214-49AC-A173-D35FA32EFD2D}" type="slidenum">
              <a:rPr lang="en-US" smtClean="0"/>
              <a:pPr>
                <a:defRPr/>
              </a:pPr>
              <a:t>7</a:t>
            </a:fld>
            <a:endParaRPr lang="en-US" dirty="0"/>
          </a:p>
        </p:txBody>
      </p:sp>
    </p:spTree>
    <p:extLst>
      <p:ext uri="{BB962C8B-B14F-4D97-AF65-F5344CB8AC3E}">
        <p14:creationId xmlns:p14="http://schemas.microsoft.com/office/powerpoint/2010/main" val="2592791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725A5C67-DE70-43C7-A5E0-A0996C525CCF}" type="slidenum">
              <a:rPr lang="en-US" smtClean="0"/>
              <a:pPr>
                <a:defRPr/>
              </a:pPr>
              <a:t>8</a:t>
            </a:fld>
            <a:endParaRPr lang="en-US"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22547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Talk about</a:t>
            </a:r>
            <a:r>
              <a:rPr lang="en-US" baseline="0" dirty="0" smtClean="0"/>
              <a:t> cloud?</a:t>
            </a:r>
            <a:endParaRPr lang="en-US" dirty="0" smtClean="0"/>
          </a:p>
        </p:txBody>
      </p:sp>
      <p:sp>
        <p:nvSpPr>
          <p:cNvPr id="4" name="Slide Number Placeholder 3"/>
          <p:cNvSpPr>
            <a:spLocks noGrp="1"/>
          </p:cNvSpPr>
          <p:nvPr>
            <p:ph type="sldNum" sz="quarter" idx="5"/>
          </p:nvPr>
        </p:nvSpPr>
        <p:spPr/>
        <p:txBody>
          <a:bodyPr/>
          <a:lstStyle/>
          <a:p>
            <a:pPr>
              <a:defRPr/>
            </a:pPr>
            <a:fld id="{0FEC8423-14F9-49AB-95F3-B8E401B230CD}" type="slidenum">
              <a:rPr lang="en-US" smtClean="0"/>
              <a:pPr>
                <a:defRPr/>
              </a:pPr>
              <a:t>9</a:t>
            </a:fld>
            <a:endParaRPr lang="en-US" dirty="0"/>
          </a:p>
        </p:txBody>
      </p:sp>
    </p:spTree>
    <p:extLst>
      <p:ext uri="{BB962C8B-B14F-4D97-AF65-F5344CB8AC3E}">
        <p14:creationId xmlns:p14="http://schemas.microsoft.com/office/powerpoint/2010/main" val="4200059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GB" b="1" dirty="0"/>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10000"/>
              </a:lnSpc>
              <a:defRPr/>
            </a:pPr>
            <a:r>
              <a:rPr lang="en-GB" sz="1200" dirty="0" smtClean="0"/>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smtClean="0"/>
              <a:t>Click to edit Master subtitle style</a:t>
            </a:r>
            <a:endParaRPr lang="en-US" dirty="0"/>
          </a:p>
        </p:txBody>
      </p:sp>
    </p:spTree>
    <p:extLst>
      <p:ext uri="{BB962C8B-B14F-4D97-AF65-F5344CB8AC3E}">
        <p14:creationId xmlns:p14="http://schemas.microsoft.com/office/powerpoint/2010/main" val="42285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847484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9163135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74273628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7113151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5357537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8818107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361792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405494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100">
                <a:solidFill>
                  <a:schemeClr val="tx1"/>
                </a:solidFill>
                <a:latin typeface="Arial" pitchFamily="34" charset="0"/>
                <a:cs typeface="Arial" pitchFamily="34" charset="0"/>
              </a:defRPr>
            </a:lvl1pPr>
            <a:lvl2pPr marL="169863" indent="-168275"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lvl="1" eaLnBrk="1" hangingPunct="1">
              <a:lnSpc>
                <a:spcPct val="106000"/>
              </a:lnSpc>
              <a:spcBef>
                <a:spcPct val="80000"/>
              </a:spcBef>
              <a:buClr>
                <a:srgbClr val="000000"/>
              </a:buClr>
              <a:buFont typeface="Wingdings 2" pitchFamily="18" charset="2"/>
              <a:buChar char="¡"/>
              <a:defRPr/>
            </a:pPr>
            <a:r>
              <a:rPr lang="en-US" dirty="0" smtClean="0">
                <a:solidFill>
                  <a:srgbClr val="000000"/>
                </a:solidFill>
              </a:rPr>
              <a:t>Bullet</a:t>
            </a:r>
          </a:p>
        </p:txBody>
      </p:sp>
    </p:spTree>
    <p:extLst>
      <p:ext uri="{BB962C8B-B14F-4D97-AF65-F5344CB8AC3E}">
        <p14:creationId xmlns:p14="http://schemas.microsoft.com/office/powerpoint/2010/main" val="108028877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46235495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69095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3195298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41251300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532277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34597382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96507705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52552101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522595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6875" y="1154113"/>
            <a:ext cx="192722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 y="1154113"/>
            <a:ext cx="192881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228267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GB" b="1" dirty="0">
              <a:solidFill>
                <a:srgbClr val="000000"/>
              </a:solidFill>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10000"/>
              </a:lnSpc>
              <a:defRPr/>
            </a:pPr>
            <a:r>
              <a:rPr lang="en-GB" sz="1200" dirty="0" smtClean="0">
                <a:solidFill>
                  <a:srgbClr val="000000"/>
                </a:solidFill>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smtClean="0"/>
              <a:t>Click to edit Master subtitle style</a:t>
            </a:r>
            <a:endParaRPr lang="en-US" dirty="0"/>
          </a:p>
        </p:txBody>
      </p:sp>
    </p:spTree>
    <p:extLst>
      <p:ext uri="{BB962C8B-B14F-4D97-AF65-F5344CB8AC3E}">
        <p14:creationId xmlns:p14="http://schemas.microsoft.com/office/powerpoint/2010/main" val="383181836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406777350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smtClean="0"/>
              <a:t>Click to edit Master text styles</a:t>
            </a:r>
          </a:p>
        </p:txBody>
      </p:sp>
    </p:spTree>
    <p:extLst>
      <p:ext uri="{BB962C8B-B14F-4D97-AF65-F5344CB8AC3E}">
        <p14:creationId xmlns:p14="http://schemas.microsoft.com/office/powerpoint/2010/main" val="3020680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6252181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9968657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4" name="Rectangle 8"/>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p>
            <a:pPr algn="ctr" eaLnBrk="0" hangingPunct="0">
              <a:lnSpc>
                <a:spcPct val="106000"/>
              </a:lnSpc>
            </a:pPr>
            <a:endParaRPr lang="en-US" sz="1400" b="1" dirty="0">
              <a:solidFill>
                <a:srgbClr val="000000"/>
              </a:solidFill>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66843736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a:p>
            <a:pPr lvl="1"/>
            <a:r>
              <a:rPr lang="en-US" smtClean="0"/>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45090293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7"/>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340802698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32814961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5720155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861166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0195641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4415118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5719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2509305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28098901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5923205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6246161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4108355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2452915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8837808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71913565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64221271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2268890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0202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70677584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55140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8395572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3295174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2176841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571720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546675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100">
                <a:solidFill>
                  <a:schemeClr val="tx1"/>
                </a:solidFill>
                <a:latin typeface="Arial" pitchFamily="34" charset="0"/>
                <a:cs typeface="Arial" pitchFamily="34" charset="0"/>
              </a:defRPr>
            </a:lvl1pPr>
            <a:lvl2pPr marL="169863" indent="-168275"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lvl="1" eaLnBrk="1" hangingPunct="1">
              <a:lnSpc>
                <a:spcPct val="106000"/>
              </a:lnSpc>
              <a:spcBef>
                <a:spcPct val="80000"/>
              </a:spcBef>
              <a:buClr>
                <a:srgbClr val="000000"/>
              </a:buClr>
              <a:buFont typeface="Wingdings 2" pitchFamily="18" charset="2"/>
              <a:buChar char="¡"/>
              <a:defRPr/>
            </a:pPr>
            <a:r>
              <a:rPr lang="en-US" dirty="0" smtClean="0">
                <a:solidFill>
                  <a:srgbClr val="000000"/>
                </a:solidFill>
              </a:rPr>
              <a:t>Bullet</a:t>
            </a:r>
          </a:p>
        </p:txBody>
      </p:sp>
    </p:spTree>
    <p:extLst>
      <p:ext uri="{BB962C8B-B14F-4D97-AF65-F5344CB8AC3E}">
        <p14:creationId xmlns:p14="http://schemas.microsoft.com/office/powerpoint/2010/main" val="231986342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79683299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59393245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398712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7640464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41109950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65015634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75410343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47485737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496970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6875" y="1154113"/>
            <a:ext cx="192722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 y="1154113"/>
            <a:ext cx="192881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297536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GB" b="1" dirty="0" smtClean="0">
              <a:solidFill>
                <a:srgbClr val="000000"/>
              </a:solidFill>
              <a:latin typeface="Arial" pitchFamily="34" charset="0"/>
              <a:cs typeface="Arial" pitchFamily="34" charset="0"/>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10000"/>
              </a:lnSpc>
              <a:defRPr/>
            </a:pPr>
            <a:r>
              <a:rPr lang="en-GB" sz="1200" dirty="0" smtClean="0">
                <a:solidFill>
                  <a:srgbClr val="000000"/>
                </a:solidFill>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smtClean="0"/>
              <a:t>Click to edit Master subtitle style</a:t>
            </a:r>
            <a:endParaRPr lang="en-US" dirty="0"/>
          </a:p>
        </p:txBody>
      </p:sp>
    </p:spTree>
    <p:extLst>
      <p:ext uri="{BB962C8B-B14F-4D97-AF65-F5344CB8AC3E}">
        <p14:creationId xmlns:p14="http://schemas.microsoft.com/office/powerpoint/2010/main" val="270375953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420493266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smtClean="0"/>
              <a:t>Click to edit Master text styles</a:t>
            </a:r>
          </a:p>
        </p:txBody>
      </p:sp>
    </p:spTree>
    <p:extLst>
      <p:ext uri="{BB962C8B-B14F-4D97-AF65-F5344CB8AC3E}">
        <p14:creationId xmlns:p14="http://schemas.microsoft.com/office/powerpoint/2010/main" val="375258337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smtClean="0">
              <a:solidFill>
                <a:srgbClr val="000000"/>
              </a:solidFill>
              <a:latin typeface="Arial" pitchFamily="34" charset="0"/>
              <a:cs typeface="Arial" pitchFamily="34" charset="0"/>
            </a:endParaRPr>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15202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6811381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4" name="Rectangle 8"/>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p>
            <a:pPr algn="ctr" eaLnBrk="0" hangingPunct="0">
              <a:lnSpc>
                <a:spcPct val="106000"/>
              </a:lnSpc>
            </a:pPr>
            <a:endParaRPr lang="en-US" sz="1400" b="1" dirty="0" smtClean="0">
              <a:solidFill>
                <a:srgbClr val="000000"/>
              </a:solidFill>
              <a:latin typeface="Arial" pitchFamily="34" charset="0"/>
              <a:cs typeface="Arial" pitchFamily="34" charset="0"/>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224698389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a:p>
            <a:pPr lvl="1"/>
            <a:r>
              <a:rPr lang="en-US" smtClean="0"/>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60567384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7"/>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97338636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7294552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1512527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00166093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03756518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4529775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6814460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950418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3976554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65737667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9356188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2912156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3410245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372912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6068583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8635626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3065375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876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89464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8206452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9725205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74686642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68216034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8608668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361618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100">
                <a:solidFill>
                  <a:schemeClr val="tx1"/>
                </a:solidFill>
                <a:latin typeface="Arial" pitchFamily="34" charset="0"/>
                <a:cs typeface="Arial" pitchFamily="34" charset="0"/>
              </a:defRPr>
            </a:lvl1pPr>
            <a:lvl2pPr marL="169863" indent="-168275"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lvl="1" eaLnBrk="1" hangingPunct="1">
              <a:lnSpc>
                <a:spcPct val="106000"/>
              </a:lnSpc>
              <a:spcBef>
                <a:spcPct val="80000"/>
              </a:spcBef>
              <a:buClr>
                <a:srgbClr val="000000"/>
              </a:buClr>
              <a:buFont typeface="Wingdings 2" pitchFamily="18" charset="2"/>
              <a:buChar char="¡"/>
              <a:defRPr/>
            </a:pPr>
            <a:r>
              <a:rPr lang="en-US" dirty="0" smtClean="0">
                <a:solidFill>
                  <a:srgbClr val="000000"/>
                </a:solidFill>
              </a:rPr>
              <a:t>Bullet</a:t>
            </a:r>
          </a:p>
        </p:txBody>
      </p:sp>
    </p:spTree>
    <p:extLst>
      <p:ext uri="{BB962C8B-B14F-4D97-AF65-F5344CB8AC3E}">
        <p14:creationId xmlns:p14="http://schemas.microsoft.com/office/powerpoint/2010/main" val="313636296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80252762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07721458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35151453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670290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6908305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61916497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35919839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04423687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GB" b="1" dirty="0" smtClean="0">
              <a:solidFill>
                <a:srgbClr val="000000"/>
              </a:solidFill>
              <a:latin typeface="Arial" pitchFamily="34" charset="0"/>
              <a:cs typeface="Arial" pitchFamily="34" charset="0"/>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a:lnSpc>
                <a:spcPct val="110000"/>
              </a:lnSpc>
              <a:defRPr/>
            </a:pPr>
            <a:r>
              <a:rPr lang="en-GB" sz="1200" dirty="0" smtClean="0">
                <a:solidFill>
                  <a:srgbClr val="000000"/>
                </a:solidFill>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smtClean="0"/>
              <a:t>Click to edit Master subtitle style</a:t>
            </a:r>
            <a:endParaRPr lang="en-US" dirty="0"/>
          </a:p>
        </p:txBody>
      </p:sp>
    </p:spTree>
    <p:extLst>
      <p:ext uri="{BB962C8B-B14F-4D97-AF65-F5344CB8AC3E}">
        <p14:creationId xmlns:p14="http://schemas.microsoft.com/office/powerpoint/2010/main" val="251790266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226556557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smtClean="0"/>
              <a:t>Click to edit Master text styles</a:t>
            </a:r>
          </a:p>
        </p:txBody>
      </p:sp>
    </p:spTree>
    <p:extLst>
      <p:ext uri="{BB962C8B-B14F-4D97-AF65-F5344CB8AC3E}">
        <p14:creationId xmlns:p14="http://schemas.microsoft.com/office/powerpoint/2010/main" val="195142434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smtClean="0">
              <a:solidFill>
                <a:srgbClr val="000000"/>
              </a:solidFill>
              <a:latin typeface="Arial" pitchFamily="34" charset="0"/>
              <a:cs typeface="Arial" pitchFamily="34" charset="0"/>
            </a:endParaRPr>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9802050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4" name="Rectangle 8"/>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p>
            <a:pPr algn="ctr" eaLnBrk="0" hangingPunct="0">
              <a:lnSpc>
                <a:spcPct val="106000"/>
              </a:lnSpc>
            </a:pPr>
            <a:endParaRPr lang="en-US" sz="1400" b="1" dirty="0" smtClean="0">
              <a:solidFill>
                <a:srgbClr val="000000"/>
              </a:solidFill>
              <a:latin typeface="Arial" pitchFamily="34" charset="0"/>
              <a:cs typeface="Arial" pitchFamily="34" charset="0"/>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280201858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a:p>
            <a:pPr lvl="1"/>
            <a:r>
              <a:rPr lang="en-US" smtClean="0"/>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281340379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7"/>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4235639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Brief Prefatory text">
    <p:spTree>
      <p:nvGrpSpPr>
        <p:cNvPr id="1" name=""/>
        <p:cNvGrpSpPr/>
        <p:nvPr/>
      </p:nvGrpSpPr>
      <p:grpSpPr>
        <a:xfrm>
          <a:off x="0" y="0"/>
          <a:ext cx="0" cy="0"/>
          <a:chOff x="0" y="0"/>
          <a:chExt cx="0" cy="0"/>
        </a:xfrm>
      </p:grpSpPr>
      <p:sp>
        <p:nvSpPr>
          <p:cNvPr id="3" name="Text Box 2"/>
          <p:cNvSpPr txBox="1">
            <a:spLocks noChangeArrowheads="1"/>
          </p:cNvSpPr>
          <p:nvPr/>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chemeClr val="tx1"/>
              </a:buClr>
              <a:buSzPct val="80000"/>
              <a:buFont typeface="Wingdings" pitchFamily="2" charset="2"/>
              <a:buNone/>
              <a:defRPr/>
            </a:pPr>
            <a:endParaRPr lang="en-US" b="1" dirty="0" smtClean="0"/>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18349597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6957944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317143664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7790135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2692867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2561956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8029318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3235140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28399542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07691057"/>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9633765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5310784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2446404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63951655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856229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23049780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3641024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89585468"/>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64622795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79623387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2893384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5039877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31839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0203235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0013038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047060"/>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100">
                <a:solidFill>
                  <a:schemeClr val="tx1"/>
                </a:solidFill>
                <a:latin typeface="Arial" charset="0"/>
                <a:cs typeface="Arial" charset="0"/>
              </a:defRPr>
            </a:lvl1pPr>
            <a:lvl2pPr marL="169863" indent="-168275"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lvl="1" eaLnBrk="1" hangingPunct="1">
              <a:lnSpc>
                <a:spcPct val="106000"/>
              </a:lnSpc>
              <a:spcBef>
                <a:spcPct val="80000"/>
              </a:spcBef>
              <a:buClr>
                <a:srgbClr val="000000"/>
              </a:buClr>
              <a:buFont typeface="Wingdings 2" pitchFamily="18" charset="2"/>
              <a:buChar char="¡"/>
              <a:defRPr/>
            </a:pPr>
            <a:r>
              <a:rPr lang="en-US" dirty="0" smtClean="0">
                <a:solidFill>
                  <a:srgbClr val="000000"/>
                </a:solidFill>
              </a:rPr>
              <a:t>Bullet</a:t>
            </a:r>
          </a:p>
        </p:txBody>
      </p:sp>
    </p:spTree>
    <p:extLst>
      <p:ext uri="{BB962C8B-B14F-4D97-AF65-F5344CB8AC3E}">
        <p14:creationId xmlns:p14="http://schemas.microsoft.com/office/powerpoint/2010/main" val="410369206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73933061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42511867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91470176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99390422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012233626"/>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5155299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827095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3914876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1638" y="446870"/>
            <a:ext cx="8345487" cy="326243"/>
          </a:xfrm>
        </p:spPr>
        <p:txBody>
          <a:bodyPr/>
          <a:lstStyle>
            <a:lvl1pPr>
              <a:defRPr sz="20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624292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6875" y="1154113"/>
            <a:ext cx="192722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 y="1154113"/>
            <a:ext cx="192881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86777571"/>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GB" b="1" dirty="0" smtClean="0">
              <a:solidFill>
                <a:srgbClr val="000000"/>
              </a:solidFill>
              <a:latin typeface="Arial" pitchFamily="34" charset="0"/>
              <a:cs typeface="Arial" pitchFamily="34" charset="0"/>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a:lnSpc>
                <a:spcPct val="110000"/>
              </a:lnSpc>
              <a:defRPr/>
            </a:pPr>
            <a:r>
              <a:rPr lang="en-GB" sz="1200" dirty="0" smtClean="0">
                <a:solidFill>
                  <a:srgbClr val="000000"/>
                </a:solidFill>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smtClean="0"/>
              <a:t>Click to edit Master subtitle style</a:t>
            </a:r>
            <a:endParaRPr lang="en-US" dirty="0"/>
          </a:p>
        </p:txBody>
      </p:sp>
    </p:spTree>
    <p:extLst>
      <p:ext uri="{BB962C8B-B14F-4D97-AF65-F5344CB8AC3E}">
        <p14:creationId xmlns:p14="http://schemas.microsoft.com/office/powerpoint/2010/main" val="429370308"/>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214118573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smtClean="0"/>
              <a:t>Click to edit Master text styles</a:t>
            </a:r>
          </a:p>
        </p:txBody>
      </p:sp>
    </p:spTree>
    <p:extLst>
      <p:ext uri="{BB962C8B-B14F-4D97-AF65-F5344CB8AC3E}">
        <p14:creationId xmlns:p14="http://schemas.microsoft.com/office/powerpoint/2010/main" val="354868070"/>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smtClean="0">
              <a:solidFill>
                <a:srgbClr val="000000"/>
              </a:solidFill>
              <a:latin typeface="Arial" pitchFamily="34" charset="0"/>
              <a:cs typeface="Arial" pitchFamily="34" charset="0"/>
            </a:endParaRPr>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78618382"/>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4" name="Rectangle 8"/>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p>
            <a:pPr algn="ctr" eaLnBrk="0" hangingPunct="0">
              <a:lnSpc>
                <a:spcPct val="106000"/>
              </a:lnSpc>
            </a:pPr>
            <a:endParaRPr lang="en-US" sz="1400" b="1" dirty="0" smtClean="0">
              <a:solidFill>
                <a:srgbClr val="000000"/>
              </a:solidFill>
              <a:latin typeface="Arial" pitchFamily="34" charset="0"/>
              <a:cs typeface="Arial" pitchFamily="34" charset="0"/>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776620030"/>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a:p>
            <a:pPr lvl="1"/>
            <a:r>
              <a:rPr lang="en-US" smtClean="0"/>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254534133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7"/>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324056578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27434651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70630044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64201636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3912745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4920458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53325621"/>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268353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209893657"/>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16470803"/>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86327589"/>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5405626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93898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3602371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7944393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99578321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59372997"/>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14203233"/>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28370444"/>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31798341"/>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1642250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24458851"/>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09032917"/>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0105330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85001027"/>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0556199"/>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100">
                <a:solidFill>
                  <a:schemeClr val="tx1"/>
                </a:solidFill>
                <a:latin typeface="Arial" charset="0"/>
                <a:cs typeface="Arial" charset="0"/>
              </a:defRPr>
            </a:lvl1pPr>
            <a:lvl2pPr marL="169863" indent="-168275"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lvl="1" eaLnBrk="1" hangingPunct="1">
              <a:lnSpc>
                <a:spcPct val="106000"/>
              </a:lnSpc>
              <a:spcBef>
                <a:spcPct val="80000"/>
              </a:spcBef>
              <a:buClr>
                <a:srgbClr val="000000"/>
              </a:buClr>
              <a:buFont typeface="Wingdings 2" pitchFamily="18" charset="2"/>
              <a:buChar char="¡"/>
              <a:defRPr/>
            </a:pPr>
            <a:r>
              <a:rPr lang="en-US" dirty="0" smtClean="0">
                <a:solidFill>
                  <a:srgbClr val="000000"/>
                </a:solidFill>
              </a:rPr>
              <a:t>Bullet</a:t>
            </a:r>
          </a:p>
        </p:txBody>
      </p:sp>
    </p:spTree>
    <p:extLst>
      <p:ext uri="{BB962C8B-B14F-4D97-AF65-F5344CB8AC3E}">
        <p14:creationId xmlns:p14="http://schemas.microsoft.com/office/powerpoint/2010/main" val="219926745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20095541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645788029"/>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231147853"/>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91698910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382301273"/>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52534783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94368153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1638" y="446870"/>
            <a:ext cx="8345487" cy="326243"/>
          </a:xfrm>
        </p:spPr>
        <p:txBody>
          <a:bodyPr/>
          <a:lstStyle>
            <a:lvl1pPr>
              <a:defRPr sz="20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04259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753886866"/>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invGray">
          <a:xfrm>
            <a:off x="409575" y="804863"/>
            <a:ext cx="8315325" cy="4795837"/>
          </a:xfrm>
          <a:prstGeom prst="rect">
            <a:avLst/>
          </a:prstGeom>
          <a:solidFill>
            <a:schemeClr val="bg1"/>
          </a:solidFill>
          <a:ln w="19050" algn="ctr">
            <a:solidFill>
              <a:srgbClr val="003399"/>
            </a:solidFill>
            <a:miter lim="800000"/>
            <a:headEnd/>
            <a:tailEnd/>
          </a:ln>
          <a:effectLst/>
        </p:spPr>
        <p:txBody>
          <a:bodyPr lIns="90000" tIns="90000" rIns="90000" bIns="90000" anchor="ctr"/>
          <a:lstStyle/>
          <a:p>
            <a:pPr marL="119063" indent="-119063" eaLnBrk="0" hangingPunct="0">
              <a:spcBef>
                <a:spcPct val="50000"/>
              </a:spcBef>
              <a:defRPr/>
            </a:pPr>
            <a:endParaRPr lang="en-US" b="1" dirty="0">
              <a:solidFill>
                <a:srgbClr val="000000"/>
              </a:solidFill>
            </a:endParaRPr>
          </a:p>
        </p:txBody>
      </p:sp>
      <p:sp>
        <p:nvSpPr>
          <p:cNvPr id="7508995" name="MSTSHP_03"/>
          <p:cNvSpPr>
            <a:spLocks noGrp="1" noChangeArrowheads="1"/>
          </p:cNvSpPr>
          <p:nvPr>
            <p:ph type="ctrTitle" sz="quarter"/>
          </p:nvPr>
        </p:nvSpPr>
        <p:spPr>
          <a:xfrm>
            <a:off x="892175" y="2695575"/>
            <a:ext cx="6581775" cy="549275"/>
          </a:xfrm>
          <a:ln algn="ctr"/>
        </p:spPr>
        <p:txBody>
          <a:bodyPr/>
          <a:lstStyle>
            <a:lvl1pPr>
              <a:lnSpc>
                <a:spcPts val="4000"/>
              </a:lnSpc>
              <a:spcBef>
                <a:spcPct val="100000"/>
              </a:spcBef>
              <a:buClr>
                <a:schemeClr val="tx2"/>
              </a:buClr>
              <a:buSzPct val="85000"/>
              <a:buFont typeface="Wingdings" pitchFamily="2" charset="2"/>
              <a:buNone/>
              <a:defRPr sz="3600"/>
            </a:lvl1pPr>
          </a:lstStyle>
          <a:p>
            <a:r>
              <a:rPr lang="en-US" smtClean="0"/>
              <a:t>Click to edit Master title style</a:t>
            </a:r>
            <a:endParaRPr lang="en-US" dirty="0"/>
          </a:p>
        </p:txBody>
      </p:sp>
      <p:sp>
        <p:nvSpPr>
          <p:cNvPr id="7508996" name="MSTSHP_04"/>
          <p:cNvSpPr>
            <a:spLocks noGrp="1" noChangeArrowheads="1"/>
          </p:cNvSpPr>
          <p:nvPr>
            <p:ph type="subTitle" sz="quarter" idx="1"/>
          </p:nvPr>
        </p:nvSpPr>
        <p:spPr>
          <a:xfrm>
            <a:off x="892175" y="3516313"/>
            <a:ext cx="6583363" cy="439737"/>
          </a:xfrm>
          <a:ln/>
        </p:spPr>
        <p:txBody>
          <a:bodyPr/>
          <a:lstStyle>
            <a:lvl1pPr>
              <a:lnSpc>
                <a:spcPts val="2800"/>
              </a:lnSpc>
              <a:spcBef>
                <a:spcPct val="15000"/>
              </a:spcBef>
              <a:buClrTx/>
              <a:defRPr b="1"/>
            </a:lvl1pPr>
          </a:lstStyle>
          <a:p>
            <a:r>
              <a:rPr lang="en-US" smtClean="0"/>
              <a:t>Click to edit Master subtitle style</a:t>
            </a:r>
            <a:endParaRPr lang="en-US"/>
          </a:p>
        </p:txBody>
      </p:sp>
    </p:spTree>
    <p:extLst>
      <p:ext uri="{BB962C8B-B14F-4D97-AF65-F5344CB8AC3E}">
        <p14:creationId xmlns:p14="http://schemas.microsoft.com/office/powerpoint/2010/main" val="189872222"/>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Agenda/content">
    <p:spTree>
      <p:nvGrpSpPr>
        <p:cNvPr id="1" name=""/>
        <p:cNvGrpSpPr/>
        <p:nvPr/>
      </p:nvGrpSpPr>
      <p:grpSpPr>
        <a:xfrm>
          <a:off x="0" y="0"/>
          <a:ext cx="0" cy="0"/>
          <a:chOff x="0" y="0"/>
          <a:chExt cx="0" cy="0"/>
        </a:xfrm>
      </p:grpSpPr>
      <p:sp>
        <p:nvSpPr>
          <p:cNvPr id="4" name="Line 47"/>
          <p:cNvSpPr>
            <a:spLocks noChangeShapeType="1"/>
          </p:cNvSpPr>
          <p:nvPr userDrawn="1"/>
        </p:nvSpPr>
        <p:spPr bwMode="invGray">
          <a:xfrm>
            <a:off x="401638" y="803275"/>
            <a:ext cx="8335962" cy="0"/>
          </a:xfrm>
          <a:prstGeom prst="line">
            <a:avLst/>
          </a:prstGeom>
          <a:noFill/>
          <a:ln w="28575">
            <a:solidFill>
              <a:schemeClr val="accent1"/>
            </a:solidFill>
            <a:round/>
            <a:headEnd/>
            <a:tailEnd/>
          </a:ln>
          <a:effectLst/>
        </p:spPr>
        <p:txBody>
          <a:bodyPr wrap="none" anchor="ctr"/>
          <a:lstStyle/>
          <a:p>
            <a:pPr>
              <a:lnSpc>
                <a:spcPct val="106000"/>
              </a:lnSpc>
              <a:buFont typeface="Wingdings 2" pitchFamily="18" charset="2"/>
              <a:buNone/>
              <a:defRPr/>
            </a:pPr>
            <a:endParaRPr lang="en-US" sz="2400" dirty="0">
              <a:solidFill>
                <a:srgbClr val="000000"/>
              </a:soli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400050" y="1155700"/>
            <a:ext cx="8337550" cy="5137150"/>
          </a:xfrm>
        </p:spPr>
        <p:txBody>
          <a:bodyPr tIns="109728" bIns="109728"/>
          <a:lstStyle/>
          <a:p>
            <a:pPr lvl="0"/>
            <a:r>
              <a:rPr lang="en-US" smtClean="0"/>
              <a:t>Click to edit Master text styles</a:t>
            </a:r>
          </a:p>
        </p:txBody>
      </p:sp>
    </p:spTree>
    <p:extLst>
      <p:ext uri="{BB962C8B-B14F-4D97-AF65-F5344CB8AC3E}">
        <p14:creationId xmlns:p14="http://schemas.microsoft.com/office/powerpoint/2010/main" val="3259028718"/>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Part opener">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1143000" y="2551176"/>
            <a:ext cx="6858000" cy="1344168"/>
          </a:xfrm>
          <a:noFill/>
          <a:ln w="28575">
            <a:solidFill>
              <a:srgbClr val="003399"/>
            </a:solidFill>
          </a:ln>
        </p:spPr>
        <p:txBody>
          <a:bodyPr lIns="228600" rIns="228600" anchor="ctr" anchorCtr="1"/>
          <a:lstStyle>
            <a:lvl1pPr algn="ctr">
              <a:spcBef>
                <a:spcPts val="0"/>
              </a:spcBef>
              <a:defRPr sz="3200" b="1"/>
            </a:lvl1pPr>
          </a:lstStyle>
          <a:p>
            <a:pPr lvl="0"/>
            <a:r>
              <a:rPr lang="en-US" smtClean="0"/>
              <a:t>Click to edit Master text styles</a:t>
            </a:r>
          </a:p>
        </p:txBody>
      </p:sp>
    </p:spTree>
    <p:extLst>
      <p:ext uri="{BB962C8B-B14F-4D97-AF65-F5344CB8AC3E}">
        <p14:creationId xmlns:p14="http://schemas.microsoft.com/office/powerpoint/2010/main" val="966971785"/>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143000" y="2551176"/>
            <a:ext cx="6858000" cy="1344168"/>
          </a:xfrm>
        </p:spPr>
        <p:txBody>
          <a:bodyPr/>
          <a:lstStyle>
            <a:lvl1pPr>
              <a:spcBef>
                <a:spcPts val="230"/>
              </a:spcBef>
              <a:defRPr sz="3200"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4410509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0" y="1155700"/>
            <a:ext cx="8339328" cy="5138928"/>
          </a:xfrm>
        </p:spPr>
        <p:txBody>
          <a:bodyPr/>
          <a:lstStyle/>
          <a:p>
            <a:pPr lvl="0"/>
            <a:r>
              <a:rPr lang="en-US" smtClean="0"/>
              <a:t>Click to edit Master text styles</a:t>
            </a:r>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82834582"/>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Basic text slide (full page w/2 co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5138928"/>
          </a:xfrm>
        </p:spPr>
        <p:txBody>
          <a:bodyPr/>
          <a:lstStyle>
            <a:lvl1pPr marL="0" indent="0">
              <a:spcBef>
                <a:spcPts val="0"/>
              </a:spcBef>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Text Placeholder 10"/>
          <p:cNvSpPr>
            <a:spLocks noGrp="1"/>
          </p:cNvSpPr>
          <p:nvPr>
            <p:ph type="body" sz="quarter" idx="13"/>
          </p:nvPr>
        </p:nvSpPr>
        <p:spPr>
          <a:xfrm>
            <a:off x="402336" y="2185416"/>
            <a:ext cx="4005072" cy="41056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6" name="Text Placeholder 10"/>
          <p:cNvSpPr>
            <a:spLocks noGrp="1"/>
          </p:cNvSpPr>
          <p:nvPr>
            <p:ph type="body" sz="quarter" idx="14"/>
          </p:nvPr>
        </p:nvSpPr>
        <p:spPr>
          <a:xfrm>
            <a:off x="4735513" y="2187194"/>
            <a:ext cx="4005072" cy="41056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294780991"/>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Basic text slide (full page w/2 col. hd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5138928"/>
          </a:xfrm>
        </p:spPr>
        <p:txBody>
          <a:bodyPr/>
          <a:lstStyle>
            <a:lvl1pPr marL="0" indent="0">
              <a:spcBef>
                <a:spcPts val="0"/>
              </a:spcBef>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Text Placeholder 10"/>
          <p:cNvSpPr>
            <a:spLocks noGrp="1"/>
          </p:cNvSpPr>
          <p:nvPr>
            <p:ph type="body" sz="quarter" idx="13"/>
          </p:nvPr>
        </p:nvSpPr>
        <p:spPr>
          <a:xfrm>
            <a:off x="402336" y="2715768"/>
            <a:ext cx="4005072" cy="3584448"/>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6" name="Text Placeholder 10"/>
          <p:cNvSpPr>
            <a:spLocks noGrp="1"/>
          </p:cNvSpPr>
          <p:nvPr>
            <p:ph type="body" sz="quarter" idx="14"/>
          </p:nvPr>
        </p:nvSpPr>
        <p:spPr>
          <a:xfrm>
            <a:off x="4736592" y="2706624"/>
            <a:ext cx="4005072" cy="3584448"/>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76993296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Basic Text - 2 columns">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152144"/>
            <a:ext cx="4005072" cy="5138928"/>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ext Placeholder 10"/>
          <p:cNvSpPr>
            <a:spLocks noGrp="1"/>
          </p:cNvSpPr>
          <p:nvPr>
            <p:ph type="body" sz="quarter" idx="13"/>
          </p:nvPr>
        </p:nvSpPr>
        <p:spPr>
          <a:xfrm>
            <a:off x="402336" y="1152144"/>
            <a:ext cx="4005072" cy="5138928"/>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Tree>
    <p:extLst>
      <p:ext uri="{BB962C8B-B14F-4D97-AF65-F5344CB8AC3E}">
        <p14:creationId xmlns:p14="http://schemas.microsoft.com/office/powerpoint/2010/main" val="721078014"/>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Basic text slide (2 col w/hdrs) ">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682496"/>
            <a:ext cx="4005072" cy="4610354"/>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ext Placeholder 10"/>
          <p:cNvSpPr>
            <a:spLocks noGrp="1"/>
          </p:cNvSpPr>
          <p:nvPr>
            <p:ph type="body" sz="quarter" idx="13"/>
          </p:nvPr>
        </p:nvSpPr>
        <p:spPr>
          <a:xfrm>
            <a:off x="402336" y="1682496"/>
            <a:ext cx="4005072" cy="4610354"/>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Tree>
    <p:extLst>
      <p:ext uri="{BB962C8B-B14F-4D97-AF65-F5344CB8AC3E}">
        <p14:creationId xmlns:p14="http://schemas.microsoft.com/office/powerpoint/2010/main" val="1711744558"/>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Basic text slide (2 col w/hdrs) x 2">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682496"/>
            <a:ext cx="4005072" cy="20482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ext Placeholder 10"/>
          <p:cNvSpPr>
            <a:spLocks noGrp="1"/>
          </p:cNvSpPr>
          <p:nvPr>
            <p:ph type="body" sz="quarter" idx="13"/>
          </p:nvPr>
        </p:nvSpPr>
        <p:spPr>
          <a:xfrm>
            <a:off x="402336" y="1682496"/>
            <a:ext cx="4005072" cy="20482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7" name="Text Placeholder 10"/>
          <p:cNvSpPr>
            <a:spLocks noGrp="1"/>
          </p:cNvSpPr>
          <p:nvPr>
            <p:ph type="body" sz="quarter" idx="15"/>
          </p:nvPr>
        </p:nvSpPr>
        <p:spPr>
          <a:xfrm>
            <a:off x="4736592" y="4251960"/>
            <a:ext cx="4005072" cy="20482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10"/>
          <p:cNvSpPr>
            <a:spLocks noGrp="1"/>
          </p:cNvSpPr>
          <p:nvPr>
            <p:ph type="body" sz="quarter" idx="16"/>
          </p:nvPr>
        </p:nvSpPr>
        <p:spPr>
          <a:xfrm>
            <a:off x="402336" y="4251960"/>
            <a:ext cx="4005072" cy="20482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643886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514705055"/>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868680"/>
          </a:xfrm>
        </p:spPr>
        <p:txBody>
          <a:bodyPr/>
          <a:lstStyle>
            <a:lvl1pPr marL="0" indent="0">
              <a:spcBef>
                <a:spcPts val="0"/>
              </a:spcBef>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7" name="Table Placeholder 6"/>
          <p:cNvSpPr>
            <a:spLocks noGrp="1"/>
          </p:cNvSpPr>
          <p:nvPr>
            <p:ph type="tbl" sz="quarter" idx="10"/>
          </p:nvPr>
        </p:nvSpPr>
        <p:spPr>
          <a:xfrm>
            <a:off x="402336" y="2176272"/>
            <a:ext cx="8339328" cy="4050792"/>
          </a:xfrm>
        </p:spPr>
        <p:txBody>
          <a:bodyPr lIns="91440" tIns="73152" rIns="91440" bIns="73152"/>
          <a:lstStyle/>
          <a:p>
            <a:pPr lvl="0"/>
            <a:r>
              <a:rPr lang="en-US" noProof="0" dirty="0" smtClean="0"/>
              <a:t>Click icon to add table</a:t>
            </a:r>
          </a:p>
        </p:txBody>
      </p:sp>
    </p:spTree>
    <p:extLst>
      <p:ext uri="{BB962C8B-B14F-4D97-AF65-F5344CB8AC3E}">
        <p14:creationId xmlns:p14="http://schemas.microsoft.com/office/powerpoint/2010/main" val="403565292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2656840" y="1155700"/>
            <a:ext cx="6080760" cy="13624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6" name="Text Placeholder 10"/>
          <p:cNvSpPr>
            <a:spLocks noGrp="1"/>
          </p:cNvSpPr>
          <p:nvPr>
            <p:ph type="body" sz="quarter" idx="14"/>
          </p:nvPr>
        </p:nvSpPr>
        <p:spPr>
          <a:xfrm>
            <a:off x="2656840" y="2898648"/>
            <a:ext cx="6080760" cy="13624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7" name="Text Placeholder 10"/>
          <p:cNvSpPr>
            <a:spLocks noGrp="1"/>
          </p:cNvSpPr>
          <p:nvPr>
            <p:ph type="body" sz="quarter" idx="15"/>
          </p:nvPr>
        </p:nvSpPr>
        <p:spPr>
          <a:xfrm>
            <a:off x="2656840" y="4645152"/>
            <a:ext cx="6080760" cy="13624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92551935"/>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Major Points w/par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5138928"/>
          </a:xfrm>
        </p:spPr>
        <p:txBody>
          <a:bodyPr/>
          <a:lstStyle>
            <a:lvl1pPr marL="0" indent="0">
              <a:spcBef>
                <a:spcPts val="672"/>
              </a:spcBef>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6" name="Text Placeholder 10"/>
          <p:cNvSpPr>
            <a:spLocks noGrp="1"/>
          </p:cNvSpPr>
          <p:nvPr>
            <p:ph type="body" sz="quarter" idx="14"/>
          </p:nvPr>
        </p:nvSpPr>
        <p:spPr>
          <a:xfrm>
            <a:off x="2656840" y="2185416"/>
            <a:ext cx="6080760" cy="13624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7" name="Text Placeholder 10"/>
          <p:cNvSpPr>
            <a:spLocks noGrp="1"/>
          </p:cNvSpPr>
          <p:nvPr>
            <p:ph type="body" sz="quarter" idx="15"/>
          </p:nvPr>
        </p:nvSpPr>
        <p:spPr>
          <a:xfrm>
            <a:off x="2660904" y="3931920"/>
            <a:ext cx="6080760" cy="1362456"/>
          </a:xfrm>
        </p:spPr>
        <p:txBody>
          <a:bodyPr/>
          <a:lstStyle>
            <a:lvl1pPr marL="0" indent="0">
              <a:defRPr sz="24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266829286"/>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Numbered points ">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30936" y="1536192"/>
            <a:ext cx="3776472" cy="85953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9" name="Text Placeholder 10"/>
          <p:cNvSpPr>
            <a:spLocks noGrp="1"/>
          </p:cNvSpPr>
          <p:nvPr>
            <p:ph type="body" sz="quarter" idx="17"/>
          </p:nvPr>
        </p:nvSpPr>
        <p:spPr>
          <a:xfrm>
            <a:off x="630936" y="2779776"/>
            <a:ext cx="3776472" cy="85953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10" name="Text Placeholder 10"/>
          <p:cNvSpPr>
            <a:spLocks noGrp="1"/>
          </p:cNvSpPr>
          <p:nvPr>
            <p:ph type="body" sz="quarter" idx="18"/>
          </p:nvPr>
        </p:nvSpPr>
        <p:spPr>
          <a:xfrm>
            <a:off x="630936" y="4023360"/>
            <a:ext cx="3776472" cy="85953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13" name="Text Placeholder 10"/>
          <p:cNvSpPr>
            <a:spLocks noGrp="1"/>
          </p:cNvSpPr>
          <p:nvPr>
            <p:ph type="body" sz="quarter" idx="19"/>
          </p:nvPr>
        </p:nvSpPr>
        <p:spPr>
          <a:xfrm>
            <a:off x="630936" y="5266944"/>
            <a:ext cx="3776472" cy="85953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0"/>
          <p:cNvSpPr>
            <a:spLocks noGrp="1"/>
          </p:cNvSpPr>
          <p:nvPr>
            <p:ph type="body" sz="quarter" idx="21"/>
          </p:nvPr>
        </p:nvSpPr>
        <p:spPr>
          <a:xfrm>
            <a:off x="4965192" y="2779776"/>
            <a:ext cx="3776472" cy="85953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17" name="Text Placeholder 10"/>
          <p:cNvSpPr>
            <a:spLocks noGrp="1"/>
          </p:cNvSpPr>
          <p:nvPr>
            <p:ph type="body" sz="quarter" idx="23"/>
          </p:nvPr>
        </p:nvSpPr>
        <p:spPr>
          <a:xfrm>
            <a:off x="4965192" y="5266944"/>
            <a:ext cx="3776472" cy="85953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10"/>
          <p:cNvSpPr>
            <a:spLocks noGrp="1"/>
          </p:cNvSpPr>
          <p:nvPr>
            <p:ph type="body" sz="quarter" idx="24"/>
          </p:nvPr>
        </p:nvSpPr>
        <p:spPr>
          <a:xfrm>
            <a:off x="4965192" y="1536192"/>
            <a:ext cx="3776472" cy="85953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18" name="Text Placeholder 10"/>
          <p:cNvSpPr>
            <a:spLocks noGrp="1"/>
          </p:cNvSpPr>
          <p:nvPr>
            <p:ph type="body" sz="quarter" idx="25"/>
          </p:nvPr>
        </p:nvSpPr>
        <p:spPr>
          <a:xfrm>
            <a:off x="4965192" y="4023360"/>
            <a:ext cx="3776472" cy="85953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buNone/>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973307874"/>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Para w/ 2 Chevr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5138928"/>
          </a:xfrm>
        </p:spPr>
        <p:txBody>
          <a:bodyPr/>
          <a:lstStyle>
            <a:lvl1pPr marL="0" indent="0">
              <a:spcBef>
                <a:spcPts val="960"/>
              </a:spcBef>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Text Placeholder 10"/>
          <p:cNvSpPr>
            <a:spLocks noGrp="1"/>
          </p:cNvSpPr>
          <p:nvPr>
            <p:ph type="body" sz="quarter" idx="13"/>
          </p:nvPr>
        </p:nvSpPr>
        <p:spPr>
          <a:xfrm>
            <a:off x="393192" y="2852928"/>
            <a:ext cx="4169664" cy="1892808"/>
          </a:xfrm>
        </p:spPr>
        <p:txBody>
          <a:bodyPr rIns="182880"/>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4562856" y="2852928"/>
            <a:ext cx="4169664" cy="1892808"/>
          </a:xfrm>
        </p:spPr>
        <p:txBody>
          <a:bodyPr rIns="182880"/>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905545431"/>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2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93192" y="1828800"/>
            <a:ext cx="4169664" cy="1892808"/>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4562856" y="1828800"/>
            <a:ext cx="4169664" cy="1892808"/>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effectLst/>
                <a:latin typeface="Arial" pitchFamily="34" charset="0"/>
                <a:cs typeface="Arial" pitchFamily="34" charset="0"/>
              </a:defRPr>
            </a:lvl3pPr>
            <a:lvl4pPr>
              <a:defRPr sz="1800">
                <a:effectLst/>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02336" y="4251960"/>
            <a:ext cx="8339328" cy="2048256"/>
          </a:xfrm>
        </p:spPr>
        <p:txBody>
          <a:bodyPr/>
          <a:lstStyle>
            <a:lvl1pPr>
              <a:defRPr sz="2000"/>
            </a:lvl1pPr>
            <a:lvl2pPr>
              <a:defRPr sz="2000"/>
            </a:lvl2pPr>
            <a:lvl3pPr>
              <a:defRPr sz="1800"/>
            </a:lvl3pPr>
            <a:lvl4pPr>
              <a:defRPr sz="1800"/>
            </a:lvl4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45378420"/>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4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93192" y="1828800"/>
            <a:ext cx="2084832" cy="1892808"/>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9" name="Text Placeholder 8"/>
          <p:cNvSpPr>
            <a:spLocks noGrp="1"/>
          </p:cNvSpPr>
          <p:nvPr>
            <p:ph type="body" sz="quarter" idx="15"/>
          </p:nvPr>
        </p:nvSpPr>
        <p:spPr>
          <a:xfrm>
            <a:off x="402336" y="4251960"/>
            <a:ext cx="8339328" cy="2048256"/>
          </a:xfrm>
        </p:spPr>
        <p:txBody>
          <a:bodyPr/>
          <a:lstStyle>
            <a:lvl1pPr>
              <a:defRPr sz="2000"/>
            </a:lvl1pPr>
            <a:lvl2pPr>
              <a:defRPr sz="2000"/>
            </a:lvl2pPr>
            <a:lvl3pPr>
              <a:defRPr sz="1800"/>
            </a:lvl3pPr>
            <a:lvl4pPr>
              <a:defRPr sz="1800"/>
            </a:lvl4pPr>
          </a:lstStyle>
          <a:p>
            <a:pPr lvl="0"/>
            <a:r>
              <a:rPr lang="en-US" smtClean="0"/>
              <a:t>Click to edit Master text styles</a:t>
            </a:r>
          </a:p>
          <a:p>
            <a:pPr lvl="1"/>
            <a:r>
              <a:rPr lang="en-US" smtClean="0"/>
              <a:t>Second level</a:t>
            </a:r>
          </a:p>
          <a:p>
            <a:pPr lvl="2"/>
            <a:r>
              <a:rPr lang="en-US" smtClean="0"/>
              <a:t>Third level</a:t>
            </a:r>
          </a:p>
        </p:txBody>
      </p:sp>
      <p:sp>
        <p:nvSpPr>
          <p:cNvPr id="7" name="Text Placeholder 10"/>
          <p:cNvSpPr>
            <a:spLocks noGrp="1"/>
          </p:cNvSpPr>
          <p:nvPr>
            <p:ph type="body" sz="quarter" idx="16"/>
          </p:nvPr>
        </p:nvSpPr>
        <p:spPr>
          <a:xfrm>
            <a:off x="2478024" y="1828800"/>
            <a:ext cx="2084832" cy="1892808"/>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8" name="Text Placeholder 10"/>
          <p:cNvSpPr>
            <a:spLocks noGrp="1"/>
          </p:cNvSpPr>
          <p:nvPr>
            <p:ph type="body" sz="quarter" idx="17"/>
          </p:nvPr>
        </p:nvSpPr>
        <p:spPr>
          <a:xfrm>
            <a:off x="4562856" y="1828800"/>
            <a:ext cx="2084832" cy="1892808"/>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0"/>
          <p:cNvSpPr>
            <a:spLocks noGrp="1"/>
          </p:cNvSpPr>
          <p:nvPr>
            <p:ph type="body" sz="quarter" idx="18"/>
          </p:nvPr>
        </p:nvSpPr>
        <p:spPr>
          <a:xfrm>
            <a:off x="6647688" y="1828800"/>
            <a:ext cx="2084832" cy="1892808"/>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407401008"/>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Chevron table">
    <p:spTree>
      <p:nvGrpSpPr>
        <p:cNvPr id="1" name=""/>
        <p:cNvGrpSpPr/>
        <p:nvPr/>
      </p:nvGrpSpPr>
      <p:grpSpPr>
        <a:xfrm>
          <a:off x="0" y="0"/>
          <a:ext cx="0" cy="0"/>
          <a:chOff x="0" y="0"/>
          <a:chExt cx="0" cy="0"/>
        </a:xfrm>
      </p:grpSpPr>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smtClean="0"/>
              <a:t>Click to edit Master title style</a:t>
            </a:r>
            <a:endParaRPr lang="en-US" dirty="0"/>
          </a:p>
        </p:txBody>
      </p:sp>
      <p:sp>
        <p:nvSpPr>
          <p:cNvPr id="7" name="Table Placeholder 6"/>
          <p:cNvSpPr>
            <a:spLocks noGrp="1"/>
          </p:cNvSpPr>
          <p:nvPr>
            <p:ph type="tbl" sz="quarter" idx="10"/>
          </p:nvPr>
        </p:nvSpPr>
        <p:spPr>
          <a:xfrm>
            <a:off x="402336" y="1747838"/>
            <a:ext cx="8339328" cy="4545012"/>
          </a:xfrm>
        </p:spPr>
        <p:txBody>
          <a:bodyPr/>
          <a:lstStyle/>
          <a:p>
            <a:pPr lvl="0"/>
            <a:r>
              <a:rPr lang="en-US" noProof="0" dirty="0" smtClean="0"/>
              <a:t>Click icon to add table</a:t>
            </a:r>
          </a:p>
        </p:txBody>
      </p:sp>
    </p:spTree>
    <p:extLst>
      <p:ext uri="{BB962C8B-B14F-4D97-AF65-F5344CB8AC3E}">
        <p14:creationId xmlns:p14="http://schemas.microsoft.com/office/powerpoint/2010/main" val="329119414"/>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Chevron table_2">
    <p:spTree>
      <p:nvGrpSpPr>
        <p:cNvPr id="1" name=""/>
        <p:cNvGrpSpPr/>
        <p:nvPr/>
      </p:nvGrpSpPr>
      <p:grpSpPr>
        <a:xfrm>
          <a:off x="0" y="0"/>
          <a:ext cx="0" cy="0"/>
          <a:chOff x="0" y="0"/>
          <a:chExt cx="0" cy="0"/>
        </a:xfrm>
      </p:grpSpPr>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7" name="Table Placeholder 6"/>
          <p:cNvSpPr>
            <a:spLocks noGrp="1"/>
          </p:cNvSpPr>
          <p:nvPr>
            <p:ph type="tbl" sz="quarter" idx="10"/>
          </p:nvPr>
        </p:nvSpPr>
        <p:spPr>
          <a:xfrm>
            <a:off x="402336" y="2176272"/>
            <a:ext cx="8339328" cy="4545012"/>
          </a:xfrm>
        </p:spPr>
        <p:txBody>
          <a:bodyPr lIns="91440" tIns="73152" rIns="91440" bIns="73152"/>
          <a:lstStyle/>
          <a:p>
            <a:pPr lvl="0"/>
            <a:r>
              <a:rPr lang="en-US" noProof="0" dirty="0" smtClean="0"/>
              <a:t>Click icon to add table</a:t>
            </a:r>
          </a:p>
        </p:txBody>
      </p:sp>
      <p:sp>
        <p:nvSpPr>
          <p:cNvPr id="4" name="Text Placeholder 2"/>
          <p:cNvSpPr>
            <a:spLocks noGrp="1"/>
          </p:cNvSpPr>
          <p:nvPr>
            <p:ph type="body" idx="1"/>
          </p:nvPr>
        </p:nvSpPr>
        <p:spPr>
          <a:xfrm>
            <a:off x="402336" y="1152144"/>
            <a:ext cx="8339328" cy="868680"/>
          </a:xfrm>
        </p:spPr>
        <p:txBody>
          <a:bodyPr/>
          <a:lstStyle>
            <a:lvl1pPr marL="0" indent="0">
              <a:spcBef>
                <a:spcPts val="0"/>
              </a:spcBef>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102288504"/>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3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93192" y="1828800"/>
            <a:ext cx="2779776" cy="1892808"/>
          </a:xfrm>
        </p:spPr>
        <p:txBody>
          <a:bodyPr rIns="182880"/>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9" name="Text Placeholder 8"/>
          <p:cNvSpPr>
            <a:spLocks noGrp="1"/>
          </p:cNvSpPr>
          <p:nvPr>
            <p:ph type="body" sz="quarter" idx="15"/>
          </p:nvPr>
        </p:nvSpPr>
        <p:spPr>
          <a:xfrm>
            <a:off x="402336" y="4251960"/>
            <a:ext cx="4005072" cy="2048256"/>
          </a:xfrm>
        </p:spPr>
        <p:txBody>
          <a:bodyPr/>
          <a:lstStyle>
            <a:lvl1pPr>
              <a:defRPr sz="2000"/>
            </a:lvl1pPr>
            <a:lvl2pPr>
              <a:defRPr sz="2000"/>
            </a:lvl2pPr>
            <a:lvl3pPr>
              <a:defRPr sz="1800"/>
            </a:lvl3pPr>
            <a:lvl4pPr>
              <a:defRPr sz="1800"/>
            </a:lvl4pPr>
          </a:lstStyle>
          <a:p>
            <a:pPr lvl="0"/>
            <a:r>
              <a:rPr lang="en-US" smtClean="0"/>
              <a:t>Click to edit Master text styles</a:t>
            </a:r>
          </a:p>
          <a:p>
            <a:pPr lvl="1"/>
            <a:r>
              <a:rPr lang="en-US" smtClean="0"/>
              <a:t>Second level</a:t>
            </a:r>
          </a:p>
          <a:p>
            <a:pPr lvl="2"/>
            <a:r>
              <a:rPr lang="en-US" smtClean="0"/>
              <a:t>Third level</a:t>
            </a:r>
          </a:p>
        </p:txBody>
      </p:sp>
      <p:sp>
        <p:nvSpPr>
          <p:cNvPr id="8" name="Text Placeholder 10"/>
          <p:cNvSpPr>
            <a:spLocks noGrp="1"/>
          </p:cNvSpPr>
          <p:nvPr>
            <p:ph type="body" sz="quarter" idx="16"/>
          </p:nvPr>
        </p:nvSpPr>
        <p:spPr>
          <a:xfrm>
            <a:off x="3172968" y="1828800"/>
            <a:ext cx="2779776" cy="1892808"/>
          </a:xfrm>
        </p:spPr>
        <p:txBody>
          <a:bodyPr rIns="182880"/>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10" name="Text Placeholder 10"/>
          <p:cNvSpPr>
            <a:spLocks noGrp="1"/>
          </p:cNvSpPr>
          <p:nvPr>
            <p:ph type="body" sz="quarter" idx="17"/>
          </p:nvPr>
        </p:nvSpPr>
        <p:spPr>
          <a:xfrm>
            <a:off x="5961888" y="1828800"/>
            <a:ext cx="2779776" cy="1892808"/>
          </a:xfrm>
        </p:spPr>
        <p:txBody>
          <a:bodyPr rIns="182880"/>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12" name="Text Placeholder 8"/>
          <p:cNvSpPr>
            <a:spLocks noGrp="1"/>
          </p:cNvSpPr>
          <p:nvPr>
            <p:ph type="body" sz="quarter" idx="18"/>
          </p:nvPr>
        </p:nvSpPr>
        <p:spPr>
          <a:xfrm>
            <a:off x="4736592" y="4244594"/>
            <a:ext cx="4005072" cy="2048256"/>
          </a:xfrm>
        </p:spPr>
        <p:txBody>
          <a:bodyPr/>
          <a:lstStyle>
            <a:lvl1pPr>
              <a:defRPr sz="2000"/>
            </a:lvl1pPr>
            <a:lvl2pPr>
              <a:defRPr sz="2000"/>
            </a:lvl2pPr>
            <a:lvl3pPr>
              <a:defRPr sz="1800"/>
            </a:lvl3pPr>
            <a:lvl4pPr>
              <a:defRPr sz="18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789427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4291179"/>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02336" y="3200400"/>
            <a:ext cx="4005072" cy="3090672"/>
          </a:xfrm>
        </p:spPr>
        <p:txBody>
          <a:bodyPr/>
          <a:lstStyle>
            <a:lvl1pPr marL="0" indent="0">
              <a:spcBef>
                <a:spcPts val="864"/>
              </a:spcBef>
              <a:defRPr sz="2000">
                <a:latin typeface="Arial" pitchFamily="34" charset="0"/>
                <a:cs typeface="Arial" pitchFamily="34" charset="0"/>
              </a:defRPr>
            </a:lvl1pPr>
            <a:lvl2pPr>
              <a:spcBef>
                <a:spcPts val="864"/>
              </a:spcBef>
              <a:defRPr sz="2000">
                <a:latin typeface="Arial" pitchFamily="34" charset="0"/>
                <a:cs typeface="Arial" pitchFamily="34" charset="0"/>
              </a:defRPr>
            </a:lvl2pPr>
            <a:lvl3pPr>
              <a:spcBef>
                <a:spcPts val="432"/>
              </a:spcBef>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dirty="0"/>
          </a:p>
        </p:txBody>
      </p:sp>
      <p:sp>
        <p:nvSpPr>
          <p:cNvPr id="6" name="Text Placeholder 10"/>
          <p:cNvSpPr>
            <a:spLocks noGrp="1"/>
          </p:cNvSpPr>
          <p:nvPr>
            <p:ph type="body" sz="quarter" idx="14"/>
          </p:nvPr>
        </p:nvSpPr>
        <p:spPr>
          <a:xfrm>
            <a:off x="4736592" y="3200400"/>
            <a:ext cx="4005072" cy="3090672"/>
          </a:xfrm>
        </p:spPr>
        <p:txBody>
          <a:bodyPr/>
          <a:lstStyle>
            <a:lvl1pPr marL="0" indent="0">
              <a:spcBef>
                <a:spcPts val="864"/>
              </a:spcBef>
              <a:defRPr sz="2000">
                <a:latin typeface="Arial" pitchFamily="34" charset="0"/>
                <a:cs typeface="Arial" pitchFamily="34" charset="0"/>
              </a:defRPr>
            </a:lvl1pPr>
            <a:lvl2pPr>
              <a:spcBef>
                <a:spcPts val="864"/>
              </a:spcBef>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162187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152144"/>
            <a:ext cx="4005072" cy="5138928"/>
          </a:xfrm>
        </p:spPr>
        <p:txBody>
          <a:bodyPr/>
          <a:lstStyle>
            <a:lvl1pPr marL="0" indent="0">
              <a:spcBef>
                <a:spcPts val="864"/>
              </a:spcBef>
              <a:defRPr sz="2000">
                <a:latin typeface="Arial" pitchFamily="34" charset="0"/>
                <a:cs typeface="Arial" pitchFamily="34" charset="0"/>
              </a:defRPr>
            </a:lvl1pPr>
            <a:lvl2pPr>
              <a:spcBef>
                <a:spcPts val="864"/>
              </a:spcBef>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Tree>
    <p:extLst>
      <p:ext uri="{BB962C8B-B14F-4D97-AF65-F5344CB8AC3E}">
        <p14:creationId xmlns:p14="http://schemas.microsoft.com/office/powerpoint/2010/main" val="1082683469"/>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Qualifications">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682496"/>
            <a:ext cx="4005072" cy="2048256"/>
          </a:xfrm>
        </p:spPr>
        <p:txBody>
          <a:bodyPr/>
          <a:lstStyle>
            <a:lvl1pPr marL="0" indent="0">
              <a:spcBef>
                <a:spcPts val="864"/>
              </a:spcBef>
              <a:defRPr sz="2000">
                <a:latin typeface="Arial" pitchFamily="34" charset="0"/>
                <a:cs typeface="Arial" pitchFamily="34" charset="0"/>
              </a:defRPr>
            </a:lvl1pPr>
            <a:lvl2pPr>
              <a:spcBef>
                <a:spcPts val="864"/>
              </a:spcBef>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11" name="Text Placeholder 10"/>
          <p:cNvSpPr>
            <a:spLocks noGrp="1"/>
          </p:cNvSpPr>
          <p:nvPr>
            <p:ph type="body" sz="quarter" idx="13"/>
          </p:nvPr>
        </p:nvSpPr>
        <p:spPr>
          <a:xfrm>
            <a:off x="402336" y="1682496"/>
            <a:ext cx="4005072" cy="2048256"/>
          </a:xfrm>
        </p:spPr>
        <p:txBody>
          <a:bodyPr/>
          <a:lstStyle>
            <a:lvl1pPr marL="0" indent="0">
              <a:spcBef>
                <a:spcPts val="864"/>
              </a:spcBef>
              <a:defRPr sz="2000">
                <a:latin typeface="Arial" pitchFamily="34" charset="0"/>
                <a:cs typeface="Arial" pitchFamily="34" charset="0"/>
              </a:defRPr>
            </a:lvl1pPr>
            <a:lvl2pPr>
              <a:spcBef>
                <a:spcPts val="864"/>
              </a:spcBef>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7" name="Text Placeholder 10"/>
          <p:cNvSpPr>
            <a:spLocks noGrp="1"/>
          </p:cNvSpPr>
          <p:nvPr>
            <p:ph type="body" sz="quarter" idx="15"/>
          </p:nvPr>
        </p:nvSpPr>
        <p:spPr>
          <a:xfrm>
            <a:off x="4736592" y="4251960"/>
            <a:ext cx="4005072" cy="2048256"/>
          </a:xfrm>
        </p:spPr>
        <p:txBody>
          <a:bodyPr/>
          <a:lstStyle>
            <a:lvl1pPr marL="0" indent="0">
              <a:spcBef>
                <a:spcPts val="864"/>
              </a:spcBef>
              <a:defRPr sz="2000">
                <a:latin typeface="Arial" pitchFamily="34" charset="0"/>
                <a:cs typeface="Arial" pitchFamily="34" charset="0"/>
              </a:defRPr>
            </a:lvl1pPr>
            <a:lvl2pPr>
              <a:spcBef>
                <a:spcPts val="864"/>
              </a:spcBef>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8" name="Text Placeholder 10"/>
          <p:cNvSpPr>
            <a:spLocks noGrp="1"/>
          </p:cNvSpPr>
          <p:nvPr>
            <p:ph type="body" sz="quarter" idx="16"/>
          </p:nvPr>
        </p:nvSpPr>
        <p:spPr>
          <a:xfrm>
            <a:off x="402336" y="4251960"/>
            <a:ext cx="4005072" cy="2048256"/>
          </a:xfrm>
        </p:spPr>
        <p:txBody>
          <a:bodyPr/>
          <a:lstStyle>
            <a:lvl1pPr marL="0" indent="0">
              <a:spcBef>
                <a:spcPts val="864"/>
              </a:spcBef>
              <a:defRPr sz="2000">
                <a:latin typeface="Arial" pitchFamily="34" charset="0"/>
                <a:cs typeface="Arial" pitchFamily="34" charset="0"/>
              </a:defRPr>
            </a:lvl1pPr>
            <a:lvl2pPr>
              <a:spcBef>
                <a:spcPts val="864"/>
              </a:spcBef>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9328378"/>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Charts (left)">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682496"/>
            <a:ext cx="4005072" cy="460857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8" name="Chart Placeholder 7"/>
          <p:cNvSpPr>
            <a:spLocks noGrp="1"/>
          </p:cNvSpPr>
          <p:nvPr>
            <p:ph type="chart" sz="quarter" idx="15"/>
          </p:nvPr>
        </p:nvSpPr>
        <p:spPr>
          <a:xfrm>
            <a:off x="402336" y="1728216"/>
            <a:ext cx="3968496" cy="3986784"/>
          </a:xfrm>
        </p:spPr>
        <p:txBody>
          <a:bodyPr/>
          <a:lstStyle>
            <a:lvl1pPr>
              <a:defRPr sz="2000"/>
            </a:lvl1pPr>
          </a:lstStyle>
          <a:p>
            <a:pPr lvl="0"/>
            <a:r>
              <a:rPr lang="en-US" noProof="0" dirty="0" smtClean="0"/>
              <a:t>Click icon to add chart</a:t>
            </a:r>
          </a:p>
        </p:txBody>
      </p:sp>
    </p:spTree>
    <p:extLst>
      <p:ext uri="{BB962C8B-B14F-4D97-AF65-F5344CB8AC3E}">
        <p14:creationId xmlns:p14="http://schemas.microsoft.com/office/powerpoint/2010/main" val="180247423"/>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Charts (top)">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00050" y="5056632"/>
            <a:ext cx="8341614" cy="1243584"/>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8" name="Chart Placeholder 7"/>
          <p:cNvSpPr>
            <a:spLocks noGrp="1"/>
          </p:cNvSpPr>
          <p:nvPr>
            <p:ph type="chart" sz="quarter" idx="15"/>
          </p:nvPr>
        </p:nvSpPr>
        <p:spPr>
          <a:xfrm>
            <a:off x="493776" y="1197864"/>
            <a:ext cx="8275320" cy="3429000"/>
          </a:xfrm>
        </p:spPr>
        <p:txBody>
          <a:bodyPr/>
          <a:lstStyle>
            <a:lvl1pPr>
              <a:defRPr sz="2000"/>
            </a:lvl1pPr>
          </a:lstStyle>
          <a:p>
            <a:pPr lvl="0"/>
            <a:r>
              <a:rPr lang="en-US" noProof="0" dirty="0" smtClean="0"/>
              <a:t>Click icon to add chart</a:t>
            </a:r>
          </a:p>
        </p:txBody>
      </p:sp>
    </p:spTree>
    <p:extLst>
      <p:ext uri="{BB962C8B-B14F-4D97-AF65-F5344CB8AC3E}">
        <p14:creationId xmlns:p14="http://schemas.microsoft.com/office/powerpoint/2010/main" val="26358915"/>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400050" y="1155700"/>
            <a:ext cx="8337550" cy="5137150"/>
          </a:xfrm>
        </p:spPr>
        <p:txBody>
          <a:bodyPr/>
          <a:lstStyle/>
          <a:p>
            <a:pPr lvl="0"/>
            <a:r>
              <a:rPr lang="en-US" smtClean="0"/>
              <a:t>Click to edit Master text styles</a:t>
            </a:r>
          </a:p>
        </p:txBody>
      </p:sp>
    </p:spTree>
    <p:extLst>
      <p:ext uri="{BB962C8B-B14F-4D97-AF65-F5344CB8AC3E}">
        <p14:creationId xmlns:p14="http://schemas.microsoft.com/office/powerpoint/2010/main" val="208583265"/>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Resume">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02336" y="3044952"/>
            <a:ext cx="4005072" cy="3246120"/>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a:lvl1pPr>
          </a:lstStyle>
          <a:p>
            <a:r>
              <a:rPr lang="en-US" smtClean="0"/>
              <a:t>Click to edit Master title style</a:t>
            </a:r>
            <a:endParaRPr lang="en-US"/>
          </a:p>
        </p:txBody>
      </p:sp>
      <p:sp>
        <p:nvSpPr>
          <p:cNvPr id="6" name="Text Placeholder 10"/>
          <p:cNvSpPr>
            <a:spLocks noGrp="1"/>
          </p:cNvSpPr>
          <p:nvPr>
            <p:ph type="body" sz="quarter" idx="14"/>
          </p:nvPr>
        </p:nvSpPr>
        <p:spPr>
          <a:xfrm>
            <a:off x="4736592" y="3044952"/>
            <a:ext cx="4005072" cy="3246120"/>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16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771079883"/>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01485828"/>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276998"/>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407988"/>
            <a:ext cx="8337550" cy="3651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0050" y="1154113"/>
            <a:ext cx="8337550" cy="5135562"/>
          </a:xfrm>
        </p:spPr>
        <p:txBody>
          <a:bodyPr/>
          <a:lstStyle/>
          <a:p>
            <a:pPr lvl="0"/>
            <a:r>
              <a:rPr lang="en-US" noProof="0" dirty="0" smtClean="0"/>
              <a:t>Click icon to add table</a:t>
            </a:r>
          </a:p>
        </p:txBody>
      </p:sp>
    </p:spTree>
    <p:extLst>
      <p:ext uri="{BB962C8B-B14F-4D97-AF65-F5344CB8AC3E}">
        <p14:creationId xmlns:p14="http://schemas.microsoft.com/office/powerpoint/2010/main" val="1439195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onger Introductory text">
    <p:spTree>
      <p:nvGrpSpPr>
        <p:cNvPr id="1" name=""/>
        <p:cNvGrpSpPr/>
        <p:nvPr/>
      </p:nvGrpSpPr>
      <p:grpSpPr>
        <a:xfrm>
          <a:off x="0" y="0"/>
          <a:ext cx="0" cy="0"/>
          <a:chOff x="0" y="0"/>
          <a:chExt cx="0" cy="0"/>
        </a:xfrm>
      </p:grpSpPr>
      <p:sp>
        <p:nvSpPr>
          <p:cNvPr id="4" name="Rectangle 6"/>
          <p:cNvSpPr>
            <a:spLocks noChangeArrowheads="1"/>
          </p:cNvSpPr>
          <p:nvPr/>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chemeClr val="tx1"/>
              </a:buClr>
              <a:buSzPct val="80000"/>
              <a:buFont typeface="Wingdings" pitchFamily="2" charset="2"/>
              <a:buNone/>
            </a:pPr>
            <a:endParaRPr lang="en-US" sz="1000" dirty="0"/>
          </a:p>
        </p:txBody>
      </p:sp>
      <p:sp>
        <p:nvSpPr>
          <p:cNvPr id="14" name="Text Placeholder 13"/>
          <p:cNvSpPr>
            <a:spLocks noGrp="1"/>
          </p:cNvSpPr>
          <p:nvPr>
            <p:ph type="body" sz="quarter" idx="10"/>
          </p:nvPr>
        </p:nvSpPr>
        <p:spPr>
          <a:xfrm>
            <a:off x="393192" y="1152144"/>
            <a:ext cx="4014216" cy="5138928"/>
          </a:xfrm>
        </p:spPr>
        <p:txBody>
          <a:body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smtClean="0"/>
              <a:t>Click to edit Master text styles</a:t>
            </a:r>
          </a:p>
        </p:txBody>
      </p:sp>
    </p:spTree>
    <p:extLst>
      <p:ext uri="{BB962C8B-B14F-4D97-AF65-F5344CB8AC3E}">
        <p14:creationId xmlns:p14="http://schemas.microsoft.com/office/powerpoint/2010/main" val="12412999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100">
                <a:solidFill>
                  <a:schemeClr val="tx1"/>
                </a:solidFill>
                <a:latin typeface="Arial" pitchFamily="34" charset="0"/>
                <a:cs typeface="Arial" pitchFamily="34" charset="0"/>
              </a:defRPr>
            </a:lvl1pPr>
            <a:lvl2pPr marL="169863" indent="-168275"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lvl="1" eaLnBrk="1" hangingPunct="1">
              <a:lnSpc>
                <a:spcPct val="106000"/>
              </a:lnSpc>
              <a:spcBef>
                <a:spcPct val="80000"/>
              </a:spcBef>
              <a:buClr>
                <a:srgbClr val="000000"/>
              </a:buClr>
              <a:buFont typeface="Wingdings 2" pitchFamily="18" charset="2"/>
              <a:buChar char="¡"/>
              <a:defRPr/>
            </a:pPr>
            <a:r>
              <a:rPr lang="en-US" dirty="0" smtClean="0">
                <a:solidFill>
                  <a:srgbClr val="000000"/>
                </a:solidFill>
              </a:rPr>
              <a:t>Bullet</a:t>
            </a:r>
          </a:p>
        </p:txBody>
      </p:sp>
    </p:spTree>
    <p:extLst>
      <p:ext uri="{BB962C8B-B14F-4D97-AF65-F5344CB8AC3E}">
        <p14:creationId xmlns:p14="http://schemas.microsoft.com/office/powerpoint/2010/main" val="1803556375"/>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SHP_223"/>
          <p:cNvSpPr txBox="1">
            <a:spLocks/>
          </p:cNvSpPr>
          <p:nvPr userDrawn="1"/>
        </p:nvSpPr>
        <p:spPr bwMode="auto">
          <a:xfrm>
            <a:off x="3330575" y="1019175"/>
            <a:ext cx="4005263" cy="1193800"/>
          </a:xfrm>
          <a:prstGeom prst="rect">
            <a:avLst/>
          </a:prstGeom>
        </p:spPr>
        <p:txBody>
          <a:bodyPr/>
          <a:lstStyle/>
          <a:p>
            <a:pPr marL="227013" lvl="1" indent="-225425">
              <a:lnSpc>
                <a:spcPct val="106000"/>
              </a:lnSpc>
              <a:spcBef>
                <a:spcPct val="40000"/>
              </a:spcBef>
              <a:buClr>
                <a:srgbClr val="000000"/>
              </a:buClr>
              <a:buFont typeface="Wingdings 2" pitchFamily="18" charset="2"/>
              <a:buChar char="¡"/>
              <a:defRPr/>
            </a:pPr>
            <a:r>
              <a:rPr lang="en-US" sz="2400" dirty="0">
                <a:solidFill>
                  <a:srgbClr val="000000"/>
                </a:solidFill>
              </a:rPr>
              <a:t>Bullet</a:t>
            </a:r>
          </a:p>
          <a:p>
            <a:pPr marL="342900" indent="-342900">
              <a:lnSpc>
                <a:spcPct val="106000"/>
              </a:lnSpc>
              <a:spcBef>
                <a:spcPct val="40000"/>
              </a:spcBef>
              <a:buClr>
                <a:srgbClr val="000000"/>
              </a:buClr>
              <a:buSzPct val="80000"/>
              <a:buFont typeface="Wingdings" pitchFamily="2" charset="2"/>
              <a:buNone/>
              <a:defRPr/>
            </a:pPr>
            <a:endParaRPr lang="en-US" sz="2400" dirty="0">
              <a:solidFill>
                <a:srgbClr val="000000"/>
              </a:solidFill>
            </a:endParaRPr>
          </a:p>
        </p:txBody>
      </p:sp>
    </p:spTree>
    <p:extLst>
      <p:ext uri="{BB962C8B-B14F-4D97-AF65-F5344CB8AC3E}">
        <p14:creationId xmlns:p14="http://schemas.microsoft.com/office/powerpoint/2010/main" val="400278700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5126822"/>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6875" y="1154113"/>
            <a:ext cx="192722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 y="1154113"/>
            <a:ext cx="192881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3798522"/>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GB" b="1" dirty="0" smtClean="0">
              <a:solidFill>
                <a:srgbClr val="000000"/>
              </a:solidFill>
              <a:latin typeface="Arial" pitchFamily="34" charset="0"/>
              <a:cs typeface="Arial" pitchFamily="34" charset="0"/>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10000"/>
              </a:lnSpc>
              <a:defRPr/>
            </a:pPr>
            <a:r>
              <a:rPr lang="en-GB" sz="1200" dirty="0" smtClean="0">
                <a:solidFill>
                  <a:srgbClr val="000000"/>
                </a:solidFill>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smtClean="0"/>
              <a:t>Click to edit Master subtitle style</a:t>
            </a:r>
            <a:endParaRPr lang="en-US" dirty="0"/>
          </a:p>
        </p:txBody>
      </p:sp>
    </p:spTree>
    <p:extLst>
      <p:ext uri="{BB962C8B-B14F-4D97-AF65-F5344CB8AC3E}">
        <p14:creationId xmlns:p14="http://schemas.microsoft.com/office/powerpoint/2010/main" val="1269811808"/>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4082445319"/>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smtClean="0"/>
              <a:t>Click to edit Master text styles</a:t>
            </a:r>
          </a:p>
        </p:txBody>
      </p:sp>
    </p:spTree>
    <p:extLst>
      <p:ext uri="{BB962C8B-B14F-4D97-AF65-F5344CB8AC3E}">
        <p14:creationId xmlns:p14="http://schemas.microsoft.com/office/powerpoint/2010/main" val="3991709230"/>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smtClean="0">
              <a:solidFill>
                <a:srgbClr val="000000"/>
              </a:solidFill>
              <a:latin typeface="Arial" pitchFamily="34" charset="0"/>
              <a:cs typeface="Arial" pitchFamily="34" charset="0"/>
            </a:endParaRPr>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787871983"/>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4" name="Rectangle 8"/>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p>
            <a:pPr algn="ctr" eaLnBrk="0" hangingPunct="0">
              <a:lnSpc>
                <a:spcPct val="106000"/>
              </a:lnSpc>
            </a:pPr>
            <a:endParaRPr lang="en-US" sz="1400" b="1" dirty="0" smtClean="0">
              <a:solidFill>
                <a:srgbClr val="000000"/>
              </a:solidFill>
              <a:latin typeface="Arial" pitchFamily="34" charset="0"/>
              <a:cs typeface="Arial" pitchFamily="34" charset="0"/>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402491273"/>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a:p>
            <a:pPr lvl="1"/>
            <a:r>
              <a:rPr lang="en-US" smtClean="0"/>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175514566"/>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7"/>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78957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351158662"/>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smtClean="0">
              <a:solidFill>
                <a:srgbClr val="000000"/>
              </a:solidFill>
              <a:latin typeface="Arial" pitchFamily="34" charset="0"/>
              <a:cs typeface="Arial" pitchFamily="34" charset="0"/>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288554485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38042683"/>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7490221"/>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070149251"/>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54117182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99259786"/>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75572993"/>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0276241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1817155"/>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615282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01170423"/>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68717752"/>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03558115"/>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41680078"/>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27378540"/>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2876294"/>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37209585"/>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90547929"/>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46638873"/>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071442047"/>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131313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010975622"/>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72738350"/>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650496"/>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100">
                <a:solidFill>
                  <a:schemeClr val="tx1"/>
                </a:solidFill>
                <a:latin typeface="Arial" pitchFamily="34" charset="0"/>
                <a:cs typeface="Arial" pitchFamily="34" charset="0"/>
              </a:defRPr>
            </a:lvl1pPr>
            <a:lvl2pPr marL="169863" indent="-168275"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lvl="1" eaLnBrk="1" hangingPunct="1">
              <a:lnSpc>
                <a:spcPct val="106000"/>
              </a:lnSpc>
              <a:spcBef>
                <a:spcPct val="80000"/>
              </a:spcBef>
              <a:buClr>
                <a:srgbClr val="000000"/>
              </a:buClr>
              <a:buFont typeface="Wingdings 2" pitchFamily="18" charset="2"/>
              <a:buChar char="¡"/>
              <a:defRPr/>
            </a:pPr>
            <a:r>
              <a:rPr lang="en-US" dirty="0" smtClean="0">
                <a:solidFill>
                  <a:srgbClr val="000000"/>
                </a:solidFill>
              </a:rPr>
              <a:t>Bullet</a:t>
            </a:r>
          </a:p>
        </p:txBody>
      </p:sp>
    </p:spTree>
    <p:extLst>
      <p:ext uri="{BB962C8B-B14F-4D97-AF65-F5344CB8AC3E}">
        <p14:creationId xmlns:p14="http://schemas.microsoft.com/office/powerpoint/2010/main" val="314322560"/>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283008740"/>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112353557"/>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037523926"/>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372621663"/>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892643061"/>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697031621"/>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67756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060432982"/>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83654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1081302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892395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1538350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35272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6875" y="1154113"/>
            <a:ext cx="192722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 y="1154113"/>
            <a:ext cx="192881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124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753282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GB" b="1" dirty="0">
              <a:solidFill>
                <a:srgbClr val="000000"/>
              </a:solidFill>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10000"/>
              </a:lnSpc>
              <a:defRPr/>
            </a:pPr>
            <a:r>
              <a:rPr lang="en-GB" sz="1200" dirty="0" smtClean="0">
                <a:solidFill>
                  <a:srgbClr val="000000"/>
                </a:solidFill>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smtClean="0"/>
              <a:t>Click to edit Master subtitle style</a:t>
            </a:r>
            <a:endParaRPr lang="en-US" dirty="0"/>
          </a:p>
        </p:txBody>
      </p:sp>
    </p:spTree>
    <p:extLst>
      <p:ext uri="{BB962C8B-B14F-4D97-AF65-F5344CB8AC3E}">
        <p14:creationId xmlns:p14="http://schemas.microsoft.com/office/powerpoint/2010/main" val="30362745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1964776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smtClean="0"/>
              <a:t>Click to edit Master text styles</a:t>
            </a:r>
          </a:p>
        </p:txBody>
      </p:sp>
    </p:spTree>
    <p:extLst>
      <p:ext uri="{BB962C8B-B14F-4D97-AF65-F5344CB8AC3E}">
        <p14:creationId xmlns:p14="http://schemas.microsoft.com/office/powerpoint/2010/main" val="14368467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020380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4" name="Rectangle 8"/>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p>
            <a:pPr algn="ctr" eaLnBrk="0" hangingPunct="0">
              <a:lnSpc>
                <a:spcPct val="106000"/>
              </a:lnSpc>
            </a:pPr>
            <a:endParaRPr lang="en-US" sz="1400" b="1" dirty="0">
              <a:solidFill>
                <a:srgbClr val="000000"/>
              </a:solidFill>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41235817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a:p>
            <a:pPr lvl="1"/>
            <a:r>
              <a:rPr lang="en-US" smtClean="0"/>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9097588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7"/>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27100645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22116883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605488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27723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Part Opener">
    <p:spTree>
      <p:nvGrpSpPr>
        <p:cNvPr id="1" name=""/>
        <p:cNvGrpSpPr/>
        <p:nvPr/>
      </p:nvGrpSpPr>
      <p:grpSpPr>
        <a:xfrm>
          <a:off x="0" y="0"/>
          <a:ext cx="0" cy="0"/>
          <a:chOff x="0" y="0"/>
          <a:chExt cx="0" cy="0"/>
        </a:xfrm>
      </p:grpSpPr>
      <p:sp>
        <p:nvSpPr>
          <p:cNvPr id="3" name="Text Box 2"/>
          <p:cNvSpPr txBox="1">
            <a:spLocks noChangeArrowheads="1"/>
          </p:cNvSpPr>
          <p:nvPr/>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chemeClr val="tx1"/>
              </a:buClr>
              <a:buSzPct val="80000"/>
              <a:buFont typeface="Wingdings" pitchFamily="2" charset="2"/>
              <a:buNone/>
              <a:defRPr/>
            </a:pPr>
            <a:endParaRPr lang="en-US" b="1" dirty="0" smtClean="0"/>
          </a:p>
        </p:txBody>
      </p:sp>
      <p:sp>
        <p:nvSpPr>
          <p:cNvPr id="4" name="Rectangle 8"/>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p>
            <a:pPr algn="ctr" eaLnBrk="0" hangingPunct="0">
              <a:lnSpc>
                <a:spcPct val="106000"/>
              </a:lnSpc>
            </a:pPr>
            <a:endParaRPr lang="en-US" sz="1400" b="1" dirty="0"/>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22904024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893307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914838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608401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3330910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6264446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6000804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915538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423712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651466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8967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asic Text slide">
    <p:spTree>
      <p:nvGrpSpPr>
        <p:cNvPr id="1" name=""/>
        <p:cNvGrpSpPr/>
        <p:nvPr/>
      </p:nvGrpSpPr>
      <p:grpSpPr>
        <a:xfrm>
          <a:off x="0" y="0"/>
          <a:ext cx="0" cy="0"/>
          <a:chOff x="0" y="0"/>
          <a:chExt cx="0" cy="0"/>
        </a:xfrm>
      </p:grpSpPr>
      <p:sp>
        <p:nvSpPr>
          <p:cNvPr id="5" name="Rectangle 6"/>
          <p:cNvSpPr>
            <a:spLocks noChangeArrowheads="1"/>
          </p:cNvSpPr>
          <p:nvPr/>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chemeClr val="tx1"/>
              </a:buClr>
              <a:buSzPct val="80000"/>
              <a:buFont typeface="Wingdings" pitchFamily="2" charset="2"/>
              <a:buNone/>
            </a:pPr>
            <a:endParaRPr lang="en-US" sz="1000" dirty="0"/>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a:p>
            <a:pPr lvl="1"/>
            <a:r>
              <a:rPr lang="en-US" smtClean="0"/>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332566950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322177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625133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898648"/>
            <a:ext cx="4014216" cy="339242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842246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Text Placeholder 15"/>
          <p:cNvSpPr>
            <a:spLocks noGrp="1"/>
          </p:cNvSpPr>
          <p:nvPr>
            <p:ph type="body" sz="quarter" idx="24"/>
          </p:nvPr>
        </p:nvSpPr>
        <p:spPr>
          <a:xfrm>
            <a:off x="4736592" y="1152144"/>
            <a:ext cx="4014216" cy="51389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6004059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3346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96033"/>
          </a:xfrm>
        </p:spPr>
        <p:txBody>
          <a:bodyPr lIns="54864" tIns="54864" rIns="54864" bIns="54864">
            <a:spAutoFit/>
          </a:bodyPr>
          <a:lstStyle>
            <a:lvl1pPr marL="0" indent="0">
              <a:lnSpc>
                <a:spcPct val="110000"/>
              </a:lnSpc>
              <a:spcBef>
                <a:spcPts val="132"/>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298556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Text Placeholder 15"/>
          <p:cNvSpPr>
            <a:spLocks noGrp="1"/>
          </p:cNvSpPr>
          <p:nvPr>
            <p:ph type="body" sz="quarter" idx="23"/>
          </p:nvPr>
        </p:nvSpPr>
        <p:spPr>
          <a:xfrm>
            <a:off x="3931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2697480"/>
            <a:ext cx="4005072" cy="102412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25"/>
          </p:nvPr>
        </p:nvSpPr>
        <p:spPr>
          <a:xfrm>
            <a:off x="14447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788152" y="1399032"/>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29"/>
          </p:nvPr>
        </p:nvSpPr>
        <p:spPr>
          <a:xfrm>
            <a:off x="3931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30"/>
          </p:nvPr>
        </p:nvSpPr>
        <p:spPr>
          <a:xfrm>
            <a:off x="4736592" y="5202936"/>
            <a:ext cx="4005072" cy="1024128"/>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4447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788152" y="3904488"/>
            <a:ext cx="2944368" cy="432426"/>
          </a:xfrm>
        </p:spPr>
        <p:txBody>
          <a:bodyPr lIns="54864" tIns="54864" rIns="54864" bIns="54864">
            <a:spAutoFit/>
          </a:bodyPr>
          <a:lstStyle>
            <a:lvl1pPr marL="0" indent="0">
              <a:lnSpc>
                <a:spcPct val="95000"/>
              </a:lnSpc>
              <a:spcBef>
                <a:spcPts val="0"/>
              </a:spcBef>
              <a:buNone/>
              <a:defRPr b="1" i="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1951777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25"/>
          </p:nvPr>
        </p:nvSpPr>
        <p:spPr>
          <a:xfrm>
            <a:off x="1344168"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6"/>
          </p:nvPr>
        </p:nvSpPr>
        <p:spPr>
          <a:xfrm>
            <a:off x="5669280" y="1097280"/>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2" name="Text Placeholder 15"/>
          <p:cNvSpPr>
            <a:spLocks noGrp="1"/>
          </p:cNvSpPr>
          <p:nvPr>
            <p:ph type="body" sz="quarter" idx="33"/>
          </p:nvPr>
        </p:nvSpPr>
        <p:spPr>
          <a:xfrm>
            <a:off x="1344168"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34"/>
          </p:nvPr>
        </p:nvSpPr>
        <p:spPr>
          <a:xfrm>
            <a:off x="5678424" y="241401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6" name="Text Placeholder 15"/>
          <p:cNvSpPr>
            <a:spLocks noGrp="1"/>
          </p:cNvSpPr>
          <p:nvPr>
            <p:ph type="body" sz="quarter" idx="37"/>
          </p:nvPr>
        </p:nvSpPr>
        <p:spPr>
          <a:xfrm>
            <a:off x="1344168"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27" name="Text Placeholder 15"/>
          <p:cNvSpPr>
            <a:spLocks noGrp="1"/>
          </p:cNvSpPr>
          <p:nvPr>
            <p:ph type="body" sz="quarter" idx="38"/>
          </p:nvPr>
        </p:nvSpPr>
        <p:spPr>
          <a:xfrm>
            <a:off x="5788152" y="3739896"/>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0" name="Text Placeholder 15"/>
          <p:cNvSpPr>
            <a:spLocks noGrp="1"/>
          </p:cNvSpPr>
          <p:nvPr>
            <p:ph type="body" sz="quarter" idx="41"/>
          </p:nvPr>
        </p:nvSpPr>
        <p:spPr>
          <a:xfrm>
            <a:off x="1344168"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42"/>
          </p:nvPr>
        </p:nvSpPr>
        <p:spPr>
          <a:xfrm>
            <a:off x="5678424" y="5056632"/>
            <a:ext cx="2944368" cy="496033"/>
          </a:xfrm>
        </p:spPr>
        <p:txBody>
          <a:bodyPr lIns="54864" tIns="54864" rIns="54864" bIns="54864">
            <a:spAutoFit/>
          </a:bodyPr>
          <a:lstStyle>
            <a:lvl1pPr marL="0" indent="0">
              <a:lnSpc>
                <a:spcPct val="110000"/>
              </a:lnSpc>
              <a:spcBef>
                <a:spcPts val="132"/>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45714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14216" cy="2203704"/>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0166731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0112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 Placeholder 97"/>
          <p:cNvSpPr txBox="1">
            <a:spLocks/>
          </p:cNvSpPr>
          <p:nvPr userDrawn="1"/>
        </p:nvSpPr>
        <p:spPr bwMode="auto">
          <a:xfrm>
            <a:off x="792163" y="1177925"/>
            <a:ext cx="40052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100">
                <a:solidFill>
                  <a:schemeClr val="tx1"/>
                </a:solidFill>
                <a:latin typeface="Arial" pitchFamily="34" charset="0"/>
                <a:cs typeface="Arial" pitchFamily="34" charset="0"/>
              </a:defRPr>
            </a:lvl1pPr>
            <a:lvl2pPr marL="169863" indent="-168275"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lvl="1" eaLnBrk="1" hangingPunct="1">
              <a:lnSpc>
                <a:spcPct val="106000"/>
              </a:lnSpc>
              <a:spcBef>
                <a:spcPct val="80000"/>
              </a:spcBef>
              <a:buClr>
                <a:srgbClr val="000000"/>
              </a:buClr>
              <a:buFont typeface="Wingdings 2" pitchFamily="18" charset="2"/>
              <a:buChar char="¡"/>
              <a:defRPr/>
            </a:pPr>
            <a:r>
              <a:rPr lang="en-US" dirty="0" smtClean="0">
                <a:solidFill>
                  <a:srgbClr val="000000"/>
                </a:solidFill>
              </a:rPr>
              <a:t>Bullet</a:t>
            </a:r>
          </a:p>
        </p:txBody>
      </p:sp>
    </p:spTree>
    <p:extLst>
      <p:ext uri="{BB962C8B-B14F-4D97-AF65-F5344CB8AC3E}">
        <p14:creationId xmlns:p14="http://schemas.microsoft.com/office/powerpoint/2010/main" val="398348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Slide with Kicker">
    <p:spTree>
      <p:nvGrpSpPr>
        <p:cNvPr id="1" name=""/>
        <p:cNvGrpSpPr/>
        <p:nvPr/>
      </p:nvGrpSpPr>
      <p:grpSpPr>
        <a:xfrm>
          <a:off x="0" y="0"/>
          <a:ext cx="0" cy="0"/>
          <a:chOff x="0" y="0"/>
          <a:chExt cx="0" cy="0"/>
        </a:xfrm>
      </p:grpSpPr>
      <p:sp>
        <p:nvSpPr>
          <p:cNvPr id="5" name="Rectangle 7"/>
          <p:cNvSpPr>
            <a:spLocks noChangeArrowheads="1"/>
          </p:cNvSpPr>
          <p:nvPr/>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chemeClr val="tx1"/>
              </a:buClr>
              <a:buSzPct val="80000"/>
              <a:buFont typeface="Wingdings" pitchFamily="2" charset="2"/>
              <a:buNone/>
            </a:pPr>
            <a:endParaRPr lang="en-US" sz="1000" dirty="0"/>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36070966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109381424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009120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08785645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9602986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79854499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01830961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45278" y="1144470"/>
            <a:ext cx="6684264"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45278" y="2479494"/>
            <a:ext cx="6684264" cy="1088136"/>
          </a:xfrm>
        </p:spPr>
        <p:txBody>
          <a:bodyPr/>
          <a:lstStyle>
            <a:lvl1pPr>
              <a:buNone/>
              <a:defRPr/>
            </a:lvl1pPr>
          </a:lstStyle>
          <a:p>
            <a:pPr lvl="0"/>
            <a:r>
              <a:rPr lang="en-US" smtClean="0"/>
              <a:t>Click to edit Master text styles</a:t>
            </a:r>
          </a:p>
        </p:txBody>
      </p:sp>
      <p:sp>
        <p:nvSpPr>
          <p:cNvPr id="5" name="Text Placeholder 14"/>
          <p:cNvSpPr>
            <a:spLocks noGrp="1"/>
          </p:cNvSpPr>
          <p:nvPr>
            <p:ph type="body" sz="quarter" idx="21"/>
          </p:nvPr>
        </p:nvSpPr>
        <p:spPr>
          <a:xfrm>
            <a:off x="2045278" y="3814518"/>
            <a:ext cx="6684264" cy="1088136"/>
          </a:xfrm>
        </p:spPr>
        <p:txBody>
          <a:bodyPr/>
          <a:lstStyle>
            <a:lvl1pPr>
              <a:buNone/>
              <a:defRPr/>
            </a:lvl1pPr>
          </a:lstStyle>
          <a:p>
            <a:pPr lvl="0"/>
            <a:r>
              <a:rPr lang="en-US" smtClean="0"/>
              <a:t>Click to edit Master text styles</a:t>
            </a:r>
          </a:p>
        </p:txBody>
      </p:sp>
      <p:sp>
        <p:nvSpPr>
          <p:cNvPr id="6" name="Text Placeholder 14"/>
          <p:cNvSpPr>
            <a:spLocks noGrp="1"/>
          </p:cNvSpPr>
          <p:nvPr>
            <p:ph type="body" sz="quarter" idx="22"/>
          </p:nvPr>
        </p:nvSpPr>
        <p:spPr>
          <a:xfrm>
            <a:off x="2048822" y="5158686"/>
            <a:ext cx="6684264"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373820559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99155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GB" b="1" dirty="0">
              <a:solidFill>
                <a:srgbClr val="000000"/>
              </a:solidFill>
            </a:endParaRPr>
          </a:p>
        </p:txBody>
      </p:sp>
      <p:pic>
        <p:nvPicPr>
          <p:cNvPr id="5" name="Picture 5" descr="LLP logo with big space cop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5350" y="6026150"/>
            <a:ext cx="1444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p:nvSpPr>
        <p:spPr bwMode="gray">
          <a:xfrm>
            <a:off x="892175" y="4756150"/>
            <a:ext cx="15859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10000"/>
              </a:lnSpc>
              <a:defRPr/>
            </a:pPr>
            <a:r>
              <a:rPr lang="en-GB" sz="1200" dirty="0" smtClean="0">
                <a:solidFill>
                  <a:srgbClr val="000000"/>
                </a:solidFill>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smtClean="0"/>
              <a:t>Click to edit Master title style</a:t>
            </a:r>
            <a:endParaRPr lang="en-US" dirty="0"/>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buNone/>
              <a:defRPr sz="1400" b="1"/>
            </a:lvl1pPr>
          </a:lstStyle>
          <a:p>
            <a:r>
              <a:rPr lang="en-US" smtClean="0"/>
              <a:t>Click to edit Master subtitle style</a:t>
            </a:r>
            <a:endParaRPr lang="en-US" dirty="0"/>
          </a:p>
        </p:txBody>
      </p:sp>
    </p:spTree>
    <p:extLst>
      <p:ext uri="{BB962C8B-B14F-4D97-AF65-F5344CB8AC3E}">
        <p14:creationId xmlns:p14="http://schemas.microsoft.com/office/powerpoint/2010/main" val="119631630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439773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 Column Text slide">
    <p:spTree>
      <p:nvGrpSpPr>
        <p:cNvPr id="1" name=""/>
        <p:cNvGrpSpPr/>
        <p:nvPr/>
      </p:nvGrpSpPr>
      <p:grpSpPr>
        <a:xfrm>
          <a:off x="0" y="0"/>
          <a:ext cx="0" cy="0"/>
          <a:chOff x="0" y="0"/>
          <a:chExt cx="0" cy="0"/>
        </a:xfrm>
      </p:grpSpPr>
      <p:sp>
        <p:nvSpPr>
          <p:cNvPr id="4" name="Rectangle 6"/>
          <p:cNvSpPr>
            <a:spLocks noChangeArrowheads="1"/>
          </p:cNvSpPr>
          <p:nvPr/>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chemeClr val="tx1"/>
              </a:buClr>
              <a:buSzPct val="80000"/>
              <a:buFont typeface="Wingdings" pitchFamily="2" charset="2"/>
              <a:buNone/>
            </a:pPr>
            <a:endParaRPr lang="en-US" sz="1000" dirty="0"/>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0447124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p>
            <a:pPr lvl="0"/>
            <a:r>
              <a:rPr lang="en-US" smtClean="0"/>
              <a:t>Click to edit Master text styles</a:t>
            </a:r>
          </a:p>
        </p:txBody>
      </p:sp>
    </p:spTree>
    <p:extLst>
      <p:ext uri="{BB962C8B-B14F-4D97-AF65-F5344CB8AC3E}">
        <p14:creationId xmlns:p14="http://schemas.microsoft.com/office/powerpoint/2010/main" val="32270417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
        <p:nvSpPr>
          <p:cNvPr id="2" name="Title 1"/>
          <p:cNvSpPr>
            <a:spLocks noGrp="1"/>
          </p:cNvSpPr>
          <p:nvPr>
            <p:ph type="title"/>
          </p:nvPr>
        </p:nvSpPr>
        <p:spPr>
          <a:xfrm>
            <a:off x="393192" y="514350"/>
            <a:ext cx="8345487" cy="258763"/>
          </a:xfr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6029183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73152" rIns="0" bIns="73152"/>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eaLnBrk="1" hangingPunct="1">
              <a:lnSpc>
                <a:spcPct val="106000"/>
              </a:lnSpc>
              <a:spcBef>
                <a:spcPct val="80000"/>
              </a:spcBef>
              <a:buClr>
                <a:srgbClr val="000000"/>
              </a:buClr>
              <a:buSzPct val="80000"/>
              <a:buFont typeface="Wingdings" pitchFamily="2" charset="2"/>
              <a:buNone/>
              <a:defRPr/>
            </a:pPr>
            <a:endParaRPr lang="en-US" b="1" dirty="0" smtClean="0">
              <a:solidFill>
                <a:srgbClr val="000000"/>
              </a:solidFill>
            </a:endParaRPr>
          </a:p>
        </p:txBody>
      </p:sp>
      <p:sp>
        <p:nvSpPr>
          <p:cNvPr id="4" name="Rectangle 8"/>
          <p:cNvSpPr>
            <a:spLocks noChangeArrowheads="1"/>
          </p:cNvSpPr>
          <p:nvPr/>
        </p:nvSpPr>
        <p:spPr bwMode="gray">
          <a:xfrm>
            <a:off x="2478088" y="2136775"/>
            <a:ext cx="4167187" cy="228600"/>
          </a:xfrm>
          <a:prstGeom prst="rect">
            <a:avLst/>
          </a:prstGeom>
          <a:solidFill>
            <a:schemeClr val="bg1"/>
          </a:solidFill>
          <a:ln>
            <a:noFill/>
          </a:ln>
          <a:extLst>
            <a:ext uri="{91240B29-F687-4F45-9708-019B960494DF}">
              <a14:hiddenLine xmlns:a14="http://schemas.microsoft.com/office/drawing/2010/main" w="12700" cap="rnd" algn="ctr">
                <a:solidFill>
                  <a:srgbClr val="000000"/>
                </a:solidFill>
                <a:miter lim="800000"/>
                <a:headEnd/>
                <a:tailEnd/>
              </a14:hiddenLine>
            </a:ext>
          </a:extLst>
        </p:spPr>
        <p:txBody>
          <a:bodyPr wrap="none" lIns="72000" tIns="0" rIns="72000" bIns="0" anchor="b" anchorCtr="1"/>
          <a:lstStyle/>
          <a:p>
            <a:pPr algn="ctr" eaLnBrk="0" hangingPunct="0">
              <a:lnSpc>
                <a:spcPct val="106000"/>
              </a:lnSpc>
            </a:pPr>
            <a:endParaRPr lang="en-US" sz="1400" b="1" dirty="0">
              <a:solidFill>
                <a:srgbClr val="000000"/>
              </a:solidFill>
            </a:endParaRPr>
          </a:p>
        </p:txBody>
      </p:sp>
      <p:sp>
        <p:nvSpPr>
          <p:cNvPr id="5" name="Text Placeholder 7"/>
          <p:cNvSpPr>
            <a:spLocks noGrp="1"/>
          </p:cNvSpPr>
          <p:nvPr>
            <p:ph type="body" sz="quarter" idx="10"/>
          </p:nvPr>
        </p:nvSpPr>
        <p:spPr>
          <a:xfrm>
            <a:off x="2889504" y="3081528"/>
            <a:ext cx="3346704" cy="256032"/>
          </a:xfrm>
          <a:solidFill>
            <a:schemeClr val="bg1"/>
          </a:solidFill>
        </p:spPr>
        <p:txBody>
          <a:bodyPr lIns="73152" rIns="73152" anchor="ctr" anchorCtr="1"/>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67529548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a:p>
            <a:pPr lvl="1"/>
            <a:r>
              <a:rPr lang="en-US" smtClean="0"/>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9448460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7"/>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4014216" cy="5138928"/>
          </a:xfrm>
        </p:spPr>
        <p:txBody>
          <a:bodyPr/>
          <a:lstStyle>
            <a:lvl1pPr>
              <a:buNone/>
              <a:defRPr/>
            </a:lvl1pPr>
          </a:lstStyle>
          <a:p>
            <a:pPr lvl="0"/>
            <a:r>
              <a:rPr lang="en-US" smtClean="0"/>
              <a:t>Click to edit Master text styles</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184107677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p>
            <a:pPr>
              <a:lnSpc>
                <a:spcPct val="106000"/>
              </a:lnSpc>
              <a:spcBef>
                <a:spcPct val="80000"/>
              </a:spcBef>
              <a:buClr>
                <a:srgbClr val="000000"/>
              </a:buClr>
              <a:buSzPct val="80000"/>
              <a:buFont typeface="Wingdings" pitchFamily="2" charset="2"/>
              <a:buNone/>
            </a:pPr>
            <a:endParaRPr lang="en-US" sz="1000" dirty="0">
              <a:solidFill>
                <a:srgbClr val="000000"/>
              </a:solidFill>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a:lvl1pPr>
          </a:lstStyle>
          <a:p>
            <a:pPr lvl="0"/>
            <a:r>
              <a:rPr lang="en-US"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a:buNone/>
              <a:defRPr sz="1600" b="1"/>
            </a:lvl1pPr>
          </a:lstStyle>
          <a:p>
            <a:pPr lvl="0"/>
            <a:r>
              <a:rPr lang="en-US" smtClean="0"/>
              <a:t>Click to edit Master text styles</a:t>
            </a:r>
          </a:p>
        </p:txBody>
      </p:sp>
    </p:spTree>
    <p:extLst>
      <p:ext uri="{BB962C8B-B14F-4D97-AF65-F5344CB8AC3E}">
        <p14:creationId xmlns:p14="http://schemas.microsoft.com/office/powerpoint/2010/main" val="48679583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4236796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3255264"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2606040" cy="4892040"/>
          </a:xfrm>
        </p:spPr>
        <p:txBody>
          <a:bodyPr/>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6"/>
          </p:nvPr>
        </p:nvSpPr>
        <p:spPr>
          <a:xfrm>
            <a:off x="6126480" y="1399032"/>
            <a:ext cx="2606040"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0590437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736592" y="1399032"/>
            <a:ext cx="4014216"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3931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057400"/>
          </a:xfrm>
        </p:spPr>
        <p:txBody>
          <a:bodyPr/>
          <a:lstStyle>
            <a:lvl1pPr marL="0" indent="0">
              <a:lnSpc>
                <a:spcPct val="95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3499528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3255264"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6126480" y="1399032"/>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3255264"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25"/>
          </p:nvPr>
        </p:nvSpPr>
        <p:spPr>
          <a:xfrm>
            <a:off x="6126480" y="4041839"/>
            <a:ext cx="2606040" cy="2249424"/>
          </a:xfrm>
        </p:spPr>
        <p:txBody>
          <a:bodyPr/>
          <a:lstStyle>
            <a:lvl1pPr marL="0" indent="0">
              <a:lnSpc>
                <a:spcPct val="95000"/>
              </a:lnSpc>
              <a:spcBef>
                <a:spcPts val="0"/>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52008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47365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399032"/>
            <a:ext cx="4014216" cy="4892040"/>
          </a:xfrm>
        </p:spPr>
        <p:txBody>
          <a:bodyPr/>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2399576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3586648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14"/>
          <p:cNvSpPr>
            <a:spLocks noGrp="1"/>
          </p:cNvSpPr>
          <p:nvPr>
            <p:ph type="body" sz="quarter" idx="19"/>
          </p:nvPr>
        </p:nvSpPr>
        <p:spPr>
          <a:xfrm>
            <a:off x="2066544" y="1152144"/>
            <a:ext cx="3172968" cy="1088136"/>
          </a:xfrm>
        </p:spPr>
        <p:txBody>
          <a:bodyPr/>
          <a:lstStyle>
            <a:lvl1pPr>
              <a:buNone/>
              <a:defRPr/>
            </a:lvl1pPr>
          </a:lstStyle>
          <a:p>
            <a:pPr lvl="0"/>
            <a:r>
              <a:rPr lang="en-US" smtClean="0"/>
              <a:t>Click to edit Master text styles</a:t>
            </a:r>
          </a:p>
        </p:txBody>
      </p:sp>
      <p:sp>
        <p:nvSpPr>
          <p:cNvPr id="16" name="Text Placeholder 14"/>
          <p:cNvSpPr>
            <a:spLocks noGrp="1"/>
          </p:cNvSpPr>
          <p:nvPr>
            <p:ph type="body" sz="quarter" idx="20"/>
          </p:nvPr>
        </p:nvSpPr>
        <p:spPr>
          <a:xfrm>
            <a:off x="2066544" y="2505456"/>
            <a:ext cx="3172968" cy="1088136"/>
          </a:xfrm>
        </p:spPr>
        <p:txBody>
          <a:bodyPr/>
          <a:lstStyle>
            <a:lvl1pPr>
              <a:buNone/>
              <a:defRPr/>
            </a:lvl1pPr>
          </a:lstStyle>
          <a:p>
            <a:pPr lvl="0"/>
            <a:r>
              <a:rPr lang="en-US" smtClean="0"/>
              <a:t>Click to edit Master text styles</a:t>
            </a:r>
          </a:p>
        </p:txBody>
      </p:sp>
      <p:sp>
        <p:nvSpPr>
          <p:cNvPr id="17" name="Text Placeholder 14"/>
          <p:cNvSpPr>
            <a:spLocks noGrp="1"/>
          </p:cNvSpPr>
          <p:nvPr>
            <p:ph type="body" sz="quarter" idx="21"/>
          </p:nvPr>
        </p:nvSpPr>
        <p:spPr>
          <a:xfrm>
            <a:off x="2066544" y="3858768"/>
            <a:ext cx="3172968" cy="1088136"/>
          </a:xfrm>
        </p:spPr>
        <p:txBody>
          <a:bodyPr/>
          <a:lstStyle>
            <a:lvl1pPr>
              <a:buNone/>
              <a:defRPr/>
            </a:lvl1pPr>
          </a:lstStyle>
          <a:p>
            <a:pPr lvl="0"/>
            <a:r>
              <a:rPr lang="en-US" smtClean="0"/>
              <a:t>Click to edit Master text styles</a:t>
            </a:r>
          </a:p>
        </p:txBody>
      </p:sp>
      <p:sp>
        <p:nvSpPr>
          <p:cNvPr id="18" name="Text Placeholder 14"/>
          <p:cNvSpPr>
            <a:spLocks noGrp="1"/>
          </p:cNvSpPr>
          <p:nvPr>
            <p:ph type="body" sz="quarter" idx="22"/>
          </p:nvPr>
        </p:nvSpPr>
        <p:spPr>
          <a:xfrm>
            <a:off x="2066544" y="5202936"/>
            <a:ext cx="3172968" cy="1088136"/>
          </a:xfrm>
        </p:spPr>
        <p:txBody>
          <a:bodyPr/>
          <a:lstStyle>
            <a:lvl1pPr>
              <a:buNone/>
              <a:defRPr/>
            </a:lvl1pPr>
          </a:lstStyle>
          <a:p>
            <a:pPr lvl="0"/>
            <a:r>
              <a:rPr lang="en-US" smtClean="0"/>
              <a:t>Click to edit Master text styles</a:t>
            </a:r>
          </a:p>
        </p:txBody>
      </p:sp>
      <p:sp>
        <p:nvSpPr>
          <p:cNvPr id="21" name="Text Placeholder 14"/>
          <p:cNvSpPr>
            <a:spLocks noGrp="1"/>
          </p:cNvSpPr>
          <p:nvPr>
            <p:ph type="body" sz="quarter" idx="23"/>
          </p:nvPr>
        </p:nvSpPr>
        <p:spPr>
          <a:xfrm>
            <a:off x="5577840" y="1152144"/>
            <a:ext cx="3172968" cy="1088136"/>
          </a:xfrm>
        </p:spPr>
        <p:txBody>
          <a:bodyPr/>
          <a:lstStyle>
            <a:lvl1pPr>
              <a:buNone/>
              <a:defRPr/>
            </a:lvl1pPr>
          </a:lstStyle>
          <a:p>
            <a:pPr lvl="0"/>
            <a:r>
              <a:rPr lang="en-US" smtClean="0"/>
              <a:t>Click to edit Master text styles</a:t>
            </a:r>
          </a:p>
        </p:txBody>
      </p:sp>
      <p:sp>
        <p:nvSpPr>
          <p:cNvPr id="22" name="Text Placeholder 14"/>
          <p:cNvSpPr>
            <a:spLocks noGrp="1"/>
          </p:cNvSpPr>
          <p:nvPr>
            <p:ph type="body" sz="quarter" idx="24"/>
          </p:nvPr>
        </p:nvSpPr>
        <p:spPr>
          <a:xfrm>
            <a:off x="5577840" y="2505456"/>
            <a:ext cx="3172968" cy="1088136"/>
          </a:xfrm>
        </p:spPr>
        <p:txBody>
          <a:bodyPr/>
          <a:lstStyle>
            <a:lvl1pPr>
              <a:buNone/>
              <a:defRPr/>
            </a:lvl1pPr>
          </a:lstStyle>
          <a:p>
            <a:pPr lvl="0"/>
            <a:r>
              <a:rPr lang="en-US" smtClean="0"/>
              <a:t>Click to edit Master text styles</a:t>
            </a:r>
          </a:p>
        </p:txBody>
      </p:sp>
      <p:sp>
        <p:nvSpPr>
          <p:cNvPr id="23" name="Text Placeholder 14"/>
          <p:cNvSpPr>
            <a:spLocks noGrp="1"/>
          </p:cNvSpPr>
          <p:nvPr>
            <p:ph type="body" sz="quarter" idx="25"/>
          </p:nvPr>
        </p:nvSpPr>
        <p:spPr>
          <a:xfrm>
            <a:off x="5577840" y="3858768"/>
            <a:ext cx="3172968" cy="1088136"/>
          </a:xfrm>
        </p:spPr>
        <p:txBody>
          <a:bodyPr/>
          <a:lstStyle>
            <a:lvl1pPr>
              <a:buNone/>
              <a:defRPr/>
            </a:lvl1pPr>
          </a:lstStyle>
          <a:p>
            <a:pPr lvl="0"/>
            <a:r>
              <a:rPr lang="en-US" smtClean="0"/>
              <a:t>Click to edit Master text styles</a:t>
            </a:r>
          </a:p>
        </p:txBody>
      </p:sp>
      <p:sp>
        <p:nvSpPr>
          <p:cNvPr id="24" name="Text Placeholder 14"/>
          <p:cNvSpPr>
            <a:spLocks noGrp="1"/>
          </p:cNvSpPr>
          <p:nvPr>
            <p:ph type="body" sz="quarter" idx="26"/>
          </p:nvPr>
        </p:nvSpPr>
        <p:spPr>
          <a:xfrm>
            <a:off x="5577840" y="5202936"/>
            <a:ext cx="3172968" cy="1088136"/>
          </a:xfrm>
        </p:spPr>
        <p:txBody>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272241606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4965192"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965192"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3" name="Text Placeholder 15"/>
          <p:cNvSpPr>
            <a:spLocks noGrp="1"/>
          </p:cNvSpPr>
          <p:nvPr>
            <p:ph type="body" sz="quarter" idx="23"/>
          </p:nvPr>
        </p:nvSpPr>
        <p:spPr>
          <a:xfrm>
            <a:off x="795528"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28" name="Text Placeholder 15"/>
          <p:cNvSpPr>
            <a:spLocks noGrp="1"/>
          </p:cNvSpPr>
          <p:nvPr>
            <p:ph type="body" sz="quarter" idx="25"/>
          </p:nvPr>
        </p:nvSpPr>
        <p:spPr>
          <a:xfrm>
            <a:off x="795528"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1" name="Text Placeholder 15"/>
          <p:cNvSpPr>
            <a:spLocks noGrp="1"/>
          </p:cNvSpPr>
          <p:nvPr>
            <p:ph type="body" sz="quarter" idx="27"/>
          </p:nvPr>
        </p:nvSpPr>
        <p:spPr>
          <a:xfrm>
            <a:off x="4965192"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4" name="Text Placeholder 15"/>
          <p:cNvSpPr>
            <a:spLocks noGrp="1"/>
          </p:cNvSpPr>
          <p:nvPr>
            <p:ph type="body" sz="quarter" idx="29"/>
          </p:nvPr>
        </p:nvSpPr>
        <p:spPr>
          <a:xfrm>
            <a:off x="4965192" y="453542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37" name="Text Placeholder 15"/>
          <p:cNvSpPr>
            <a:spLocks noGrp="1"/>
          </p:cNvSpPr>
          <p:nvPr>
            <p:ph type="body" sz="quarter" idx="31"/>
          </p:nvPr>
        </p:nvSpPr>
        <p:spPr>
          <a:xfrm>
            <a:off x="4965192" y="561441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7228325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7955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5138928" y="1289304"/>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16"/>
          </p:nvPr>
        </p:nvSpPr>
        <p:spPr>
          <a:xfrm>
            <a:off x="7955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5138928" y="2368296"/>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1"/>
          </p:nvPr>
        </p:nvSpPr>
        <p:spPr>
          <a:xfrm>
            <a:off x="795528" y="3456432"/>
            <a:ext cx="3611880" cy="749808"/>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70153132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559032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15"/>
          <p:cNvSpPr>
            <a:spLocks noGrp="1"/>
          </p:cNvSpPr>
          <p:nvPr>
            <p:ph type="body" sz="quarter" idx="14"/>
          </p:nvPr>
        </p:nvSpPr>
        <p:spPr>
          <a:xfrm>
            <a:off x="39319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9" name="Text Placeholder 15"/>
          <p:cNvSpPr>
            <a:spLocks noGrp="1"/>
          </p:cNvSpPr>
          <p:nvPr>
            <p:ph type="body" sz="quarter" idx="15"/>
          </p:nvPr>
        </p:nvSpPr>
        <p:spPr>
          <a:xfrm>
            <a:off x="243230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2" name="Text Placeholder 15"/>
          <p:cNvSpPr>
            <a:spLocks noGrp="1"/>
          </p:cNvSpPr>
          <p:nvPr>
            <p:ph type="body" sz="quarter" idx="22"/>
          </p:nvPr>
        </p:nvSpPr>
        <p:spPr>
          <a:xfrm>
            <a:off x="4462272"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3" name="Text Placeholder 15"/>
          <p:cNvSpPr>
            <a:spLocks noGrp="1"/>
          </p:cNvSpPr>
          <p:nvPr>
            <p:ph type="body" sz="quarter" idx="23"/>
          </p:nvPr>
        </p:nvSpPr>
        <p:spPr>
          <a:xfrm>
            <a:off x="3931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4" name="Text Placeholder 15"/>
          <p:cNvSpPr>
            <a:spLocks noGrp="1"/>
          </p:cNvSpPr>
          <p:nvPr>
            <p:ph type="body" sz="quarter" idx="24"/>
          </p:nvPr>
        </p:nvSpPr>
        <p:spPr>
          <a:xfrm>
            <a:off x="4736592" y="4709160"/>
            <a:ext cx="400507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0" name="Text Placeholder 15"/>
          <p:cNvSpPr>
            <a:spLocks noGrp="1"/>
          </p:cNvSpPr>
          <p:nvPr>
            <p:ph type="body" sz="quarter" idx="25"/>
          </p:nvPr>
        </p:nvSpPr>
        <p:spPr>
          <a:xfrm>
            <a:off x="6501384" y="1828800"/>
            <a:ext cx="2039112" cy="1591056"/>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6901246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5"/>
          </p:nvPr>
        </p:nvSpPr>
        <p:spPr>
          <a:xfrm>
            <a:off x="4736592" y="1399032"/>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1" name="Text Placeholder 15"/>
          <p:cNvSpPr>
            <a:spLocks noGrp="1"/>
          </p:cNvSpPr>
          <p:nvPr>
            <p:ph type="body" sz="quarter" idx="17"/>
          </p:nvPr>
        </p:nvSpPr>
        <p:spPr>
          <a:xfrm>
            <a:off x="4736592" y="4041648"/>
            <a:ext cx="4005072" cy="22585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8979981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5" name="Text Placeholder 15"/>
          <p:cNvSpPr>
            <a:spLocks noGrp="1"/>
          </p:cNvSpPr>
          <p:nvPr>
            <p:ph type="body" sz="quarter" idx="19"/>
          </p:nvPr>
        </p:nvSpPr>
        <p:spPr>
          <a:xfrm>
            <a:off x="3259836"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6126480" y="4270248"/>
            <a:ext cx="2633472" cy="2029968"/>
          </a:xfrm>
        </p:spPr>
        <p:txBody>
          <a:bodyPr/>
          <a:lstStyle>
            <a:lvl1pPr marL="0" indent="0">
              <a:lnSpc>
                <a:spcPct val="106000"/>
              </a:lnSpc>
              <a:spcBef>
                <a:spcPts val="1056"/>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9092058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Text Placeholder 15"/>
          <p:cNvSpPr>
            <a:spLocks noGrp="1"/>
          </p:cNvSpPr>
          <p:nvPr>
            <p:ph type="body" sz="quarter" idx="17"/>
          </p:nvPr>
        </p:nvSpPr>
        <p:spPr>
          <a:xfrm>
            <a:off x="3931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
        <p:nvSpPr>
          <p:cNvPr id="17" name="Text Placeholder 15"/>
          <p:cNvSpPr>
            <a:spLocks noGrp="1"/>
          </p:cNvSpPr>
          <p:nvPr>
            <p:ph type="body" sz="quarter" idx="20"/>
          </p:nvPr>
        </p:nvSpPr>
        <p:spPr>
          <a:xfrm>
            <a:off x="4736592" y="4864608"/>
            <a:ext cx="4005072" cy="1088136"/>
          </a:xfrm>
        </p:spPr>
        <p:txBody>
          <a:bodyPr/>
          <a:lstStyle>
            <a:lvl1pPr marL="0" indent="0">
              <a:lnSpc>
                <a:spcPct val="106000"/>
              </a:lnSpc>
              <a:spcBef>
                <a:spcPts val="0"/>
              </a:spcBef>
              <a:buNone/>
              <a:defRPr b="0"/>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0315702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5"/>
          <p:cNvSpPr>
            <a:spLocks noGrp="1"/>
          </p:cNvSpPr>
          <p:nvPr>
            <p:ph type="body" sz="quarter" idx="17"/>
          </p:nvPr>
        </p:nvSpPr>
        <p:spPr>
          <a:xfrm>
            <a:off x="393192" y="1709928"/>
            <a:ext cx="3035808" cy="4434840"/>
          </a:xfrm>
        </p:spPr>
        <p:txBody>
          <a:bodyPr/>
          <a:lstStyle>
            <a:lvl1pPr marL="0" indent="0">
              <a:lnSpc>
                <a:spcPct val="106000"/>
              </a:lnSpc>
              <a:spcBef>
                <a:spcPts val="1056"/>
              </a:spcBef>
              <a:buNone/>
              <a:defRPr b="1"/>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0231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theme" Target="../theme/theme2.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image" Target="../media/image1.png"/><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39" Type="http://schemas.openxmlformats.org/officeDocument/2006/relationships/slideLayout" Target="../slideLayouts/slideLayout116.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34" Type="http://schemas.openxmlformats.org/officeDocument/2006/relationships/slideLayout" Target="../slideLayouts/slideLayout111.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33" Type="http://schemas.openxmlformats.org/officeDocument/2006/relationships/slideLayout" Target="../slideLayouts/slideLayout110.xml"/><Relationship Id="rId38" Type="http://schemas.openxmlformats.org/officeDocument/2006/relationships/slideLayout" Target="../slideLayouts/slideLayout115.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29" Type="http://schemas.openxmlformats.org/officeDocument/2006/relationships/slideLayout" Target="../slideLayouts/slideLayout106.xml"/><Relationship Id="rId41" Type="http://schemas.openxmlformats.org/officeDocument/2006/relationships/image" Target="../media/image1.pn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32" Type="http://schemas.openxmlformats.org/officeDocument/2006/relationships/slideLayout" Target="../slideLayouts/slideLayout109.xml"/><Relationship Id="rId37" Type="http://schemas.openxmlformats.org/officeDocument/2006/relationships/slideLayout" Target="../slideLayouts/slideLayout114.xml"/><Relationship Id="rId40" Type="http://schemas.openxmlformats.org/officeDocument/2006/relationships/theme" Target="../theme/theme3.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slideLayout" Target="../slideLayouts/slideLayout105.xml"/><Relationship Id="rId36" Type="http://schemas.openxmlformats.org/officeDocument/2006/relationships/slideLayout" Target="../slideLayouts/slideLayout113.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31" Type="http://schemas.openxmlformats.org/officeDocument/2006/relationships/slideLayout" Target="../slideLayouts/slideLayout108.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slideLayout" Target="../slideLayouts/slideLayout104.xml"/><Relationship Id="rId30" Type="http://schemas.openxmlformats.org/officeDocument/2006/relationships/slideLayout" Target="../slideLayouts/slideLayout107.xml"/><Relationship Id="rId35" Type="http://schemas.openxmlformats.org/officeDocument/2006/relationships/slideLayout" Target="../slideLayouts/slideLayout11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slideLayout" Target="../slideLayouts/slideLayout129.xml"/><Relationship Id="rId18" Type="http://schemas.openxmlformats.org/officeDocument/2006/relationships/slideLayout" Target="../slideLayouts/slideLayout134.xml"/><Relationship Id="rId26" Type="http://schemas.openxmlformats.org/officeDocument/2006/relationships/slideLayout" Target="../slideLayouts/slideLayout142.xml"/><Relationship Id="rId39" Type="http://schemas.openxmlformats.org/officeDocument/2006/relationships/slideLayout" Target="../slideLayouts/slideLayout155.xml"/><Relationship Id="rId3" Type="http://schemas.openxmlformats.org/officeDocument/2006/relationships/slideLayout" Target="../slideLayouts/slideLayout119.xml"/><Relationship Id="rId21" Type="http://schemas.openxmlformats.org/officeDocument/2006/relationships/slideLayout" Target="../slideLayouts/slideLayout137.xml"/><Relationship Id="rId34" Type="http://schemas.openxmlformats.org/officeDocument/2006/relationships/slideLayout" Target="../slideLayouts/slideLayout150.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17" Type="http://schemas.openxmlformats.org/officeDocument/2006/relationships/slideLayout" Target="../slideLayouts/slideLayout133.xml"/><Relationship Id="rId25" Type="http://schemas.openxmlformats.org/officeDocument/2006/relationships/slideLayout" Target="../slideLayouts/slideLayout141.xml"/><Relationship Id="rId33" Type="http://schemas.openxmlformats.org/officeDocument/2006/relationships/slideLayout" Target="../slideLayouts/slideLayout149.xml"/><Relationship Id="rId38" Type="http://schemas.openxmlformats.org/officeDocument/2006/relationships/slideLayout" Target="../slideLayouts/slideLayout154.xml"/><Relationship Id="rId2" Type="http://schemas.openxmlformats.org/officeDocument/2006/relationships/slideLayout" Target="../slideLayouts/slideLayout118.xml"/><Relationship Id="rId16" Type="http://schemas.openxmlformats.org/officeDocument/2006/relationships/slideLayout" Target="../slideLayouts/slideLayout132.xml"/><Relationship Id="rId20" Type="http://schemas.openxmlformats.org/officeDocument/2006/relationships/slideLayout" Target="../slideLayouts/slideLayout136.xml"/><Relationship Id="rId29" Type="http://schemas.openxmlformats.org/officeDocument/2006/relationships/slideLayout" Target="../slideLayouts/slideLayout145.xml"/><Relationship Id="rId41" Type="http://schemas.openxmlformats.org/officeDocument/2006/relationships/image" Target="../media/image1.png"/><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24" Type="http://schemas.openxmlformats.org/officeDocument/2006/relationships/slideLayout" Target="../slideLayouts/slideLayout140.xml"/><Relationship Id="rId32" Type="http://schemas.openxmlformats.org/officeDocument/2006/relationships/slideLayout" Target="../slideLayouts/slideLayout148.xml"/><Relationship Id="rId37" Type="http://schemas.openxmlformats.org/officeDocument/2006/relationships/slideLayout" Target="../slideLayouts/slideLayout153.xml"/><Relationship Id="rId40" Type="http://schemas.openxmlformats.org/officeDocument/2006/relationships/theme" Target="../theme/theme4.xml"/><Relationship Id="rId5" Type="http://schemas.openxmlformats.org/officeDocument/2006/relationships/slideLayout" Target="../slideLayouts/slideLayout121.xml"/><Relationship Id="rId15" Type="http://schemas.openxmlformats.org/officeDocument/2006/relationships/slideLayout" Target="../slideLayouts/slideLayout131.xml"/><Relationship Id="rId23" Type="http://schemas.openxmlformats.org/officeDocument/2006/relationships/slideLayout" Target="../slideLayouts/slideLayout139.xml"/><Relationship Id="rId28" Type="http://schemas.openxmlformats.org/officeDocument/2006/relationships/slideLayout" Target="../slideLayouts/slideLayout144.xml"/><Relationship Id="rId36" Type="http://schemas.openxmlformats.org/officeDocument/2006/relationships/slideLayout" Target="../slideLayouts/slideLayout152.xml"/><Relationship Id="rId10" Type="http://schemas.openxmlformats.org/officeDocument/2006/relationships/slideLayout" Target="../slideLayouts/slideLayout126.xml"/><Relationship Id="rId19" Type="http://schemas.openxmlformats.org/officeDocument/2006/relationships/slideLayout" Target="../slideLayouts/slideLayout135.xml"/><Relationship Id="rId31" Type="http://schemas.openxmlformats.org/officeDocument/2006/relationships/slideLayout" Target="../slideLayouts/slideLayout147.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slideLayout" Target="../slideLayouts/slideLayout130.xml"/><Relationship Id="rId22" Type="http://schemas.openxmlformats.org/officeDocument/2006/relationships/slideLayout" Target="../slideLayouts/slideLayout138.xml"/><Relationship Id="rId27" Type="http://schemas.openxmlformats.org/officeDocument/2006/relationships/slideLayout" Target="../slideLayouts/slideLayout143.xml"/><Relationship Id="rId30" Type="http://schemas.openxmlformats.org/officeDocument/2006/relationships/slideLayout" Target="../slideLayouts/slideLayout146.xml"/><Relationship Id="rId35" Type="http://schemas.openxmlformats.org/officeDocument/2006/relationships/slideLayout" Target="../slideLayouts/slideLayout1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63.xml"/><Relationship Id="rId13" Type="http://schemas.openxmlformats.org/officeDocument/2006/relationships/slideLayout" Target="../slideLayouts/slideLayout168.xml"/><Relationship Id="rId18" Type="http://schemas.openxmlformats.org/officeDocument/2006/relationships/slideLayout" Target="../slideLayouts/slideLayout173.xml"/><Relationship Id="rId26" Type="http://schemas.openxmlformats.org/officeDocument/2006/relationships/slideLayout" Target="../slideLayouts/slideLayout181.xml"/><Relationship Id="rId39" Type="http://schemas.openxmlformats.org/officeDocument/2006/relationships/image" Target="../media/image1.png"/><Relationship Id="rId3" Type="http://schemas.openxmlformats.org/officeDocument/2006/relationships/slideLayout" Target="../slideLayouts/slideLayout158.xml"/><Relationship Id="rId21" Type="http://schemas.openxmlformats.org/officeDocument/2006/relationships/slideLayout" Target="../slideLayouts/slideLayout176.xml"/><Relationship Id="rId34" Type="http://schemas.openxmlformats.org/officeDocument/2006/relationships/slideLayout" Target="../slideLayouts/slideLayout189.xml"/><Relationship Id="rId7" Type="http://schemas.openxmlformats.org/officeDocument/2006/relationships/slideLayout" Target="../slideLayouts/slideLayout162.xml"/><Relationship Id="rId12" Type="http://schemas.openxmlformats.org/officeDocument/2006/relationships/slideLayout" Target="../slideLayouts/slideLayout167.xml"/><Relationship Id="rId17" Type="http://schemas.openxmlformats.org/officeDocument/2006/relationships/slideLayout" Target="../slideLayouts/slideLayout172.xml"/><Relationship Id="rId25" Type="http://schemas.openxmlformats.org/officeDocument/2006/relationships/slideLayout" Target="../slideLayouts/slideLayout180.xml"/><Relationship Id="rId33" Type="http://schemas.openxmlformats.org/officeDocument/2006/relationships/slideLayout" Target="../slideLayouts/slideLayout188.xml"/><Relationship Id="rId38" Type="http://schemas.openxmlformats.org/officeDocument/2006/relationships/theme" Target="../theme/theme5.xml"/><Relationship Id="rId2" Type="http://schemas.openxmlformats.org/officeDocument/2006/relationships/slideLayout" Target="../slideLayouts/slideLayout157.xml"/><Relationship Id="rId16" Type="http://schemas.openxmlformats.org/officeDocument/2006/relationships/slideLayout" Target="../slideLayouts/slideLayout171.xml"/><Relationship Id="rId20" Type="http://schemas.openxmlformats.org/officeDocument/2006/relationships/slideLayout" Target="../slideLayouts/slideLayout175.xml"/><Relationship Id="rId29" Type="http://schemas.openxmlformats.org/officeDocument/2006/relationships/slideLayout" Target="../slideLayouts/slideLayout184.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24" Type="http://schemas.openxmlformats.org/officeDocument/2006/relationships/slideLayout" Target="../slideLayouts/slideLayout179.xml"/><Relationship Id="rId32" Type="http://schemas.openxmlformats.org/officeDocument/2006/relationships/slideLayout" Target="../slideLayouts/slideLayout187.xml"/><Relationship Id="rId37" Type="http://schemas.openxmlformats.org/officeDocument/2006/relationships/slideLayout" Target="../slideLayouts/slideLayout192.xml"/><Relationship Id="rId5" Type="http://schemas.openxmlformats.org/officeDocument/2006/relationships/slideLayout" Target="../slideLayouts/slideLayout160.xml"/><Relationship Id="rId15" Type="http://schemas.openxmlformats.org/officeDocument/2006/relationships/slideLayout" Target="../slideLayouts/slideLayout170.xml"/><Relationship Id="rId23" Type="http://schemas.openxmlformats.org/officeDocument/2006/relationships/slideLayout" Target="../slideLayouts/slideLayout178.xml"/><Relationship Id="rId28" Type="http://schemas.openxmlformats.org/officeDocument/2006/relationships/slideLayout" Target="../slideLayouts/slideLayout183.xml"/><Relationship Id="rId36" Type="http://schemas.openxmlformats.org/officeDocument/2006/relationships/slideLayout" Target="../slideLayouts/slideLayout191.xml"/><Relationship Id="rId10" Type="http://schemas.openxmlformats.org/officeDocument/2006/relationships/slideLayout" Target="../slideLayouts/slideLayout165.xml"/><Relationship Id="rId19" Type="http://schemas.openxmlformats.org/officeDocument/2006/relationships/slideLayout" Target="../slideLayouts/slideLayout174.xml"/><Relationship Id="rId31" Type="http://schemas.openxmlformats.org/officeDocument/2006/relationships/slideLayout" Target="../slideLayouts/slideLayout186.xml"/><Relationship Id="rId4" Type="http://schemas.openxmlformats.org/officeDocument/2006/relationships/slideLayout" Target="../slideLayouts/slideLayout159.xml"/><Relationship Id="rId9" Type="http://schemas.openxmlformats.org/officeDocument/2006/relationships/slideLayout" Target="../slideLayouts/slideLayout164.xml"/><Relationship Id="rId14" Type="http://schemas.openxmlformats.org/officeDocument/2006/relationships/slideLayout" Target="../slideLayouts/slideLayout169.xml"/><Relationship Id="rId22" Type="http://schemas.openxmlformats.org/officeDocument/2006/relationships/slideLayout" Target="../slideLayouts/slideLayout177.xml"/><Relationship Id="rId27" Type="http://schemas.openxmlformats.org/officeDocument/2006/relationships/slideLayout" Target="../slideLayouts/slideLayout182.xml"/><Relationship Id="rId30" Type="http://schemas.openxmlformats.org/officeDocument/2006/relationships/slideLayout" Target="../slideLayouts/slideLayout185.xml"/><Relationship Id="rId35" Type="http://schemas.openxmlformats.org/officeDocument/2006/relationships/slideLayout" Target="../slideLayouts/slideLayout19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slideLayout" Target="../slideLayouts/slideLayout205.xml"/><Relationship Id="rId18" Type="http://schemas.openxmlformats.org/officeDocument/2006/relationships/slideLayout" Target="../slideLayouts/slideLayout210.xml"/><Relationship Id="rId26" Type="http://schemas.openxmlformats.org/officeDocument/2006/relationships/slideLayout" Target="../slideLayouts/slideLayout218.xml"/><Relationship Id="rId39" Type="http://schemas.openxmlformats.org/officeDocument/2006/relationships/slideLayout" Target="../slideLayouts/slideLayout231.xml"/><Relationship Id="rId3" Type="http://schemas.openxmlformats.org/officeDocument/2006/relationships/slideLayout" Target="../slideLayouts/slideLayout195.xml"/><Relationship Id="rId21" Type="http://schemas.openxmlformats.org/officeDocument/2006/relationships/slideLayout" Target="../slideLayouts/slideLayout213.xml"/><Relationship Id="rId34" Type="http://schemas.openxmlformats.org/officeDocument/2006/relationships/slideLayout" Target="../slideLayouts/slideLayout226.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17" Type="http://schemas.openxmlformats.org/officeDocument/2006/relationships/slideLayout" Target="../slideLayouts/slideLayout209.xml"/><Relationship Id="rId25" Type="http://schemas.openxmlformats.org/officeDocument/2006/relationships/slideLayout" Target="../slideLayouts/slideLayout217.xml"/><Relationship Id="rId33" Type="http://schemas.openxmlformats.org/officeDocument/2006/relationships/slideLayout" Target="../slideLayouts/slideLayout225.xml"/><Relationship Id="rId38" Type="http://schemas.openxmlformats.org/officeDocument/2006/relationships/slideLayout" Target="../slideLayouts/slideLayout230.xml"/><Relationship Id="rId2" Type="http://schemas.openxmlformats.org/officeDocument/2006/relationships/slideLayout" Target="../slideLayouts/slideLayout194.xml"/><Relationship Id="rId16" Type="http://schemas.openxmlformats.org/officeDocument/2006/relationships/slideLayout" Target="../slideLayouts/slideLayout208.xml"/><Relationship Id="rId20" Type="http://schemas.openxmlformats.org/officeDocument/2006/relationships/slideLayout" Target="../slideLayouts/slideLayout212.xml"/><Relationship Id="rId29" Type="http://schemas.openxmlformats.org/officeDocument/2006/relationships/slideLayout" Target="../slideLayouts/slideLayout221.xml"/><Relationship Id="rId41" Type="http://schemas.openxmlformats.org/officeDocument/2006/relationships/image" Target="../media/image1.png"/><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24" Type="http://schemas.openxmlformats.org/officeDocument/2006/relationships/slideLayout" Target="../slideLayouts/slideLayout216.xml"/><Relationship Id="rId32" Type="http://schemas.openxmlformats.org/officeDocument/2006/relationships/slideLayout" Target="../slideLayouts/slideLayout224.xml"/><Relationship Id="rId37" Type="http://schemas.openxmlformats.org/officeDocument/2006/relationships/slideLayout" Target="../slideLayouts/slideLayout229.xml"/><Relationship Id="rId40" Type="http://schemas.openxmlformats.org/officeDocument/2006/relationships/theme" Target="../theme/theme6.xml"/><Relationship Id="rId5" Type="http://schemas.openxmlformats.org/officeDocument/2006/relationships/slideLayout" Target="../slideLayouts/slideLayout197.xml"/><Relationship Id="rId15" Type="http://schemas.openxmlformats.org/officeDocument/2006/relationships/slideLayout" Target="../slideLayouts/slideLayout207.xml"/><Relationship Id="rId23" Type="http://schemas.openxmlformats.org/officeDocument/2006/relationships/slideLayout" Target="../slideLayouts/slideLayout215.xml"/><Relationship Id="rId28" Type="http://schemas.openxmlformats.org/officeDocument/2006/relationships/slideLayout" Target="../slideLayouts/slideLayout220.xml"/><Relationship Id="rId36" Type="http://schemas.openxmlformats.org/officeDocument/2006/relationships/slideLayout" Target="../slideLayouts/slideLayout228.xml"/><Relationship Id="rId10" Type="http://schemas.openxmlformats.org/officeDocument/2006/relationships/slideLayout" Target="../slideLayouts/slideLayout202.xml"/><Relationship Id="rId19" Type="http://schemas.openxmlformats.org/officeDocument/2006/relationships/slideLayout" Target="../slideLayouts/slideLayout211.xml"/><Relationship Id="rId31" Type="http://schemas.openxmlformats.org/officeDocument/2006/relationships/slideLayout" Target="../slideLayouts/slideLayout223.xml"/><Relationship Id="rId4" Type="http://schemas.openxmlformats.org/officeDocument/2006/relationships/slideLayout" Target="../slideLayouts/slideLayout196.xml"/><Relationship Id="rId9" Type="http://schemas.openxmlformats.org/officeDocument/2006/relationships/slideLayout" Target="../slideLayouts/slideLayout201.xml"/><Relationship Id="rId14" Type="http://schemas.openxmlformats.org/officeDocument/2006/relationships/slideLayout" Target="../slideLayouts/slideLayout206.xml"/><Relationship Id="rId22" Type="http://schemas.openxmlformats.org/officeDocument/2006/relationships/slideLayout" Target="../slideLayouts/slideLayout214.xml"/><Relationship Id="rId27" Type="http://schemas.openxmlformats.org/officeDocument/2006/relationships/slideLayout" Target="../slideLayouts/slideLayout219.xml"/><Relationship Id="rId30" Type="http://schemas.openxmlformats.org/officeDocument/2006/relationships/slideLayout" Target="../slideLayouts/slideLayout222.xml"/><Relationship Id="rId35" Type="http://schemas.openxmlformats.org/officeDocument/2006/relationships/slideLayout" Target="../slideLayouts/slideLayout22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39.xml"/><Relationship Id="rId13" Type="http://schemas.openxmlformats.org/officeDocument/2006/relationships/slideLayout" Target="../slideLayouts/slideLayout244.xml"/><Relationship Id="rId18" Type="http://schemas.openxmlformats.org/officeDocument/2006/relationships/slideLayout" Target="../slideLayouts/slideLayout249.xml"/><Relationship Id="rId26" Type="http://schemas.openxmlformats.org/officeDocument/2006/relationships/slideLayout" Target="../slideLayouts/slideLayout257.xml"/><Relationship Id="rId39" Type="http://schemas.openxmlformats.org/officeDocument/2006/relationships/theme" Target="../theme/theme7.xml"/><Relationship Id="rId3" Type="http://schemas.openxmlformats.org/officeDocument/2006/relationships/slideLayout" Target="../slideLayouts/slideLayout234.xml"/><Relationship Id="rId21" Type="http://schemas.openxmlformats.org/officeDocument/2006/relationships/slideLayout" Target="../slideLayouts/slideLayout252.xml"/><Relationship Id="rId34" Type="http://schemas.openxmlformats.org/officeDocument/2006/relationships/slideLayout" Target="../slideLayouts/slideLayout265.xml"/><Relationship Id="rId7" Type="http://schemas.openxmlformats.org/officeDocument/2006/relationships/slideLayout" Target="../slideLayouts/slideLayout238.xml"/><Relationship Id="rId12" Type="http://schemas.openxmlformats.org/officeDocument/2006/relationships/slideLayout" Target="../slideLayouts/slideLayout243.xml"/><Relationship Id="rId17" Type="http://schemas.openxmlformats.org/officeDocument/2006/relationships/slideLayout" Target="../slideLayouts/slideLayout248.xml"/><Relationship Id="rId25" Type="http://schemas.openxmlformats.org/officeDocument/2006/relationships/slideLayout" Target="../slideLayouts/slideLayout256.xml"/><Relationship Id="rId33" Type="http://schemas.openxmlformats.org/officeDocument/2006/relationships/slideLayout" Target="../slideLayouts/slideLayout264.xml"/><Relationship Id="rId38" Type="http://schemas.openxmlformats.org/officeDocument/2006/relationships/slideLayout" Target="../slideLayouts/slideLayout269.xml"/><Relationship Id="rId2" Type="http://schemas.openxmlformats.org/officeDocument/2006/relationships/slideLayout" Target="../slideLayouts/slideLayout233.xml"/><Relationship Id="rId16" Type="http://schemas.openxmlformats.org/officeDocument/2006/relationships/slideLayout" Target="../slideLayouts/slideLayout247.xml"/><Relationship Id="rId20" Type="http://schemas.openxmlformats.org/officeDocument/2006/relationships/slideLayout" Target="../slideLayouts/slideLayout251.xml"/><Relationship Id="rId29" Type="http://schemas.openxmlformats.org/officeDocument/2006/relationships/slideLayout" Target="../slideLayouts/slideLayout260.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24" Type="http://schemas.openxmlformats.org/officeDocument/2006/relationships/slideLayout" Target="../slideLayouts/slideLayout255.xml"/><Relationship Id="rId32" Type="http://schemas.openxmlformats.org/officeDocument/2006/relationships/slideLayout" Target="../slideLayouts/slideLayout263.xml"/><Relationship Id="rId37" Type="http://schemas.openxmlformats.org/officeDocument/2006/relationships/slideLayout" Target="../slideLayouts/slideLayout268.xml"/><Relationship Id="rId40" Type="http://schemas.openxmlformats.org/officeDocument/2006/relationships/image" Target="../media/image1.png"/><Relationship Id="rId5" Type="http://schemas.openxmlformats.org/officeDocument/2006/relationships/slideLayout" Target="../slideLayouts/slideLayout236.xml"/><Relationship Id="rId15" Type="http://schemas.openxmlformats.org/officeDocument/2006/relationships/slideLayout" Target="../slideLayouts/slideLayout246.xml"/><Relationship Id="rId23" Type="http://schemas.openxmlformats.org/officeDocument/2006/relationships/slideLayout" Target="../slideLayouts/slideLayout254.xml"/><Relationship Id="rId28" Type="http://schemas.openxmlformats.org/officeDocument/2006/relationships/slideLayout" Target="../slideLayouts/slideLayout259.xml"/><Relationship Id="rId36" Type="http://schemas.openxmlformats.org/officeDocument/2006/relationships/slideLayout" Target="../slideLayouts/slideLayout267.xml"/><Relationship Id="rId10" Type="http://schemas.openxmlformats.org/officeDocument/2006/relationships/slideLayout" Target="../slideLayouts/slideLayout241.xml"/><Relationship Id="rId19" Type="http://schemas.openxmlformats.org/officeDocument/2006/relationships/slideLayout" Target="../slideLayouts/slideLayout250.xml"/><Relationship Id="rId31" Type="http://schemas.openxmlformats.org/officeDocument/2006/relationships/slideLayout" Target="../slideLayouts/slideLayout262.xml"/><Relationship Id="rId4" Type="http://schemas.openxmlformats.org/officeDocument/2006/relationships/slideLayout" Target="../slideLayouts/slideLayout235.xml"/><Relationship Id="rId9" Type="http://schemas.openxmlformats.org/officeDocument/2006/relationships/slideLayout" Target="../slideLayouts/slideLayout240.xml"/><Relationship Id="rId14" Type="http://schemas.openxmlformats.org/officeDocument/2006/relationships/slideLayout" Target="../slideLayouts/slideLayout245.xml"/><Relationship Id="rId22" Type="http://schemas.openxmlformats.org/officeDocument/2006/relationships/slideLayout" Target="../slideLayouts/slideLayout253.xml"/><Relationship Id="rId27" Type="http://schemas.openxmlformats.org/officeDocument/2006/relationships/slideLayout" Target="../slideLayouts/slideLayout258.xml"/><Relationship Id="rId30" Type="http://schemas.openxmlformats.org/officeDocument/2006/relationships/slideLayout" Target="../slideLayouts/slideLayout261.xml"/><Relationship Id="rId35" Type="http://schemas.openxmlformats.org/officeDocument/2006/relationships/slideLayout" Target="../slideLayouts/slideLayout26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77.xml"/><Relationship Id="rId13" Type="http://schemas.openxmlformats.org/officeDocument/2006/relationships/slideLayout" Target="../slideLayouts/slideLayout282.xml"/><Relationship Id="rId18" Type="http://schemas.openxmlformats.org/officeDocument/2006/relationships/slideLayout" Target="../slideLayouts/slideLayout287.xml"/><Relationship Id="rId26" Type="http://schemas.openxmlformats.org/officeDocument/2006/relationships/slideLayout" Target="../slideLayouts/slideLayout295.xml"/><Relationship Id="rId3" Type="http://schemas.openxmlformats.org/officeDocument/2006/relationships/slideLayout" Target="../slideLayouts/slideLayout272.xml"/><Relationship Id="rId21" Type="http://schemas.openxmlformats.org/officeDocument/2006/relationships/slideLayout" Target="../slideLayouts/slideLayout290.xml"/><Relationship Id="rId34" Type="http://schemas.openxmlformats.org/officeDocument/2006/relationships/theme" Target="../theme/theme8.xml"/><Relationship Id="rId7" Type="http://schemas.openxmlformats.org/officeDocument/2006/relationships/slideLayout" Target="../slideLayouts/slideLayout276.xml"/><Relationship Id="rId12" Type="http://schemas.openxmlformats.org/officeDocument/2006/relationships/slideLayout" Target="../slideLayouts/slideLayout281.xml"/><Relationship Id="rId17" Type="http://schemas.openxmlformats.org/officeDocument/2006/relationships/slideLayout" Target="../slideLayouts/slideLayout286.xml"/><Relationship Id="rId25" Type="http://schemas.openxmlformats.org/officeDocument/2006/relationships/slideLayout" Target="../slideLayouts/slideLayout294.xml"/><Relationship Id="rId33" Type="http://schemas.openxmlformats.org/officeDocument/2006/relationships/slideLayout" Target="../slideLayouts/slideLayout302.xml"/><Relationship Id="rId2" Type="http://schemas.openxmlformats.org/officeDocument/2006/relationships/slideLayout" Target="../slideLayouts/slideLayout271.xml"/><Relationship Id="rId16" Type="http://schemas.openxmlformats.org/officeDocument/2006/relationships/slideLayout" Target="../slideLayouts/slideLayout285.xml"/><Relationship Id="rId20" Type="http://schemas.openxmlformats.org/officeDocument/2006/relationships/slideLayout" Target="../slideLayouts/slideLayout289.xml"/><Relationship Id="rId29" Type="http://schemas.openxmlformats.org/officeDocument/2006/relationships/slideLayout" Target="../slideLayouts/slideLayout298.xml"/><Relationship Id="rId1" Type="http://schemas.openxmlformats.org/officeDocument/2006/relationships/slideLayout" Target="../slideLayouts/slideLayout270.xml"/><Relationship Id="rId6" Type="http://schemas.openxmlformats.org/officeDocument/2006/relationships/slideLayout" Target="../slideLayouts/slideLayout275.xml"/><Relationship Id="rId11" Type="http://schemas.openxmlformats.org/officeDocument/2006/relationships/slideLayout" Target="../slideLayouts/slideLayout280.xml"/><Relationship Id="rId24" Type="http://schemas.openxmlformats.org/officeDocument/2006/relationships/slideLayout" Target="../slideLayouts/slideLayout293.xml"/><Relationship Id="rId32" Type="http://schemas.openxmlformats.org/officeDocument/2006/relationships/slideLayout" Target="../slideLayouts/slideLayout301.xml"/><Relationship Id="rId5" Type="http://schemas.openxmlformats.org/officeDocument/2006/relationships/slideLayout" Target="../slideLayouts/slideLayout274.xml"/><Relationship Id="rId15" Type="http://schemas.openxmlformats.org/officeDocument/2006/relationships/slideLayout" Target="../slideLayouts/slideLayout284.xml"/><Relationship Id="rId23" Type="http://schemas.openxmlformats.org/officeDocument/2006/relationships/slideLayout" Target="../slideLayouts/slideLayout292.xml"/><Relationship Id="rId28" Type="http://schemas.openxmlformats.org/officeDocument/2006/relationships/slideLayout" Target="../slideLayouts/slideLayout297.xml"/><Relationship Id="rId10" Type="http://schemas.openxmlformats.org/officeDocument/2006/relationships/slideLayout" Target="../slideLayouts/slideLayout279.xml"/><Relationship Id="rId19" Type="http://schemas.openxmlformats.org/officeDocument/2006/relationships/slideLayout" Target="../slideLayouts/slideLayout288.xml"/><Relationship Id="rId31" Type="http://schemas.openxmlformats.org/officeDocument/2006/relationships/slideLayout" Target="../slideLayouts/slideLayout300.xml"/><Relationship Id="rId4" Type="http://schemas.openxmlformats.org/officeDocument/2006/relationships/slideLayout" Target="../slideLayouts/slideLayout273.xml"/><Relationship Id="rId9" Type="http://schemas.openxmlformats.org/officeDocument/2006/relationships/slideLayout" Target="../slideLayouts/slideLayout278.xml"/><Relationship Id="rId14" Type="http://schemas.openxmlformats.org/officeDocument/2006/relationships/slideLayout" Target="../slideLayouts/slideLayout283.xml"/><Relationship Id="rId22" Type="http://schemas.openxmlformats.org/officeDocument/2006/relationships/slideLayout" Target="../slideLayouts/slideLayout291.xml"/><Relationship Id="rId27" Type="http://schemas.openxmlformats.org/officeDocument/2006/relationships/slideLayout" Target="../slideLayouts/slideLayout296.xml"/><Relationship Id="rId30" Type="http://schemas.openxmlformats.org/officeDocument/2006/relationships/slideLayout" Target="../slideLayouts/slideLayout299.xml"/><Relationship Id="rId35"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310.xml"/><Relationship Id="rId13" Type="http://schemas.openxmlformats.org/officeDocument/2006/relationships/slideLayout" Target="../slideLayouts/slideLayout315.xml"/><Relationship Id="rId18" Type="http://schemas.openxmlformats.org/officeDocument/2006/relationships/slideLayout" Target="../slideLayouts/slideLayout320.xml"/><Relationship Id="rId26" Type="http://schemas.openxmlformats.org/officeDocument/2006/relationships/slideLayout" Target="../slideLayouts/slideLayout328.xml"/><Relationship Id="rId39" Type="http://schemas.openxmlformats.org/officeDocument/2006/relationships/theme" Target="../theme/theme9.xml"/><Relationship Id="rId3" Type="http://schemas.openxmlformats.org/officeDocument/2006/relationships/slideLayout" Target="../slideLayouts/slideLayout305.xml"/><Relationship Id="rId21" Type="http://schemas.openxmlformats.org/officeDocument/2006/relationships/slideLayout" Target="../slideLayouts/slideLayout323.xml"/><Relationship Id="rId34" Type="http://schemas.openxmlformats.org/officeDocument/2006/relationships/slideLayout" Target="../slideLayouts/slideLayout336.xml"/><Relationship Id="rId7" Type="http://schemas.openxmlformats.org/officeDocument/2006/relationships/slideLayout" Target="../slideLayouts/slideLayout309.xml"/><Relationship Id="rId12" Type="http://schemas.openxmlformats.org/officeDocument/2006/relationships/slideLayout" Target="../slideLayouts/slideLayout314.xml"/><Relationship Id="rId17" Type="http://schemas.openxmlformats.org/officeDocument/2006/relationships/slideLayout" Target="../slideLayouts/slideLayout319.xml"/><Relationship Id="rId25" Type="http://schemas.openxmlformats.org/officeDocument/2006/relationships/slideLayout" Target="../slideLayouts/slideLayout327.xml"/><Relationship Id="rId33" Type="http://schemas.openxmlformats.org/officeDocument/2006/relationships/slideLayout" Target="../slideLayouts/slideLayout335.xml"/><Relationship Id="rId38" Type="http://schemas.openxmlformats.org/officeDocument/2006/relationships/slideLayout" Target="../slideLayouts/slideLayout340.xml"/><Relationship Id="rId2" Type="http://schemas.openxmlformats.org/officeDocument/2006/relationships/slideLayout" Target="../slideLayouts/slideLayout304.xml"/><Relationship Id="rId16" Type="http://schemas.openxmlformats.org/officeDocument/2006/relationships/slideLayout" Target="../slideLayouts/slideLayout318.xml"/><Relationship Id="rId20" Type="http://schemas.openxmlformats.org/officeDocument/2006/relationships/slideLayout" Target="../slideLayouts/slideLayout322.xml"/><Relationship Id="rId29" Type="http://schemas.openxmlformats.org/officeDocument/2006/relationships/slideLayout" Target="../slideLayouts/slideLayout331.xml"/><Relationship Id="rId1" Type="http://schemas.openxmlformats.org/officeDocument/2006/relationships/slideLayout" Target="../slideLayouts/slideLayout303.xml"/><Relationship Id="rId6" Type="http://schemas.openxmlformats.org/officeDocument/2006/relationships/slideLayout" Target="../slideLayouts/slideLayout308.xml"/><Relationship Id="rId11" Type="http://schemas.openxmlformats.org/officeDocument/2006/relationships/slideLayout" Target="../slideLayouts/slideLayout313.xml"/><Relationship Id="rId24" Type="http://schemas.openxmlformats.org/officeDocument/2006/relationships/slideLayout" Target="../slideLayouts/slideLayout326.xml"/><Relationship Id="rId32" Type="http://schemas.openxmlformats.org/officeDocument/2006/relationships/slideLayout" Target="../slideLayouts/slideLayout334.xml"/><Relationship Id="rId37" Type="http://schemas.openxmlformats.org/officeDocument/2006/relationships/slideLayout" Target="../slideLayouts/slideLayout339.xml"/><Relationship Id="rId40" Type="http://schemas.openxmlformats.org/officeDocument/2006/relationships/image" Target="../media/image1.png"/><Relationship Id="rId5" Type="http://schemas.openxmlformats.org/officeDocument/2006/relationships/slideLayout" Target="../slideLayouts/slideLayout307.xml"/><Relationship Id="rId15" Type="http://schemas.openxmlformats.org/officeDocument/2006/relationships/slideLayout" Target="../slideLayouts/slideLayout317.xml"/><Relationship Id="rId23" Type="http://schemas.openxmlformats.org/officeDocument/2006/relationships/slideLayout" Target="../slideLayouts/slideLayout325.xml"/><Relationship Id="rId28" Type="http://schemas.openxmlformats.org/officeDocument/2006/relationships/slideLayout" Target="../slideLayouts/slideLayout330.xml"/><Relationship Id="rId36" Type="http://schemas.openxmlformats.org/officeDocument/2006/relationships/slideLayout" Target="../slideLayouts/slideLayout338.xml"/><Relationship Id="rId10" Type="http://schemas.openxmlformats.org/officeDocument/2006/relationships/slideLayout" Target="../slideLayouts/slideLayout312.xml"/><Relationship Id="rId19" Type="http://schemas.openxmlformats.org/officeDocument/2006/relationships/slideLayout" Target="../slideLayouts/slideLayout321.xml"/><Relationship Id="rId31" Type="http://schemas.openxmlformats.org/officeDocument/2006/relationships/slideLayout" Target="../slideLayouts/slideLayout333.xml"/><Relationship Id="rId4" Type="http://schemas.openxmlformats.org/officeDocument/2006/relationships/slideLayout" Target="../slideLayouts/slideLayout306.xml"/><Relationship Id="rId9" Type="http://schemas.openxmlformats.org/officeDocument/2006/relationships/slideLayout" Target="../slideLayouts/slideLayout311.xml"/><Relationship Id="rId14" Type="http://schemas.openxmlformats.org/officeDocument/2006/relationships/slideLayout" Target="../slideLayouts/slideLayout316.xml"/><Relationship Id="rId22" Type="http://schemas.openxmlformats.org/officeDocument/2006/relationships/slideLayout" Target="../slideLayouts/slideLayout324.xml"/><Relationship Id="rId27" Type="http://schemas.openxmlformats.org/officeDocument/2006/relationships/slideLayout" Target="../slideLayouts/slideLayout329.xml"/><Relationship Id="rId30" Type="http://schemas.openxmlformats.org/officeDocument/2006/relationships/slideLayout" Target="../slideLayouts/slideLayout332.xml"/><Relationship Id="rId35" Type="http://schemas.openxmlformats.org/officeDocument/2006/relationships/slideLayout" Target="../slideLayouts/slideLayout3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401638" y="479506"/>
            <a:ext cx="8345487" cy="29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gn="ctr">
              <a:lnSpc>
                <a:spcPct val="106000"/>
              </a:lnSpc>
              <a:buClr>
                <a:schemeClr val="tx1"/>
              </a:buClr>
              <a:buSzPct val="65000"/>
              <a:buFont typeface="Wingdings" pitchFamily="2" charset="2"/>
              <a:buNone/>
              <a:defRPr/>
            </a:pPr>
            <a:r>
              <a:rPr lang="en-US" sz="900" dirty="0" smtClean="0">
                <a:solidFill>
                  <a:srgbClr val="000000"/>
                </a:solidFill>
              </a:rPr>
              <a:t>- </a:t>
            </a:r>
            <a:fld id="{C7DD21B4-5800-4993-A604-A02E3A4827E1}" type="slidenum">
              <a:rPr lang="en-US" sz="900" smtClean="0">
                <a:solidFill>
                  <a:srgbClr val="000000"/>
                </a:solidFill>
              </a:rPr>
              <a:pPr algn="ctr">
                <a:lnSpc>
                  <a:spcPct val="106000"/>
                </a:lnSpc>
                <a:buClr>
                  <a:schemeClr val="tx1"/>
                </a:buClr>
                <a:buSzPct val="65000"/>
                <a:buFont typeface="Wingdings" pitchFamily="2" charset="2"/>
                <a:buNone/>
                <a:defRPr/>
              </a:pPr>
              <a:t>‹#›</a:t>
            </a:fld>
            <a:r>
              <a:rPr lang="en-US" sz="900" dirty="0" smtClean="0">
                <a:solidFill>
                  <a:srgbClr val="000000"/>
                </a:solidFill>
              </a:rPr>
              <a:t> -</a:t>
            </a:r>
          </a:p>
        </p:txBody>
      </p:sp>
      <p:pic>
        <p:nvPicPr>
          <p:cNvPr id="1029" name="Picture 6" descr="DEL_COL"/>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Tree>
  </p:cSld>
  <p:clrMap bg1="lt1" tx1="dk1" bg2="lt2" tx2="dk2" accent1="accent1" accent2="accent2" accent3="accent3" accent4="accent4" accent5="accent5" accent6="accent6" hlink="hlink" folHlink="folHlink"/>
  <p:sldLayoutIdLst>
    <p:sldLayoutId id="2147487807" r:id="rId1"/>
    <p:sldLayoutId id="2147487808" r:id="rId2"/>
    <p:sldLayoutId id="2147487809" r:id="rId3"/>
    <p:sldLayoutId id="2147487810" r:id="rId4"/>
    <p:sldLayoutId id="2147487811" r:id="rId5"/>
    <p:sldLayoutId id="2147487812" r:id="rId6"/>
    <p:sldLayoutId id="2147487813" r:id="rId7"/>
    <p:sldLayoutId id="2147487814" r:id="rId8"/>
    <p:sldLayoutId id="2147487777" r:id="rId9"/>
    <p:sldLayoutId id="2147487778" r:id="rId10"/>
    <p:sldLayoutId id="2147487779" r:id="rId11"/>
    <p:sldLayoutId id="2147487780" r:id="rId12"/>
    <p:sldLayoutId id="2147487781" r:id="rId13"/>
    <p:sldLayoutId id="2147487782" r:id="rId14"/>
    <p:sldLayoutId id="2147487783" r:id="rId15"/>
    <p:sldLayoutId id="2147487784" r:id="rId16"/>
    <p:sldLayoutId id="2147487785" r:id="rId17"/>
    <p:sldLayoutId id="2147487786" r:id="rId18"/>
    <p:sldLayoutId id="2147487787" r:id="rId19"/>
    <p:sldLayoutId id="2147487788" r:id="rId20"/>
    <p:sldLayoutId id="2147487789" r:id="rId21"/>
    <p:sldLayoutId id="2147487790" r:id="rId22"/>
    <p:sldLayoutId id="2147487791" r:id="rId23"/>
    <p:sldLayoutId id="2147487792" r:id="rId24"/>
    <p:sldLayoutId id="2147487793" r:id="rId25"/>
    <p:sldLayoutId id="2147487794" r:id="rId26"/>
    <p:sldLayoutId id="2147487795" r:id="rId27"/>
    <p:sldLayoutId id="2147487796" r:id="rId28"/>
    <p:sldLayoutId id="2147487797" r:id="rId29"/>
    <p:sldLayoutId id="2147487815" r:id="rId30"/>
    <p:sldLayoutId id="2147487798" r:id="rId31"/>
    <p:sldLayoutId id="2147487799" r:id="rId32"/>
    <p:sldLayoutId id="2147487800" r:id="rId33"/>
    <p:sldLayoutId id="2147487801" r:id="rId34"/>
    <p:sldLayoutId id="2147487802" r:id="rId35"/>
    <p:sldLayoutId id="2147487803" r:id="rId36"/>
    <p:sldLayoutId id="2147487804" r:id="rId37"/>
    <p:sldLayoutId id="2147487805" r:id="rId38"/>
    <p:sldLayoutId id="2147487806" r:id="rId39"/>
  </p:sldLayoutIdLst>
  <p:timing>
    <p:tnLst>
      <p:par>
        <p:cTn id="1" dur="indefinite" restart="never" nodeType="tmRoot"/>
      </p:par>
    </p:tnLst>
  </p:timing>
  <p:txStyles>
    <p:titleStyle>
      <a:lvl1pPr algn="l" rtl="0" eaLnBrk="0" fontAlgn="base" hangingPunct="0">
        <a:lnSpc>
          <a:spcPct val="106000"/>
        </a:lnSpc>
        <a:spcBef>
          <a:spcPct val="0"/>
        </a:spcBef>
        <a:spcAft>
          <a:spcPct val="0"/>
        </a:spcAft>
        <a:defRPr sz="18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401638" y="514350"/>
            <a:ext cx="8345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gn="ctr">
              <a:lnSpc>
                <a:spcPct val="106000"/>
              </a:lnSpc>
              <a:buClr>
                <a:srgbClr val="000000"/>
              </a:buClr>
              <a:buSzPct val="65000"/>
              <a:buFont typeface="Wingdings" pitchFamily="2" charset="2"/>
              <a:buNone/>
              <a:defRPr/>
            </a:pPr>
            <a:r>
              <a:rPr lang="en-US" sz="900" dirty="0" smtClean="0">
                <a:solidFill>
                  <a:srgbClr val="000000"/>
                </a:solidFill>
              </a:rPr>
              <a:t>- </a:t>
            </a:r>
            <a:fld id="{C7DD21B4-5800-4993-A604-A02E3A4827E1}" type="slidenum">
              <a:rPr lang="en-US" sz="900" smtClean="0">
                <a:solidFill>
                  <a:srgbClr val="000000"/>
                </a:solidFill>
              </a:rPr>
              <a:pPr algn="ctr">
                <a:lnSpc>
                  <a:spcPct val="106000"/>
                </a:lnSpc>
                <a:buClr>
                  <a:srgbClr val="000000"/>
                </a:buClr>
                <a:buSzPct val="65000"/>
                <a:buFont typeface="Wingdings" pitchFamily="2" charset="2"/>
                <a:buNone/>
                <a:defRPr/>
              </a:pPr>
              <a:t>‹#›</a:t>
            </a:fld>
            <a:r>
              <a:rPr lang="en-US" sz="900" dirty="0" smtClean="0">
                <a:solidFill>
                  <a:srgbClr val="000000"/>
                </a:solidFill>
              </a:rPr>
              <a:t> -</a:t>
            </a:r>
          </a:p>
        </p:txBody>
      </p:sp>
      <p:pic>
        <p:nvPicPr>
          <p:cNvPr id="1029" name="Picture 6" descr="DEL_COL"/>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SHP_DOCTRACKER"/>
          <p:cNvSpPr txBox="1">
            <a:spLocks noChangeArrowheads="1"/>
          </p:cNvSpPr>
          <p:nvPr/>
        </p:nvSpPr>
        <p:spPr bwMode="gray">
          <a:xfrm rot="-5400000">
            <a:off x="8861425" y="6543675"/>
            <a:ext cx="422275"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06000"/>
              </a:lnSpc>
              <a:defRPr/>
            </a:pPr>
            <a:r>
              <a:rPr lang="en-US" sz="400" smtClean="0">
                <a:solidFill>
                  <a:srgbClr val="AFAFAF"/>
                </a:solidFill>
              </a:rPr>
              <a:t>SI Webinar Web Application Development v1 012214.pptx</a:t>
            </a:r>
            <a:endParaRPr lang="en-US" sz="400" dirty="0" smtClean="0">
              <a:solidFill>
                <a:srgbClr val="AFAFAF"/>
              </a:solidFill>
            </a:endParaRPr>
          </a:p>
        </p:txBody>
      </p:sp>
      <p:sp>
        <p:nvSpPr>
          <p:cNvPr id="1031"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Tree>
    <p:extLst>
      <p:ext uri="{BB962C8B-B14F-4D97-AF65-F5344CB8AC3E}">
        <p14:creationId xmlns:p14="http://schemas.microsoft.com/office/powerpoint/2010/main" val="346600863"/>
      </p:ext>
    </p:extLst>
  </p:cSld>
  <p:clrMap bg1="lt1" tx1="dk1" bg2="lt2" tx2="dk2" accent1="accent1" accent2="accent2" accent3="accent3" accent4="accent4" accent5="accent5" accent6="accent6" hlink="hlink" folHlink="folHlink"/>
  <p:sldLayoutIdLst>
    <p:sldLayoutId id="2147487817" r:id="rId1"/>
    <p:sldLayoutId id="2147487818" r:id="rId2"/>
    <p:sldLayoutId id="2147487819" r:id="rId3"/>
    <p:sldLayoutId id="2147487820" r:id="rId4"/>
    <p:sldLayoutId id="2147487821" r:id="rId5"/>
    <p:sldLayoutId id="2147487822" r:id="rId6"/>
    <p:sldLayoutId id="2147487823" r:id="rId7"/>
    <p:sldLayoutId id="2147487824" r:id="rId8"/>
    <p:sldLayoutId id="2147487825" r:id="rId9"/>
    <p:sldLayoutId id="2147487826" r:id="rId10"/>
    <p:sldLayoutId id="2147487827" r:id="rId11"/>
    <p:sldLayoutId id="2147487828" r:id="rId12"/>
    <p:sldLayoutId id="2147487829" r:id="rId13"/>
    <p:sldLayoutId id="2147487830" r:id="rId14"/>
    <p:sldLayoutId id="2147487831" r:id="rId15"/>
    <p:sldLayoutId id="2147487832" r:id="rId16"/>
    <p:sldLayoutId id="2147487833" r:id="rId17"/>
    <p:sldLayoutId id="2147487834" r:id="rId18"/>
    <p:sldLayoutId id="2147487835" r:id="rId19"/>
    <p:sldLayoutId id="2147487836" r:id="rId20"/>
    <p:sldLayoutId id="2147487837" r:id="rId21"/>
    <p:sldLayoutId id="2147487838" r:id="rId22"/>
    <p:sldLayoutId id="2147487839" r:id="rId23"/>
    <p:sldLayoutId id="2147487840" r:id="rId24"/>
    <p:sldLayoutId id="2147487841" r:id="rId25"/>
    <p:sldLayoutId id="2147487842" r:id="rId26"/>
    <p:sldLayoutId id="2147487843" r:id="rId27"/>
    <p:sldLayoutId id="2147487844" r:id="rId28"/>
    <p:sldLayoutId id="2147487845" r:id="rId29"/>
    <p:sldLayoutId id="2147487846" r:id="rId30"/>
    <p:sldLayoutId id="2147487847" r:id="rId31"/>
    <p:sldLayoutId id="2147487848" r:id="rId32"/>
    <p:sldLayoutId id="2147487849" r:id="rId33"/>
    <p:sldLayoutId id="2147487850" r:id="rId34"/>
    <p:sldLayoutId id="2147487851" r:id="rId35"/>
    <p:sldLayoutId id="2147487852" r:id="rId36"/>
    <p:sldLayoutId id="2147487853" r:id="rId37"/>
    <p:sldLayoutId id="2147487854" r:id="rId38"/>
  </p:sldLayoutIdLst>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401638" y="514350"/>
            <a:ext cx="8345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gn="ctr">
              <a:lnSpc>
                <a:spcPct val="106000"/>
              </a:lnSpc>
              <a:buClr>
                <a:srgbClr val="000000"/>
              </a:buClr>
              <a:buSzPct val="65000"/>
              <a:buFont typeface="Wingdings" pitchFamily="2" charset="2"/>
              <a:buNone/>
              <a:defRPr/>
            </a:pPr>
            <a:r>
              <a:rPr lang="en-US" sz="900" dirty="0" smtClean="0">
                <a:solidFill>
                  <a:srgbClr val="000000"/>
                </a:solidFill>
              </a:rPr>
              <a:t>- </a:t>
            </a:r>
            <a:fld id="{C7DD21B4-5800-4993-A604-A02E3A4827E1}" type="slidenum">
              <a:rPr lang="en-US" sz="900" smtClean="0">
                <a:solidFill>
                  <a:srgbClr val="000000"/>
                </a:solidFill>
              </a:rPr>
              <a:pPr algn="ctr">
                <a:lnSpc>
                  <a:spcPct val="106000"/>
                </a:lnSpc>
                <a:buClr>
                  <a:srgbClr val="000000"/>
                </a:buClr>
                <a:buSzPct val="65000"/>
                <a:buFont typeface="Wingdings" pitchFamily="2" charset="2"/>
                <a:buNone/>
                <a:defRPr/>
              </a:pPr>
              <a:t>‹#›</a:t>
            </a:fld>
            <a:r>
              <a:rPr lang="en-US" sz="900" dirty="0" smtClean="0">
                <a:solidFill>
                  <a:srgbClr val="000000"/>
                </a:solidFill>
              </a:rPr>
              <a:t> -</a:t>
            </a:r>
          </a:p>
        </p:txBody>
      </p:sp>
      <p:pic>
        <p:nvPicPr>
          <p:cNvPr id="1029" name="Picture 6" descr="DEL_COL"/>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SHP_DOCTRACKER"/>
          <p:cNvSpPr txBox="1">
            <a:spLocks noChangeArrowheads="1"/>
          </p:cNvSpPr>
          <p:nvPr/>
        </p:nvSpPr>
        <p:spPr bwMode="gray">
          <a:xfrm rot="-5400000">
            <a:off x="8861425" y="6543675"/>
            <a:ext cx="422275"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06000"/>
              </a:lnSpc>
              <a:defRPr/>
            </a:pPr>
            <a:r>
              <a:rPr lang="en-US" sz="400" smtClean="0">
                <a:solidFill>
                  <a:srgbClr val="AFAFAF"/>
                </a:solidFill>
              </a:rPr>
              <a:t>SI Webinar Web Application Development v1 012214.pptx</a:t>
            </a:r>
            <a:endParaRPr lang="en-US" sz="400" dirty="0" smtClean="0">
              <a:solidFill>
                <a:srgbClr val="AFAFAF"/>
              </a:solidFill>
            </a:endParaRPr>
          </a:p>
        </p:txBody>
      </p:sp>
      <p:sp>
        <p:nvSpPr>
          <p:cNvPr id="1031"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Tree>
    <p:extLst>
      <p:ext uri="{BB962C8B-B14F-4D97-AF65-F5344CB8AC3E}">
        <p14:creationId xmlns:p14="http://schemas.microsoft.com/office/powerpoint/2010/main" val="2041142510"/>
      </p:ext>
    </p:extLst>
  </p:cSld>
  <p:clrMap bg1="lt1" tx1="dk1" bg2="lt2" tx2="dk2" accent1="accent1" accent2="accent2" accent3="accent3" accent4="accent4" accent5="accent5" accent6="accent6" hlink="hlink" folHlink="folHlink"/>
  <p:sldLayoutIdLst>
    <p:sldLayoutId id="2147487870" r:id="rId1"/>
    <p:sldLayoutId id="2147487871" r:id="rId2"/>
    <p:sldLayoutId id="2147487872" r:id="rId3"/>
    <p:sldLayoutId id="2147487873" r:id="rId4"/>
    <p:sldLayoutId id="2147487874" r:id="rId5"/>
    <p:sldLayoutId id="2147487875" r:id="rId6"/>
    <p:sldLayoutId id="2147487876" r:id="rId7"/>
    <p:sldLayoutId id="2147487877" r:id="rId8"/>
    <p:sldLayoutId id="2147487878" r:id="rId9"/>
    <p:sldLayoutId id="2147487879" r:id="rId10"/>
    <p:sldLayoutId id="2147487880" r:id="rId11"/>
    <p:sldLayoutId id="2147487881" r:id="rId12"/>
    <p:sldLayoutId id="2147487882" r:id="rId13"/>
    <p:sldLayoutId id="2147487883" r:id="rId14"/>
    <p:sldLayoutId id="2147487884" r:id="rId15"/>
    <p:sldLayoutId id="2147487885" r:id="rId16"/>
    <p:sldLayoutId id="2147487886" r:id="rId17"/>
    <p:sldLayoutId id="2147487887" r:id="rId18"/>
    <p:sldLayoutId id="2147487888" r:id="rId19"/>
    <p:sldLayoutId id="2147487889" r:id="rId20"/>
    <p:sldLayoutId id="2147487890" r:id="rId21"/>
    <p:sldLayoutId id="2147487891" r:id="rId22"/>
    <p:sldLayoutId id="2147487892" r:id="rId23"/>
    <p:sldLayoutId id="2147487893" r:id="rId24"/>
    <p:sldLayoutId id="2147487894" r:id="rId25"/>
    <p:sldLayoutId id="2147487895" r:id="rId26"/>
    <p:sldLayoutId id="2147487896" r:id="rId27"/>
    <p:sldLayoutId id="2147487897" r:id="rId28"/>
    <p:sldLayoutId id="2147487898" r:id="rId29"/>
    <p:sldLayoutId id="2147487899" r:id="rId30"/>
    <p:sldLayoutId id="2147487900" r:id="rId31"/>
    <p:sldLayoutId id="2147487901" r:id="rId32"/>
    <p:sldLayoutId id="2147487902" r:id="rId33"/>
    <p:sldLayoutId id="2147487903" r:id="rId34"/>
    <p:sldLayoutId id="2147487904" r:id="rId35"/>
    <p:sldLayoutId id="2147487905" r:id="rId36"/>
    <p:sldLayoutId id="2147487906" r:id="rId37"/>
    <p:sldLayoutId id="2147487907" r:id="rId38"/>
    <p:sldLayoutId id="2147487908" r:id="rId39"/>
  </p:sldLayoutIdLst>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401638" y="514350"/>
            <a:ext cx="8345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gn="ctr">
              <a:lnSpc>
                <a:spcPct val="106000"/>
              </a:lnSpc>
              <a:buClr>
                <a:srgbClr val="000000"/>
              </a:buClr>
              <a:buSzPct val="65000"/>
              <a:buFont typeface="Wingdings" pitchFamily="2" charset="2"/>
              <a:buNone/>
              <a:defRPr/>
            </a:pPr>
            <a:r>
              <a:rPr lang="en-US" sz="900" dirty="0" smtClean="0">
                <a:solidFill>
                  <a:srgbClr val="000000"/>
                </a:solidFill>
              </a:rPr>
              <a:t>- </a:t>
            </a:r>
            <a:fld id="{C7DD21B4-5800-4993-A604-A02E3A4827E1}" type="slidenum">
              <a:rPr lang="en-US" sz="900" smtClean="0">
                <a:solidFill>
                  <a:srgbClr val="000000"/>
                </a:solidFill>
              </a:rPr>
              <a:pPr algn="ctr">
                <a:lnSpc>
                  <a:spcPct val="106000"/>
                </a:lnSpc>
                <a:buClr>
                  <a:srgbClr val="000000"/>
                </a:buClr>
                <a:buSzPct val="65000"/>
                <a:buFont typeface="Wingdings" pitchFamily="2" charset="2"/>
                <a:buNone/>
                <a:defRPr/>
              </a:pPr>
              <a:t>‹#›</a:t>
            </a:fld>
            <a:r>
              <a:rPr lang="en-US" sz="900" dirty="0" smtClean="0">
                <a:solidFill>
                  <a:srgbClr val="000000"/>
                </a:solidFill>
              </a:rPr>
              <a:t> -</a:t>
            </a:r>
          </a:p>
        </p:txBody>
      </p:sp>
      <p:pic>
        <p:nvPicPr>
          <p:cNvPr id="1029" name="Picture 6" descr="DEL_COL"/>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SHP_DOCTRACKER"/>
          <p:cNvSpPr txBox="1">
            <a:spLocks noChangeArrowheads="1"/>
          </p:cNvSpPr>
          <p:nvPr/>
        </p:nvSpPr>
        <p:spPr bwMode="gray">
          <a:xfrm rot="-5400000">
            <a:off x="8861425" y="6543675"/>
            <a:ext cx="422275"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06000"/>
              </a:lnSpc>
              <a:defRPr/>
            </a:pPr>
            <a:r>
              <a:rPr lang="en-US" sz="400" smtClean="0">
                <a:solidFill>
                  <a:srgbClr val="AFAFAF"/>
                </a:solidFill>
              </a:rPr>
              <a:t>SI Webinar Web Application Development v1 012214.pptx</a:t>
            </a:r>
            <a:endParaRPr lang="en-US" sz="400" dirty="0" smtClean="0">
              <a:solidFill>
                <a:srgbClr val="AFAFAF"/>
              </a:solidFill>
            </a:endParaRPr>
          </a:p>
        </p:txBody>
      </p:sp>
      <p:sp>
        <p:nvSpPr>
          <p:cNvPr id="1031"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a:solidFill>
                <a:srgbClr val="000000"/>
              </a:solidFill>
            </a:endParaRPr>
          </a:p>
        </p:txBody>
      </p:sp>
    </p:spTree>
    <p:extLst>
      <p:ext uri="{BB962C8B-B14F-4D97-AF65-F5344CB8AC3E}">
        <p14:creationId xmlns:p14="http://schemas.microsoft.com/office/powerpoint/2010/main" val="911841201"/>
      </p:ext>
    </p:extLst>
  </p:cSld>
  <p:clrMap bg1="lt1" tx1="dk1" bg2="lt2" tx2="dk2" accent1="accent1" accent2="accent2" accent3="accent3" accent4="accent4" accent5="accent5" accent6="accent6" hlink="hlink" folHlink="folHlink"/>
  <p:sldLayoutIdLst>
    <p:sldLayoutId id="2147487910" r:id="rId1"/>
    <p:sldLayoutId id="2147487911" r:id="rId2"/>
    <p:sldLayoutId id="2147487912" r:id="rId3"/>
    <p:sldLayoutId id="2147487913" r:id="rId4"/>
    <p:sldLayoutId id="2147487914" r:id="rId5"/>
    <p:sldLayoutId id="2147487915" r:id="rId6"/>
    <p:sldLayoutId id="2147487916" r:id="rId7"/>
    <p:sldLayoutId id="2147487917" r:id="rId8"/>
    <p:sldLayoutId id="2147487918" r:id="rId9"/>
    <p:sldLayoutId id="2147487919" r:id="rId10"/>
    <p:sldLayoutId id="2147487920" r:id="rId11"/>
    <p:sldLayoutId id="2147487921" r:id="rId12"/>
    <p:sldLayoutId id="2147487922" r:id="rId13"/>
    <p:sldLayoutId id="2147487923" r:id="rId14"/>
    <p:sldLayoutId id="2147487924" r:id="rId15"/>
    <p:sldLayoutId id="2147487925" r:id="rId16"/>
    <p:sldLayoutId id="2147487926" r:id="rId17"/>
    <p:sldLayoutId id="2147487927" r:id="rId18"/>
    <p:sldLayoutId id="2147487928" r:id="rId19"/>
    <p:sldLayoutId id="2147487929" r:id="rId20"/>
    <p:sldLayoutId id="2147487930" r:id="rId21"/>
    <p:sldLayoutId id="2147487931" r:id="rId22"/>
    <p:sldLayoutId id="2147487932" r:id="rId23"/>
    <p:sldLayoutId id="2147487933" r:id="rId24"/>
    <p:sldLayoutId id="2147487934" r:id="rId25"/>
    <p:sldLayoutId id="2147487935" r:id="rId26"/>
    <p:sldLayoutId id="2147487936" r:id="rId27"/>
    <p:sldLayoutId id="2147487937" r:id="rId28"/>
    <p:sldLayoutId id="2147487938" r:id="rId29"/>
    <p:sldLayoutId id="2147487939" r:id="rId30"/>
    <p:sldLayoutId id="2147487940" r:id="rId31"/>
    <p:sldLayoutId id="2147487941" r:id="rId32"/>
    <p:sldLayoutId id="2147487942" r:id="rId33"/>
    <p:sldLayoutId id="2147487943" r:id="rId34"/>
    <p:sldLayoutId id="2147487944" r:id="rId35"/>
    <p:sldLayoutId id="2147487945" r:id="rId36"/>
    <p:sldLayoutId id="2147487946" r:id="rId37"/>
    <p:sldLayoutId id="2147487947" r:id="rId38"/>
    <p:sldLayoutId id="2147487948" r:id="rId39"/>
  </p:sldLayoutIdLst>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401638" y="514350"/>
            <a:ext cx="8345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gn="ctr">
              <a:lnSpc>
                <a:spcPct val="106000"/>
              </a:lnSpc>
              <a:buClr>
                <a:srgbClr val="000000"/>
              </a:buClr>
              <a:buSzPct val="65000"/>
              <a:buFont typeface="Wingdings" pitchFamily="2" charset="2"/>
              <a:buNone/>
              <a:defRPr/>
            </a:pPr>
            <a:r>
              <a:rPr lang="en-US" sz="900" dirty="0" smtClean="0">
                <a:solidFill>
                  <a:srgbClr val="000000"/>
                </a:solidFill>
              </a:rPr>
              <a:t>- </a:t>
            </a:r>
            <a:fld id="{CF8F0C1E-865E-4184-88BA-0774DAF7F336}" type="slidenum">
              <a:rPr lang="en-US" sz="900" smtClean="0">
                <a:solidFill>
                  <a:srgbClr val="000000"/>
                </a:solidFill>
              </a:rPr>
              <a:pPr algn="ctr">
                <a:lnSpc>
                  <a:spcPct val="106000"/>
                </a:lnSpc>
                <a:buClr>
                  <a:srgbClr val="000000"/>
                </a:buClr>
                <a:buSzPct val="65000"/>
                <a:buFont typeface="Wingdings" pitchFamily="2" charset="2"/>
                <a:buNone/>
                <a:defRPr/>
              </a:pPr>
              <a:t>‹#›</a:t>
            </a:fld>
            <a:r>
              <a:rPr lang="en-US" sz="900" dirty="0" smtClean="0">
                <a:solidFill>
                  <a:srgbClr val="000000"/>
                </a:solidFill>
              </a:rPr>
              <a:t> -</a:t>
            </a:r>
          </a:p>
        </p:txBody>
      </p:sp>
      <p:pic>
        <p:nvPicPr>
          <p:cNvPr id="1029" name="Picture 6" descr="DEL_COL"/>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SHP_DOCTRACKER"/>
          <p:cNvSpPr txBox="1">
            <a:spLocks noChangeArrowheads="1"/>
          </p:cNvSpPr>
          <p:nvPr/>
        </p:nvSpPr>
        <p:spPr bwMode="gray">
          <a:xfrm rot="-5400000">
            <a:off x="8861425" y="6543675"/>
            <a:ext cx="422275"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06000"/>
              </a:lnSpc>
              <a:defRPr/>
            </a:pPr>
            <a:r>
              <a:rPr lang="en-US" sz="400" smtClean="0">
                <a:solidFill>
                  <a:srgbClr val="AFAFAF"/>
                </a:solidFill>
              </a:rPr>
              <a:t>SI Webinar Web Application Development v1 012214.pptx</a:t>
            </a:r>
            <a:endParaRPr lang="en-US" sz="400" dirty="0" smtClean="0">
              <a:solidFill>
                <a:srgbClr val="AFAFAF"/>
              </a:solidFill>
            </a:endParaRPr>
          </a:p>
        </p:txBody>
      </p:sp>
      <p:sp>
        <p:nvSpPr>
          <p:cNvPr id="1031"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3171749177"/>
      </p:ext>
    </p:extLst>
  </p:cSld>
  <p:clrMap bg1="lt1" tx1="dk1" bg2="lt2" tx2="dk2" accent1="accent1" accent2="accent2" accent3="accent3" accent4="accent4" accent5="accent5" accent6="accent6" hlink="hlink" folHlink="folHlink"/>
  <p:sldLayoutIdLst>
    <p:sldLayoutId id="2147487951" r:id="rId1"/>
    <p:sldLayoutId id="2147487952" r:id="rId2"/>
    <p:sldLayoutId id="2147487953" r:id="rId3"/>
    <p:sldLayoutId id="2147487954" r:id="rId4"/>
    <p:sldLayoutId id="2147487955" r:id="rId5"/>
    <p:sldLayoutId id="2147487956" r:id="rId6"/>
    <p:sldLayoutId id="2147487957" r:id="rId7"/>
    <p:sldLayoutId id="2147487958" r:id="rId8"/>
    <p:sldLayoutId id="2147487959" r:id="rId9"/>
    <p:sldLayoutId id="2147487960" r:id="rId10"/>
    <p:sldLayoutId id="2147487961" r:id="rId11"/>
    <p:sldLayoutId id="2147487962" r:id="rId12"/>
    <p:sldLayoutId id="2147487963" r:id="rId13"/>
    <p:sldLayoutId id="2147487964" r:id="rId14"/>
    <p:sldLayoutId id="2147487965" r:id="rId15"/>
    <p:sldLayoutId id="2147487966" r:id="rId16"/>
    <p:sldLayoutId id="2147487967" r:id="rId17"/>
    <p:sldLayoutId id="2147487968" r:id="rId18"/>
    <p:sldLayoutId id="2147487969" r:id="rId19"/>
    <p:sldLayoutId id="2147487970" r:id="rId20"/>
    <p:sldLayoutId id="2147487971" r:id="rId21"/>
    <p:sldLayoutId id="2147487972" r:id="rId22"/>
    <p:sldLayoutId id="2147487973" r:id="rId23"/>
    <p:sldLayoutId id="2147487974" r:id="rId24"/>
    <p:sldLayoutId id="2147487975" r:id="rId25"/>
    <p:sldLayoutId id="2147487976" r:id="rId26"/>
    <p:sldLayoutId id="2147487977" r:id="rId27"/>
    <p:sldLayoutId id="2147487978" r:id="rId28"/>
    <p:sldLayoutId id="2147487979" r:id="rId29"/>
    <p:sldLayoutId id="2147487980" r:id="rId30"/>
    <p:sldLayoutId id="2147487981" r:id="rId31"/>
    <p:sldLayoutId id="2147487982" r:id="rId32"/>
    <p:sldLayoutId id="2147487983" r:id="rId33"/>
    <p:sldLayoutId id="2147487984" r:id="rId34"/>
    <p:sldLayoutId id="2147487985" r:id="rId35"/>
    <p:sldLayoutId id="2147487986" r:id="rId36"/>
    <p:sldLayoutId id="2147487987" r:id="rId37"/>
  </p:sldLayoutIdLst>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3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3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pitchFamily="34" charset="0"/>
        <a:buChar char="–"/>
        <a:defRPr sz="13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3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gray">
          <a:xfrm>
            <a:off x="401638" y="446088"/>
            <a:ext cx="834548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5123"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algn="ctr">
              <a:lnSpc>
                <a:spcPct val="106000"/>
              </a:lnSpc>
              <a:buClr>
                <a:srgbClr val="000000"/>
              </a:buClr>
              <a:buSzPct val="65000"/>
              <a:buFont typeface="Wingdings" pitchFamily="2" charset="2"/>
              <a:buNone/>
              <a:defRPr/>
            </a:pPr>
            <a:r>
              <a:rPr lang="en-US" sz="900" dirty="0" smtClean="0">
                <a:solidFill>
                  <a:srgbClr val="000000"/>
                </a:solidFill>
              </a:rPr>
              <a:t>- </a:t>
            </a:r>
            <a:fld id="{E9896387-CFBA-4419-91E7-269BA5A21C68}" type="slidenum">
              <a:rPr lang="en-US" sz="900" smtClean="0">
                <a:solidFill>
                  <a:srgbClr val="000000"/>
                </a:solidFill>
              </a:rPr>
              <a:pPr algn="ctr">
                <a:lnSpc>
                  <a:spcPct val="106000"/>
                </a:lnSpc>
                <a:buClr>
                  <a:srgbClr val="000000"/>
                </a:buClr>
                <a:buSzPct val="65000"/>
                <a:buFont typeface="Wingdings" pitchFamily="2" charset="2"/>
                <a:buNone/>
                <a:defRPr/>
              </a:pPr>
              <a:t>‹#›</a:t>
            </a:fld>
            <a:r>
              <a:rPr lang="en-US" sz="900" dirty="0" smtClean="0">
                <a:solidFill>
                  <a:srgbClr val="000000"/>
                </a:solidFill>
              </a:rPr>
              <a:t> -</a:t>
            </a:r>
          </a:p>
        </p:txBody>
      </p:sp>
      <p:pic>
        <p:nvPicPr>
          <p:cNvPr id="5125" name="Picture 6" descr="DEL_COL"/>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SHP_DOCTRACKER"/>
          <p:cNvSpPr txBox="1">
            <a:spLocks noChangeArrowheads="1"/>
          </p:cNvSpPr>
          <p:nvPr/>
        </p:nvSpPr>
        <p:spPr bwMode="gray">
          <a:xfrm rot="-5400000">
            <a:off x="8861425" y="6543675"/>
            <a:ext cx="422275"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a:lnSpc>
                <a:spcPct val="106000"/>
              </a:lnSpc>
              <a:defRPr/>
            </a:pPr>
            <a:r>
              <a:rPr lang="en-US" sz="400" smtClean="0">
                <a:solidFill>
                  <a:srgbClr val="AFAFAF"/>
                </a:solidFill>
              </a:rPr>
              <a:t>SI Webinar Web Application Development v1 012214.pptx</a:t>
            </a:r>
            <a:endParaRPr lang="en-US" sz="400" dirty="0" smtClean="0">
              <a:solidFill>
                <a:srgbClr val="AFAFAF"/>
              </a:solidFill>
            </a:endParaRPr>
          </a:p>
        </p:txBody>
      </p:sp>
      <p:sp>
        <p:nvSpPr>
          <p:cNvPr id="5127"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292733107"/>
      </p:ext>
    </p:extLst>
  </p:cSld>
  <p:clrMap bg1="lt1" tx1="dk1" bg2="lt2" tx2="dk2" accent1="accent1" accent2="accent2" accent3="accent3" accent4="accent4" accent5="accent5" accent6="accent6" hlink="hlink" folHlink="folHlink"/>
  <p:sldLayoutIdLst>
    <p:sldLayoutId id="2147487991" r:id="rId1"/>
    <p:sldLayoutId id="2147487992" r:id="rId2"/>
    <p:sldLayoutId id="2147487993" r:id="rId3"/>
    <p:sldLayoutId id="2147487994" r:id="rId4"/>
    <p:sldLayoutId id="2147487995" r:id="rId5"/>
    <p:sldLayoutId id="2147487996" r:id="rId6"/>
    <p:sldLayoutId id="2147487997" r:id="rId7"/>
    <p:sldLayoutId id="2147487998" r:id="rId8"/>
    <p:sldLayoutId id="2147487999" r:id="rId9"/>
    <p:sldLayoutId id="2147488000" r:id="rId10"/>
    <p:sldLayoutId id="2147488001" r:id="rId11"/>
    <p:sldLayoutId id="2147488002" r:id="rId12"/>
    <p:sldLayoutId id="2147488003" r:id="rId13"/>
    <p:sldLayoutId id="2147488004" r:id="rId14"/>
    <p:sldLayoutId id="2147488005" r:id="rId15"/>
    <p:sldLayoutId id="2147488006" r:id="rId16"/>
    <p:sldLayoutId id="2147488007" r:id="rId17"/>
    <p:sldLayoutId id="2147488008" r:id="rId18"/>
    <p:sldLayoutId id="2147488009" r:id="rId19"/>
    <p:sldLayoutId id="2147488010" r:id="rId20"/>
    <p:sldLayoutId id="2147488011" r:id="rId21"/>
    <p:sldLayoutId id="2147488012" r:id="rId22"/>
    <p:sldLayoutId id="2147488013" r:id="rId23"/>
    <p:sldLayoutId id="2147488014" r:id="rId24"/>
    <p:sldLayoutId id="2147488015" r:id="rId25"/>
    <p:sldLayoutId id="2147488016" r:id="rId26"/>
    <p:sldLayoutId id="2147488017" r:id="rId27"/>
    <p:sldLayoutId id="2147488018" r:id="rId28"/>
    <p:sldLayoutId id="2147488019" r:id="rId29"/>
    <p:sldLayoutId id="2147488020" r:id="rId30"/>
    <p:sldLayoutId id="2147488021" r:id="rId31"/>
    <p:sldLayoutId id="2147488022" r:id="rId32"/>
    <p:sldLayoutId id="2147488023" r:id="rId33"/>
    <p:sldLayoutId id="2147488024" r:id="rId34"/>
    <p:sldLayoutId id="2147488025" r:id="rId35"/>
    <p:sldLayoutId id="2147488026" r:id="rId36"/>
    <p:sldLayoutId id="2147488027" r:id="rId37"/>
    <p:sldLayoutId id="2147488028" r:id="rId38"/>
    <p:sldLayoutId id="2147488029" r:id="rId39"/>
  </p:sldLayoutIdLst>
  <p:txStyles>
    <p:titleStyle>
      <a:lvl1pPr algn="l" rtl="0" eaLnBrk="0" fontAlgn="base" hangingPunct="0">
        <a:lnSpc>
          <a:spcPct val="106000"/>
        </a:lnSpc>
        <a:spcBef>
          <a:spcPct val="0"/>
        </a:spcBef>
        <a:spcAft>
          <a:spcPct val="0"/>
        </a:spcAft>
        <a:defRPr sz="2000" b="1">
          <a:solidFill>
            <a:schemeClr val="tx1"/>
          </a:solidFill>
          <a:latin typeface="+mj-lt"/>
          <a:ea typeface="+mj-ea"/>
          <a:cs typeface="+mj-cs"/>
        </a:defRPr>
      </a:lvl1pPr>
      <a:lvl2pPr algn="l" rtl="0" eaLnBrk="0" fontAlgn="base" hangingPunct="0">
        <a:lnSpc>
          <a:spcPct val="106000"/>
        </a:lnSpc>
        <a:spcBef>
          <a:spcPct val="0"/>
        </a:spcBef>
        <a:spcAft>
          <a:spcPct val="0"/>
        </a:spcAft>
        <a:defRPr sz="2000" b="1">
          <a:solidFill>
            <a:schemeClr val="tx1"/>
          </a:solidFill>
          <a:latin typeface="Arial" charset="0"/>
        </a:defRPr>
      </a:lvl2pPr>
      <a:lvl3pPr algn="l" rtl="0" eaLnBrk="0" fontAlgn="base" hangingPunct="0">
        <a:lnSpc>
          <a:spcPct val="106000"/>
        </a:lnSpc>
        <a:spcBef>
          <a:spcPct val="0"/>
        </a:spcBef>
        <a:spcAft>
          <a:spcPct val="0"/>
        </a:spcAft>
        <a:defRPr sz="2000" b="1">
          <a:solidFill>
            <a:schemeClr val="tx1"/>
          </a:solidFill>
          <a:latin typeface="Arial" charset="0"/>
        </a:defRPr>
      </a:lvl3pPr>
      <a:lvl4pPr algn="l" rtl="0" eaLnBrk="0" fontAlgn="base" hangingPunct="0">
        <a:lnSpc>
          <a:spcPct val="106000"/>
        </a:lnSpc>
        <a:spcBef>
          <a:spcPct val="0"/>
        </a:spcBef>
        <a:spcAft>
          <a:spcPct val="0"/>
        </a:spcAft>
        <a:defRPr sz="2000" b="1">
          <a:solidFill>
            <a:schemeClr val="tx1"/>
          </a:solidFill>
          <a:latin typeface="Arial" charset="0"/>
        </a:defRPr>
      </a:lvl4pPr>
      <a:lvl5pPr algn="l" rtl="0" eaLnBrk="0" fontAlgn="base" hangingPunct="0">
        <a:lnSpc>
          <a:spcPct val="106000"/>
        </a:lnSpc>
        <a:spcBef>
          <a:spcPct val="0"/>
        </a:spcBef>
        <a:spcAft>
          <a:spcPct val="0"/>
        </a:spcAft>
        <a:defRPr sz="20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pitchFamily="34"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gray">
          <a:xfrm>
            <a:off x="401638" y="446088"/>
            <a:ext cx="834548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4099"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algn="ctr">
              <a:lnSpc>
                <a:spcPct val="106000"/>
              </a:lnSpc>
              <a:buClr>
                <a:srgbClr val="000000"/>
              </a:buClr>
              <a:buSzPct val="65000"/>
              <a:buFont typeface="Wingdings" pitchFamily="2" charset="2"/>
              <a:buNone/>
              <a:defRPr/>
            </a:pPr>
            <a:r>
              <a:rPr lang="en-US" sz="900" dirty="0" smtClean="0">
                <a:solidFill>
                  <a:srgbClr val="000000"/>
                </a:solidFill>
              </a:rPr>
              <a:t>- </a:t>
            </a:r>
            <a:fld id="{A936615F-C8CA-46A7-8869-61B0082B7443}" type="slidenum">
              <a:rPr lang="en-US" sz="900" smtClean="0">
                <a:solidFill>
                  <a:srgbClr val="000000"/>
                </a:solidFill>
              </a:rPr>
              <a:pPr algn="ctr">
                <a:lnSpc>
                  <a:spcPct val="106000"/>
                </a:lnSpc>
                <a:buClr>
                  <a:srgbClr val="000000"/>
                </a:buClr>
                <a:buSzPct val="65000"/>
                <a:buFont typeface="Wingdings" pitchFamily="2" charset="2"/>
                <a:buNone/>
                <a:defRPr/>
              </a:pPr>
              <a:t>‹#›</a:t>
            </a:fld>
            <a:r>
              <a:rPr lang="en-US" sz="900" dirty="0" smtClean="0">
                <a:solidFill>
                  <a:srgbClr val="000000"/>
                </a:solidFill>
              </a:rPr>
              <a:t> -</a:t>
            </a:r>
          </a:p>
        </p:txBody>
      </p:sp>
      <p:pic>
        <p:nvPicPr>
          <p:cNvPr id="4101" name="Picture 6" descr="DEL_COL"/>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SHP_DOCTRACKER"/>
          <p:cNvSpPr txBox="1">
            <a:spLocks noChangeArrowheads="1"/>
          </p:cNvSpPr>
          <p:nvPr/>
        </p:nvSpPr>
        <p:spPr bwMode="gray">
          <a:xfrm rot="-5400000">
            <a:off x="8861425" y="6543675"/>
            <a:ext cx="422275"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a:lnSpc>
                <a:spcPct val="106000"/>
              </a:lnSpc>
              <a:defRPr/>
            </a:pPr>
            <a:r>
              <a:rPr lang="en-US" sz="400" smtClean="0">
                <a:solidFill>
                  <a:srgbClr val="AFAFAF"/>
                </a:solidFill>
              </a:rPr>
              <a:t>SI Webinar Web Application Development v1 012214.pptx</a:t>
            </a:r>
            <a:endParaRPr lang="en-US" sz="400" dirty="0" smtClean="0">
              <a:solidFill>
                <a:srgbClr val="AFAFAF"/>
              </a:solidFill>
            </a:endParaRPr>
          </a:p>
        </p:txBody>
      </p:sp>
      <p:sp>
        <p:nvSpPr>
          <p:cNvPr id="4103"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3248256150"/>
      </p:ext>
    </p:extLst>
  </p:cSld>
  <p:clrMap bg1="lt1" tx1="dk1" bg2="lt2" tx2="dk2" accent1="accent1" accent2="accent2" accent3="accent3" accent4="accent4" accent5="accent5" accent6="accent6" hlink="hlink" folHlink="folHlink"/>
  <p:sldLayoutIdLst>
    <p:sldLayoutId id="2147488032" r:id="rId1"/>
    <p:sldLayoutId id="2147488033" r:id="rId2"/>
    <p:sldLayoutId id="2147488034" r:id="rId3"/>
    <p:sldLayoutId id="2147488035" r:id="rId4"/>
    <p:sldLayoutId id="2147488036" r:id="rId5"/>
    <p:sldLayoutId id="2147488037" r:id="rId6"/>
    <p:sldLayoutId id="2147488038" r:id="rId7"/>
    <p:sldLayoutId id="2147488039" r:id="rId8"/>
    <p:sldLayoutId id="2147488040" r:id="rId9"/>
    <p:sldLayoutId id="2147488041" r:id="rId10"/>
    <p:sldLayoutId id="2147488042" r:id="rId11"/>
    <p:sldLayoutId id="2147488043" r:id="rId12"/>
    <p:sldLayoutId id="2147488044" r:id="rId13"/>
    <p:sldLayoutId id="2147488045" r:id="rId14"/>
    <p:sldLayoutId id="2147488046" r:id="rId15"/>
    <p:sldLayoutId id="2147488047" r:id="rId16"/>
    <p:sldLayoutId id="2147488048" r:id="rId17"/>
    <p:sldLayoutId id="2147488049" r:id="rId18"/>
    <p:sldLayoutId id="2147488050" r:id="rId19"/>
    <p:sldLayoutId id="2147488051" r:id="rId20"/>
    <p:sldLayoutId id="2147488052" r:id="rId21"/>
    <p:sldLayoutId id="2147488053" r:id="rId22"/>
    <p:sldLayoutId id="2147488054" r:id="rId23"/>
    <p:sldLayoutId id="2147488055" r:id="rId24"/>
    <p:sldLayoutId id="2147488056" r:id="rId25"/>
    <p:sldLayoutId id="2147488057" r:id="rId26"/>
    <p:sldLayoutId id="2147488058" r:id="rId27"/>
    <p:sldLayoutId id="2147488059" r:id="rId28"/>
    <p:sldLayoutId id="2147488060" r:id="rId29"/>
    <p:sldLayoutId id="2147488061" r:id="rId30"/>
    <p:sldLayoutId id="2147488062" r:id="rId31"/>
    <p:sldLayoutId id="2147488063" r:id="rId32"/>
    <p:sldLayoutId id="2147488064" r:id="rId33"/>
    <p:sldLayoutId id="2147488065" r:id="rId34"/>
    <p:sldLayoutId id="2147488066" r:id="rId35"/>
    <p:sldLayoutId id="2147488067" r:id="rId36"/>
    <p:sldLayoutId id="2147488068" r:id="rId37"/>
    <p:sldLayoutId id="2147488069" r:id="rId38"/>
  </p:sldLayoutIdLst>
  <p:txStyles>
    <p:titleStyle>
      <a:lvl1pPr algn="l" rtl="0" eaLnBrk="0" fontAlgn="base" hangingPunct="0">
        <a:lnSpc>
          <a:spcPct val="106000"/>
        </a:lnSpc>
        <a:spcBef>
          <a:spcPct val="0"/>
        </a:spcBef>
        <a:spcAft>
          <a:spcPct val="0"/>
        </a:spcAft>
        <a:defRPr sz="2000" b="1">
          <a:solidFill>
            <a:schemeClr val="tx1"/>
          </a:solidFill>
          <a:latin typeface="+mj-lt"/>
          <a:ea typeface="+mj-ea"/>
          <a:cs typeface="+mj-cs"/>
        </a:defRPr>
      </a:lvl1pPr>
      <a:lvl2pPr algn="l" rtl="0" eaLnBrk="0" fontAlgn="base" hangingPunct="0">
        <a:lnSpc>
          <a:spcPct val="106000"/>
        </a:lnSpc>
        <a:spcBef>
          <a:spcPct val="0"/>
        </a:spcBef>
        <a:spcAft>
          <a:spcPct val="0"/>
        </a:spcAft>
        <a:defRPr sz="2000" b="1">
          <a:solidFill>
            <a:schemeClr val="tx1"/>
          </a:solidFill>
          <a:latin typeface="Arial" charset="0"/>
        </a:defRPr>
      </a:lvl2pPr>
      <a:lvl3pPr algn="l" rtl="0" eaLnBrk="0" fontAlgn="base" hangingPunct="0">
        <a:lnSpc>
          <a:spcPct val="106000"/>
        </a:lnSpc>
        <a:spcBef>
          <a:spcPct val="0"/>
        </a:spcBef>
        <a:spcAft>
          <a:spcPct val="0"/>
        </a:spcAft>
        <a:defRPr sz="2000" b="1">
          <a:solidFill>
            <a:schemeClr val="tx1"/>
          </a:solidFill>
          <a:latin typeface="Arial" charset="0"/>
        </a:defRPr>
      </a:lvl3pPr>
      <a:lvl4pPr algn="l" rtl="0" eaLnBrk="0" fontAlgn="base" hangingPunct="0">
        <a:lnSpc>
          <a:spcPct val="106000"/>
        </a:lnSpc>
        <a:spcBef>
          <a:spcPct val="0"/>
        </a:spcBef>
        <a:spcAft>
          <a:spcPct val="0"/>
        </a:spcAft>
        <a:defRPr sz="2000" b="1">
          <a:solidFill>
            <a:schemeClr val="tx1"/>
          </a:solidFill>
          <a:latin typeface="Arial" charset="0"/>
        </a:defRPr>
      </a:lvl4pPr>
      <a:lvl5pPr algn="l" rtl="0" eaLnBrk="0" fontAlgn="base" hangingPunct="0">
        <a:lnSpc>
          <a:spcPct val="106000"/>
        </a:lnSpc>
        <a:spcBef>
          <a:spcPct val="0"/>
        </a:spcBef>
        <a:spcAft>
          <a:spcPct val="0"/>
        </a:spcAft>
        <a:defRPr sz="20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pitchFamily="34"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1026" name="MSTSHP_01"/>
          <p:cNvSpPr>
            <a:spLocks noGrp="1" noChangeArrowheads="1"/>
          </p:cNvSpPr>
          <p:nvPr>
            <p:ph type="title"/>
          </p:nvPr>
        </p:nvSpPr>
        <p:spPr bwMode="invGray">
          <a:xfrm>
            <a:off x="400050" y="407988"/>
            <a:ext cx="833755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7" name="MSTSHP_02"/>
          <p:cNvSpPr>
            <a:spLocks noGrp="1" noChangeArrowheads="1"/>
          </p:cNvSpPr>
          <p:nvPr>
            <p:ph type="body" idx="1"/>
          </p:nvPr>
        </p:nvSpPr>
        <p:spPr bwMode="invGray">
          <a:xfrm>
            <a:off x="400050" y="1154113"/>
            <a:ext cx="8337550"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507972" name="Text Box 4"/>
          <p:cNvSpPr txBox="1">
            <a:spLocks noChangeArrowheads="1"/>
          </p:cNvSpPr>
          <p:nvPr/>
        </p:nvSpPr>
        <p:spPr bwMode="invGray">
          <a:xfrm>
            <a:off x="4386263" y="6615113"/>
            <a:ext cx="373062" cy="19367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rgbClr val="000000"/>
              </a:buClr>
              <a:buSzPct val="65000"/>
              <a:buFont typeface="Wingdings" pitchFamily="2" charset="2"/>
              <a:buNone/>
              <a:defRPr/>
            </a:pPr>
            <a:r>
              <a:rPr lang="en-US" sz="1200" dirty="0">
                <a:solidFill>
                  <a:srgbClr val="000000"/>
                </a:solidFill>
              </a:rPr>
              <a:t>- </a:t>
            </a:r>
            <a:fld id="{00CCC360-48C0-49F7-A0C8-AE2A6A6A9DED}" type="slidenum">
              <a:rPr lang="en-US" sz="1200">
                <a:solidFill>
                  <a:srgbClr val="000000"/>
                </a:solidFill>
              </a:rPr>
              <a:pPr algn="ctr" eaLnBrk="0" hangingPunct="0">
                <a:lnSpc>
                  <a:spcPct val="106000"/>
                </a:lnSpc>
                <a:buClr>
                  <a:srgbClr val="000000"/>
                </a:buClr>
                <a:buSzPct val="65000"/>
                <a:buFont typeface="Wingdings" pitchFamily="2" charset="2"/>
                <a:buNone/>
                <a:defRPr/>
              </a:pPr>
              <a:t>‹#›</a:t>
            </a:fld>
            <a:r>
              <a:rPr lang="en-US" sz="1200" dirty="0">
                <a:solidFill>
                  <a:srgbClr val="000000"/>
                </a:solidFill>
              </a:rPr>
              <a:t> -</a:t>
            </a:r>
          </a:p>
        </p:txBody>
      </p:sp>
      <p:sp>
        <p:nvSpPr>
          <p:cNvPr id="7507976" name="Line 8"/>
          <p:cNvSpPr>
            <a:spLocks noChangeShapeType="1"/>
          </p:cNvSpPr>
          <p:nvPr/>
        </p:nvSpPr>
        <p:spPr bwMode="invGray">
          <a:xfrm>
            <a:off x="401638" y="803275"/>
            <a:ext cx="8335962" cy="0"/>
          </a:xfrm>
          <a:prstGeom prst="line">
            <a:avLst/>
          </a:prstGeom>
          <a:noFill/>
          <a:ln w="28575">
            <a:solidFill>
              <a:srgbClr val="003399"/>
            </a:solidFill>
            <a:round/>
            <a:headEnd/>
            <a:tailEnd/>
          </a:ln>
          <a:effectLst/>
        </p:spPr>
        <p:txBody>
          <a:bodyPr wrap="none" anchor="ctr"/>
          <a:lstStyle/>
          <a:p>
            <a:pPr>
              <a:lnSpc>
                <a:spcPct val="106000"/>
              </a:lnSpc>
              <a:buFont typeface="Wingdings 2" pitchFamily="18" charset="2"/>
              <a:buNone/>
              <a:defRPr/>
            </a:pPr>
            <a:endParaRPr lang="en-US" sz="2400" dirty="0">
              <a:solidFill>
                <a:srgbClr val="000000"/>
              </a:solidFill>
            </a:endParaRPr>
          </a:p>
        </p:txBody>
      </p:sp>
      <p:pic>
        <p:nvPicPr>
          <p:cNvPr id="1031" name="Picture 9" descr="DEL_COL"/>
          <p:cNvPicPr>
            <a:picLocks noChangeArrowheads="1"/>
          </p:cNvPicPr>
          <p:nvPr/>
        </p:nvPicPr>
        <p:blipFill>
          <a:blip r:embed="rId35" cstate="print"/>
          <a:srcRect/>
          <a:stretch>
            <a:fillRect/>
          </a:stretch>
        </p:blipFill>
        <p:spPr bwMode="gray">
          <a:xfrm>
            <a:off x="395288" y="6616700"/>
            <a:ext cx="868362" cy="165100"/>
          </a:xfrm>
          <a:prstGeom prst="rect">
            <a:avLst/>
          </a:prstGeom>
          <a:noFill/>
          <a:ln w="9525">
            <a:noFill/>
            <a:miter lim="800000"/>
            <a:headEnd/>
            <a:tailEnd/>
          </a:ln>
        </p:spPr>
      </p:pic>
    </p:spTree>
    <p:extLst>
      <p:ext uri="{BB962C8B-B14F-4D97-AF65-F5344CB8AC3E}">
        <p14:creationId xmlns:p14="http://schemas.microsoft.com/office/powerpoint/2010/main" val="4249425673"/>
      </p:ext>
    </p:extLst>
  </p:cSld>
  <p:clrMap bg1="lt1" tx1="dk1" bg2="lt2" tx2="dk2" accent1="accent1" accent2="accent2" accent3="accent3" accent4="accent4" accent5="accent5" accent6="accent6" hlink="hlink" folHlink="folHlink"/>
  <p:sldLayoutIdLst>
    <p:sldLayoutId id="2147488072" r:id="rId1"/>
    <p:sldLayoutId id="2147488073" r:id="rId2"/>
    <p:sldLayoutId id="2147488074" r:id="rId3"/>
    <p:sldLayoutId id="2147488075" r:id="rId4"/>
    <p:sldLayoutId id="2147488076" r:id="rId5"/>
    <p:sldLayoutId id="2147488077" r:id="rId6"/>
    <p:sldLayoutId id="2147488078" r:id="rId7"/>
    <p:sldLayoutId id="2147488079" r:id="rId8"/>
    <p:sldLayoutId id="2147488080" r:id="rId9"/>
    <p:sldLayoutId id="2147488081" r:id="rId10"/>
    <p:sldLayoutId id="2147488082" r:id="rId11"/>
    <p:sldLayoutId id="2147488083" r:id="rId12"/>
    <p:sldLayoutId id="2147488084" r:id="rId13"/>
    <p:sldLayoutId id="2147488085" r:id="rId14"/>
    <p:sldLayoutId id="2147488086" r:id="rId15"/>
    <p:sldLayoutId id="2147488087" r:id="rId16"/>
    <p:sldLayoutId id="2147488088" r:id="rId17"/>
    <p:sldLayoutId id="2147488089" r:id="rId18"/>
    <p:sldLayoutId id="2147488090" r:id="rId19"/>
    <p:sldLayoutId id="2147488091" r:id="rId20"/>
    <p:sldLayoutId id="2147488092" r:id="rId21"/>
    <p:sldLayoutId id="2147488093" r:id="rId22"/>
    <p:sldLayoutId id="2147488094" r:id="rId23"/>
    <p:sldLayoutId id="2147488095" r:id="rId24"/>
    <p:sldLayoutId id="2147488096" r:id="rId25"/>
    <p:sldLayoutId id="2147488097" r:id="rId26"/>
    <p:sldLayoutId id="2147488098" r:id="rId27"/>
    <p:sldLayoutId id="2147488099" r:id="rId28"/>
    <p:sldLayoutId id="2147488100" r:id="rId29"/>
    <p:sldLayoutId id="2147488101" r:id="rId30"/>
    <p:sldLayoutId id="2147488102" r:id="rId31"/>
    <p:sldLayoutId id="2147488103" r:id="rId32"/>
    <p:sldLayoutId id="2147488104" r:id="rId33"/>
  </p:sldLayoutIdLst>
  <p:hf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charset="0"/>
        </a:defRPr>
      </a:lvl2pPr>
      <a:lvl3pPr algn="l" rtl="0" eaLnBrk="0" fontAlgn="base" hangingPunct="0">
        <a:spcBef>
          <a:spcPct val="0"/>
        </a:spcBef>
        <a:spcAft>
          <a:spcPct val="0"/>
        </a:spcAft>
        <a:defRPr sz="3200" b="1">
          <a:solidFill>
            <a:schemeClr val="tx1"/>
          </a:solidFill>
          <a:latin typeface="Arial" charset="0"/>
        </a:defRPr>
      </a:lvl3pPr>
      <a:lvl4pPr algn="l" rtl="0" eaLnBrk="0" fontAlgn="base" hangingPunct="0">
        <a:spcBef>
          <a:spcPct val="0"/>
        </a:spcBef>
        <a:spcAft>
          <a:spcPct val="0"/>
        </a:spcAft>
        <a:defRPr sz="3200" b="1">
          <a:solidFill>
            <a:schemeClr val="tx1"/>
          </a:solidFill>
          <a:latin typeface="Arial" charset="0"/>
        </a:defRPr>
      </a:lvl4pPr>
      <a:lvl5pPr algn="l" rtl="0" eaLnBrk="0" fontAlgn="base" hangingPunct="0">
        <a:spcBef>
          <a:spcPct val="0"/>
        </a:spcBef>
        <a:spcAft>
          <a:spcPct val="0"/>
        </a:spcAft>
        <a:defRPr sz="3200" b="1">
          <a:solidFill>
            <a:schemeClr val="tx1"/>
          </a:solidFill>
          <a:latin typeface="Arial" charset="0"/>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p:titleStyle>
    <p:bodyStyle>
      <a:lvl1pPr marL="342900" indent="-342900" algn="l" rtl="0" eaLnBrk="0" fontAlgn="base" hangingPunct="0">
        <a:lnSpc>
          <a:spcPct val="106000"/>
        </a:lnSpc>
        <a:spcBef>
          <a:spcPts val="963"/>
        </a:spcBef>
        <a:spcAft>
          <a:spcPct val="0"/>
        </a:spcAft>
        <a:buClr>
          <a:schemeClr val="tx1"/>
        </a:buClr>
        <a:buSzPct val="80000"/>
        <a:buFont typeface="Wingdings" pitchFamily="2" charset="2"/>
        <a:defRPr sz="2400">
          <a:solidFill>
            <a:schemeClr val="tx1"/>
          </a:solidFill>
          <a:latin typeface="+mn-lt"/>
          <a:ea typeface="+mn-ea"/>
          <a:cs typeface="+mn-cs"/>
        </a:defRPr>
      </a:lvl1pPr>
      <a:lvl2pPr marL="227013" indent="-225425" algn="l" rtl="0" eaLnBrk="0" fontAlgn="base" hangingPunct="0">
        <a:lnSpc>
          <a:spcPct val="106000"/>
        </a:lnSpc>
        <a:spcBef>
          <a:spcPts val="963"/>
        </a:spcBef>
        <a:spcAft>
          <a:spcPct val="0"/>
        </a:spcAft>
        <a:buClr>
          <a:schemeClr val="tx1"/>
        </a:buClr>
        <a:buFont typeface="Wingdings 2" pitchFamily="18" charset="2"/>
        <a:buChar char="¡"/>
        <a:defRPr sz="2400">
          <a:solidFill>
            <a:schemeClr val="tx1"/>
          </a:solidFill>
          <a:latin typeface="+mn-lt"/>
        </a:defRPr>
      </a:lvl2pPr>
      <a:lvl3pPr marL="457200" indent="-228600" algn="l" rtl="0" eaLnBrk="0" fontAlgn="base" hangingPunct="0">
        <a:lnSpc>
          <a:spcPct val="106000"/>
        </a:lnSpc>
        <a:spcBef>
          <a:spcPts val="438"/>
        </a:spcBef>
        <a:spcAft>
          <a:spcPct val="0"/>
        </a:spcAft>
        <a:buClr>
          <a:schemeClr val="tx1"/>
        </a:buClr>
        <a:buFont typeface="Arial" charset="0"/>
        <a:buChar char="–"/>
        <a:defRPr sz="2000">
          <a:solidFill>
            <a:schemeClr val="tx1"/>
          </a:solidFill>
          <a:latin typeface="+mn-lt"/>
        </a:defRPr>
      </a:lvl3pPr>
      <a:lvl4pPr marL="681038" indent="-222250" algn="l" rtl="0" eaLnBrk="0" fontAlgn="base" hangingPunct="0">
        <a:lnSpc>
          <a:spcPct val="106000"/>
        </a:lnSpc>
        <a:spcBef>
          <a:spcPts val="438"/>
        </a:spcBef>
        <a:spcAft>
          <a:spcPct val="0"/>
        </a:spcAft>
        <a:buClr>
          <a:schemeClr val="tx1"/>
        </a:buClr>
        <a:buChar char="•"/>
        <a:defRPr sz="2000">
          <a:solidFill>
            <a:schemeClr val="tx1"/>
          </a:solidFill>
          <a:latin typeface="+mn-lt"/>
        </a:defRPr>
      </a:lvl4pPr>
      <a:lvl5pPr marL="1722438" indent="-236538" algn="l" rtl="0" eaLnBrk="0" fontAlgn="base" hangingPunct="0">
        <a:spcBef>
          <a:spcPct val="20000"/>
        </a:spcBef>
        <a:spcAft>
          <a:spcPct val="0"/>
        </a:spcAft>
        <a:buClr>
          <a:schemeClr val="tx1"/>
        </a:buClr>
        <a:buChar char="–"/>
        <a:defRPr sz="1200">
          <a:solidFill>
            <a:schemeClr val="tx1"/>
          </a:solidFill>
          <a:latin typeface="+mn-lt"/>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401638" y="514350"/>
            <a:ext cx="83454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gray">
          <a:xfrm>
            <a:off x="396875" y="1154113"/>
            <a:ext cx="401478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8" name="Text Box 5"/>
          <p:cNvSpPr txBox="1">
            <a:spLocks noChangeArrowheads="1"/>
          </p:cNvSpPr>
          <p:nvPr/>
        </p:nvSpPr>
        <p:spPr bwMode="gray">
          <a:xfrm>
            <a:off x="4432300" y="6664325"/>
            <a:ext cx="279400" cy="144463"/>
          </a:xfrm>
          <a:prstGeom prst="rect">
            <a:avLst/>
          </a:prstGeom>
          <a:noFill/>
          <a:ln>
            <a:noFill/>
          </a:ln>
          <a:effectLst>
            <a:prstShdw prst="shdw17" dist="17961" dir="2700000">
              <a:srgbClr val="8585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b" anchorCtr="1">
            <a:spAutoFit/>
          </a:bodyPr>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gn="ctr">
              <a:lnSpc>
                <a:spcPct val="106000"/>
              </a:lnSpc>
              <a:buClr>
                <a:srgbClr val="000000"/>
              </a:buClr>
              <a:buSzPct val="65000"/>
              <a:buFont typeface="Wingdings" pitchFamily="2" charset="2"/>
              <a:buNone/>
              <a:defRPr/>
            </a:pPr>
            <a:r>
              <a:rPr lang="en-US" sz="900" dirty="0" smtClean="0">
                <a:solidFill>
                  <a:srgbClr val="000000"/>
                </a:solidFill>
              </a:rPr>
              <a:t>- </a:t>
            </a:r>
            <a:fld id="{CF8F0C1E-865E-4184-88BA-0774DAF7F336}" type="slidenum">
              <a:rPr lang="en-US" sz="900" smtClean="0">
                <a:solidFill>
                  <a:srgbClr val="000000"/>
                </a:solidFill>
              </a:rPr>
              <a:pPr algn="ctr">
                <a:lnSpc>
                  <a:spcPct val="106000"/>
                </a:lnSpc>
                <a:buClr>
                  <a:srgbClr val="000000"/>
                </a:buClr>
                <a:buSzPct val="65000"/>
                <a:buFont typeface="Wingdings" pitchFamily="2" charset="2"/>
                <a:buNone/>
                <a:defRPr/>
              </a:pPr>
              <a:t>‹#›</a:t>
            </a:fld>
            <a:r>
              <a:rPr lang="en-US" sz="900" dirty="0" smtClean="0">
                <a:solidFill>
                  <a:srgbClr val="000000"/>
                </a:solidFill>
              </a:rPr>
              <a:t> -</a:t>
            </a:r>
          </a:p>
        </p:txBody>
      </p:sp>
      <p:pic>
        <p:nvPicPr>
          <p:cNvPr id="1029" name="Picture 6" descr="DEL_COL"/>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SHP_DOCTRACKER"/>
          <p:cNvSpPr txBox="1">
            <a:spLocks noChangeArrowheads="1"/>
          </p:cNvSpPr>
          <p:nvPr/>
        </p:nvSpPr>
        <p:spPr bwMode="gray">
          <a:xfrm rot="-5400000">
            <a:off x="8861425" y="6543675"/>
            <a:ext cx="422275"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nSpc>
                <a:spcPct val="106000"/>
              </a:lnSpc>
              <a:defRPr/>
            </a:pPr>
            <a:r>
              <a:rPr lang="en-US" sz="400" smtClean="0">
                <a:solidFill>
                  <a:srgbClr val="AFAFAF"/>
                </a:solidFill>
              </a:rPr>
              <a:t>SI Webinar Web Application Development v1 012214.pptx</a:t>
            </a:r>
            <a:endParaRPr lang="en-US" sz="400" dirty="0" smtClean="0">
              <a:solidFill>
                <a:srgbClr val="AFAFAF"/>
              </a:solidFill>
            </a:endParaRPr>
          </a:p>
        </p:txBody>
      </p:sp>
      <p:sp>
        <p:nvSpPr>
          <p:cNvPr id="1031" name="Line 35"/>
          <p:cNvSpPr>
            <a:spLocks noChangeShapeType="1"/>
          </p:cNvSpPr>
          <p:nvPr/>
        </p:nvSpPr>
        <p:spPr bwMode="gray">
          <a:xfrm>
            <a:off x="392113" y="806450"/>
            <a:ext cx="8355012"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dirty="0" smtClean="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3628453802"/>
      </p:ext>
    </p:extLst>
  </p:cSld>
  <p:clrMap bg1="lt1" tx1="dk1" bg2="lt2" tx2="dk2" accent1="accent1" accent2="accent2" accent3="accent3" accent4="accent4" accent5="accent5" accent6="accent6" hlink="hlink" folHlink="folHlink"/>
  <p:sldLayoutIdLst>
    <p:sldLayoutId id="2147488106" r:id="rId1"/>
    <p:sldLayoutId id="2147488107" r:id="rId2"/>
    <p:sldLayoutId id="2147488108" r:id="rId3"/>
    <p:sldLayoutId id="2147488109" r:id="rId4"/>
    <p:sldLayoutId id="2147488110" r:id="rId5"/>
    <p:sldLayoutId id="2147488111" r:id="rId6"/>
    <p:sldLayoutId id="2147488112" r:id="rId7"/>
    <p:sldLayoutId id="2147488113" r:id="rId8"/>
    <p:sldLayoutId id="2147488114" r:id="rId9"/>
    <p:sldLayoutId id="2147488115" r:id="rId10"/>
    <p:sldLayoutId id="2147488116" r:id="rId11"/>
    <p:sldLayoutId id="2147488117" r:id="rId12"/>
    <p:sldLayoutId id="2147488118" r:id="rId13"/>
    <p:sldLayoutId id="2147488119" r:id="rId14"/>
    <p:sldLayoutId id="2147488120" r:id="rId15"/>
    <p:sldLayoutId id="2147488121" r:id="rId16"/>
    <p:sldLayoutId id="2147488122" r:id="rId17"/>
    <p:sldLayoutId id="2147488123" r:id="rId18"/>
    <p:sldLayoutId id="2147488124" r:id="rId19"/>
    <p:sldLayoutId id="2147488125" r:id="rId20"/>
    <p:sldLayoutId id="2147488126" r:id="rId21"/>
    <p:sldLayoutId id="2147488127" r:id="rId22"/>
    <p:sldLayoutId id="2147488128" r:id="rId23"/>
    <p:sldLayoutId id="2147488129" r:id="rId24"/>
    <p:sldLayoutId id="2147488130" r:id="rId25"/>
    <p:sldLayoutId id="2147488131" r:id="rId26"/>
    <p:sldLayoutId id="2147488132" r:id="rId27"/>
    <p:sldLayoutId id="2147488133" r:id="rId28"/>
    <p:sldLayoutId id="2147488134" r:id="rId29"/>
    <p:sldLayoutId id="2147488135" r:id="rId30"/>
    <p:sldLayoutId id="2147488136" r:id="rId31"/>
    <p:sldLayoutId id="2147488137" r:id="rId32"/>
    <p:sldLayoutId id="2147488138" r:id="rId33"/>
    <p:sldLayoutId id="2147488139" r:id="rId34"/>
    <p:sldLayoutId id="2147488140" r:id="rId35"/>
    <p:sldLayoutId id="2147488141" r:id="rId36"/>
    <p:sldLayoutId id="2147488142" r:id="rId37"/>
    <p:sldLayoutId id="2147488143" r:id="rId38"/>
  </p:sldLayoutIdLst>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3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3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pitchFamily="34" charset="0"/>
        <a:buChar char="–"/>
        <a:defRPr sz="13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3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8.gif"/><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39.xml"/><Relationship Id="rId6" Type="http://schemas.openxmlformats.org/officeDocument/2006/relationships/image" Target="../media/image6.png"/><Relationship Id="rId11" Type="http://schemas.openxmlformats.org/officeDocument/2006/relationships/image" Target="../media/image34.jpeg"/><Relationship Id="rId5" Type="http://schemas.openxmlformats.org/officeDocument/2006/relationships/image" Target="../media/image29.png"/><Relationship Id="rId10" Type="http://schemas.openxmlformats.org/officeDocument/2006/relationships/image" Target="../media/image33.png"/><Relationship Id="rId4" Type="http://schemas.microsoft.com/office/2007/relationships/hdphoto" Target="../media/hdphoto1.wdp"/><Relationship Id="rId9"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gif"/><Relationship Id="rId2" Type="http://schemas.openxmlformats.org/officeDocument/2006/relationships/image" Target="../media/image39.png"/><Relationship Id="rId1" Type="http://schemas.openxmlformats.org/officeDocument/2006/relationships/slideLayout" Target="../slideLayouts/slideLayout39.xml"/><Relationship Id="rId6" Type="http://schemas.openxmlformats.org/officeDocument/2006/relationships/image" Target="../media/image43.jpg"/><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9.xml"/><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9.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23.png"/><Relationship Id="rId17" Type="http://schemas.openxmlformats.org/officeDocument/2006/relationships/image" Target="../media/image63.png"/><Relationship Id="rId2" Type="http://schemas.openxmlformats.org/officeDocument/2006/relationships/image" Target="../media/image49.png"/><Relationship Id="rId16" Type="http://schemas.openxmlformats.org/officeDocument/2006/relationships/image" Target="../media/image62.png"/><Relationship Id="rId1" Type="http://schemas.openxmlformats.org/officeDocument/2006/relationships/slideLayout" Target="../slideLayouts/slideLayout39.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5" Type="http://schemas.openxmlformats.org/officeDocument/2006/relationships/image" Target="../media/image61.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3" Type="http://schemas.openxmlformats.org/officeDocument/2006/relationships/hyperlink" Target="http://ibm.com/software/data/db2/" TargetMode="External"/><Relationship Id="rId2" Type="http://schemas.openxmlformats.org/officeDocument/2006/relationships/hyperlink" Target="http://www.oracle.com/us/products/database/" TargetMode="External"/><Relationship Id="rId1" Type="http://schemas.openxmlformats.org/officeDocument/2006/relationships/slideLayout" Target="../slideLayouts/slideLayout39.xml"/><Relationship Id="rId5" Type="http://schemas.openxmlformats.org/officeDocument/2006/relationships/hyperlink" Target="http://www.mysql.com/" TargetMode="External"/><Relationship Id="rId4" Type="http://schemas.openxmlformats.org/officeDocument/2006/relationships/hyperlink" Target="http://www.microsoft.com/sqlserver/"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8.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ChangeArrowheads="1"/>
          </p:cNvSpPr>
          <p:nvPr/>
        </p:nvSpPr>
        <p:spPr bwMode="gray">
          <a:xfrm>
            <a:off x="608013" y="741363"/>
            <a:ext cx="7972425" cy="5181765"/>
          </a:xfrm>
          <a:prstGeom prst="rect">
            <a:avLst/>
          </a:prstGeom>
          <a:solidFill>
            <a:schemeClr val="bg1"/>
          </a:solidFill>
          <a:ln w="12700" algn="ctr">
            <a:solidFill>
              <a:schemeClr val="accent1"/>
            </a:solidFill>
            <a:miter lim="800000"/>
            <a:headEnd/>
            <a:tailEnd/>
          </a:ln>
        </p:spPr>
        <p:txBody>
          <a:bodyPr lIns="90000" tIns="90000" rIns="90000" bIns="90000" anchor="ctr"/>
          <a:lstStyle/>
          <a:p>
            <a:pPr marL="119063" indent="-119063" eaLnBrk="0" hangingPunct="0">
              <a:spcBef>
                <a:spcPct val="50000"/>
              </a:spcBef>
            </a:pPr>
            <a:endParaRPr lang="en-US" b="1" dirty="0"/>
          </a:p>
        </p:txBody>
      </p:sp>
      <p:sp>
        <p:nvSpPr>
          <p:cNvPr id="11267" name="Text Box 3"/>
          <p:cNvSpPr txBox="1">
            <a:spLocks noChangeArrowheads="1"/>
          </p:cNvSpPr>
          <p:nvPr/>
        </p:nvSpPr>
        <p:spPr bwMode="gray">
          <a:xfrm>
            <a:off x="892175" y="5272284"/>
            <a:ext cx="1601400" cy="187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lgn="ctr">
                <a:solidFill>
                  <a:srgbClr val="000000"/>
                </a:solidFill>
                <a:miter lim="800000"/>
                <a:headEnd/>
                <a:tailEnd/>
              </a14:hiddenLine>
            </a:ext>
          </a:extLst>
        </p:spPr>
        <p:txBody>
          <a:bodyPr wrap="none" lIns="0" tIns="0" rIns="0" bIns="0">
            <a:spAutoFit/>
          </a:bodyPr>
          <a:lstStyle>
            <a:lvl1pPr eaLnBrk="0" hangingPunct="0">
              <a:defRPr sz="1100">
                <a:solidFill>
                  <a:schemeClr val="tx1"/>
                </a:solidFill>
                <a:latin typeface="Arial" charset="0"/>
                <a:cs typeface="Arial" charset="0"/>
              </a:defRPr>
            </a:lvl1pPr>
            <a:lvl2pPr marL="742950" indent="-285750" eaLnBrk="0" hangingPunct="0">
              <a:defRPr sz="1100">
                <a:solidFill>
                  <a:schemeClr val="tx1"/>
                </a:solidFill>
                <a:latin typeface="Arial" charset="0"/>
                <a:cs typeface="Arial" charset="0"/>
              </a:defRPr>
            </a:lvl2pPr>
            <a:lvl3pPr marL="1143000" indent="-228600" eaLnBrk="0" hangingPunct="0">
              <a:defRPr sz="1100">
                <a:solidFill>
                  <a:schemeClr val="tx1"/>
                </a:solidFill>
                <a:latin typeface="Arial" charset="0"/>
                <a:cs typeface="Arial" charset="0"/>
              </a:defRPr>
            </a:lvl3pPr>
            <a:lvl4pPr marL="1600200" indent="-228600" eaLnBrk="0" hangingPunct="0">
              <a:defRPr sz="1100">
                <a:solidFill>
                  <a:schemeClr val="tx1"/>
                </a:solidFill>
                <a:latin typeface="Arial" charset="0"/>
                <a:cs typeface="Arial" charset="0"/>
              </a:defRPr>
            </a:lvl4pPr>
            <a:lvl5pPr marL="2057400" indent="-228600" eaLnBrk="0" hangingPunct="0">
              <a:defRPr sz="1100">
                <a:solidFill>
                  <a:schemeClr val="tx1"/>
                </a:solidFill>
                <a:latin typeface="Arial" charset="0"/>
                <a:cs typeface="Arial" charset="0"/>
              </a:defRPr>
            </a:lvl5pPr>
            <a:lvl6pPr marL="2514600" indent="-228600" eaLnBrk="0" fontAlgn="base" hangingPunct="0">
              <a:spcBef>
                <a:spcPct val="0"/>
              </a:spcBef>
              <a:spcAft>
                <a:spcPct val="0"/>
              </a:spcAft>
              <a:defRPr sz="1100">
                <a:solidFill>
                  <a:schemeClr val="tx1"/>
                </a:solidFill>
                <a:latin typeface="Arial" charset="0"/>
                <a:cs typeface="Arial" charset="0"/>
              </a:defRPr>
            </a:lvl6pPr>
            <a:lvl7pPr marL="2971800" indent="-228600" eaLnBrk="0" fontAlgn="base" hangingPunct="0">
              <a:spcBef>
                <a:spcPct val="0"/>
              </a:spcBef>
              <a:spcAft>
                <a:spcPct val="0"/>
              </a:spcAft>
              <a:defRPr sz="1100">
                <a:solidFill>
                  <a:schemeClr val="tx1"/>
                </a:solidFill>
                <a:latin typeface="Arial" charset="0"/>
                <a:cs typeface="Arial" charset="0"/>
              </a:defRPr>
            </a:lvl7pPr>
            <a:lvl8pPr marL="3429000" indent="-228600" eaLnBrk="0" fontAlgn="base" hangingPunct="0">
              <a:spcBef>
                <a:spcPct val="0"/>
              </a:spcBef>
              <a:spcAft>
                <a:spcPct val="0"/>
              </a:spcAft>
              <a:defRPr sz="1100">
                <a:solidFill>
                  <a:schemeClr val="tx1"/>
                </a:solidFill>
                <a:latin typeface="Arial" charset="0"/>
                <a:cs typeface="Arial" charset="0"/>
              </a:defRPr>
            </a:lvl8pPr>
            <a:lvl9pPr marL="3886200" indent="-228600" eaLnBrk="0" fontAlgn="base" hangingPunct="0">
              <a:spcBef>
                <a:spcPct val="0"/>
              </a:spcBef>
              <a:spcAft>
                <a:spcPct val="0"/>
              </a:spcAft>
              <a:defRPr sz="1100">
                <a:solidFill>
                  <a:schemeClr val="tx1"/>
                </a:solidFill>
                <a:latin typeface="Arial" charset="0"/>
                <a:cs typeface="Arial" charset="0"/>
              </a:defRPr>
            </a:lvl9pPr>
          </a:lstStyle>
          <a:p>
            <a:pPr>
              <a:lnSpc>
                <a:spcPct val="110000"/>
              </a:lnSpc>
            </a:pPr>
            <a:r>
              <a:rPr lang="en-US" sz="1200" dirty="0"/>
              <a:t>Deloitte Consulting LLP</a:t>
            </a:r>
          </a:p>
        </p:txBody>
      </p:sp>
      <p:pic>
        <p:nvPicPr>
          <p:cNvPr id="11270" name="Picture 7" descr="LLP logo with big space cop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95" t="1778" b="59770"/>
          <a:stretch>
            <a:fillRect/>
          </a:stretch>
        </p:blipFill>
        <p:spPr bwMode="gray">
          <a:xfrm>
            <a:off x="892175" y="1757363"/>
            <a:ext cx="1444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txBox="1">
            <a:spLocks noChangeArrowheads="1"/>
          </p:cNvSpPr>
          <p:nvPr/>
        </p:nvSpPr>
        <p:spPr bwMode="gray">
          <a:xfrm>
            <a:off x="892175" y="2687043"/>
            <a:ext cx="6583363" cy="700088"/>
          </a:xfrm>
          <a:prstGeom prst="rect">
            <a:avLst/>
          </a:prstGeom>
          <a:noFill/>
          <a:ln w="9525" algn="ctr">
            <a:noFill/>
            <a:miter lim="800000"/>
            <a:headEnd/>
            <a:tailEnd/>
          </a:ln>
        </p:spPr>
        <p:txBody>
          <a:bodyPr lIns="0" tIns="0" rIns="0" bIns="0"/>
          <a:lstStyle/>
          <a:p>
            <a:pPr>
              <a:spcBef>
                <a:spcPct val="15000"/>
              </a:spcBef>
              <a:buSzPct val="80000"/>
              <a:buFont typeface="Wingdings" pitchFamily="2" charset="2"/>
              <a:buNone/>
              <a:defRPr/>
            </a:pPr>
            <a:r>
              <a:rPr lang="en-US" sz="1800" b="1" kern="0" dirty="0" smtClean="0">
                <a:latin typeface="+mn-lt"/>
                <a:cs typeface="+mn-cs"/>
              </a:rPr>
              <a:t>Web Development: </a:t>
            </a:r>
            <a:r>
              <a:rPr lang="en-US" sz="1800" b="1" dirty="0" smtClean="0"/>
              <a:t>An </a:t>
            </a:r>
            <a:r>
              <a:rPr lang="en-US" sz="1800" b="1" dirty="0"/>
              <a:t>overview of </a:t>
            </a:r>
            <a:r>
              <a:rPr lang="en-US" sz="1800" b="1" dirty="0" smtClean="0"/>
              <a:t>technologies, </a:t>
            </a:r>
            <a:r>
              <a:rPr lang="en-US" sz="1800" b="1" dirty="0"/>
              <a:t>best practices, and </a:t>
            </a:r>
            <a:r>
              <a:rPr lang="en-US" sz="1800" b="1" dirty="0" smtClean="0"/>
              <a:t>vendor options </a:t>
            </a:r>
            <a:r>
              <a:rPr lang="en-US" sz="1800" b="1" dirty="0"/>
              <a:t>for building Web Applications</a:t>
            </a:r>
            <a:endParaRPr lang="en-US" sz="1800" b="1" kern="0" dirty="0">
              <a:latin typeface="+mn-lt"/>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479506"/>
            <a:ext cx="8345487" cy="293607"/>
          </a:xfrm>
        </p:spPr>
        <p:txBody>
          <a:bodyPr/>
          <a:lstStyle/>
          <a:p>
            <a:r>
              <a:rPr lang="en-US" dirty="0" smtClean="0"/>
              <a:t>Web Development Front-End (Client Side Scripting)</a:t>
            </a:r>
            <a:endParaRPr lang="en-US" dirty="0"/>
          </a:p>
        </p:txBody>
      </p:sp>
      <p:sp>
        <p:nvSpPr>
          <p:cNvPr id="4" name="Rectangle 3"/>
          <p:cNvSpPr/>
          <p:nvPr/>
        </p:nvSpPr>
        <p:spPr bwMode="auto">
          <a:xfrm>
            <a:off x="518326" y="1211283"/>
            <a:ext cx="8243537" cy="1460665"/>
          </a:xfrm>
          <a:prstGeom prst="rect">
            <a:avLst/>
          </a:prstGeom>
          <a:noFill/>
          <a:ln w="6350" cap="flat" cmpd="sng" algn="ctr">
            <a:solidFill>
              <a:srgbClr val="002776"/>
            </a:solidFill>
            <a:prstDash val="solid"/>
            <a:round/>
            <a:headEnd type="none" w="med" len="med"/>
            <a:tailEnd type="none" w="med" len="med"/>
          </a:ln>
          <a:effectLst/>
        </p:spPr>
        <p:txBody>
          <a:bodyPr lIns="91440" tIns="274320" rIns="45720" bIns="91440"/>
          <a:lstStyle/>
          <a:p>
            <a:pPr marL="231775" indent="-122238" eaLnBrk="0" fontAlgn="auto" hangingPunct="0">
              <a:lnSpc>
                <a:spcPct val="90000"/>
              </a:lnSpc>
              <a:spcBef>
                <a:spcPts val="0"/>
              </a:spcBef>
              <a:spcAft>
                <a:spcPts val="600"/>
              </a:spcAft>
              <a:buClr>
                <a:srgbClr val="002060"/>
              </a:buClr>
              <a:buSzPct val="70000"/>
              <a:buFont typeface="Wingdings" pitchFamily="2" charset="2"/>
              <a:buChar char="ü"/>
              <a:defRPr/>
            </a:pPr>
            <a:endParaRPr lang="en-US" sz="1300" kern="0" dirty="0">
              <a:solidFill>
                <a:srgbClr val="002060"/>
              </a:solidFill>
              <a:cs typeface="Times New Roman" pitchFamily="18" charset="0"/>
            </a:endParaRPr>
          </a:p>
        </p:txBody>
      </p:sp>
      <p:sp>
        <p:nvSpPr>
          <p:cNvPr id="5" name="Rectangle 4"/>
          <p:cNvSpPr/>
          <p:nvPr/>
        </p:nvSpPr>
        <p:spPr bwMode="auto">
          <a:xfrm rot="5400000">
            <a:off x="1297578" y="230443"/>
            <a:ext cx="527989" cy="2292159"/>
          </a:xfrm>
          <a:prstGeom prst="rect">
            <a:avLst/>
          </a:prstGeom>
          <a:solidFill>
            <a:schemeClr val="accent2"/>
          </a:solidFill>
          <a:ln w="6350" cap="flat" cmpd="sng" algn="ctr">
            <a:noFill/>
            <a:prstDash val="solid"/>
            <a:round/>
            <a:headEnd type="none" w="med" len="med"/>
            <a:tailEnd type="none" w="med" len="med"/>
          </a:ln>
          <a:effectLst>
            <a:outerShdw blurRad="50800" dist="38100" dir="16200000" rotWithShape="0">
              <a:prstClr val="black">
                <a:alpha val="40000"/>
              </a:prstClr>
            </a:outerShdw>
          </a:effectLst>
        </p:spPr>
        <p:txBody>
          <a:bodyPr vert="vert270" tIns="91440" bIns="91440" anchor="ctr"/>
          <a:lstStyle/>
          <a:p>
            <a:pPr marL="0" marR="0" lvl="0" indent="0" algn="ctr" defTabSz="914400" eaLnBrk="0" fontAlgn="auto" latinLnBrk="0" hangingPunct="0">
              <a:lnSpc>
                <a:spcPct val="90000"/>
              </a:lnSpc>
              <a:spcBef>
                <a:spcPts val="0"/>
              </a:spcBef>
              <a:spcAft>
                <a:spcPts val="0"/>
              </a:spcAft>
              <a:buClr>
                <a:srgbClr val="002776"/>
              </a:buClr>
              <a:buSzPct val="70000"/>
              <a:buFont typeface="Marlett" pitchFamily="2" charset="2"/>
              <a:buNone/>
              <a:tabLst/>
              <a:defRPr/>
            </a:pPr>
            <a:r>
              <a:rPr lang="en-US" sz="1400" b="1" kern="0" dirty="0" smtClean="0">
                <a:solidFill>
                  <a:srgbClr val="FFFFFF"/>
                </a:solidFill>
                <a:latin typeface="Arial" pitchFamily="34" charset="0"/>
                <a:cs typeface="Times New Roman" pitchFamily="18" charset="0"/>
              </a:rPr>
              <a:t>Client Side Scripting</a:t>
            </a:r>
            <a:endParaRPr kumimoji="0" lang="en-US" sz="1400" b="1" i="0" u="none" strike="noStrike" kern="0" cap="none" spc="0" normalizeH="0" baseline="0" noProof="0" dirty="0">
              <a:ln>
                <a:noFill/>
              </a:ln>
              <a:solidFill>
                <a:srgbClr val="FFFFFF"/>
              </a:solidFill>
              <a:effectLst/>
              <a:uLnTx/>
              <a:uFillTx/>
              <a:latin typeface="Arial" pitchFamily="34" charset="0"/>
              <a:cs typeface="Times New Roman" pitchFamily="18" charset="0"/>
            </a:endParaRPr>
          </a:p>
        </p:txBody>
      </p:sp>
      <p:sp>
        <p:nvSpPr>
          <p:cNvPr id="6" name="Rectangle 5"/>
          <p:cNvSpPr/>
          <p:nvPr/>
        </p:nvSpPr>
        <p:spPr>
          <a:xfrm>
            <a:off x="718457" y="1711255"/>
            <a:ext cx="7808026" cy="954107"/>
          </a:xfrm>
          <a:prstGeom prst="rect">
            <a:avLst/>
          </a:prstGeom>
        </p:spPr>
        <p:txBody>
          <a:bodyPr wrap="square">
            <a:spAutoFit/>
          </a:bodyPr>
          <a:lstStyle/>
          <a:p>
            <a:r>
              <a:rPr lang="en-US" sz="1400" dirty="0" smtClean="0"/>
              <a:t>Client </a:t>
            </a:r>
            <a:r>
              <a:rPr lang="en-US" sz="1400" dirty="0"/>
              <a:t>Side Scripting </a:t>
            </a:r>
            <a:r>
              <a:rPr lang="en-US" sz="1400" dirty="0" smtClean="0"/>
              <a:t>represents code </a:t>
            </a:r>
            <a:r>
              <a:rPr lang="en-US" sz="1400" dirty="0"/>
              <a:t>that is executed or interpreted </a:t>
            </a:r>
            <a:r>
              <a:rPr lang="en-US" sz="1400" dirty="0" smtClean="0"/>
              <a:t>on the end-user, or “client’s”, browsers. </a:t>
            </a:r>
          </a:p>
          <a:p>
            <a:r>
              <a:rPr lang="en-US" sz="1400" dirty="0" smtClean="0"/>
              <a:t/>
            </a:r>
            <a:br>
              <a:rPr lang="en-US" sz="1400" dirty="0" smtClean="0"/>
            </a:br>
            <a:r>
              <a:rPr lang="en-US" sz="1400" dirty="0" smtClean="0"/>
              <a:t>The three primary examples of Client  Side Scripting .</a:t>
            </a:r>
          </a:p>
        </p:txBody>
      </p:sp>
      <p:grpSp>
        <p:nvGrpSpPr>
          <p:cNvPr id="13" name="Group 12"/>
          <p:cNvGrpSpPr/>
          <p:nvPr/>
        </p:nvGrpSpPr>
        <p:grpSpPr>
          <a:xfrm>
            <a:off x="926081" y="2812815"/>
            <a:ext cx="7808026" cy="1164875"/>
            <a:chOff x="658019" y="1103311"/>
            <a:chExt cx="3789362" cy="3235154"/>
          </a:xfrm>
        </p:grpSpPr>
        <p:sp>
          <p:nvSpPr>
            <p:cNvPr id="11" name="Rectangle 15"/>
            <p:cNvSpPr>
              <a:spLocks noChangeArrowheads="1"/>
            </p:cNvSpPr>
            <p:nvPr/>
          </p:nvSpPr>
          <p:spPr bwMode="auto">
            <a:xfrm>
              <a:off x="658019" y="1992402"/>
              <a:ext cx="3789362" cy="2346063"/>
            </a:xfrm>
            <a:prstGeom prst="rect">
              <a:avLst/>
            </a:prstGeom>
            <a:solidFill>
              <a:srgbClr val="F2F2F2">
                <a:alpha val="7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2880" tIns="182880" bIns="91440"/>
            <a:lstStyle/>
            <a:p>
              <a:r>
                <a:rPr lang="en-US" sz="1200" dirty="0"/>
                <a:t>HTML is the backbone of any </a:t>
              </a:r>
              <a:r>
                <a:rPr lang="en-US" sz="1200" dirty="0" smtClean="0"/>
                <a:t>website: </a:t>
              </a:r>
              <a:r>
                <a:rPr lang="en-US" sz="1200" dirty="0"/>
                <a:t>it's not a programming language per se but rather a markup language using tags enclosed in angled brackets (e.g., &lt;html&gt;) to structure webpage content. W</a:t>
              </a:r>
              <a:r>
                <a:rPr lang="en-US" sz="1200" dirty="0" smtClean="0"/>
                <a:t>eb browsers interpret </a:t>
              </a:r>
              <a:r>
                <a:rPr lang="en-US" sz="1200" dirty="0"/>
                <a:t>the HTML tags and render them into visible web </a:t>
              </a:r>
              <a:r>
                <a:rPr lang="en-US" sz="1200" dirty="0" smtClean="0"/>
                <a:t>pages to users.</a:t>
              </a:r>
              <a:endParaRPr lang="en-US" sz="1200" dirty="0"/>
            </a:p>
          </p:txBody>
        </p:sp>
        <p:sp>
          <p:nvSpPr>
            <p:cNvPr id="12" name="Rectangle 8"/>
            <p:cNvSpPr/>
            <p:nvPr/>
          </p:nvSpPr>
          <p:spPr>
            <a:xfrm>
              <a:off x="658019" y="1103311"/>
              <a:ext cx="3789362" cy="889087"/>
            </a:xfrm>
            <a:prstGeom prst="rect">
              <a:avLst/>
            </a:prstGeom>
            <a:solidFill>
              <a:schemeClr val="accent1"/>
            </a:solidFill>
            <a:ln w="9525" cap="flat" cmpd="sng" algn="ctr">
              <a:no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sz="1400" b="1" kern="0" dirty="0" smtClean="0">
                  <a:solidFill>
                    <a:sysClr val="window" lastClr="FFFFFF"/>
                  </a:solidFill>
                  <a:latin typeface="Arial"/>
                  <a:cs typeface="Arial"/>
                </a:rPr>
                <a:t>HTML (</a:t>
              </a:r>
              <a:r>
                <a:rPr lang="en-US" sz="1400" b="1" kern="0" dirty="0" err="1" smtClean="0">
                  <a:solidFill>
                    <a:sysClr val="window" lastClr="FFFFFF"/>
                  </a:solidFill>
                  <a:latin typeface="Arial"/>
                  <a:cs typeface="Arial"/>
                </a:rPr>
                <a:t>HyperText</a:t>
              </a:r>
              <a:r>
                <a:rPr lang="en-US" sz="1400" b="1" kern="0" dirty="0" smtClean="0">
                  <a:solidFill>
                    <a:sysClr val="window" lastClr="FFFFFF"/>
                  </a:solidFill>
                  <a:latin typeface="Arial"/>
                  <a:cs typeface="Arial"/>
                </a:rPr>
                <a:t> </a:t>
              </a:r>
              <a:r>
                <a:rPr lang="en-US" sz="1400" b="1" kern="0" dirty="0">
                  <a:solidFill>
                    <a:sysClr val="window" lastClr="FFFFFF"/>
                  </a:solidFill>
                  <a:latin typeface="Arial"/>
                  <a:cs typeface="Arial"/>
                </a:rPr>
                <a:t>Markup </a:t>
              </a:r>
              <a:r>
                <a:rPr lang="en-US" sz="1400" b="1" kern="0" dirty="0" smtClean="0">
                  <a:solidFill>
                    <a:sysClr val="window" lastClr="FFFFFF"/>
                  </a:solidFill>
                  <a:latin typeface="Arial"/>
                  <a:cs typeface="Arial"/>
                </a:rPr>
                <a:t>Language)</a:t>
              </a:r>
              <a:endParaRPr lang="en-US" sz="1400" b="1" kern="0" dirty="0">
                <a:solidFill>
                  <a:sysClr val="window" lastClr="FFFFFF"/>
                </a:solidFill>
                <a:latin typeface="Arial"/>
                <a:cs typeface="Arial"/>
              </a:endParaRPr>
            </a:p>
          </p:txBody>
        </p:sp>
      </p:grpSp>
      <p:grpSp>
        <p:nvGrpSpPr>
          <p:cNvPr id="18" name="Group 17"/>
          <p:cNvGrpSpPr/>
          <p:nvPr/>
        </p:nvGrpSpPr>
        <p:grpSpPr>
          <a:xfrm>
            <a:off x="926081" y="4027489"/>
            <a:ext cx="7808026" cy="1164875"/>
            <a:chOff x="658019" y="1103311"/>
            <a:chExt cx="3789362" cy="3235154"/>
          </a:xfrm>
        </p:grpSpPr>
        <p:sp>
          <p:nvSpPr>
            <p:cNvPr id="19" name="Rectangle 15"/>
            <p:cNvSpPr>
              <a:spLocks noChangeArrowheads="1"/>
            </p:cNvSpPr>
            <p:nvPr/>
          </p:nvSpPr>
          <p:spPr bwMode="auto">
            <a:xfrm>
              <a:off x="658019" y="1992402"/>
              <a:ext cx="3789362" cy="2346063"/>
            </a:xfrm>
            <a:prstGeom prst="rect">
              <a:avLst/>
            </a:prstGeom>
            <a:solidFill>
              <a:srgbClr val="F2F2F2">
                <a:alpha val="7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2880" tIns="182880" bIns="91440"/>
            <a:lstStyle/>
            <a:p>
              <a:r>
                <a:rPr lang="en-US" sz="1200" dirty="0"/>
                <a:t>If HTML provides the structure of the webpage, CSS provides the style, look, and feel of the page. CSS is used to format the content of the page (e.g., font, color, position, and size). Additionally, CSS serves an important function in separating the style of the sections from the section content.</a:t>
              </a:r>
            </a:p>
          </p:txBody>
        </p:sp>
        <p:sp>
          <p:nvSpPr>
            <p:cNvPr id="20" name="Rectangle 8"/>
            <p:cNvSpPr/>
            <p:nvPr/>
          </p:nvSpPr>
          <p:spPr>
            <a:xfrm>
              <a:off x="658019" y="1103311"/>
              <a:ext cx="3789362" cy="889087"/>
            </a:xfrm>
            <a:prstGeom prst="rect">
              <a:avLst/>
            </a:prstGeom>
            <a:solidFill>
              <a:schemeClr val="accent1"/>
            </a:solidFill>
            <a:ln w="9525" cap="flat" cmpd="sng" algn="ctr">
              <a:no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sz="1400" b="1" kern="0" dirty="0" smtClean="0">
                  <a:solidFill>
                    <a:sysClr val="window" lastClr="FFFFFF"/>
                  </a:solidFill>
                  <a:latin typeface="Arial"/>
                  <a:cs typeface="Arial"/>
                </a:rPr>
                <a:t>CSS (Cascading </a:t>
              </a:r>
              <a:r>
                <a:rPr lang="en-US" sz="1400" b="1" kern="0" dirty="0">
                  <a:solidFill>
                    <a:sysClr val="window" lastClr="FFFFFF"/>
                  </a:solidFill>
                  <a:latin typeface="Arial"/>
                  <a:cs typeface="Arial"/>
                </a:rPr>
                <a:t>Style </a:t>
              </a:r>
              <a:r>
                <a:rPr lang="en-US" sz="1400" b="1" kern="0" dirty="0" smtClean="0">
                  <a:solidFill>
                    <a:sysClr val="window" lastClr="FFFFFF"/>
                  </a:solidFill>
                  <a:latin typeface="Arial"/>
                  <a:cs typeface="Arial"/>
                </a:rPr>
                <a:t>Sheet)</a:t>
              </a:r>
              <a:endParaRPr lang="en-US" sz="1400" b="1" kern="0" dirty="0">
                <a:solidFill>
                  <a:sysClr val="window" lastClr="FFFFFF"/>
                </a:solidFill>
                <a:latin typeface="Arial"/>
                <a:cs typeface="Arial"/>
              </a:endParaRPr>
            </a:p>
          </p:txBody>
        </p:sp>
      </p:grpSp>
      <p:grpSp>
        <p:nvGrpSpPr>
          <p:cNvPr id="21" name="Group 20"/>
          <p:cNvGrpSpPr/>
          <p:nvPr/>
        </p:nvGrpSpPr>
        <p:grpSpPr>
          <a:xfrm>
            <a:off x="926081" y="5242163"/>
            <a:ext cx="7808026" cy="1164875"/>
            <a:chOff x="658019" y="1103311"/>
            <a:chExt cx="3789362" cy="3235154"/>
          </a:xfrm>
        </p:grpSpPr>
        <p:sp>
          <p:nvSpPr>
            <p:cNvPr id="22" name="Rectangle 15"/>
            <p:cNvSpPr>
              <a:spLocks noChangeArrowheads="1"/>
            </p:cNvSpPr>
            <p:nvPr/>
          </p:nvSpPr>
          <p:spPr bwMode="auto">
            <a:xfrm>
              <a:off x="658019" y="1992402"/>
              <a:ext cx="3789362" cy="2346063"/>
            </a:xfrm>
            <a:prstGeom prst="rect">
              <a:avLst/>
            </a:prstGeom>
            <a:solidFill>
              <a:srgbClr val="F2F2F2">
                <a:alpha val="7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2880" tIns="182880" bIns="91440"/>
            <a:lstStyle/>
            <a:p>
              <a:r>
                <a:rPr lang="en-US" sz="1200" dirty="0"/>
                <a:t>JavaScript is a computer programming language interpretable by web browsers. This allows scripts to interact with the user, control the browser, and alter the document content that is displayed. Since the mid-2000s, there has been a proliferation of server-side JavaScript implementations as well (e.g., Node.js)</a:t>
              </a:r>
            </a:p>
          </p:txBody>
        </p:sp>
        <p:sp>
          <p:nvSpPr>
            <p:cNvPr id="23" name="Rectangle 8"/>
            <p:cNvSpPr/>
            <p:nvPr/>
          </p:nvSpPr>
          <p:spPr>
            <a:xfrm>
              <a:off x="658019" y="1103311"/>
              <a:ext cx="3789362" cy="889087"/>
            </a:xfrm>
            <a:prstGeom prst="rect">
              <a:avLst/>
            </a:prstGeom>
            <a:solidFill>
              <a:schemeClr val="accent1"/>
            </a:solidFill>
            <a:ln w="9525" cap="flat" cmpd="sng" algn="ctr">
              <a:no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sz="1400" b="1" kern="0" dirty="0" smtClean="0">
                  <a:solidFill>
                    <a:sysClr val="window" lastClr="FFFFFF"/>
                  </a:solidFill>
                  <a:latin typeface="Arial"/>
                  <a:cs typeface="Arial"/>
                </a:rPr>
                <a:t>JavaScript</a:t>
              </a:r>
              <a:endParaRPr lang="en-US" sz="1400" b="1" kern="0" dirty="0">
                <a:solidFill>
                  <a:sysClr val="window" lastClr="FFFFFF"/>
                </a:solidFill>
                <a:latin typeface="Arial"/>
                <a:cs typeface="Arial"/>
              </a:endParaRPr>
            </a:p>
          </p:txBody>
        </p:sp>
      </p:grpSp>
      <p:cxnSp>
        <p:nvCxnSpPr>
          <p:cNvPr id="37" name="Elbow Connector 36"/>
          <p:cNvCxnSpPr>
            <a:endCxn id="11" idx="1"/>
          </p:cNvCxnSpPr>
          <p:nvPr/>
        </p:nvCxnSpPr>
        <p:spPr bwMode="auto">
          <a:xfrm rot="16200000" flipH="1">
            <a:off x="-155573" y="2473665"/>
            <a:ext cx="1474732" cy="688576"/>
          </a:xfrm>
          <a:prstGeom prst="bentConnector2">
            <a:avLst/>
          </a:prstGeom>
          <a:solidFill>
            <a:schemeClr val="accent2"/>
          </a:solidFill>
          <a:ln w="22225" cap="flat" cmpd="sng" algn="ctr">
            <a:solidFill>
              <a:schemeClr val="accent1">
                <a:alpha val="15000"/>
              </a:schemeClr>
            </a:solidFill>
            <a:prstDash val="dash"/>
            <a:round/>
            <a:headEnd type="none" w="med" len="med"/>
            <a:tailEnd type="arrow"/>
          </a:ln>
          <a:effectLst/>
        </p:spPr>
      </p:cxnSp>
      <p:cxnSp>
        <p:nvCxnSpPr>
          <p:cNvPr id="38" name="Elbow Connector 37"/>
          <p:cNvCxnSpPr>
            <a:endCxn id="19" idx="1"/>
          </p:cNvCxnSpPr>
          <p:nvPr/>
        </p:nvCxnSpPr>
        <p:spPr bwMode="auto">
          <a:xfrm rot="16200000" flipH="1">
            <a:off x="-113902" y="3730009"/>
            <a:ext cx="1391391" cy="688575"/>
          </a:xfrm>
          <a:prstGeom prst="bentConnector2">
            <a:avLst/>
          </a:prstGeom>
          <a:solidFill>
            <a:schemeClr val="accent2"/>
          </a:solidFill>
          <a:ln w="22225" cap="flat" cmpd="sng" algn="ctr">
            <a:solidFill>
              <a:schemeClr val="accent1">
                <a:alpha val="15000"/>
              </a:schemeClr>
            </a:solidFill>
            <a:prstDash val="dash"/>
            <a:round/>
            <a:headEnd type="none" w="med" len="med"/>
            <a:tailEnd type="arrow"/>
          </a:ln>
          <a:effectLst/>
        </p:spPr>
      </p:cxnSp>
      <p:cxnSp>
        <p:nvCxnSpPr>
          <p:cNvPr id="40" name="Elbow Connector 39"/>
          <p:cNvCxnSpPr>
            <a:endCxn id="22" idx="1"/>
          </p:cNvCxnSpPr>
          <p:nvPr/>
        </p:nvCxnSpPr>
        <p:spPr bwMode="auto">
          <a:xfrm rot="16200000" flipH="1">
            <a:off x="-107966" y="4950620"/>
            <a:ext cx="1379516" cy="688577"/>
          </a:xfrm>
          <a:prstGeom prst="bentConnector2">
            <a:avLst/>
          </a:prstGeom>
          <a:solidFill>
            <a:schemeClr val="accent2"/>
          </a:solidFill>
          <a:ln w="22225" cap="flat" cmpd="sng" algn="ctr">
            <a:solidFill>
              <a:schemeClr val="accent1">
                <a:alpha val="15000"/>
              </a:schemeClr>
            </a:solidFill>
            <a:prstDash val="dash"/>
            <a:round/>
            <a:headEnd type="none" w="med" len="med"/>
            <a:tailEnd type="arrow"/>
          </a:ln>
          <a:effectLst/>
        </p:spPr>
      </p:cxnSp>
      <p:cxnSp>
        <p:nvCxnSpPr>
          <p:cNvPr id="45" name="Straight Connector 44"/>
          <p:cNvCxnSpPr/>
          <p:nvPr/>
        </p:nvCxnSpPr>
        <p:spPr bwMode="auto">
          <a:xfrm>
            <a:off x="237503" y="2080587"/>
            <a:ext cx="280823" cy="0"/>
          </a:xfrm>
          <a:prstGeom prst="line">
            <a:avLst/>
          </a:prstGeom>
          <a:solidFill>
            <a:schemeClr val="accent2"/>
          </a:solidFill>
          <a:ln w="22225" cap="flat" cmpd="sng" algn="ctr">
            <a:solidFill>
              <a:schemeClr val="accent1">
                <a:alpha val="15000"/>
              </a:schemeClr>
            </a:solidFill>
            <a:prstDash val="dash"/>
            <a:round/>
            <a:headEnd type="none" w="med" len="med"/>
            <a:tailEnd type="none"/>
          </a:ln>
          <a:effectLst/>
        </p:spPr>
      </p:cxnSp>
    </p:spTree>
    <p:extLst>
      <p:ext uri="{BB962C8B-B14F-4D97-AF65-F5344CB8AC3E}">
        <p14:creationId xmlns:p14="http://schemas.microsoft.com/office/powerpoint/2010/main" val="3338824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479506"/>
            <a:ext cx="8345487" cy="293607"/>
          </a:xfrm>
        </p:spPr>
        <p:txBody>
          <a:bodyPr/>
          <a:lstStyle/>
          <a:p>
            <a:r>
              <a:rPr lang="en-US" dirty="0" smtClean="0"/>
              <a:t>Web Development Front-End (Client Side Scripting)</a:t>
            </a:r>
            <a:endParaRPr lang="en-US" dirty="0"/>
          </a:p>
        </p:txBody>
      </p:sp>
      <p:sp>
        <p:nvSpPr>
          <p:cNvPr id="4" name="Rectangle 3"/>
          <p:cNvSpPr/>
          <p:nvPr/>
        </p:nvSpPr>
        <p:spPr bwMode="auto">
          <a:xfrm>
            <a:off x="518326" y="1211283"/>
            <a:ext cx="8243537" cy="4975761"/>
          </a:xfrm>
          <a:prstGeom prst="rect">
            <a:avLst/>
          </a:prstGeom>
          <a:noFill/>
          <a:ln w="6350" cap="flat" cmpd="sng" algn="ctr">
            <a:solidFill>
              <a:srgbClr val="002776"/>
            </a:solidFill>
            <a:prstDash val="solid"/>
            <a:round/>
            <a:headEnd type="none" w="med" len="med"/>
            <a:tailEnd type="none" w="med" len="med"/>
          </a:ln>
          <a:effectLst/>
        </p:spPr>
        <p:txBody>
          <a:bodyPr lIns="91440" tIns="274320" rIns="45720" bIns="91440"/>
          <a:lstStyle/>
          <a:p>
            <a:pPr marL="231775" indent="-122238" eaLnBrk="0" fontAlgn="auto" hangingPunct="0">
              <a:lnSpc>
                <a:spcPct val="90000"/>
              </a:lnSpc>
              <a:spcBef>
                <a:spcPts val="0"/>
              </a:spcBef>
              <a:spcAft>
                <a:spcPts val="600"/>
              </a:spcAft>
              <a:buClr>
                <a:srgbClr val="002060"/>
              </a:buClr>
              <a:buSzPct val="70000"/>
              <a:buFont typeface="Wingdings" pitchFamily="2" charset="2"/>
              <a:buChar char="ü"/>
              <a:defRPr/>
            </a:pPr>
            <a:endParaRPr lang="en-US" sz="1300" kern="0" dirty="0">
              <a:solidFill>
                <a:srgbClr val="002060"/>
              </a:solidFill>
              <a:cs typeface="Times New Roman" pitchFamily="18" charset="0"/>
            </a:endParaRPr>
          </a:p>
        </p:txBody>
      </p:sp>
      <p:sp>
        <p:nvSpPr>
          <p:cNvPr id="5" name="Rectangle 4"/>
          <p:cNvSpPr/>
          <p:nvPr/>
        </p:nvSpPr>
        <p:spPr bwMode="auto">
          <a:xfrm rot="5400000">
            <a:off x="1297577" y="230443"/>
            <a:ext cx="527989" cy="2292159"/>
          </a:xfrm>
          <a:prstGeom prst="rect">
            <a:avLst/>
          </a:prstGeom>
          <a:solidFill>
            <a:schemeClr val="accent2"/>
          </a:solidFill>
          <a:ln w="6350" cap="flat" cmpd="sng" algn="ctr">
            <a:noFill/>
            <a:prstDash val="solid"/>
            <a:round/>
            <a:headEnd type="none" w="med" len="med"/>
            <a:tailEnd type="none" w="med" len="med"/>
          </a:ln>
          <a:effectLst>
            <a:outerShdw blurRad="50800" dist="38100" dir="16200000" rotWithShape="0">
              <a:prstClr val="black">
                <a:alpha val="40000"/>
              </a:prstClr>
            </a:outerShdw>
          </a:effectLst>
        </p:spPr>
        <p:txBody>
          <a:bodyPr vert="vert270" tIns="91440" bIns="91440" anchor="ctr"/>
          <a:lstStyle/>
          <a:p>
            <a:pPr marL="0" marR="0" lvl="0" indent="0" algn="ctr" defTabSz="914400" eaLnBrk="0" fontAlgn="auto" latinLnBrk="0" hangingPunct="0">
              <a:lnSpc>
                <a:spcPct val="90000"/>
              </a:lnSpc>
              <a:spcBef>
                <a:spcPts val="0"/>
              </a:spcBef>
              <a:spcAft>
                <a:spcPts val="0"/>
              </a:spcAft>
              <a:buClr>
                <a:srgbClr val="002776"/>
              </a:buClr>
              <a:buSzPct val="70000"/>
              <a:buFont typeface="Marlett" pitchFamily="2" charset="2"/>
              <a:buNone/>
              <a:tabLst/>
              <a:defRPr/>
            </a:pPr>
            <a:r>
              <a:rPr lang="en-US" sz="1400" b="1" kern="0" noProof="0" dirty="0" smtClean="0">
                <a:solidFill>
                  <a:srgbClr val="FFFFFF"/>
                </a:solidFill>
                <a:latin typeface="Arial" pitchFamily="34" charset="0"/>
                <a:cs typeface="Times New Roman" pitchFamily="18" charset="0"/>
              </a:rPr>
              <a:t>AJAX</a:t>
            </a:r>
            <a:endParaRPr kumimoji="0" lang="en-US" sz="1400" b="1" i="0" u="none" strike="noStrike" kern="0" cap="none" spc="0" normalizeH="0" baseline="0" noProof="0" dirty="0">
              <a:ln>
                <a:noFill/>
              </a:ln>
              <a:solidFill>
                <a:srgbClr val="FFFFFF"/>
              </a:solidFill>
              <a:effectLst/>
              <a:uLnTx/>
              <a:uFillTx/>
              <a:latin typeface="Arial" pitchFamily="34" charset="0"/>
              <a:cs typeface="Times New Roman" pitchFamily="18" charset="0"/>
            </a:endParaRPr>
          </a:p>
        </p:txBody>
      </p:sp>
      <p:sp>
        <p:nvSpPr>
          <p:cNvPr id="6" name="Rectangle 5"/>
          <p:cNvSpPr/>
          <p:nvPr/>
        </p:nvSpPr>
        <p:spPr>
          <a:xfrm>
            <a:off x="718457" y="1665089"/>
            <a:ext cx="7808026" cy="4525598"/>
          </a:xfrm>
          <a:prstGeom prst="rect">
            <a:avLst/>
          </a:prstGeom>
        </p:spPr>
        <p:txBody>
          <a:bodyPr wrap="square">
            <a:spAutoFit/>
          </a:bodyPr>
          <a:lstStyle/>
          <a:p>
            <a:r>
              <a:rPr lang="en-US" sz="1400" b="1" dirty="0" smtClean="0"/>
              <a:t>AJAX (Asynchronous </a:t>
            </a:r>
            <a:r>
              <a:rPr lang="en-US" sz="1400" b="1" dirty="0" err="1" smtClean="0"/>
              <a:t>Javascript</a:t>
            </a:r>
            <a:r>
              <a:rPr lang="en-US" sz="1400" b="1" dirty="0" smtClean="0"/>
              <a:t> and XML): A technology used to create asynchronous web applications</a:t>
            </a:r>
          </a:p>
          <a:p>
            <a:endParaRPr lang="en-US" sz="1400" b="1" dirty="0"/>
          </a:p>
          <a:p>
            <a:pPr marL="1588">
              <a:lnSpc>
                <a:spcPct val="150000"/>
              </a:lnSpc>
              <a:spcBef>
                <a:spcPct val="80000"/>
              </a:spcBef>
              <a:spcAft>
                <a:spcPts val="600"/>
              </a:spcAft>
              <a:buClr>
                <a:srgbClr val="000000"/>
              </a:buClr>
            </a:pPr>
            <a:r>
              <a:rPr lang="en-US" sz="1400" b="1" dirty="0">
                <a:solidFill>
                  <a:schemeClr val="accent1"/>
                </a:solidFill>
                <a:latin typeface="Arial"/>
              </a:rPr>
              <a:t>Why do we want asynchronous applications</a:t>
            </a:r>
            <a:r>
              <a:rPr lang="en-US" sz="1400" b="1" dirty="0" smtClean="0">
                <a:solidFill>
                  <a:schemeClr val="accent1"/>
                </a:solidFill>
                <a:latin typeface="Arial"/>
              </a:rPr>
              <a:t>?</a:t>
            </a:r>
            <a:endParaRPr lang="en-US" sz="1400" dirty="0">
              <a:solidFill>
                <a:srgbClr val="000000"/>
              </a:solidFill>
              <a:latin typeface="Arial"/>
            </a:endParaRPr>
          </a:p>
          <a:p>
            <a:pPr marL="171450" indent="-171450">
              <a:buFont typeface="Arial" panose="020B0604020202020204" pitchFamily="34" charset="0"/>
              <a:buChar char="•"/>
            </a:pPr>
            <a:r>
              <a:rPr lang="en-US" sz="1400" dirty="0" smtClean="0">
                <a:latin typeface="Arial"/>
              </a:rPr>
              <a:t>Provides a </a:t>
            </a:r>
            <a:r>
              <a:rPr lang="en-US" sz="1400" dirty="0">
                <a:latin typeface="Arial"/>
              </a:rPr>
              <a:t>better user experience </a:t>
            </a:r>
            <a:r>
              <a:rPr lang="en-US" sz="1400" dirty="0" smtClean="0">
                <a:latin typeface="Arial"/>
              </a:rPr>
              <a:t>allowing </a:t>
            </a:r>
            <a:r>
              <a:rPr lang="en-US" sz="1400" dirty="0">
                <a:latin typeface="Arial"/>
              </a:rPr>
              <a:t>the user </a:t>
            </a:r>
            <a:r>
              <a:rPr lang="en-US" sz="1400" dirty="0" smtClean="0">
                <a:latin typeface="Arial"/>
              </a:rPr>
              <a:t>to interact </a:t>
            </a:r>
            <a:r>
              <a:rPr lang="en-US" sz="1400" dirty="0">
                <a:latin typeface="Arial"/>
              </a:rPr>
              <a:t>with the web application without </a:t>
            </a:r>
            <a:r>
              <a:rPr lang="en-US" sz="1400" dirty="0" smtClean="0">
                <a:latin typeface="Arial"/>
              </a:rPr>
              <a:t>being affected by bandwidth </a:t>
            </a:r>
            <a:r>
              <a:rPr lang="en-US" sz="1400" dirty="0">
                <a:latin typeface="Arial"/>
              </a:rPr>
              <a:t>issues</a:t>
            </a:r>
          </a:p>
          <a:p>
            <a:pPr marL="171450" indent="-171450">
              <a:buFont typeface="Arial" panose="020B0604020202020204" pitchFamily="34" charset="0"/>
              <a:buChar char="•"/>
            </a:pPr>
            <a:r>
              <a:rPr lang="en-US" sz="1400" dirty="0">
                <a:latin typeface="Arial"/>
              </a:rPr>
              <a:t>Enables </a:t>
            </a:r>
            <a:r>
              <a:rPr lang="en-US" sz="1400" dirty="0" smtClean="0">
                <a:latin typeface="Arial"/>
              </a:rPr>
              <a:t>Single-Page </a:t>
            </a:r>
            <a:r>
              <a:rPr lang="en-US" sz="1400" dirty="0">
                <a:latin typeface="Arial"/>
              </a:rPr>
              <a:t>Applications (e.g. Facebook, Gmail) where the page is loaded once and never reloaded</a:t>
            </a:r>
          </a:p>
          <a:p>
            <a:pPr marL="171450" indent="-171450">
              <a:buFont typeface="Arial" panose="020B0604020202020204" pitchFamily="34" charset="0"/>
              <a:buChar char="•"/>
            </a:pPr>
            <a:r>
              <a:rPr lang="en-US" sz="1400" dirty="0" smtClean="0">
                <a:latin typeface="Arial"/>
              </a:rPr>
              <a:t>The </a:t>
            </a:r>
            <a:r>
              <a:rPr lang="en-US" sz="1400" dirty="0">
                <a:latin typeface="Arial"/>
              </a:rPr>
              <a:t>most commonly used way to dynamically load data onto a page without having to issue an HTTP POST or GET request</a:t>
            </a:r>
          </a:p>
          <a:p>
            <a:pPr marL="171450" indent="-171450">
              <a:buFont typeface="Arial" panose="020B0604020202020204" pitchFamily="34" charset="0"/>
              <a:buChar char="•"/>
            </a:pPr>
            <a:endParaRPr lang="en-US" sz="1400" dirty="0">
              <a:solidFill>
                <a:srgbClr val="000000"/>
              </a:solidFill>
              <a:latin typeface="Arial"/>
            </a:endParaRPr>
          </a:p>
          <a:p>
            <a:pPr marL="1588">
              <a:lnSpc>
                <a:spcPct val="150000"/>
              </a:lnSpc>
              <a:spcBef>
                <a:spcPct val="80000"/>
              </a:spcBef>
              <a:buClr>
                <a:srgbClr val="000000"/>
              </a:buClr>
            </a:pPr>
            <a:r>
              <a:rPr lang="en-US" sz="1400" b="1" dirty="0" smtClean="0">
                <a:solidFill>
                  <a:schemeClr val="accent1"/>
                </a:solidFill>
                <a:latin typeface="Arial"/>
              </a:rPr>
              <a:t>How is it implemented?</a:t>
            </a:r>
          </a:p>
          <a:p>
            <a:pPr marL="173038" indent="-171450">
              <a:lnSpc>
                <a:spcPct val="150000"/>
              </a:lnSpc>
              <a:buClr>
                <a:srgbClr val="000000"/>
              </a:buClr>
              <a:buFont typeface="Arial" panose="020B0604020202020204" pitchFamily="34" charset="0"/>
              <a:buChar char="•"/>
            </a:pPr>
            <a:r>
              <a:rPr lang="en-US" sz="1400" dirty="0">
                <a:latin typeface="Arial"/>
              </a:rPr>
              <a:t>An </a:t>
            </a:r>
            <a:r>
              <a:rPr lang="en-US" sz="1400" dirty="0" err="1">
                <a:latin typeface="Arial"/>
              </a:rPr>
              <a:t>XMLHttpRequest</a:t>
            </a:r>
            <a:r>
              <a:rPr lang="en-US" sz="1400" dirty="0">
                <a:latin typeface="Arial"/>
              </a:rPr>
              <a:t>  object is loaded</a:t>
            </a:r>
          </a:p>
          <a:p>
            <a:pPr marL="173038" indent="-171450">
              <a:lnSpc>
                <a:spcPct val="106000"/>
              </a:lnSpc>
              <a:buClr>
                <a:srgbClr val="000000"/>
              </a:buClr>
              <a:buFont typeface="Arial" panose="020B0604020202020204" pitchFamily="34" charset="0"/>
              <a:buChar char="•"/>
            </a:pPr>
            <a:r>
              <a:rPr lang="en-US" sz="1400" dirty="0">
                <a:latin typeface="Arial"/>
              </a:rPr>
              <a:t>This object keeps an open connection with the server through long polling</a:t>
            </a:r>
          </a:p>
          <a:p>
            <a:pPr marL="173038" indent="-171450">
              <a:lnSpc>
                <a:spcPct val="106000"/>
              </a:lnSpc>
              <a:buClr>
                <a:srgbClr val="000000"/>
              </a:buClr>
              <a:buFont typeface="Arial" panose="020B0604020202020204" pitchFamily="34" charset="0"/>
              <a:buChar char="•"/>
            </a:pPr>
            <a:r>
              <a:rPr lang="en-US" sz="1400" dirty="0">
                <a:latin typeface="Arial"/>
              </a:rPr>
              <a:t>Data is transferred back and forth as JSON, text, or HTML</a:t>
            </a:r>
          </a:p>
          <a:p>
            <a:r>
              <a:rPr lang="en-US" sz="1400" dirty="0">
                <a:solidFill>
                  <a:srgbClr val="000000"/>
                </a:solidFill>
                <a:latin typeface="Arial"/>
              </a:rPr>
              <a:t/>
            </a:r>
            <a:br>
              <a:rPr lang="en-US" sz="1400" dirty="0">
                <a:solidFill>
                  <a:srgbClr val="000000"/>
                </a:solidFill>
                <a:latin typeface="Arial"/>
              </a:rPr>
            </a:br>
            <a:endParaRPr lang="en-US" sz="1400" dirty="0">
              <a:solidFill>
                <a:srgbClr val="000000"/>
              </a:solidFill>
              <a:latin typeface="Arial"/>
            </a:endParaRPr>
          </a:p>
        </p:txBody>
      </p:sp>
    </p:spTree>
    <p:extLst>
      <p:ext uri="{BB962C8B-B14F-4D97-AF65-F5344CB8AC3E}">
        <p14:creationId xmlns:p14="http://schemas.microsoft.com/office/powerpoint/2010/main" val="929711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479506"/>
            <a:ext cx="8345487" cy="293607"/>
          </a:xfrm>
        </p:spPr>
        <p:txBody>
          <a:bodyPr/>
          <a:lstStyle/>
          <a:p>
            <a:r>
              <a:rPr lang="en-US" dirty="0" smtClean="0"/>
              <a:t>Web Development Back-End (Server Side Scripting + Database)</a:t>
            </a:r>
            <a:endParaRPr lang="en-US" dirty="0"/>
          </a:p>
        </p:txBody>
      </p:sp>
      <p:sp>
        <p:nvSpPr>
          <p:cNvPr id="4" name="Rectangle 3"/>
          <p:cNvSpPr/>
          <p:nvPr/>
        </p:nvSpPr>
        <p:spPr>
          <a:xfrm>
            <a:off x="611577" y="1640518"/>
            <a:ext cx="7986157" cy="2862322"/>
          </a:xfrm>
          <a:prstGeom prst="rect">
            <a:avLst/>
          </a:prstGeom>
        </p:spPr>
        <p:txBody>
          <a:bodyPr wrap="square">
            <a:spAutoFit/>
          </a:bodyPr>
          <a:lstStyle/>
          <a:p>
            <a:pPr marL="171450" indent="-171450">
              <a:buFont typeface="Arial" panose="020B0604020202020204" pitchFamily="34" charset="0"/>
              <a:buChar char="•"/>
            </a:pPr>
            <a:r>
              <a:rPr lang="en-US" sz="1400" dirty="0" smtClean="0"/>
              <a:t>Server </a:t>
            </a:r>
            <a:r>
              <a:rPr lang="en-US" sz="1400" dirty="0"/>
              <a:t>Side Scripting </a:t>
            </a:r>
            <a:r>
              <a:rPr lang="en-US" sz="1400" dirty="0" smtClean="0"/>
              <a:t>represents code </a:t>
            </a:r>
            <a:r>
              <a:rPr lang="en-US" sz="1400" dirty="0"/>
              <a:t>that is executed or interpreted by the web server as opposed to the web browser. </a:t>
            </a:r>
          </a:p>
          <a:p>
            <a:pPr marL="171450" indent="-171450">
              <a:buFont typeface="Arial" panose="020B0604020202020204" pitchFamily="34" charset="0"/>
              <a:buChar char="•"/>
            </a:pPr>
            <a:r>
              <a:rPr lang="en-US" sz="1400" dirty="0"/>
              <a:t>It is intermediary between the audience and the audience’s access to proprietary data. This helps to protect/control access to data. </a:t>
            </a:r>
            <a:endParaRPr lang="en-US" sz="1400" dirty="0" smtClean="0"/>
          </a:p>
          <a:p>
            <a:pPr marL="171450" indent="-171450">
              <a:buFont typeface="Arial" panose="020B0604020202020204" pitchFamily="34" charset="0"/>
              <a:buChar char="•"/>
            </a:pPr>
            <a:r>
              <a:rPr lang="en-US" sz="1400" dirty="0"/>
              <a:t>Because scripts are executed on the server side, the browser does not need to support the script at </a:t>
            </a:r>
            <a:r>
              <a:rPr lang="en-US" sz="1400" dirty="0" smtClean="0"/>
              <a:t>all</a:t>
            </a:r>
          </a:p>
          <a:p>
            <a:pPr marL="171450" indent="-171450">
              <a:buFont typeface="Arial" panose="020B0604020202020204" pitchFamily="34" charset="0"/>
              <a:buChar char="•"/>
            </a:pPr>
            <a:r>
              <a:rPr lang="en-US" sz="1400" dirty="0" smtClean="0"/>
              <a:t>Examples</a:t>
            </a:r>
            <a:r>
              <a:rPr lang="en-US" sz="1400" dirty="0"/>
              <a:t>: </a:t>
            </a:r>
            <a:endParaRPr lang="en-US" sz="1400" dirty="0" smtClean="0"/>
          </a:p>
          <a:p>
            <a:pPr marL="628650" lvl="1" indent="-171450">
              <a:buFont typeface="Arial" panose="020B0604020202020204" pitchFamily="34" charset="0"/>
              <a:buChar char="•"/>
            </a:pPr>
            <a:r>
              <a:rPr lang="en-US" sz="1400" dirty="0" smtClean="0"/>
              <a:t>ASP.NET </a:t>
            </a:r>
            <a:r>
              <a:rPr lang="en-US" sz="1400" dirty="0"/>
              <a:t>(Microsoft's Web Application Framework - successor of ASP)</a:t>
            </a:r>
          </a:p>
          <a:p>
            <a:pPr marL="628650" lvl="1" indent="-171450">
              <a:buFont typeface="Arial" panose="020B0604020202020204" pitchFamily="34" charset="0"/>
              <a:buChar char="•"/>
            </a:pPr>
            <a:r>
              <a:rPr lang="en-US" sz="1400" dirty="0"/>
              <a:t>ColdFusion (Adobe's Web Application Framework)</a:t>
            </a:r>
          </a:p>
          <a:p>
            <a:pPr marL="628650" lvl="1" indent="-171450">
              <a:buFont typeface="Arial" panose="020B0604020202020204" pitchFamily="34" charset="0"/>
              <a:buChar char="•"/>
            </a:pPr>
            <a:r>
              <a:rPr lang="en-US" sz="1400" dirty="0"/>
              <a:t>Ruby on Rails (Ruby programming's Web Application Framework - free redistribution)</a:t>
            </a:r>
          </a:p>
          <a:p>
            <a:pPr marL="628650" lvl="1" indent="-171450">
              <a:buFont typeface="Arial" panose="020B0604020202020204" pitchFamily="34" charset="0"/>
              <a:buChar char="•"/>
            </a:pPr>
            <a:r>
              <a:rPr lang="en-US" sz="1400" dirty="0" smtClean="0"/>
              <a:t>Python </a:t>
            </a:r>
            <a:r>
              <a:rPr lang="en-US" sz="1400" dirty="0"/>
              <a:t>(general purpose high-level programming language and Server Side Scripting language - free redistribution) </a:t>
            </a:r>
          </a:p>
          <a:p>
            <a:endParaRPr lang="en-US" sz="1200" dirty="0" smtClean="0"/>
          </a:p>
        </p:txBody>
      </p:sp>
      <p:sp>
        <p:nvSpPr>
          <p:cNvPr id="5" name="Rectangle 4"/>
          <p:cNvSpPr/>
          <p:nvPr/>
        </p:nvSpPr>
        <p:spPr>
          <a:xfrm>
            <a:off x="654890" y="5352802"/>
            <a:ext cx="7748652" cy="954107"/>
          </a:xfrm>
          <a:prstGeom prst="rect">
            <a:avLst/>
          </a:prstGeom>
        </p:spPr>
        <p:txBody>
          <a:bodyPr wrap="square">
            <a:spAutoFit/>
          </a:bodyPr>
          <a:lstStyle/>
          <a:p>
            <a:pPr marL="171450" indent="-171450">
              <a:buFont typeface="Arial" panose="020B0604020202020204" pitchFamily="34" charset="0"/>
              <a:buChar char="•"/>
            </a:pPr>
            <a:r>
              <a:rPr lang="en-US" sz="1400" dirty="0"/>
              <a:t>Software system designed to allow the data definition, creation, retrieval, update, deletion, and administration of a database</a:t>
            </a:r>
          </a:p>
          <a:p>
            <a:pPr marL="171450" indent="-171450">
              <a:buFont typeface="Arial" panose="020B0604020202020204" pitchFamily="34" charset="0"/>
              <a:buChar char="•"/>
            </a:pPr>
            <a:r>
              <a:rPr lang="en-US" sz="1400" dirty="0"/>
              <a:t>Stores application data which is retrievable and editable by the server side scripts</a:t>
            </a:r>
          </a:p>
          <a:p>
            <a:pPr marL="171450" indent="-171450">
              <a:buFont typeface="Arial" panose="020B0604020202020204" pitchFamily="34" charset="0"/>
              <a:buChar char="•"/>
            </a:pPr>
            <a:r>
              <a:rPr lang="en-US" sz="1400" dirty="0"/>
              <a:t>Examples: </a:t>
            </a:r>
            <a:r>
              <a:rPr lang="en-US" sz="1400" dirty="0" smtClean="0"/>
              <a:t>MySQL, Oracle</a:t>
            </a:r>
            <a:r>
              <a:rPr lang="en-US" sz="1400" dirty="0"/>
              <a:t>, IBM DB2, SQL Server</a:t>
            </a:r>
          </a:p>
        </p:txBody>
      </p:sp>
      <p:sp>
        <p:nvSpPr>
          <p:cNvPr id="21" name="Rectangle 20"/>
          <p:cNvSpPr/>
          <p:nvPr/>
        </p:nvSpPr>
        <p:spPr bwMode="auto">
          <a:xfrm>
            <a:off x="518326" y="1211283"/>
            <a:ext cx="8243537" cy="3230002"/>
          </a:xfrm>
          <a:prstGeom prst="rect">
            <a:avLst/>
          </a:prstGeom>
          <a:noFill/>
          <a:ln w="6350" cap="flat" cmpd="sng" algn="ctr">
            <a:solidFill>
              <a:srgbClr val="002776"/>
            </a:solidFill>
            <a:prstDash val="solid"/>
            <a:round/>
            <a:headEnd type="none" w="med" len="med"/>
            <a:tailEnd type="none" w="med" len="med"/>
          </a:ln>
          <a:effectLst/>
        </p:spPr>
        <p:txBody>
          <a:bodyPr lIns="91440" tIns="274320" rIns="45720" bIns="91440"/>
          <a:lstStyle/>
          <a:p>
            <a:pPr marL="231775" indent="-122238" eaLnBrk="0" fontAlgn="auto" hangingPunct="0">
              <a:lnSpc>
                <a:spcPct val="90000"/>
              </a:lnSpc>
              <a:spcBef>
                <a:spcPts val="0"/>
              </a:spcBef>
              <a:spcAft>
                <a:spcPts val="600"/>
              </a:spcAft>
              <a:buClr>
                <a:srgbClr val="002060"/>
              </a:buClr>
              <a:buSzPct val="70000"/>
              <a:buFont typeface="Wingdings" pitchFamily="2" charset="2"/>
              <a:buChar char="ü"/>
              <a:defRPr/>
            </a:pPr>
            <a:endParaRPr lang="en-US" sz="1300" kern="0" dirty="0">
              <a:solidFill>
                <a:srgbClr val="002060"/>
              </a:solidFill>
              <a:cs typeface="Times New Roman" pitchFamily="18" charset="0"/>
            </a:endParaRPr>
          </a:p>
        </p:txBody>
      </p:sp>
      <p:sp>
        <p:nvSpPr>
          <p:cNvPr id="22" name="Rectangle 21"/>
          <p:cNvSpPr/>
          <p:nvPr/>
        </p:nvSpPr>
        <p:spPr bwMode="auto">
          <a:xfrm rot="5400000">
            <a:off x="1297578" y="230443"/>
            <a:ext cx="527989" cy="2292159"/>
          </a:xfrm>
          <a:prstGeom prst="rect">
            <a:avLst/>
          </a:prstGeom>
          <a:solidFill>
            <a:schemeClr val="accent2"/>
          </a:solidFill>
          <a:ln w="6350" cap="flat" cmpd="sng" algn="ctr">
            <a:noFill/>
            <a:prstDash val="solid"/>
            <a:round/>
            <a:headEnd type="none" w="med" len="med"/>
            <a:tailEnd type="none" w="med" len="med"/>
          </a:ln>
          <a:effectLst>
            <a:outerShdw blurRad="50800" dist="38100" dir="16200000" rotWithShape="0">
              <a:prstClr val="black">
                <a:alpha val="40000"/>
              </a:prstClr>
            </a:outerShdw>
          </a:effectLst>
        </p:spPr>
        <p:txBody>
          <a:bodyPr vert="vert270" tIns="91440" bIns="91440" anchor="ctr"/>
          <a:lstStyle/>
          <a:p>
            <a:pPr marL="0" marR="0" lvl="0" indent="0" algn="ctr" defTabSz="914400" eaLnBrk="0" fontAlgn="auto" latinLnBrk="0" hangingPunct="0">
              <a:lnSpc>
                <a:spcPct val="90000"/>
              </a:lnSpc>
              <a:spcBef>
                <a:spcPts val="0"/>
              </a:spcBef>
              <a:spcAft>
                <a:spcPts val="0"/>
              </a:spcAft>
              <a:buClr>
                <a:srgbClr val="002776"/>
              </a:buClr>
              <a:buSzPct val="70000"/>
              <a:buFont typeface="Marlett" pitchFamily="2" charset="2"/>
              <a:buNone/>
              <a:tabLst/>
              <a:defRPr/>
            </a:pPr>
            <a:r>
              <a:rPr lang="en-US" sz="1400" b="1" kern="0" dirty="0" smtClean="0">
                <a:solidFill>
                  <a:srgbClr val="FFFFFF"/>
                </a:solidFill>
                <a:latin typeface="Arial" pitchFamily="34" charset="0"/>
                <a:cs typeface="Times New Roman" pitchFamily="18" charset="0"/>
              </a:rPr>
              <a:t>Server Side Scripting</a:t>
            </a:r>
            <a:endParaRPr kumimoji="0" lang="en-US" sz="1400" b="1" i="0" u="none" strike="noStrike" kern="0" cap="none" spc="0" normalizeH="0" baseline="0" noProof="0" dirty="0">
              <a:ln>
                <a:noFill/>
              </a:ln>
              <a:solidFill>
                <a:srgbClr val="FFFFFF"/>
              </a:solidFill>
              <a:effectLst/>
              <a:uLnTx/>
              <a:uFillTx/>
              <a:latin typeface="Arial" pitchFamily="34" charset="0"/>
              <a:cs typeface="Times New Roman" pitchFamily="18" charset="0"/>
            </a:endParaRPr>
          </a:p>
        </p:txBody>
      </p:sp>
      <p:sp>
        <p:nvSpPr>
          <p:cNvPr id="23" name="Rectangle 22"/>
          <p:cNvSpPr/>
          <p:nvPr/>
        </p:nvSpPr>
        <p:spPr bwMode="auto">
          <a:xfrm>
            <a:off x="526199" y="4840561"/>
            <a:ext cx="8243537" cy="1613379"/>
          </a:xfrm>
          <a:prstGeom prst="rect">
            <a:avLst/>
          </a:prstGeom>
          <a:noFill/>
          <a:ln w="6350" cap="flat" cmpd="sng" algn="ctr">
            <a:solidFill>
              <a:srgbClr val="002776"/>
            </a:solidFill>
            <a:prstDash val="solid"/>
            <a:round/>
            <a:headEnd type="none" w="med" len="med"/>
            <a:tailEnd type="none" w="med" len="med"/>
          </a:ln>
          <a:effectLst/>
        </p:spPr>
        <p:txBody>
          <a:bodyPr lIns="91440" tIns="274320" rIns="45720" bIns="91440"/>
          <a:lstStyle/>
          <a:p>
            <a:pPr marL="231775" indent="-122238" eaLnBrk="0" fontAlgn="auto" hangingPunct="0">
              <a:lnSpc>
                <a:spcPct val="90000"/>
              </a:lnSpc>
              <a:spcBef>
                <a:spcPts val="0"/>
              </a:spcBef>
              <a:spcAft>
                <a:spcPts val="600"/>
              </a:spcAft>
              <a:buClr>
                <a:srgbClr val="002060"/>
              </a:buClr>
              <a:buSzPct val="70000"/>
              <a:buFont typeface="Wingdings" pitchFamily="2" charset="2"/>
              <a:buChar char="ü"/>
              <a:defRPr/>
            </a:pPr>
            <a:endParaRPr lang="en-US" sz="1300" kern="0" dirty="0">
              <a:solidFill>
                <a:srgbClr val="002060"/>
              </a:solidFill>
              <a:cs typeface="Times New Roman" pitchFamily="18" charset="0"/>
            </a:endParaRPr>
          </a:p>
        </p:txBody>
      </p:sp>
      <p:sp>
        <p:nvSpPr>
          <p:cNvPr id="24" name="Rectangle 23"/>
          <p:cNvSpPr/>
          <p:nvPr/>
        </p:nvSpPr>
        <p:spPr bwMode="auto">
          <a:xfrm rot="5400000">
            <a:off x="1297577" y="3798622"/>
            <a:ext cx="527989" cy="2292159"/>
          </a:xfrm>
          <a:prstGeom prst="rect">
            <a:avLst/>
          </a:prstGeom>
          <a:solidFill>
            <a:schemeClr val="accent2"/>
          </a:solidFill>
          <a:ln w="6350" cap="flat" cmpd="sng" algn="ctr">
            <a:noFill/>
            <a:prstDash val="solid"/>
            <a:round/>
            <a:headEnd type="none" w="med" len="med"/>
            <a:tailEnd type="none" w="med" len="med"/>
          </a:ln>
          <a:effectLst>
            <a:outerShdw blurRad="50800" dist="38100" dir="16200000" rotWithShape="0">
              <a:prstClr val="black">
                <a:alpha val="40000"/>
              </a:prstClr>
            </a:outerShdw>
          </a:effectLst>
        </p:spPr>
        <p:txBody>
          <a:bodyPr vert="vert270" tIns="91440" bIns="91440" anchor="ctr"/>
          <a:lstStyle/>
          <a:p>
            <a:pPr marL="0" marR="0" lvl="0" indent="0" algn="ctr" defTabSz="914400" eaLnBrk="0" fontAlgn="auto" latinLnBrk="0" hangingPunct="0">
              <a:lnSpc>
                <a:spcPct val="90000"/>
              </a:lnSpc>
              <a:spcBef>
                <a:spcPts val="0"/>
              </a:spcBef>
              <a:spcAft>
                <a:spcPts val="0"/>
              </a:spcAft>
              <a:buClr>
                <a:srgbClr val="002776"/>
              </a:buClr>
              <a:buSzPct val="70000"/>
              <a:buFont typeface="Marlett" pitchFamily="2" charset="2"/>
              <a:buNone/>
              <a:tabLst/>
              <a:defRPr/>
            </a:pPr>
            <a:r>
              <a:rPr lang="en-US" sz="1400" b="1" kern="0" dirty="0" smtClean="0">
                <a:solidFill>
                  <a:srgbClr val="FFFFFF"/>
                </a:solidFill>
                <a:latin typeface="Arial" pitchFamily="34" charset="0"/>
                <a:cs typeface="Times New Roman" pitchFamily="18" charset="0"/>
              </a:rPr>
              <a:t>Database Management System (DBMS)</a:t>
            </a:r>
            <a:endParaRPr kumimoji="0" lang="en-US" sz="1400" b="1" i="0" u="none" strike="noStrike" kern="0" cap="none" spc="0" normalizeH="0" baseline="0" noProof="0" dirty="0">
              <a:ln>
                <a:noFill/>
              </a:ln>
              <a:solidFill>
                <a:srgbClr val="FFFFFF"/>
              </a:solidFill>
              <a:effectLst/>
              <a:uLnTx/>
              <a:uFillTx/>
              <a:latin typeface="Arial" pitchFamily="34" charset="0"/>
              <a:cs typeface="Times New Roman" pitchFamily="18" charset="0"/>
            </a:endParaRPr>
          </a:p>
        </p:txBody>
      </p:sp>
    </p:spTree>
    <p:extLst>
      <p:ext uri="{BB962C8B-B14F-4D97-AF65-F5344CB8AC3E}">
        <p14:creationId xmlns:p14="http://schemas.microsoft.com/office/powerpoint/2010/main" val="475633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01638" y="479506"/>
            <a:ext cx="8345487" cy="293607"/>
          </a:xfrm>
        </p:spPr>
        <p:txBody>
          <a:bodyPr/>
          <a:lstStyle/>
          <a:p>
            <a:r>
              <a:rPr lang="nl-NL" dirty="0" smtClean="0"/>
              <a:t>HTML Code Example</a:t>
            </a:r>
            <a:endParaRPr lang="nl-NL" dirty="0"/>
          </a:p>
        </p:txBody>
      </p:sp>
      <p:sp>
        <p:nvSpPr>
          <p:cNvPr id="2" name="Rectangle 1"/>
          <p:cNvSpPr/>
          <p:nvPr/>
        </p:nvSpPr>
        <p:spPr>
          <a:xfrm>
            <a:off x="381557" y="851878"/>
            <a:ext cx="7885236" cy="307777"/>
          </a:xfrm>
          <a:prstGeom prst="rect">
            <a:avLst/>
          </a:prstGeom>
        </p:spPr>
        <p:txBody>
          <a:bodyPr wrap="none">
            <a:spAutoFit/>
          </a:bodyPr>
          <a:lstStyle/>
          <a:p>
            <a:r>
              <a:rPr lang="en-US" sz="1400" dirty="0" smtClean="0"/>
              <a:t>HTML provides the structure of the page content which the browser renders to a visible webpage:</a:t>
            </a:r>
            <a:endParaRPr lang="en-US" sz="1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49" y="1231817"/>
            <a:ext cx="6124575" cy="3352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1270658" y="1882166"/>
            <a:ext cx="1698171" cy="601504"/>
            <a:chOff x="1270658" y="1882166"/>
            <a:chExt cx="1698171" cy="601504"/>
          </a:xfrm>
        </p:grpSpPr>
        <p:sp>
          <p:nvSpPr>
            <p:cNvPr id="10" name="Rectangle 9"/>
            <p:cNvSpPr/>
            <p:nvPr/>
          </p:nvSpPr>
          <p:spPr>
            <a:xfrm>
              <a:off x="1270658" y="1984906"/>
              <a:ext cx="1615044" cy="498764"/>
            </a:xfrm>
            <a:prstGeom prst="rect">
              <a:avLst/>
            </a:prstGeom>
            <a:ln w="19050">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marL="114300" indent="-114300" algn="l" defTabSz="577850">
                <a:lnSpc>
                  <a:spcPct val="90000"/>
                </a:lnSpc>
                <a:spcBef>
                  <a:spcPct val="0"/>
                </a:spcBef>
                <a:spcAft>
                  <a:spcPct val="15000"/>
                </a:spcAft>
                <a:buChar char="••"/>
              </a:pPr>
              <a:endParaRPr lang="en-US" sz="1300" kern="1200" dirty="0" smtClean="0"/>
            </a:p>
          </p:txBody>
        </p:sp>
        <p:sp>
          <p:nvSpPr>
            <p:cNvPr id="21" name="Oval 21"/>
            <p:cNvSpPr>
              <a:spLocks noChangeAspect="1"/>
            </p:cNvSpPr>
            <p:nvPr/>
          </p:nvSpPr>
          <p:spPr bwMode="auto">
            <a:xfrm>
              <a:off x="2763257" y="1882166"/>
              <a:ext cx="205572" cy="205479"/>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b="1" kern="0" dirty="0">
                  <a:solidFill>
                    <a:sysClr val="window" lastClr="FFFFFF"/>
                  </a:solidFill>
                  <a:latin typeface="Arial" pitchFamily="34" charset="0"/>
                  <a:cs typeface="Arial" pitchFamily="34" charset="0"/>
                </a:rPr>
                <a:t>1</a:t>
              </a:r>
              <a:endParaRPr lang="en-US" sz="1000" b="1" kern="0" dirty="0">
                <a:solidFill>
                  <a:sysClr val="window" lastClr="FFFFFF"/>
                </a:solidFill>
                <a:latin typeface="Arial" pitchFamily="34" charset="0"/>
                <a:cs typeface="Arial" pitchFamily="34" charset="0"/>
              </a:endParaRPr>
            </a:p>
          </p:txBody>
        </p:sp>
      </p:grpSp>
      <p:grpSp>
        <p:nvGrpSpPr>
          <p:cNvPr id="4" name="Group 3"/>
          <p:cNvGrpSpPr/>
          <p:nvPr/>
        </p:nvGrpSpPr>
        <p:grpSpPr>
          <a:xfrm>
            <a:off x="1294407" y="3298121"/>
            <a:ext cx="4681837" cy="429923"/>
            <a:chOff x="1294407" y="3298121"/>
            <a:chExt cx="4681837" cy="429923"/>
          </a:xfrm>
        </p:grpSpPr>
        <p:sp>
          <p:nvSpPr>
            <p:cNvPr id="19" name="Rectangle 18"/>
            <p:cNvSpPr/>
            <p:nvPr/>
          </p:nvSpPr>
          <p:spPr>
            <a:xfrm>
              <a:off x="1294407" y="3298121"/>
              <a:ext cx="4579051" cy="429923"/>
            </a:xfrm>
            <a:prstGeom prst="rect">
              <a:avLst/>
            </a:prstGeom>
            <a:ln w="19050">
              <a:solidFill>
                <a:schemeClr val="accent2">
                  <a:lumMod val="75000"/>
                </a:schemeClr>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marL="114300" indent="-114300" algn="l" defTabSz="577850">
                <a:lnSpc>
                  <a:spcPct val="90000"/>
                </a:lnSpc>
                <a:spcBef>
                  <a:spcPct val="0"/>
                </a:spcBef>
                <a:spcAft>
                  <a:spcPct val="15000"/>
                </a:spcAft>
                <a:buChar char="••"/>
              </a:pPr>
              <a:endParaRPr lang="en-US" sz="1300" kern="1200" dirty="0" smtClean="0"/>
            </a:p>
          </p:txBody>
        </p:sp>
        <p:sp>
          <p:nvSpPr>
            <p:cNvPr id="24" name="Oval 24"/>
            <p:cNvSpPr>
              <a:spLocks noChangeAspect="1"/>
            </p:cNvSpPr>
            <p:nvPr/>
          </p:nvSpPr>
          <p:spPr bwMode="auto">
            <a:xfrm>
              <a:off x="5770672" y="3410342"/>
              <a:ext cx="205572" cy="205479"/>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b="1" kern="0" dirty="0">
                  <a:solidFill>
                    <a:sysClr val="window" lastClr="FFFFFF"/>
                  </a:solidFill>
                  <a:latin typeface="Arial" pitchFamily="34" charset="0"/>
                  <a:cs typeface="Arial" pitchFamily="34" charset="0"/>
                </a:rPr>
                <a:t>4</a:t>
              </a:r>
              <a:endParaRPr lang="en-US" sz="1000" b="1" kern="0" dirty="0">
                <a:solidFill>
                  <a:sysClr val="window" lastClr="FFFFFF"/>
                </a:solidFill>
                <a:latin typeface="Arial" pitchFamily="34" charset="0"/>
                <a:cs typeface="Arial" pitchFamily="34" charset="0"/>
              </a:endParaRPr>
            </a:p>
          </p:txBody>
        </p:sp>
      </p:grpSp>
      <p:grpSp>
        <p:nvGrpSpPr>
          <p:cNvPr id="6" name="Group 5"/>
          <p:cNvGrpSpPr/>
          <p:nvPr/>
        </p:nvGrpSpPr>
        <p:grpSpPr>
          <a:xfrm>
            <a:off x="1294407" y="2628332"/>
            <a:ext cx="2204719" cy="352122"/>
            <a:chOff x="1294407" y="2628332"/>
            <a:chExt cx="2204719" cy="352122"/>
          </a:xfrm>
        </p:grpSpPr>
        <p:sp>
          <p:nvSpPr>
            <p:cNvPr id="17" name="Rectangle 16"/>
            <p:cNvSpPr/>
            <p:nvPr/>
          </p:nvSpPr>
          <p:spPr>
            <a:xfrm>
              <a:off x="1294407" y="2731072"/>
              <a:ext cx="2101933" cy="249382"/>
            </a:xfrm>
            <a:prstGeom prst="rect">
              <a:avLst/>
            </a:prstGeom>
            <a:ln w="19050">
              <a:solidFill>
                <a:schemeClr val="accent2"/>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marL="114300" indent="-114300" algn="l" defTabSz="577850">
                <a:lnSpc>
                  <a:spcPct val="90000"/>
                </a:lnSpc>
                <a:spcBef>
                  <a:spcPct val="0"/>
                </a:spcBef>
                <a:spcAft>
                  <a:spcPct val="15000"/>
                </a:spcAft>
                <a:buChar char="••"/>
              </a:pPr>
              <a:endParaRPr lang="en-US" sz="1300" kern="1200" dirty="0" smtClean="0"/>
            </a:p>
          </p:txBody>
        </p:sp>
        <p:sp>
          <p:nvSpPr>
            <p:cNvPr id="26" name="Oval 22"/>
            <p:cNvSpPr>
              <a:spLocks noChangeAspect="1"/>
            </p:cNvSpPr>
            <p:nvPr/>
          </p:nvSpPr>
          <p:spPr bwMode="auto">
            <a:xfrm>
              <a:off x="3293554" y="2628332"/>
              <a:ext cx="205572" cy="205479"/>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b="1" kern="0" dirty="0">
                  <a:solidFill>
                    <a:sysClr val="window" lastClr="FFFFFF"/>
                  </a:solidFill>
                  <a:latin typeface="Arial" pitchFamily="34" charset="0"/>
                  <a:cs typeface="Arial" pitchFamily="34" charset="0"/>
                </a:rPr>
                <a:t>2</a:t>
              </a:r>
              <a:endParaRPr lang="en-US" sz="1000" b="1" kern="0" dirty="0">
                <a:solidFill>
                  <a:sysClr val="window" lastClr="FFFFFF"/>
                </a:solidFill>
                <a:latin typeface="Arial" pitchFamily="34" charset="0"/>
                <a:cs typeface="Arial" pitchFamily="34" charset="0"/>
              </a:endParaRPr>
            </a:p>
          </p:txBody>
        </p:sp>
      </p:grpSp>
      <p:grpSp>
        <p:nvGrpSpPr>
          <p:cNvPr id="5" name="Group 4"/>
          <p:cNvGrpSpPr/>
          <p:nvPr/>
        </p:nvGrpSpPr>
        <p:grpSpPr>
          <a:xfrm>
            <a:off x="1294408" y="3013114"/>
            <a:ext cx="2204718" cy="249382"/>
            <a:chOff x="1294408" y="3013114"/>
            <a:chExt cx="2204718" cy="249382"/>
          </a:xfrm>
        </p:grpSpPr>
        <p:sp>
          <p:nvSpPr>
            <p:cNvPr id="15" name="Rectangle 14"/>
            <p:cNvSpPr/>
            <p:nvPr/>
          </p:nvSpPr>
          <p:spPr>
            <a:xfrm>
              <a:off x="1294408" y="3013114"/>
              <a:ext cx="2101933" cy="249382"/>
            </a:xfrm>
            <a:prstGeom prst="rect">
              <a:avLst/>
            </a:prstGeom>
            <a:ln w="19050">
              <a:solidFill>
                <a:schemeClr val="tx1">
                  <a:lumMod val="40000"/>
                  <a:lumOff val="60000"/>
                </a:schemeClr>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marL="114300" indent="-114300" algn="l" defTabSz="577850">
                <a:lnSpc>
                  <a:spcPct val="90000"/>
                </a:lnSpc>
                <a:spcBef>
                  <a:spcPct val="0"/>
                </a:spcBef>
                <a:spcAft>
                  <a:spcPct val="15000"/>
                </a:spcAft>
                <a:buChar char="••"/>
              </a:pPr>
              <a:endParaRPr lang="en-US" sz="1300" kern="1200" dirty="0" smtClean="0"/>
            </a:p>
          </p:txBody>
        </p:sp>
        <p:sp>
          <p:nvSpPr>
            <p:cNvPr id="29" name="Oval 23"/>
            <p:cNvSpPr>
              <a:spLocks noChangeAspect="1"/>
            </p:cNvSpPr>
            <p:nvPr/>
          </p:nvSpPr>
          <p:spPr bwMode="auto">
            <a:xfrm>
              <a:off x="3293554" y="3024989"/>
              <a:ext cx="205572" cy="205479"/>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b="1" kern="0" dirty="0">
                  <a:solidFill>
                    <a:sysClr val="window" lastClr="FFFFFF"/>
                  </a:solidFill>
                  <a:latin typeface="Arial" pitchFamily="34" charset="0"/>
                  <a:cs typeface="Arial" pitchFamily="34" charset="0"/>
                </a:rPr>
                <a:t>3</a:t>
              </a:r>
              <a:endParaRPr lang="en-US" sz="1000" b="1" kern="0" dirty="0">
                <a:solidFill>
                  <a:sysClr val="window" lastClr="FFFFFF"/>
                </a:solidFill>
                <a:latin typeface="Arial" pitchFamily="34" charset="0"/>
                <a:cs typeface="Arial" pitchFamily="34" charset="0"/>
              </a:endParaRPr>
            </a:p>
          </p:txBody>
        </p:sp>
      </p:grpSp>
      <p:grpSp>
        <p:nvGrpSpPr>
          <p:cNvPr id="3" name="Group 2"/>
          <p:cNvGrpSpPr/>
          <p:nvPr/>
        </p:nvGrpSpPr>
        <p:grpSpPr>
          <a:xfrm>
            <a:off x="983670" y="3832985"/>
            <a:ext cx="1983263" cy="561698"/>
            <a:chOff x="983670" y="3832985"/>
            <a:chExt cx="1983263" cy="561698"/>
          </a:xfrm>
        </p:grpSpPr>
        <p:sp>
          <p:nvSpPr>
            <p:cNvPr id="32" name="Rectangle 31"/>
            <p:cNvSpPr/>
            <p:nvPr/>
          </p:nvSpPr>
          <p:spPr>
            <a:xfrm>
              <a:off x="983670" y="3895919"/>
              <a:ext cx="1902031" cy="498764"/>
            </a:xfrm>
            <a:prstGeom prst="rect">
              <a:avLst/>
            </a:prstGeom>
            <a:ln w="19050">
              <a:solidFill>
                <a:schemeClr val="tx1">
                  <a:lumMod val="60000"/>
                  <a:lumOff val="40000"/>
                </a:schemeClr>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marL="114300" indent="-114300" algn="l" defTabSz="577850">
                <a:lnSpc>
                  <a:spcPct val="90000"/>
                </a:lnSpc>
                <a:spcBef>
                  <a:spcPct val="0"/>
                </a:spcBef>
                <a:spcAft>
                  <a:spcPct val="15000"/>
                </a:spcAft>
                <a:buChar char="••"/>
              </a:pPr>
              <a:endParaRPr lang="en-US" sz="1300" kern="1200" dirty="0" smtClean="0"/>
            </a:p>
          </p:txBody>
        </p:sp>
        <p:sp>
          <p:nvSpPr>
            <p:cNvPr id="23" name="Oval 23"/>
            <p:cNvSpPr>
              <a:spLocks noChangeAspect="1"/>
            </p:cNvSpPr>
            <p:nvPr/>
          </p:nvSpPr>
          <p:spPr bwMode="auto">
            <a:xfrm>
              <a:off x="2761361" y="3832985"/>
              <a:ext cx="205572" cy="205479"/>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b="1" kern="0" dirty="0" smtClean="0">
                  <a:solidFill>
                    <a:sysClr val="window" lastClr="FFFFFF"/>
                  </a:solidFill>
                  <a:latin typeface="Arial" pitchFamily="34" charset="0"/>
                  <a:cs typeface="Arial" pitchFamily="34" charset="0"/>
                </a:rPr>
                <a:t>5</a:t>
              </a:r>
              <a:endParaRPr lang="en-US" sz="1000" b="1" kern="0" dirty="0">
                <a:solidFill>
                  <a:sysClr val="window" lastClr="FFFFFF"/>
                </a:solidFill>
                <a:latin typeface="Arial" pitchFamily="34" charset="0"/>
                <a:cs typeface="Arial" pitchFamily="34" charset="0"/>
              </a:endParaRPr>
            </a:p>
          </p:txBody>
        </p:sp>
      </p:gr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476" y="3875589"/>
            <a:ext cx="5785510" cy="291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4984333" y="3875589"/>
            <a:ext cx="1542282" cy="1730209"/>
            <a:chOff x="4984333" y="3875589"/>
            <a:chExt cx="1542282" cy="1730209"/>
          </a:xfrm>
        </p:grpSpPr>
        <p:sp>
          <p:nvSpPr>
            <p:cNvPr id="25" name="Oval 21"/>
            <p:cNvSpPr>
              <a:spLocks noChangeAspect="1"/>
            </p:cNvSpPr>
            <p:nvPr/>
          </p:nvSpPr>
          <p:spPr bwMode="auto">
            <a:xfrm>
              <a:off x="6321043" y="3875589"/>
              <a:ext cx="205572" cy="205479"/>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b="1" kern="0" dirty="0">
                  <a:solidFill>
                    <a:sysClr val="window" lastClr="FFFFFF"/>
                  </a:solidFill>
                  <a:latin typeface="Arial" pitchFamily="34" charset="0"/>
                  <a:cs typeface="Arial" pitchFamily="34" charset="0"/>
                </a:rPr>
                <a:t>1</a:t>
              </a:r>
              <a:endParaRPr lang="en-US" sz="1000" b="1" kern="0" dirty="0">
                <a:solidFill>
                  <a:sysClr val="window" lastClr="FFFFFF"/>
                </a:solidFill>
                <a:latin typeface="Arial" pitchFamily="34" charset="0"/>
                <a:cs typeface="Arial" pitchFamily="34" charset="0"/>
              </a:endParaRPr>
            </a:p>
          </p:txBody>
        </p:sp>
        <p:sp>
          <p:nvSpPr>
            <p:cNvPr id="27" name="Oval 22"/>
            <p:cNvSpPr>
              <a:spLocks noChangeAspect="1"/>
            </p:cNvSpPr>
            <p:nvPr/>
          </p:nvSpPr>
          <p:spPr bwMode="auto">
            <a:xfrm>
              <a:off x="4986748" y="4519009"/>
              <a:ext cx="205572" cy="205479"/>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b="1" kern="0" dirty="0">
                  <a:solidFill>
                    <a:sysClr val="window" lastClr="FFFFFF"/>
                  </a:solidFill>
                  <a:latin typeface="Arial" pitchFamily="34" charset="0"/>
                  <a:cs typeface="Arial" pitchFamily="34" charset="0"/>
                </a:rPr>
                <a:t>2</a:t>
              </a:r>
              <a:endParaRPr lang="en-US" sz="1000" b="1" kern="0" dirty="0">
                <a:solidFill>
                  <a:sysClr val="window" lastClr="FFFFFF"/>
                </a:solidFill>
                <a:latin typeface="Arial" pitchFamily="34" charset="0"/>
                <a:cs typeface="Arial" pitchFamily="34" charset="0"/>
              </a:endParaRPr>
            </a:p>
          </p:txBody>
        </p:sp>
        <p:sp>
          <p:nvSpPr>
            <p:cNvPr id="30" name="Oval 23"/>
            <p:cNvSpPr>
              <a:spLocks noChangeAspect="1"/>
            </p:cNvSpPr>
            <p:nvPr/>
          </p:nvSpPr>
          <p:spPr bwMode="auto">
            <a:xfrm>
              <a:off x="4984333" y="4844163"/>
              <a:ext cx="205572" cy="205479"/>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b="1" kern="0" dirty="0">
                  <a:solidFill>
                    <a:sysClr val="window" lastClr="FFFFFF"/>
                  </a:solidFill>
                  <a:latin typeface="Arial" pitchFamily="34" charset="0"/>
                  <a:cs typeface="Arial" pitchFamily="34" charset="0"/>
                </a:rPr>
                <a:t>3</a:t>
              </a:r>
              <a:endParaRPr lang="en-US" sz="1000" b="1" kern="0" dirty="0">
                <a:solidFill>
                  <a:sysClr val="window" lastClr="FFFFFF"/>
                </a:solidFill>
                <a:latin typeface="Arial" pitchFamily="34" charset="0"/>
                <a:cs typeface="Arial" pitchFamily="34" charset="0"/>
              </a:endParaRPr>
            </a:p>
          </p:txBody>
        </p:sp>
        <p:sp>
          <p:nvSpPr>
            <p:cNvPr id="31" name="Oval 24"/>
            <p:cNvSpPr>
              <a:spLocks noChangeAspect="1"/>
            </p:cNvSpPr>
            <p:nvPr/>
          </p:nvSpPr>
          <p:spPr bwMode="auto">
            <a:xfrm>
              <a:off x="4986750" y="5137264"/>
              <a:ext cx="205572" cy="205479"/>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b="1" kern="0" dirty="0">
                  <a:solidFill>
                    <a:sysClr val="window" lastClr="FFFFFF"/>
                  </a:solidFill>
                  <a:latin typeface="Arial" pitchFamily="34" charset="0"/>
                  <a:cs typeface="Arial" pitchFamily="34" charset="0"/>
                </a:rPr>
                <a:t>4</a:t>
              </a:r>
              <a:endParaRPr lang="en-US" sz="1000" b="1" kern="0" dirty="0">
                <a:solidFill>
                  <a:sysClr val="window" lastClr="FFFFFF"/>
                </a:solidFill>
                <a:latin typeface="Arial" pitchFamily="34" charset="0"/>
                <a:cs typeface="Arial" pitchFamily="34" charset="0"/>
              </a:endParaRPr>
            </a:p>
          </p:txBody>
        </p:sp>
        <p:sp>
          <p:nvSpPr>
            <p:cNvPr id="35" name="Oval 23"/>
            <p:cNvSpPr>
              <a:spLocks noChangeAspect="1"/>
            </p:cNvSpPr>
            <p:nvPr/>
          </p:nvSpPr>
          <p:spPr bwMode="auto">
            <a:xfrm>
              <a:off x="4984333" y="5400319"/>
              <a:ext cx="205572" cy="205479"/>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b="1" kern="0" dirty="0" smtClean="0">
                  <a:solidFill>
                    <a:sysClr val="window" lastClr="FFFFFF"/>
                  </a:solidFill>
                  <a:latin typeface="Arial" pitchFamily="34" charset="0"/>
                  <a:cs typeface="Arial" pitchFamily="34" charset="0"/>
                </a:rPr>
                <a:t>5</a:t>
              </a:r>
              <a:endParaRPr lang="en-US" sz="1000" b="1" kern="0" dirty="0">
                <a:solidFill>
                  <a:sysClr val="window" lastClr="FFFFFF"/>
                </a:solidFill>
                <a:latin typeface="Arial" pitchFamily="34" charset="0"/>
                <a:cs typeface="Arial" pitchFamily="34" charset="0"/>
              </a:endParaRPr>
            </a:p>
          </p:txBody>
        </p:sp>
      </p:grpSp>
      <p:pic>
        <p:nvPicPr>
          <p:cNvPr id="3074" name="Picture 2" descr="http://i.msdn.microsoft.com/dynimg/IC4407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9169" y="1469317"/>
            <a:ext cx="2822956" cy="214335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89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01638" y="479506"/>
            <a:ext cx="8345487" cy="293607"/>
          </a:xfrm>
        </p:spPr>
        <p:txBody>
          <a:bodyPr/>
          <a:lstStyle/>
          <a:p>
            <a:r>
              <a:rPr lang="nl-NL" dirty="0" smtClean="0"/>
              <a:t>HTML &amp; CSS Example</a:t>
            </a:r>
            <a:endParaRPr lang="nl-NL" dirty="0"/>
          </a:p>
        </p:txBody>
      </p:sp>
      <p:pic>
        <p:nvPicPr>
          <p:cNvPr id="512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779" r="18689"/>
          <a:stretch/>
        </p:blipFill>
        <p:spPr bwMode="auto">
          <a:xfrm>
            <a:off x="83129" y="1602922"/>
            <a:ext cx="2516206" cy="31102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9335" y="1574292"/>
            <a:ext cx="4879032" cy="3279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628256" y="2705676"/>
            <a:ext cx="3671259" cy="228669"/>
          </a:xfrm>
          <a:prstGeom prst="rect">
            <a:avLst/>
          </a:prstGeom>
          <a:ln>
            <a:solidFill>
              <a:srgbClr val="FF000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marL="114300" indent="-114300" algn="l" defTabSz="577850">
              <a:lnSpc>
                <a:spcPct val="90000"/>
              </a:lnSpc>
              <a:spcBef>
                <a:spcPct val="0"/>
              </a:spcBef>
              <a:spcAft>
                <a:spcPct val="15000"/>
              </a:spcAft>
              <a:buChar char="••"/>
            </a:pPr>
            <a:endParaRPr lang="en-US" sz="1300" kern="1200" dirty="0" smtClean="0"/>
          </a:p>
        </p:txBody>
      </p:sp>
      <p:cxnSp>
        <p:nvCxnSpPr>
          <p:cNvPr id="4" name="Straight Arrow Connector 3"/>
          <p:cNvCxnSpPr/>
          <p:nvPr/>
        </p:nvCxnSpPr>
        <p:spPr bwMode="auto">
          <a:xfrm>
            <a:off x="2056073" y="2353153"/>
            <a:ext cx="1302357" cy="705046"/>
          </a:xfrm>
          <a:prstGeom prst="straightConnector1">
            <a:avLst/>
          </a:prstGeom>
          <a:solidFill>
            <a:schemeClr val="accent2"/>
          </a:solidFill>
          <a:ln w="25400"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a:off x="1954918" y="3058199"/>
            <a:ext cx="1648049" cy="210157"/>
          </a:xfrm>
          <a:prstGeom prst="straightConnector1">
            <a:avLst/>
          </a:prstGeom>
          <a:solidFill>
            <a:schemeClr val="accent2"/>
          </a:solidFill>
          <a:ln w="25400"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2056074" y="3803920"/>
            <a:ext cx="1302356" cy="423973"/>
          </a:xfrm>
          <a:prstGeom prst="straightConnector1">
            <a:avLst/>
          </a:prstGeom>
          <a:solidFill>
            <a:schemeClr val="accent2"/>
          </a:solidFill>
          <a:ln w="25400" cap="flat" cmpd="sng" algn="ctr">
            <a:solidFill>
              <a:schemeClr val="tx1"/>
            </a:solidFill>
            <a:prstDash val="solid"/>
            <a:round/>
            <a:headEnd type="none" w="med" len="med"/>
            <a:tailEnd type="arrow"/>
          </a:ln>
          <a:effectLst/>
        </p:spPr>
      </p:cxnSp>
      <p:pic>
        <p:nvPicPr>
          <p:cNvPr id="5126"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t="3065" r="41492"/>
          <a:stretch/>
        </p:blipFill>
        <p:spPr bwMode="auto">
          <a:xfrm>
            <a:off x="4656769" y="2934344"/>
            <a:ext cx="4249723" cy="338039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Placeholder 1"/>
          <p:cNvSpPr>
            <a:spLocks noGrp="1"/>
          </p:cNvSpPr>
          <p:nvPr>
            <p:ph type="body" sz="quarter" idx="14"/>
          </p:nvPr>
        </p:nvSpPr>
        <p:spPr>
          <a:xfrm>
            <a:off x="391453" y="862665"/>
            <a:ext cx="8313160" cy="883008"/>
          </a:xfrm>
        </p:spPr>
        <p:txBody>
          <a:bodyPr/>
          <a:lstStyle/>
          <a:p>
            <a:pPr marL="0" indent="0">
              <a:spcBef>
                <a:spcPts val="0"/>
              </a:spcBef>
            </a:pPr>
            <a:r>
              <a:rPr lang="en-US" sz="1400" dirty="0" smtClean="0"/>
              <a:t>CSS allows the developer to change the style, positioning, and size of the HTML elements on the page. CSS creates </a:t>
            </a:r>
            <a:r>
              <a:rPr lang="en-US" sz="1400" dirty="0"/>
              <a:t>cleaner </a:t>
            </a:r>
            <a:r>
              <a:rPr lang="en-US" sz="1400" dirty="0" smtClean="0"/>
              <a:t>code, facilitates faster development, and provides the developer with greater control</a:t>
            </a:r>
            <a:r>
              <a:rPr lang="en-US" sz="1400" dirty="0"/>
              <a:t> </a:t>
            </a:r>
            <a:r>
              <a:rPr lang="en-US" sz="1400" dirty="0" smtClean="0"/>
              <a:t>over the page.</a:t>
            </a:r>
            <a:endParaRPr lang="en-US" sz="1400" dirty="0"/>
          </a:p>
        </p:txBody>
      </p:sp>
    </p:spTree>
    <p:extLst>
      <p:ext uri="{BB962C8B-B14F-4D97-AF65-F5344CB8AC3E}">
        <p14:creationId xmlns:p14="http://schemas.microsoft.com/office/powerpoint/2010/main" val="148480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01638" y="530225"/>
            <a:ext cx="8345487" cy="242888"/>
          </a:xfrm>
        </p:spPr>
        <p:txBody>
          <a:bodyPr/>
          <a:lstStyle/>
          <a:p>
            <a:r>
              <a:rPr lang="en-US" dirty="0" smtClean="0"/>
              <a:t>Question</a:t>
            </a:r>
          </a:p>
        </p:txBody>
      </p:sp>
      <p:grpSp>
        <p:nvGrpSpPr>
          <p:cNvPr id="16387" name="Group 12"/>
          <p:cNvGrpSpPr>
            <a:grpSpLocks/>
          </p:cNvGrpSpPr>
          <p:nvPr/>
        </p:nvGrpSpPr>
        <p:grpSpPr bwMode="auto">
          <a:xfrm>
            <a:off x="300038" y="895350"/>
            <a:ext cx="8624887" cy="2359107"/>
            <a:chOff x="266700" y="786037"/>
            <a:chExt cx="8624888" cy="2359790"/>
          </a:xfrm>
        </p:grpSpPr>
        <p:sp>
          <p:nvSpPr>
            <p:cNvPr id="6" name="Rectangle 20"/>
            <p:cNvSpPr>
              <a:spLocks noChangeArrowheads="1"/>
            </p:cNvSpPr>
            <p:nvPr/>
          </p:nvSpPr>
          <p:spPr bwMode="black">
            <a:xfrm>
              <a:off x="266700" y="786037"/>
              <a:ext cx="8624888" cy="2359790"/>
            </a:xfrm>
            <a:prstGeom prst="rect">
              <a:avLst/>
            </a:prstGeom>
            <a:noFill/>
            <a:ln w="9525" algn="ctr">
              <a:noFill/>
              <a:miter lim="800000"/>
              <a:headEnd/>
              <a:tailEnd/>
            </a:ln>
          </p:spPr>
          <p:txBody>
            <a:bodyPr>
              <a:spAutoFit/>
            </a:bodyPr>
            <a:lstStyle/>
            <a:p>
              <a:pPr marL="381000" indent="-381000">
                <a:spcAft>
                  <a:spcPct val="20000"/>
                </a:spcAft>
                <a:buClr>
                  <a:schemeClr val="tx1"/>
                </a:buClr>
                <a:defRPr/>
              </a:pPr>
              <a:r>
                <a:rPr lang="en-US" sz="1400" dirty="0" smtClean="0">
                  <a:latin typeface="Arial" pitchFamily="34" charset="0"/>
                  <a:cs typeface="Arial" pitchFamily="34" charset="0"/>
                </a:rPr>
                <a:t>Which of these is not a component of client side scripting?</a:t>
              </a:r>
              <a:endParaRPr lang="en-US" sz="1400" dirty="0">
                <a:latin typeface="Arial" pitchFamily="34" charset="0"/>
                <a:cs typeface="Arial" pitchFamily="34" charset="0"/>
              </a:endParaRPr>
            </a:p>
            <a:p>
              <a:pPr marL="381000" indent="-381000">
                <a:spcAft>
                  <a:spcPct val="20000"/>
                </a:spcAft>
                <a:buClr>
                  <a:schemeClr val="tx1"/>
                </a:buClr>
                <a:defRPr/>
              </a:pPr>
              <a:endParaRPr lang="en-US" sz="2000" dirty="0">
                <a:latin typeface="Arial" pitchFamily="34" charset="0"/>
                <a:cs typeface="Arial" pitchFamily="34" charset="0"/>
              </a:endParaRPr>
            </a:p>
            <a:p>
              <a:pPr marL="457200">
                <a:lnSpc>
                  <a:spcPct val="150000"/>
                </a:lnSpc>
                <a:spcAft>
                  <a:spcPts val="900"/>
                </a:spcAft>
                <a:buClr>
                  <a:schemeClr val="tx1"/>
                </a:buClr>
                <a:defRPr/>
              </a:pPr>
              <a:r>
                <a:rPr lang="en-US" sz="1400" dirty="0" smtClean="0">
                  <a:latin typeface="Arial" pitchFamily="34" charset="0"/>
                  <a:cs typeface="Arial" pitchFamily="34" charset="0"/>
                </a:rPr>
                <a:t>HTML</a:t>
              </a:r>
              <a:endParaRPr lang="en-US" sz="1400" dirty="0">
                <a:latin typeface="Arial" pitchFamily="34" charset="0"/>
                <a:cs typeface="Arial" pitchFamily="34" charset="0"/>
              </a:endParaRPr>
            </a:p>
            <a:p>
              <a:pPr marL="457200">
                <a:lnSpc>
                  <a:spcPct val="150000"/>
                </a:lnSpc>
                <a:spcAft>
                  <a:spcPts val="900"/>
                </a:spcAft>
                <a:buClr>
                  <a:schemeClr val="tx1"/>
                </a:buClr>
                <a:defRPr/>
              </a:pPr>
              <a:r>
                <a:rPr lang="en-US" sz="1400" dirty="0" smtClean="0">
                  <a:latin typeface="Arial" pitchFamily="34" charset="0"/>
                  <a:cs typeface="Arial" pitchFamily="34" charset="0"/>
                </a:rPr>
                <a:t>CSS</a:t>
              </a:r>
              <a:endParaRPr lang="en-US" sz="1400" dirty="0">
                <a:latin typeface="Arial" pitchFamily="34" charset="0"/>
                <a:cs typeface="Arial" pitchFamily="34" charset="0"/>
              </a:endParaRPr>
            </a:p>
            <a:p>
              <a:pPr marL="457200">
                <a:lnSpc>
                  <a:spcPct val="150000"/>
                </a:lnSpc>
                <a:spcAft>
                  <a:spcPts val="900"/>
                </a:spcAft>
                <a:buClr>
                  <a:schemeClr val="tx1"/>
                </a:buClr>
                <a:defRPr/>
              </a:pPr>
              <a:r>
                <a:rPr lang="en-US" sz="1400" dirty="0" smtClean="0">
                  <a:latin typeface="Arial" pitchFamily="34" charset="0"/>
                  <a:cs typeface="Arial" pitchFamily="34" charset="0"/>
                </a:rPr>
                <a:t>JavaScript</a:t>
              </a:r>
              <a:endParaRPr lang="en-US" sz="1400" dirty="0">
                <a:latin typeface="Arial" pitchFamily="34" charset="0"/>
                <a:cs typeface="Arial" pitchFamily="34" charset="0"/>
              </a:endParaRPr>
            </a:p>
            <a:p>
              <a:pPr marL="457200">
                <a:lnSpc>
                  <a:spcPct val="150000"/>
                </a:lnSpc>
                <a:spcAft>
                  <a:spcPts val="900"/>
                </a:spcAft>
                <a:buClr>
                  <a:schemeClr val="tx1"/>
                </a:buClr>
                <a:defRPr/>
              </a:pPr>
              <a:r>
                <a:rPr lang="en-US" sz="1400" dirty="0" smtClean="0">
                  <a:latin typeface="Arial" pitchFamily="34" charset="0"/>
                  <a:cs typeface="Arial" pitchFamily="34" charset="0"/>
                </a:rPr>
                <a:t>Database</a:t>
              </a:r>
              <a:endParaRPr lang="en-US" sz="1400" dirty="0">
                <a:latin typeface="Arial" pitchFamily="34" charset="0"/>
                <a:cs typeface="Arial" pitchFamily="34" charset="0"/>
              </a:endParaRPr>
            </a:p>
          </p:txBody>
        </p:sp>
        <p:sp>
          <p:nvSpPr>
            <p:cNvPr id="7" name="Oval 21"/>
            <p:cNvSpPr>
              <a:spLocks noChangeAspect="1"/>
            </p:cNvSpPr>
            <p:nvPr/>
          </p:nvSpPr>
          <p:spPr bwMode="auto">
            <a:xfrm>
              <a:off x="414914" y="152227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1</a:t>
              </a:r>
              <a:endParaRPr lang="en-US" sz="900" kern="0" dirty="0">
                <a:solidFill>
                  <a:sysClr val="window" lastClr="FFFFFF"/>
                </a:solidFill>
                <a:latin typeface="Arial" pitchFamily="34" charset="0"/>
                <a:cs typeface="Arial" pitchFamily="34" charset="0"/>
              </a:endParaRPr>
            </a:p>
          </p:txBody>
        </p:sp>
        <p:sp>
          <p:nvSpPr>
            <p:cNvPr id="8" name="Oval 22"/>
            <p:cNvSpPr>
              <a:spLocks noChangeAspect="1"/>
            </p:cNvSpPr>
            <p:nvPr/>
          </p:nvSpPr>
          <p:spPr bwMode="auto">
            <a:xfrm>
              <a:off x="414914" y="195345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2</a:t>
              </a:r>
              <a:endParaRPr lang="en-US" sz="900" kern="0" dirty="0">
                <a:solidFill>
                  <a:sysClr val="window" lastClr="FFFFFF"/>
                </a:solidFill>
                <a:latin typeface="Arial" pitchFamily="34" charset="0"/>
                <a:cs typeface="Arial" pitchFamily="34" charset="0"/>
              </a:endParaRPr>
            </a:p>
          </p:txBody>
        </p:sp>
        <p:sp>
          <p:nvSpPr>
            <p:cNvPr id="9" name="Oval 23"/>
            <p:cNvSpPr>
              <a:spLocks noChangeAspect="1"/>
            </p:cNvSpPr>
            <p:nvPr/>
          </p:nvSpPr>
          <p:spPr bwMode="auto">
            <a:xfrm>
              <a:off x="414914" y="238463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3</a:t>
              </a:r>
              <a:endParaRPr lang="en-US" sz="900" kern="0" dirty="0">
                <a:solidFill>
                  <a:sysClr val="window" lastClr="FFFFFF"/>
                </a:solidFill>
                <a:latin typeface="Arial" pitchFamily="34" charset="0"/>
                <a:cs typeface="Arial" pitchFamily="34" charset="0"/>
              </a:endParaRPr>
            </a:p>
          </p:txBody>
        </p:sp>
        <p:sp>
          <p:nvSpPr>
            <p:cNvPr id="10" name="Oval 24"/>
            <p:cNvSpPr>
              <a:spLocks noChangeAspect="1"/>
            </p:cNvSpPr>
            <p:nvPr/>
          </p:nvSpPr>
          <p:spPr bwMode="auto">
            <a:xfrm>
              <a:off x="414914" y="281581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4</a:t>
              </a:r>
              <a:endParaRPr lang="en-US" sz="900" kern="0" dirty="0">
                <a:solidFill>
                  <a:sysClr val="window" lastClr="FFFFFF"/>
                </a:solidFill>
                <a:latin typeface="Arial" pitchFamily="34" charset="0"/>
                <a:cs typeface="Arial" pitchFamily="34" charset="0"/>
              </a:endParaRPr>
            </a:p>
          </p:txBody>
        </p:sp>
      </p:grpSp>
    </p:spTree>
    <p:extLst>
      <p:ext uri="{BB962C8B-B14F-4D97-AF65-F5344CB8AC3E}">
        <p14:creationId xmlns:p14="http://schemas.microsoft.com/office/powerpoint/2010/main" val="2287776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P_171"/>
          <p:cNvSpPr>
            <a:spLocks noGrp="1" noChangeArrowheads="1"/>
          </p:cNvSpPr>
          <p:nvPr>
            <p:ph type="title" idx="4294967295"/>
          </p:nvPr>
        </p:nvSpPr>
        <p:spPr>
          <a:xfrm>
            <a:off x="401638" y="479506"/>
            <a:ext cx="8345487" cy="293607"/>
          </a:xfrm>
        </p:spPr>
        <p:txBody>
          <a:bodyPr/>
          <a:lstStyle/>
          <a:p>
            <a:pPr eaLnBrk="1" hangingPunct="1"/>
            <a:r>
              <a:rPr lang="en-US" dirty="0" smtClean="0"/>
              <a:t>Agenda – Practices, Principles, and Frameworks</a:t>
            </a:r>
          </a:p>
        </p:txBody>
      </p:sp>
      <p:graphicFrame>
        <p:nvGraphicFramePr>
          <p:cNvPr id="5" name="Group 132"/>
          <p:cNvGraphicFramePr>
            <a:graphicFrameLocks noGrp="1"/>
          </p:cNvGraphicFramePr>
          <p:nvPr>
            <p:extLst>
              <p:ext uri="{D42A27DB-BD31-4B8C-83A1-F6EECF244321}">
                <p14:modId xmlns:p14="http://schemas.microsoft.com/office/powerpoint/2010/main" val="3735858044"/>
              </p:ext>
            </p:extLst>
          </p:nvPr>
        </p:nvGraphicFramePr>
        <p:xfrm>
          <a:off x="386923" y="1061207"/>
          <a:ext cx="4127500" cy="4726722"/>
        </p:xfrm>
        <a:graphic>
          <a:graphicData uri="http://schemas.openxmlformats.org/drawingml/2006/table">
            <a:tbl>
              <a:tblPr/>
              <a:tblGrid>
                <a:gridCol w="4127500"/>
              </a:tblGrid>
              <a:tr h="787787">
                <a:tc>
                  <a:txBody>
                    <a:bodyPr/>
                    <a:lstStyle/>
                    <a:p>
                      <a:pPr marL="347663" marR="0" lvl="0" indent="-285750" algn="l" defTabSz="914400" rtl="0" eaLnBrk="1" fontAlgn="base" latinLnBrk="0" hangingPunct="1">
                        <a:lnSpc>
                          <a:spcPct val="106000"/>
                        </a:lnSpc>
                        <a:spcBef>
                          <a:spcPct val="40000"/>
                        </a:spcBef>
                        <a:spcAft>
                          <a:spcPct val="0"/>
                        </a:spcAft>
                        <a:buClr>
                          <a:schemeClr val="tx1"/>
                        </a:buClr>
                        <a:buSzPct val="80000"/>
                        <a:buFont typeface="Wingdings" panose="05000000000000000000" pitchFamily="2" charset="2"/>
                        <a:buChar char="ü"/>
                        <a:tabLst/>
                      </a:pPr>
                      <a:r>
                        <a:rPr kumimoji="0" lang="en-US" sz="1400" b="1" i="0" u="none" strike="noStrike" cap="none" normalizeH="0" baseline="0" dirty="0" smtClean="0">
                          <a:ln>
                            <a:noFill/>
                          </a:ln>
                          <a:solidFill>
                            <a:schemeClr val="tx1"/>
                          </a:solidFill>
                          <a:effectLst/>
                          <a:latin typeface="Arial" pitchFamily="34" charset="0"/>
                        </a:rPr>
                        <a:t>Web Development Overview</a:t>
                      </a:r>
                    </a:p>
                  </a:txBody>
                  <a:tcPr marL="0" marR="0" marT="0" marB="0" anchor="ctr" horzOverflow="overflow">
                    <a:lnL cap="flat">
                      <a:noFill/>
                    </a:lnL>
                    <a:lnR cap="flat">
                      <a:noFill/>
                    </a:lnR>
                    <a:lnT cap="flat">
                      <a:noFill/>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r>
              <a:tr h="787787">
                <a:tc>
                  <a:txBody>
                    <a:bodyPr/>
                    <a:lstStyle/>
                    <a:p>
                      <a:pPr marL="347663" marR="0" lvl="0" indent="-285750" algn="l" defTabSz="914400" rtl="0" eaLnBrk="1" fontAlgn="base" latinLnBrk="0" hangingPunct="1">
                        <a:lnSpc>
                          <a:spcPct val="106000"/>
                        </a:lnSpc>
                        <a:spcBef>
                          <a:spcPts val="0"/>
                        </a:spcBef>
                        <a:spcAft>
                          <a:spcPts val="0"/>
                        </a:spcAft>
                        <a:buClr>
                          <a:schemeClr val="tx1"/>
                        </a:buClr>
                        <a:buSzPct val="80000"/>
                        <a:buFont typeface="Wingdings" panose="05000000000000000000" pitchFamily="2" charset="2"/>
                        <a:buChar char="ü"/>
                        <a:tabLst/>
                      </a:pPr>
                      <a:r>
                        <a:rPr kumimoji="0" lang="en-US" sz="1400" b="1" i="0" u="none" strike="noStrike" cap="none" normalizeH="0" baseline="0" dirty="0" smtClean="0">
                          <a:ln>
                            <a:noFill/>
                          </a:ln>
                          <a:solidFill>
                            <a:schemeClr val="tx1"/>
                          </a:solidFill>
                          <a:effectLst/>
                          <a:latin typeface="Arial" pitchFamily="34" charset="0"/>
                        </a:rPr>
                        <a:t>Technologies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r>
              <a:tr h="787787">
                <a:tc>
                  <a:txBody>
                    <a:bodyPr/>
                    <a:lstStyle/>
                    <a:p>
                      <a:pPr marL="347663" marR="0" lvl="0" indent="-285750" algn="l" defTabSz="914400" rtl="0" eaLnBrk="1" fontAlgn="base" latinLnBrk="0" hangingPunct="1">
                        <a:lnSpc>
                          <a:spcPct val="106000"/>
                        </a:lnSpc>
                        <a:spcBef>
                          <a:spcPct val="0"/>
                        </a:spcBef>
                        <a:spcAft>
                          <a:spcPct val="0"/>
                        </a:spcAft>
                        <a:buClr>
                          <a:schemeClr val="tx1"/>
                        </a:buClr>
                        <a:buSzPct val="80000"/>
                        <a:buFont typeface="Courier New" panose="02070309020205020404" pitchFamily="49" charset="0"/>
                        <a:buChar char="o"/>
                        <a:tabLst/>
                        <a:defRPr/>
                      </a:pPr>
                      <a:r>
                        <a:rPr kumimoji="0" lang="en-US" sz="1400" b="1" i="0" u="none" strike="noStrike" cap="none" normalizeH="0" baseline="0" dirty="0" smtClean="0">
                          <a:ln>
                            <a:noFill/>
                          </a:ln>
                          <a:solidFill>
                            <a:schemeClr val="tx1"/>
                          </a:solidFill>
                          <a:effectLst/>
                          <a:latin typeface="Arial" pitchFamily="34" charset="0"/>
                        </a:rPr>
                        <a:t>Practices, Principles, and Frameworks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787787">
                <a:tc>
                  <a:txBody>
                    <a:bodyPr/>
                    <a:lstStyle/>
                    <a:p>
                      <a:pPr marL="347663" marR="0" lvl="0" indent="-285750" algn="l" defTabSz="914400" rtl="0" eaLnBrk="1" fontAlgn="base" latinLnBrk="0" hangingPunct="1">
                        <a:lnSpc>
                          <a:spcPct val="106000"/>
                        </a:lnSpc>
                        <a:spcBef>
                          <a:spcPct val="0"/>
                        </a:spcBef>
                        <a:spcAft>
                          <a:spcPct val="0"/>
                        </a:spcAft>
                        <a:buClr>
                          <a:schemeClr val="tx1"/>
                        </a:buClr>
                        <a:buSzPct val="80000"/>
                        <a:buFont typeface="Courier New" panose="02070309020205020404" pitchFamily="49" charset="0"/>
                        <a:buChar char="o"/>
                        <a:tabLst/>
                      </a:pPr>
                      <a:r>
                        <a:rPr kumimoji="0" lang="en-US" sz="1400" b="1" i="0" u="none" strike="noStrike" cap="none" normalizeH="0" baseline="0" dirty="0" smtClean="0">
                          <a:ln>
                            <a:noFill/>
                          </a:ln>
                          <a:solidFill>
                            <a:schemeClr val="tx1"/>
                          </a:solidFill>
                          <a:effectLst/>
                          <a:latin typeface="Arial" pitchFamily="34" charset="0"/>
                        </a:rPr>
                        <a:t>Web Development Methodologies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347663" marR="0" lvl="0" indent="-285750" algn="l" defTabSz="914400" rtl="0" eaLnBrk="1" fontAlgn="base" latinLnBrk="0" hangingPunct="1">
                        <a:lnSpc>
                          <a:spcPct val="106000"/>
                        </a:lnSpc>
                        <a:spcBef>
                          <a:spcPct val="0"/>
                        </a:spcBef>
                        <a:spcAft>
                          <a:spcPct val="0"/>
                        </a:spcAft>
                        <a:buClr>
                          <a:schemeClr val="tx1"/>
                        </a:buClr>
                        <a:buSzPct val="80000"/>
                        <a:buFont typeface="Courier New" pitchFamily="49" charset="0"/>
                        <a:buChar char="o"/>
                        <a:tabLst/>
                      </a:pPr>
                      <a:r>
                        <a:rPr kumimoji="0" lang="en-US" sz="1400" b="1" i="0" u="none" strike="noStrike" kern="1200" cap="none" normalizeH="0" baseline="0" dirty="0" smtClean="0">
                          <a:ln>
                            <a:noFill/>
                          </a:ln>
                          <a:solidFill>
                            <a:schemeClr val="tx1"/>
                          </a:solidFill>
                          <a:effectLst/>
                          <a:latin typeface="Arial" pitchFamily="34" charset="0"/>
                          <a:ea typeface="+mn-ea"/>
                          <a:cs typeface="+mn-cs"/>
                        </a:rPr>
                        <a:t>Vendor Choices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61913" marR="0" lvl="0" indent="0" algn="l" defTabSz="914400" rtl="0" eaLnBrk="1" fontAlgn="base" latinLnBrk="0" hangingPunct="1">
                        <a:lnSpc>
                          <a:spcPct val="106000"/>
                        </a:lnSpc>
                        <a:spcBef>
                          <a:spcPct val="0"/>
                        </a:spcBef>
                        <a:spcAft>
                          <a:spcPct val="0"/>
                        </a:spcAft>
                        <a:buClr>
                          <a:schemeClr val="tx1"/>
                        </a:buClr>
                        <a:buSzPct val="80000"/>
                        <a:buFont typeface="Courier New" pitchFamily="49" charset="0"/>
                        <a:buNone/>
                        <a:tabLst/>
                      </a:pPr>
                      <a:endParaRPr kumimoji="0" lang="en-US" sz="1400" b="1" i="0" u="none" strike="noStrike" cap="none" normalizeH="0" baseline="0" dirty="0" smtClean="0">
                        <a:ln>
                          <a:noFill/>
                        </a:ln>
                        <a:solidFill>
                          <a:schemeClr val="tx1"/>
                        </a:solidFill>
                        <a:effectLst/>
                        <a:latin typeface="Arial" pitchFamily="34" charset="0"/>
                      </a:endParaRP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447060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01638" y="452518"/>
            <a:ext cx="8345487" cy="293607"/>
          </a:xfrm>
        </p:spPr>
        <p:txBody>
          <a:bodyPr/>
          <a:lstStyle/>
          <a:p>
            <a:r>
              <a:rPr lang="nl-NL" dirty="0" smtClean="0"/>
              <a:t>Web Development Practices and Principles – Coding Guidelines</a:t>
            </a:r>
          </a:p>
        </p:txBody>
      </p:sp>
      <p:sp>
        <p:nvSpPr>
          <p:cNvPr id="4" name="Rectangle 3"/>
          <p:cNvSpPr/>
          <p:nvPr/>
        </p:nvSpPr>
        <p:spPr>
          <a:xfrm>
            <a:off x="356880" y="2890068"/>
            <a:ext cx="3751262" cy="2022347"/>
          </a:xfrm>
          <a:prstGeom prst="rect">
            <a:avLst/>
          </a:prstGeom>
          <a:solidFill>
            <a:srgbClr val="FFFFFF">
              <a:alpha val="80000"/>
            </a:srgbClr>
          </a:solidFill>
          <a:ln w="9525" cap="flat" cmpd="sng" algn="ctr">
            <a:solidFill>
              <a:schemeClr val="accent3"/>
            </a:solidFill>
            <a:prstDash val="solid"/>
          </a:ln>
          <a:effectLst/>
        </p:spPr>
        <p:txBody>
          <a:bodyPr lIns="182880" tIns="182880" bIns="91440" anchor="t"/>
          <a:lstStyle/>
          <a:p>
            <a:pPr indent="-457200" defTabSz="533400">
              <a:lnSpc>
                <a:spcPct val="106000"/>
              </a:lnSpc>
              <a:spcAft>
                <a:spcPts val="600"/>
              </a:spcAft>
              <a:defRPr/>
            </a:pPr>
            <a:r>
              <a:rPr lang="en-US" sz="1300" kern="0" dirty="0" smtClean="0">
                <a:solidFill>
                  <a:sysClr val="windowText" lastClr="000000">
                    <a:lumMod val="65000"/>
                    <a:lumOff val="35000"/>
                  </a:sysClr>
                </a:solidFill>
                <a:ea typeface="ＭＳ Ｐゴシック" pitchFamily="34" charset="-128"/>
                <a:cs typeface="Arial"/>
              </a:rPr>
              <a:t>Some client side best practices and principles:</a:t>
            </a:r>
            <a:endParaRPr lang="en-US" sz="1300" kern="0" dirty="0">
              <a:solidFill>
                <a:sysClr val="windowText" lastClr="000000">
                  <a:lumMod val="65000"/>
                  <a:lumOff val="35000"/>
                </a:sysClr>
              </a:solidFill>
              <a:latin typeface="Arial" charset="0"/>
              <a:ea typeface="ＭＳ Ｐゴシック" pitchFamily="34" charset="-128"/>
              <a:cs typeface="Arial"/>
            </a:endParaRPr>
          </a:p>
          <a:p>
            <a:pPr marL="342900" lvl="1" indent="-342900" defTabSz="533400" fontAlgn="base">
              <a:lnSpc>
                <a:spcPct val="106000"/>
              </a:lnSpc>
              <a:spcBef>
                <a:spcPct val="0"/>
              </a:spcBef>
              <a:spcAft>
                <a:spcPts val="600"/>
              </a:spcAft>
              <a:buFont typeface="Wingdings" pitchFamily="2" charset="2"/>
              <a:buChar char="§"/>
              <a:defRPr/>
            </a:pPr>
            <a:r>
              <a:rPr lang="en-US" sz="1200" kern="0" dirty="0" smtClean="0">
                <a:solidFill>
                  <a:sysClr val="windowText" lastClr="000000">
                    <a:lumMod val="65000"/>
                    <a:lumOff val="35000"/>
                  </a:sysClr>
                </a:solidFill>
                <a:latin typeface="Arial" charset="0"/>
                <a:ea typeface="ＭＳ Ｐゴシック" pitchFamily="34" charset="-128"/>
                <a:cs typeface="Arial"/>
              </a:rPr>
              <a:t>Keep Application logic separate from the HTML/CSS</a:t>
            </a:r>
            <a:endParaRPr lang="en-US" sz="1200" kern="0" dirty="0" smtClean="0">
              <a:solidFill>
                <a:sysClr val="windowText" lastClr="000000">
                  <a:lumMod val="65000"/>
                  <a:lumOff val="35000"/>
                </a:sysClr>
              </a:solidFill>
              <a:ea typeface="ＭＳ Ｐゴシック" pitchFamily="34" charset="-128"/>
              <a:cs typeface="Arial"/>
            </a:endParaRPr>
          </a:p>
          <a:p>
            <a:pPr marL="342900" lvl="1" indent="-342900" defTabSz="533400" fontAlgn="base">
              <a:lnSpc>
                <a:spcPct val="106000"/>
              </a:lnSpc>
              <a:spcBef>
                <a:spcPct val="0"/>
              </a:spcBef>
              <a:spcAft>
                <a:spcPts val="600"/>
              </a:spcAft>
              <a:buFont typeface="Wingdings" pitchFamily="2" charset="2"/>
              <a:buChar char="§"/>
              <a:defRPr/>
            </a:pPr>
            <a:r>
              <a:rPr lang="en-US" sz="1200" kern="0" dirty="0" smtClean="0">
                <a:solidFill>
                  <a:sysClr val="windowText" lastClr="000000">
                    <a:lumMod val="65000"/>
                    <a:lumOff val="35000"/>
                  </a:sysClr>
                </a:solidFill>
                <a:ea typeface="ＭＳ Ｐゴシック" pitchFamily="34" charset="-128"/>
                <a:cs typeface="Arial"/>
              </a:rPr>
              <a:t>Never use Inline Styles or Inline JavaScript</a:t>
            </a:r>
          </a:p>
          <a:p>
            <a:pPr marL="342900" lvl="1" indent="-342900" defTabSz="533400" fontAlgn="base">
              <a:lnSpc>
                <a:spcPct val="106000"/>
              </a:lnSpc>
              <a:spcBef>
                <a:spcPct val="0"/>
              </a:spcBef>
              <a:spcAft>
                <a:spcPts val="600"/>
              </a:spcAft>
              <a:buFont typeface="Wingdings" pitchFamily="2" charset="2"/>
              <a:buChar char="§"/>
              <a:defRPr/>
            </a:pPr>
            <a:r>
              <a:rPr lang="en-US" sz="1200" kern="0" dirty="0" smtClean="0">
                <a:solidFill>
                  <a:sysClr val="windowText" lastClr="000000">
                    <a:lumMod val="65000"/>
                    <a:lumOff val="35000"/>
                  </a:sysClr>
                </a:solidFill>
                <a:ea typeface="ＭＳ Ｐゴシック" pitchFamily="34" charset="-128"/>
                <a:cs typeface="Arial"/>
              </a:rPr>
              <a:t>Keep HTML tag </a:t>
            </a:r>
            <a:r>
              <a:rPr lang="en-US" sz="1200" kern="0" dirty="0">
                <a:solidFill>
                  <a:sysClr val="windowText" lastClr="000000">
                    <a:lumMod val="65000"/>
                    <a:lumOff val="35000"/>
                  </a:sysClr>
                </a:solidFill>
                <a:ea typeface="ＭＳ Ｐゴシック" pitchFamily="34" charset="-128"/>
                <a:cs typeface="Arial"/>
              </a:rPr>
              <a:t>n</a:t>
            </a:r>
            <a:r>
              <a:rPr lang="en-US" sz="1200" kern="0" dirty="0" smtClean="0">
                <a:solidFill>
                  <a:sysClr val="windowText" lastClr="000000">
                    <a:lumMod val="65000"/>
                    <a:lumOff val="35000"/>
                  </a:sysClr>
                </a:solidFill>
                <a:ea typeface="ＭＳ Ｐゴシック" pitchFamily="34" charset="-128"/>
                <a:cs typeface="Arial"/>
              </a:rPr>
              <a:t>ames lower case, i.e., &lt;p&gt; not &lt;P&gt;</a:t>
            </a:r>
          </a:p>
          <a:p>
            <a:pPr marL="342900" lvl="1" indent="-342900" defTabSz="533400" fontAlgn="base">
              <a:lnSpc>
                <a:spcPct val="106000"/>
              </a:lnSpc>
              <a:spcBef>
                <a:spcPct val="0"/>
              </a:spcBef>
              <a:spcAft>
                <a:spcPts val="600"/>
              </a:spcAft>
              <a:buFont typeface="Wingdings" pitchFamily="2" charset="2"/>
              <a:buChar char="§"/>
              <a:defRPr/>
            </a:pPr>
            <a:endParaRPr lang="en-US" sz="1200" kern="0" dirty="0" smtClean="0">
              <a:solidFill>
                <a:sysClr val="windowText" lastClr="000000">
                  <a:lumMod val="65000"/>
                  <a:lumOff val="35000"/>
                </a:sysClr>
              </a:solidFill>
              <a:ea typeface="ＭＳ Ｐゴシック" pitchFamily="34" charset="-128"/>
              <a:cs typeface="Arial"/>
            </a:endParaRPr>
          </a:p>
          <a:p>
            <a:pPr marL="342900" lvl="1" indent="-342900" defTabSz="533400" fontAlgn="base">
              <a:lnSpc>
                <a:spcPct val="106000"/>
              </a:lnSpc>
              <a:spcBef>
                <a:spcPct val="0"/>
              </a:spcBef>
              <a:spcAft>
                <a:spcPts val="600"/>
              </a:spcAft>
              <a:buFont typeface="Wingdings" pitchFamily="2" charset="2"/>
              <a:buChar char="§"/>
              <a:defRPr/>
            </a:pPr>
            <a:endParaRPr lang="en-US" sz="1200" kern="0" dirty="0" smtClean="0">
              <a:solidFill>
                <a:sysClr val="windowText" lastClr="000000">
                  <a:lumMod val="65000"/>
                  <a:lumOff val="35000"/>
                </a:sysClr>
              </a:solidFill>
              <a:ea typeface="ＭＳ Ｐゴシック" pitchFamily="34" charset="-128"/>
              <a:cs typeface="Arial"/>
            </a:endParaRPr>
          </a:p>
        </p:txBody>
      </p:sp>
      <p:sp>
        <p:nvSpPr>
          <p:cNvPr id="5" name="Rectangle 4"/>
          <p:cNvSpPr/>
          <p:nvPr/>
        </p:nvSpPr>
        <p:spPr>
          <a:xfrm>
            <a:off x="356880" y="2452952"/>
            <a:ext cx="3751262" cy="443348"/>
          </a:xfrm>
          <a:prstGeom prst="rect">
            <a:avLst/>
          </a:prstGeom>
          <a:solidFill>
            <a:schemeClr val="accent3"/>
          </a:solidFill>
          <a:ln w="9525" cap="flat" cmpd="sng" algn="ctr">
            <a:solidFill>
              <a:schemeClr val="accent3"/>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ysClr val="window" lastClr="FFFFFF"/>
                </a:solidFill>
                <a:effectLst/>
                <a:uLnTx/>
                <a:uFillTx/>
                <a:latin typeface="Arial"/>
                <a:cs typeface="Arial"/>
              </a:rPr>
              <a:t>Client Side</a:t>
            </a:r>
          </a:p>
        </p:txBody>
      </p:sp>
      <p:sp>
        <p:nvSpPr>
          <p:cNvPr id="6" name="Rectangle 5"/>
          <p:cNvSpPr/>
          <p:nvPr/>
        </p:nvSpPr>
        <p:spPr>
          <a:xfrm>
            <a:off x="4946341" y="2890067"/>
            <a:ext cx="3782023" cy="2022347"/>
          </a:xfrm>
          <a:prstGeom prst="rect">
            <a:avLst/>
          </a:prstGeom>
          <a:solidFill>
            <a:schemeClr val="bg2">
              <a:alpha val="80000"/>
            </a:schemeClr>
          </a:solidFill>
          <a:ln w="9525" cap="flat" cmpd="sng" algn="ctr">
            <a:solidFill>
              <a:schemeClr val="accent2"/>
            </a:solidFill>
            <a:prstDash val="solid"/>
          </a:ln>
          <a:effectLst/>
        </p:spPr>
        <p:txBody>
          <a:bodyPr lIns="182880" tIns="182880" bIns="91440" anchor="t"/>
          <a:lstStyle/>
          <a:p>
            <a:pPr marL="0" lvl="1" defTabSz="533400" fontAlgn="base">
              <a:lnSpc>
                <a:spcPct val="106000"/>
              </a:lnSpc>
              <a:spcBef>
                <a:spcPct val="0"/>
              </a:spcBef>
              <a:spcAft>
                <a:spcPts val="600"/>
              </a:spcAft>
              <a:defRPr/>
            </a:pPr>
            <a:r>
              <a:rPr lang="en-US" sz="1300" kern="0" dirty="0" smtClean="0">
                <a:solidFill>
                  <a:sysClr val="windowText" lastClr="000000">
                    <a:lumMod val="65000"/>
                    <a:lumOff val="35000"/>
                  </a:sysClr>
                </a:solidFill>
                <a:latin typeface="Arial" charset="0"/>
                <a:ea typeface="ＭＳ Ｐゴシック" pitchFamily="34" charset="-128"/>
                <a:cs typeface="Arial"/>
              </a:rPr>
              <a:t>Some server side best practices and principles:</a:t>
            </a:r>
          </a:p>
          <a:p>
            <a:pPr marL="342900" lvl="1" indent="-342900" defTabSz="533400" fontAlgn="base">
              <a:lnSpc>
                <a:spcPct val="106000"/>
              </a:lnSpc>
              <a:spcBef>
                <a:spcPct val="0"/>
              </a:spcBef>
              <a:spcAft>
                <a:spcPts val="600"/>
              </a:spcAft>
              <a:buFont typeface="Wingdings" pitchFamily="2" charset="2"/>
              <a:buChar char="§"/>
              <a:defRPr/>
            </a:pPr>
            <a:r>
              <a:rPr lang="en-US" sz="1200" kern="0" dirty="0" smtClean="0">
                <a:solidFill>
                  <a:sysClr val="windowText" lastClr="000000">
                    <a:lumMod val="65000"/>
                    <a:lumOff val="35000"/>
                  </a:sysClr>
                </a:solidFill>
                <a:latin typeface="Arial" charset="0"/>
                <a:ea typeface="ＭＳ Ｐゴシック" pitchFamily="34" charset="-128"/>
                <a:cs typeface="Arial"/>
              </a:rPr>
              <a:t>Don’t Repeat Yourself (DRY)</a:t>
            </a:r>
          </a:p>
          <a:p>
            <a:pPr marL="342900" lvl="1" indent="-342900" defTabSz="533400" fontAlgn="base">
              <a:lnSpc>
                <a:spcPct val="106000"/>
              </a:lnSpc>
              <a:spcBef>
                <a:spcPct val="0"/>
              </a:spcBef>
              <a:spcAft>
                <a:spcPts val="600"/>
              </a:spcAft>
              <a:buFont typeface="Wingdings" pitchFamily="2" charset="2"/>
              <a:buChar char="§"/>
              <a:defRPr/>
            </a:pPr>
            <a:r>
              <a:rPr lang="en-US" sz="1200" kern="0" dirty="0" smtClean="0">
                <a:solidFill>
                  <a:sysClr val="windowText" lastClr="000000">
                    <a:lumMod val="65000"/>
                    <a:lumOff val="35000"/>
                  </a:sysClr>
                </a:solidFill>
                <a:ea typeface="ＭＳ Ｐゴシック" pitchFamily="34" charset="-128"/>
                <a:cs typeface="Arial"/>
              </a:rPr>
              <a:t>Test as you write, handle errors elegantly</a:t>
            </a:r>
          </a:p>
          <a:p>
            <a:pPr marL="342900" lvl="1" indent="-342900" defTabSz="533400" fontAlgn="base">
              <a:lnSpc>
                <a:spcPct val="106000"/>
              </a:lnSpc>
              <a:spcBef>
                <a:spcPct val="0"/>
              </a:spcBef>
              <a:spcAft>
                <a:spcPts val="600"/>
              </a:spcAft>
              <a:buFont typeface="Wingdings" pitchFamily="2" charset="2"/>
              <a:buChar char="§"/>
              <a:defRPr/>
            </a:pPr>
            <a:r>
              <a:rPr lang="en-US" sz="1200" kern="0" dirty="0" smtClean="0">
                <a:solidFill>
                  <a:sysClr val="windowText" lastClr="000000">
                    <a:lumMod val="65000"/>
                    <a:lumOff val="35000"/>
                  </a:sysClr>
                </a:solidFill>
                <a:latin typeface="Arial" charset="0"/>
                <a:ea typeface="ＭＳ Ｐゴシック" pitchFamily="34" charset="-128"/>
                <a:cs typeface="Arial"/>
              </a:rPr>
              <a:t>Reduce dependencies as much as possible</a:t>
            </a:r>
          </a:p>
          <a:p>
            <a:pPr marL="0" lvl="1" defTabSz="533400" fontAlgn="base">
              <a:lnSpc>
                <a:spcPct val="106000"/>
              </a:lnSpc>
              <a:spcBef>
                <a:spcPct val="0"/>
              </a:spcBef>
              <a:spcAft>
                <a:spcPts val="600"/>
              </a:spcAft>
              <a:defRPr/>
            </a:pPr>
            <a:endParaRPr lang="en-US" sz="1200" kern="0" dirty="0" smtClean="0">
              <a:solidFill>
                <a:sysClr val="windowText" lastClr="000000">
                  <a:lumMod val="65000"/>
                  <a:lumOff val="35000"/>
                </a:sysClr>
              </a:solidFill>
              <a:latin typeface="Arial" charset="0"/>
              <a:ea typeface="ＭＳ Ｐゴシック" pitchFamily="34" charset="-128"/>
              <a:cs typeface="Arial"/>
            </a:endParaRPr>
          </a:p>
          <a:p>
            <a:pPr marL="342900" lvl="1" indent="-342900" defTabSz="533400" fontAlgn="base">
              <a:lnSpc>
                <a:spcPct val="106000"/>
              </a:lnSpc>
              <a:spcBef>
                <a:spcPct val="0"/>
              </a:spcBef>
              <a:spcAft>
                <a:spcPts val="600"/>
              </a:spcAft>
              <a:buFont typeface="Wingdings" pitchFamily="2" charset="2"/>
              <a:buChar char="§"/>
              <a:defRPr/>
            </a:pPr>
            <a:endParaRPr lang="en-US" sz="1200" kern="0" dirty="0" smtClean="0">
              <a:solidFill>
                <a:sysClr val="windowText" lastClr="000000">
                  <a:lumMod val="65000"/>
                  <a:lumOff val="35000"/>
                </a:sysClr>
              </a:solidFill>
              <a:latin typeface="Arial" charset="0"/>
              <a:ea typeface="ＭＳ Ｐゴシック" pitchFamily="34" charset="-128"/>
              <a:cs typeface="Arial"/>
            </a:endParaRPr>
          </a:p>
          <a:p>
            <a:pPr marL="342900" lvl="1" indent="-342900" defTabSz="533400" fontAlgn="base">
              <a:lnSpc>
                <a:spcPct val="106000"/>
              </a:lnSpc>
              <a:spcBef>
                <a:spcPct val="0"/>
              </a:spcBef>
              <a:spcAft>
                <a:spcPts val="600"/>
              </a:spcAft>
              <a:buFont typeface="Wingdings" pitchFamily="2" charset="2"/>
              <a:buChar char="§"/>
              <a:defRPr/>
            </a:pPr>
            <a:endParaRPr lang="en-US" sz="1200" kern="0" dirty="0" smtClean="0">
              <a:solidFill>
                <a:sysClr val="windowText" lastClr="000000">
                  <a:lumMod val="65000"/>
                  <a:lumOff val="35000"/>
                </a:sysClr>
              </a:solidFill>
              <a:latin typeface="Arial" charset="0"/>
              <a:ea typeface="ＭＳ Ｐゴシック" pitchFamily="34" charset="-128"/>
              <a:cs typeface="Arial"/>
            </a:endParaRPr>
          </a:p>
          <a:p>
            <a:pPr marL="342900" lvl="1" indent="-342900" defTabSz="533400" fontAlgn="base">
              <a:lnSpc>
                <a:spcPct val="106000"/>
              </a:lnSpc>
              <a:spcBef>
                <a:spcPct val="0"/>
              </a:spcBef>
              <a:spcAft>
                <a:spcPts val="600"/>
              </a:spcAft>
              <a:buFont typeface="Wingdings" pitchFamily="2" charset="2"/>
              <a:buChar char="§"/>
              <a:defRPr/>
            </a:pPr>
            <a:endParaRPr lang="en-US" sz="1400" kern="0" dirty="0">
              <a:solidFill>
                <a:sysClr val="windowText" lastClr="000000">
                  <a:lumMod val="65000"/>
                  <a:lumOff val="35000"/>
                </a:sysClr>
              </a:solidFill>
              <a:latin typeface="Arial" charset="0"/>
              <a:ea typeface="ＭＳ Ｐゴシック" pitchFamily="34" charset="-128"/>
              <a:cs typeface="Arial"/>
            </a:endParaRPr>
          </a:p>
        </p:txBody>
      </p:sp>
      <p:sp>
        <p:nvSpPr>
          <p:cNvPr id="7" name="Rectangle 6"/>
          <p:cNvSpPr/>
          <p:nvPr/>
        </p:nvSpPr>
        <p:spPr>
          <a:xfrm>
            <a:off x="4946342" y="2452952"/>
            <a:ext cx="3782022" cy="443348"/>
          </a:xfrm>
          <a:prstGeom prst="rect">
            <a:avLst/>
          </a:prstGeom>
          <a:solidFill>
            <a:schemeClr val="accent2"/>
          </a:solidFill>
          <a:ln w="9525" cap="flat" cmpd="sng" algn="ctr">
            <a:solidFill>
              <a:schemeClr val="accent2"/>
            </a:solid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smtClean="0">
                <a:solidFill>
                  <a:sysClr val="window" lastClr="FFFFFF"/>
                </a:solidFill>
                <a:latin typeface="Arial"/>
                <a:cs typeface="Arial"/>
              </a:rPr>
              <a:t>Server side</a:t>
            </a:r>
            <a:endParaRPr kumimoji="0" lang="en-US" sz="1400" b="1" i="0" u="none" strike="noStrike" kern="0" cap="none" spc="0" normalizeH="0" baseline="0" noProof="0" dirty="0">
              <a:ln>
                <a:noFill/>
              </a:ln>
              <a:solidFill>
                <a:sysClr val="window" lastClr="FFFFFF"/>
              </a:solidFill>
              <a:effectLst/>
              <a:uLnTx/>
              <a:uFillTx/>
              <a:latin typeface="Arial"/>
              <a:cs typeface="Arial"/>
            </a:endParaRPr>
          </a:p>
        </p:txBody>
      </p:sp>
      <p:sp>
        <p:nvSpPr>
          <p:cNvPr id="2" name="Rectangle 1"/>
          <p:cNvSpPr/>
          <p:nvPr/>
        </p:nvSpPr>
        <p:spPr>
          <a:xfrm>
            <a:off x="374342" y="4989911"/>
            <a:ext cx="7802170" cy="1384995"/>
          </a:xfrm>
          <a:prstGeom prst="rect">
            <a:avLst/>
          </a:prstGeom>
        </p:spPr>
        <p:txBody>
          <a:bodyPr wrap="square">
            <a:spAutoFit/>
          </a:bodyPr>
          <a:lstStyle/>
          <a:p>
            <a:r>
              <a:rPr lang="en-US" sz="1400" b="1" dirty="0" smtClean="0"/>
              <a:t>Important </a:t>
            </a:r>
            <a:r>
              <a:rPr lang="en-US" sz="1400" b="1" dirty="0"/>
              <a:t>benefits of using Coding </a:t>
            </a:r>
            <a:r>
              <a:rPr lang="en-US" sz="1400" b="1" dirty="0" smtClean="0"/>
              <a:t>Guidelines:</a:t>
            </a:r>
            <a:endParaRPr lang="en-US" sz="1400" b="1" dirty="0"/>
          </a:p>
          <a:p>
            <a:pPr marL="285750" indent="-285750">
              <a:buFont typeface="Arial" panose="020B0604020202020204" pitchFamily="34" charset="0"/>
              <a:buChar char="•"/>
            </a:pPr>
            <a:r>
              <a:rPr lang="en-US" sz="1400" dirty="0"/>
              <a:t>Creates the </a:t>
            </a:r>
            <a:r>
              <a:rPr lang="en-US" sz="1400" dirty="0" smtClean="0"/>
              <a:t>a more productive development environment </a:t>
            </a:r>
            <a:r>
              <a:rPr lang="en-US" sz="1400" dirty="0"/>
              <a:t>for multiple programmers to </a:t>
            </a:r>
            <a:r>
              <a:rPr lang="en-US" sz="1400" dirty="0" smtClean="0"/>
              <a:t>work</a:t>
            </a:r>
            <a:endParaRPr lang="en-US" sz="1400" dirty="0"/>
          </a:p>
          <a:p>
            <a:pPr marL="285750" indent="-285750">
              <a:buFont typeface="Arial" panose="020B0604020202020204" pitchFamily="34" charset="0"/>
              <a:buChar char="•"/>
            </a:pPr>
            <a:r>
              <a:rPr lang="en-US" sz="1400" dirty="0"/>
              <a:t>Provides ease of maintainability and version management</a:t>
            </a:r>
          </a:p>
          <a:p>
            <a:pPr marL="285750" indent="-285750">
              <a:buFont typeface="Arial" panose="020B0604020202020204" pitchFamily="34" charset="0"/>
              <a:buChar char="•"/>
            </a:pPr>
            <a:r>
              <a:rPr lang="en-US" sz="1400" dirty="0"/>
              <a:t>Delivers better readability and understanding of the source code</a:t>
            </a:r>
          </a:p>
          <a:p>
            <a:pPr marL="285750" indent="-285750">
              <a:buFont typeface="Arial" panose="020B0604020202020204" pitchFamily="34" charset="0"/>
              <a:buChar char="•"/>
            </a:pPr>
            <a:r>
              <a:rPr lang="en-US" sz="1400" dirty="0"/>
              <a:t>E</a:t>
            </a:r>
            <a:r>
              <a:rPr lang="en-US" sz="1400" dirty="0" smtClean="0"/>
              <a:t>nsures </a:t>
            </a:r>
            <a:r>
              <a:rPr lang="en-US" sz="1400" dirty="0"/>
              <a:t>that other developers can understand and become familiar with the code in a short time</a:t>
            </a:r>
          </a:p>
        </p:txBody>
      </p:sp>
      <p:sp>
        <p:nvSpPr>
          <p:cNvPr id="3" name="Rectangle 2"/>
          <p:cNvSpPr/>
          <p:nvPr/>
        </p:nvSpPr>
        <p:spPr>
          <a:xfrm>
            <a:off x="374342" y="924427"/>
            <a:ext cx="8219932" cy="1384995"/>
          </a:xfrm>
          <a:prstGeom prst="rect">
            <a:avLst/>
          </a:prstGeom>
        </p:spPr>
        <p:txBody>
          <a:bodyPr wrap="square">
            <a:spAutoFit/>
          </a:bodyPr>
          <a:lstStyle/>
          <a:p>
            <a:r>
              <a:rPr lang="en-US" sz="1400" b="1" dirty="0"/>
              <a:t>Coding </a:t>
            </a:r>
            <a:r>
              <a:rPr lang="en-US" sz="1400" b="1" dirty="0" smtClean="0"/>
              <a:t>Guidelines</a:t>
            </a:r>
            <a:endParaRPr lang="en-US" sz="1400" b="1" dirty="0"/>
          </a:p>
          <a:p>
            <a:r>
              <a:rPr lang="en-US" sz="1400" dirty="0"/>
              <a:t>Coding guidelines </a:t>
            </a:r>
            <a:r>
              <a:rPr lang="en-US" sz="1400" dirty="0" smtClean="0"/>
              <a:t>provide a set </a:t>
            </a:r>
            <a:r>
              <a:rPr lang="en-US" sz="1400" dirty="0"/>
              <a:t>of rules and standards used in </a:t>
            </a:r>
            <a:r>
              <a:rPr lang="en-US" sz="1400" dirty="0" smtClean="0"/>
              <a:t>developing a web site or web application. </a:t>
            </a:r>
          </a:p>
          <a:p>
            <a:endParaRPr lang="en-US" sz="1400" dirty="0"/>
          </a:p>
          <a:p>
            <a:r>
              <a:rPr lang="en-US" sz="1400" dirty="0"/>
              <a:t>These rules and standards apply to </a:t>
            </a:r>
            <a:r>
              <a:rPr lang="en-US" sz="1400" dirty="0" smtClean="0"/>
              <a:t>everything including coding logic, folder structure, </a:t>
            </a:r>
            <a:r>
              <a:rPr lang="en-US" sz="1400" dirty="0"/>
              <a:t>file names, file organization, formatting and indentation, statements, classes and functions, and naming conventions. </a:t>
            </a:r>
          </a:p>
        </p:txBody>
      </p:sp>
    </p:spTree>
    <p:extLst>
      <p:ext uri="{BB962C8B-B14F-4D97-AF65-F5344CB8AC3E}">
        <p14:creationId xmlns:p14="http://schemas.microsoft.com/office/powerpoint/2010/main" val="2050215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01638" y="452518"/>
            <a:ext cx="8345487" cy="293607"/>
          </a:xfrm>
        </p:spPr>
        <p:txBody>
          <a:bodyPr/>
          <a:lstStyle/>
          <a:p>
            <a:r>
              <a:rPr lang="nl-NL" dirty="0" smtClean="0"/>
              <a:t>Web Development Design Pattern – Model-View-Controller (MVC)</a:t>
            </a:r>
          </a:p>
        </p:txBody>
      </p:sp>
      <p:pic>
        <p:nvPicPr>
          <p:cNvPr id="3074" name="Picture 2" descr="http://psychopathya.files.wordpress.com/2010/02/mvc.jpg"/>
          <p:cNvPicPr>
            <a:picLocks noChangeAspect="1" noChangeArrowheads="1"/>
          </p:cNvPicPr>
          <p:nvPr/>
        </p:nvPicPr>
        <p:blipFill rotWithShape="1">
          <a:blip r:embed="rId3">
            <a:extLst>
              <a:ext uri="{28A0092B-C50C-407E-A947-70E740481C1C}">
                <a14:useLocalDpi xmlns:a14="http://schemas.microsoft.com/office/drawing/2010/main" val="0"/>
              </a:ext>
            </a:extLst>
          </a:blip>
          <a:srcRect l="2138" t="5412" r="4591"/>
          <a:stretch/>
        </p:blipFill>
        <p:spPr bwMode="auto">
          <a:xfrm>
            <a:off x="5130141" y="2073699"/>
            <a:ext cx="4013859" cy="348604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380010" y="1026986"/>
            <a:ext cx="8443356" cy="738664"/>
          </a:xfrm>
          <a:prstGeom prst="rect">
            <a:avLst/>
          </a:prstGeom>
        </p:spPr>
        <p:txBody>
          <a:bodyPr wrap="square">
            <a:spAutoFit/>
          </a:bodyPr>
          <a:lstStyle/>
          <a:p>
            <a:r>
              <a:rPr lang="en-US" sz="1400" dirty="0" smtClean="0"/>
              <a:t>The </a:t>
            </a:r>
            <a:r>
              <a:rPr lang="en-US" sz="1400" i="1" dirty="0" smtClean="0"/>
              <a:t>Model-View-Controller (MVC)</a:t>
            </a:r>
            <a:r>
              <a:rPr lang="en-US" sz="1400" dirty="0" smtClean="0"/>
              <a:t> design pattern is widely adopted architecture pattern for Web Applications in all major programming languages. MVC separates the modeling of the domain, the presentation, and the actions based on user input into three separate classes:</a:t>
            </a:r>
            <a:endParaRPr lang="en-US" sz="1400" dirty="0"/>
          </a:p>
        </p:txBody>
      </p:sp>
      <p:grpSp>
        <p:nvGrpSpPr>
          <p:cNvPr id="4" name="Group 3"/>
          <p:cNvGrpSpPr/>
          <p:nvPr/>
        </p:nvGrpSpPr>
        <p:grpSpPr>
          <a:xfrm>
            <a:off x="368135" y="1928533"/>
            <a:ext cx="4762006" cy="1420309"/>
            <a:chOff x="2770442" y="2293216"/>
            <a:chExt cx="7988050" cy="1564004"/>
          </a:xfrm>
        </p:grpSpPr>
        <p:sp>
          <p:nvSpPr>
            <p:cNvPr id="8" name="Rectangle 7"/>
            <p:cNvSpPr/>
            <p:nvPr/>
          </p:nvSpPr>
          <p:spPr>
            <a:xfrm>
              <a:off x="3009840" y="2727810"/>
              <a:ext cx="7748652" cy="1015663"/>
            </a:xfrm>
            <a:prstGeom prst="rect">
              <a:avLst/>
            </a:prstGeom>
          </p:spPr>
          <p:txBody>
            <a:bodyPr wrap="square">
              <a:spAutoFit/>
            </a:bodyPr>
            <a:lstStyle/>
            <a:p>
              <a:r>
                <a:rPr lang="en-US" sz="1200" dirty="0"/>
                <a:t>Consists of application data, business rules, logic, and </a:t>
              </a:r>
              <a:r>
                <a:rPr lang="en-US" sz="1200" dirty="0" smtClean="0"/>
                <a:t>functions</a:t>
              </a:r>
            </a:p>
            <a:p>
              <a:pPr marL="171450" indent="-171450">
                <a:buFont typeface="Arial" panose="020B0604020202020204" pitchFamily="34" charset="0"/>
                <a:buChar char="•"/>
              </a:pPr>
              <a:r>
                <a:rPr lang="en-US" sz="1200" dirty="0" smtClean="0"/>
                <a:t>Manages </a:t>
              </a:r>
              <a:r>
                <a:rPr lang="en-US" sz="1200" dirty="0"/>
                <a:t>the Application data and </a:t>
              </a:r>
              <a:r>
                <a:rPr lang="en-US" sz="1200" dirty="0" smtClean="0"/>
                <a:t>state</a:t>
              </a:r>
            </a:p>
            <a:p>
              <a:pPr marL="171450" indent="-171450">
                <a:buFont typeface="Arial" panose="020B0604020202020204" pitchFamily="34" charset="0"/>
                <a:buChar char="•"/>
              </a:pPr>
              <a:r>
                <a:rPr lang="en-US" sz="1200" dirty="0" smtClean="0"/>
                <a:t>Not </a:t>
              </a:r>
              <a:r>
                <a:rPr lang="en-US" sz="1200" dirty="0"/>
                <a:t>concerned with UI or webpage </a:t>
              </a:r>
              <a:r>
                <a:rPr lang="en-US" sz="1200" dirty="0" smtClean="0"/>
                <a:t>presentation</a:t>
              </a:r>
            </a:p>
            <a:p>
              <a:pPr marL="171450" indent="-171450">
                <a:buFont typeface="Arial" panose="020B0604020202020204" pitchFamily="34" charset="0"/>
                <a:buChar char="•"/>
              </a:pPr>
              <a:r>
                <a:rPr lang="en-US" sz="1200" dirty="0" smtClean="0"/>
                <a:t>Same </a:t>
              </a:r>
              <a:r>
                <a:rPr lang="en-US" sz="1200" dirty="0"/>
                <a:t>model should be reusable, unchanged in different interfaces</a:t>
              </a:r>
            </a:p>
          </p:txBody>
        </p:sp>
        <p:grpSp>
          <p:nvGrpSpPr>
            <p:cNvPr id="3" name="Group 2"/>
            <p:cNvGrpSpPr/>
            <p:nvPr/>
          </p:nvGrpSpPr>
          <p:grpSpPr>
            <a:xfrm>
              <a:off x="2770442" y="2293216"/>
              <a:ext cx="7988049" cy="1564004"/>
              <a:chOff x="2770442" y="2293216"/>
              <a:chExt cx="7988049" cy="1564004"/>
            </a:xfrm>
          </p:grpSpPr>
          <p:sp>
            <p:nvSpPr>
              <p:cNvPr id="9" name="Rectangle 8"/>
              <p:cNvSpPr/>
              <p:nvPr/>
            </p:nvSpPr>
            <p:spPr bwMode="auto">
              <a:xfrm>
                <a:off x="2881147" y="2453069"/>
                <a:ext cx="7877344" cy="1404151"/>
              </a:xfrm>
              <a:prstGeom prst="rect">
                <a:avLst/>
              </a:prstGeom>
              <a:noFill/>
              <a:ln w="6350" cap="flat" cmpd="sng" algn="ctr">
                <a:solidFill>
                  <a:srgbClr val="002776"/>
                </a:solidFill>
                <a:prstDash val="solid"/>
                <a:round/>
                <a:headEnd type="none" w="med" len="med"/>
                <a:tailEnd type="none" w="med" len="med"/>
              </a:ln>
              <a:effectLst/>
            </p:spPr>
            <p:txBody>
              <a:bodyPr lIns="91440" tIns="274320" rIns="45720" bIns="91440"/>
              <a:lstStyle/>
              <a:p>
                <a:pPr marL="231775" indent="-122238" eaLnBrk="0" fontAlgn="auto" hangingPunct="0">
                  <a:lnSpc>
                    <a:spcPct val="90000"/>
                  </a:lnSpc>
                  <a:spcBef>
                    <a:spcPts val="0"/>
                  </a:spcBef>
                  <a:spcAft>
                    <a:spcPts val="600"/>
                  </a:spcAft>
                  <a:buClr>
                    <a:srgbClr val="002060"/>
                  </a:buClr>
                  <a:buSzPct val="70000"/>
                  <a:buFont typeface="Wingdings" pitchFamily="2" charset="2"/>
                  <a:buChar char="ü"/>
                  <a:defRPr/>
                </a:pPr>
                <a:endParaRPr lang="en-US" sz="1300" kern="0" dirty="0">
                  <a:solidFill>
                    <a:srgbClr val="002060"/>
                  </a:solidFill>
                  <a:cs typeface="Times New Roman" pitchFamily="18" charset="0"/>
                </a:endParaRPr>
              </a:p>
            </p:txBody>
          </p:sp>
          <p:sp>
            <p:nvSpPr>
              <p:cNvPr id="10" name="Rectangle 9"/>
              <p:cNvSpPr/>
              <p:nvPr/>
            </p:nvSpPr>
            <p:spPr bwMode="auto">
              <a:xfrm rot="5400000">
                <a:off x="3703404" y="1360254"/>
                <a:ext cx="426236" cy="2292159"/>
              </a:xfrm>
              <a:prstGeom prst="rect">
                <a:avLst/>
              </a:prstGeom>
              <a:solidFill>
                <a:schemeClr val="accent2"/>
              </a:solidFill>
              <a:ln w="6350" cap="flat" cmpd="sng" algn="ctr">
                <a:noFill/>
                <a:prstDash val="solid"/>
                <a:round/>
                <a:headEnd type="none" w="med" len="med"/>
                <a:tailEnd type="none" w="med" len="med"/>
              </a:ln>
              <a:effectLst>
                <a:outerShdw blurRad="50800" dist="38100" dir="16200000" rotWithShape="0">
                  <a:prstClr val="black">
                    <a:alpha val="40000"/>
                  </a:prstClr>
                </a:outerShdw>
              </a:effectLst>
            </p:spPr>
            <p:txBody>
              <a:bodyPr vert="vert270" tIns="91440" bIns="91440" anchor="ctr"/>
              <a:lstStyle/>
              <a:p>
                <a:pPr marL="0" marR="0" lvl="0" indent="0" algn="ctr" defTabSz="914400" eaLnBrk="0" fontAlgn="auto" latinLnBrk="0" hangingPunct="0">
                  <a:lnSpc>
                    <a:spcPct val="90000"/>
                  </a:lnSpc>
                  <a:spcBef>
                    <a:spcPts val="0"/>
                  </a:spcBef>
                  <a:spcAft>
                    <a:spcPts val="0"/>
                  </a:spcAft>
                  <a:buClr>
                    <a:srgbClr val="002776"/>
                  </a:buClr>
                  <a:buSzPct val="70000"/>
                  <a:buFont typeface="Marlett" pitchFamily="2" charset="2"/>
                  <a:buNone/>
                  <a:tabLst/>
                  <a:defRPr/>
                </a:pPr>
                <a:r>
                  <a:rPr lang="en-US" sz="1400" b="1" kern="0" dirty="0" smtClean="0">
                    <a:solidFill>
                      <a:srgbClr val="FFFFFF"/>
                    </a:solidFill>
                    <a:latin typeface="Arial" pitchFamily="34" charset="0"/>
                    <a:cs typeface="Times New Roman" pitchFamily="18" charset="0"/>
                  </a:rPr>
                  <a:t>Model</a:t>
                </a:r>
                <a:endParaRPr kumimoji="0" lang="en-US" sz="1400" b="1" i="0" u="none" strike="noStrike" kern="0" cap="none" spc="0" normalizeH="0" baseline="0" noProof="0" dirty="0">
                  <a:ln>
                    <a:noFill/>
                  </a:ln>
                  <a:solidFill>
                    <a:srgbClr val="FFFFFF"/>
                  </a:solidFill>
                  <a:effectLst/>
                  <a:uLnTx/>
                  <a:uFillTx/>
                  <a:latin typeface="Arial" pitchFamily="34" charset="0"/>
                  <a:cs typeface="Times New Roman" pitchFamily="18" charset="0"/>
                </a:endParaRPr>
              </a:p>
            </p:txBody>
          </p:sp>
        </p:grpSp>
      </p:grpSp>
      <p:grpSp>
        <p:nvGrpSpPr>
          <p:cNvPr id="12" name="Group 11"/>
          <p:cNvGrpSpPr/>
          <p:nvPr/>
        </p:nvGrpSpPr>
        <p:grpSpPr>
          <a:xfrm>
            <a:off x="368134" y="3444087"/>
            <a:ext cx="4762006" cy="1420309"/>
            <a:chOff x="2770442" y="2293216"/>
            <a:chExt cx="7988050" cy="1564004"/>
          </a:xfrm>
        </p:grpSpPr>
        <p:sp>
          <p:nvSpPr>
            <p:cNvPr id="13" name="Rectangle 12"/>
            <p:cNvSpPr/>
            <p:nvPr/>
          </p:nvSpPr>
          <p:spPr>
            <a:xfrm>
              <a:off x="3009840" y="2727810"/>
              <a:ext cx="7748652" cy="1118419"/>
            </a:xfrm>
            <a:prstGeom prst="rect">
              <a:avLst/>
            </a:prstGeom>
          </p:spPr>
          <p:txBody>
            <a:bodyPr wrap="square">
              <a:spAutoFit/>
            </a:bodyPr>
            <a:lstStyle/>
            <a:p>
              <a:r>
                <a:rPr lang="en-US" sz="1200" dirty="0"/>
                <a:t>Any output representation of information, such as a page, chart, or </a:t>
              </a:r>
              <a:r>
                <a:rPr lang="en-US" sz="1200" dirty="0" smtClean="0"/>
                <a:t>diagram</a:t>
              </a:r>
              <a:endParaRPr lang="en-US" sz="1200" dirty="0"/>
            </a:p>
            <a:p>
              <a:pPr marL="171450" indent="-171450">
                <a:buFont typeface="Arial" panose="020B0604020202020204" pitchFamily="34" charset="0"/>
                <a:buChar char="•"/>
              </a:pPr>
              <a:r>
                <a:rPr lang="en-US" sz="1200" dirty="0"/>
                <a:t>Present the Model to the user in an appropriate interface</a:t>
              </a:r>
            </a:p>
            <a:p>
              <a:pPr marL="171450" indent="-171450">
                <a:buFont typeface="Arial" panose="020B0604020202020204" pitchFamily="34" charset="0"/>
                <a:buChar char="•"/>
              </a:pPr>
              <a:r>
                <a:rPr lang="en-US" sz="1200" dirty="0"/>
                <a:t>Allows user to manipulate data</a:t>
              </a:r>
            </a:p>
            <a:p>
              <a:pPr marL="171450" indent="-171450">
                <a:buFont typeface="Arial" panose="020B0604020202020204" pitchFamily="34" charset="0"/>
                <a:buChar char="•"/>
              </a:pPr>
              <a:r>
                <a:rPr lang="en-US" sz="1200" dirty="0"/>
                <a:t>Easily reusable &amp; configurable to display different data</a:t>
              </a:r>
            </a:p>
          </p:txBody>
        </p:sp>
        <p:grpSp>
          <p:nvGrpSpPr>
            <p:cNvPr id="14" name="Group 13"/>
            <p:cNvGrpSpPr/>
            <p:nvPr/>
          </p:nvGrpSpPr>
          <p:grpSpPr>
            <a:xfrm>
              <a:off x="2770442" y="2293216"/>
              <a:ext cx="7988049" cy="1564004"/>
              <a:chOff x="2770442" y="2293216"/>
              <a:chExt cx="7988049" cy="1564004"/>
            </a:xfrm>
          </p:grpSpPr>
          <p:sp>
            <p:nvSpPr>
              <p:cNvPr id="16" name="Rectangle 15"/>
              <p:cNvSpPr/>
              <p:nvPr/>
            </p:nvSpPr>
            <p:spPr bwMode="auto">
              <a:xfrm>
                <a:off x="2881147" y="2453069"/>
                <a:ext cx="7877344" cy="1404151"/>
              </a:xfrm>
              <a:prstGeom prst="rect">
                <a:avLst/>
              </a:prstGeom>
              <a:noFill/>
              <a:ln w="6350" cap="flat" cmpd="sng" algn="ctr">
                <a:solidFill>
                  <a:srgbClr val="002776"/>
                </a:solidFill>
                <a:prstDash val="solid"/>
                <a:round/>
                <a:headEnd type="none" w="med" len="med"/>
                <a:tailEnd type="none" w="med" len="med"/>
              </a:ln>
              <a:effectLst/>
            </p:spPr>
            <p:txBody>
              <a:bodyPr lIns="91440" tIns="274320" rIns="45720" bIns="91440"/>
              <a:lstStyle/>
              <a:p>
                <a:pPr marL="231775" indent="-122238" eaLnBrk="0" fontAlgn="auto" hangingPunct="0">
                  <a:lnSpc>
                    <a:spcPct val="90000"/>
                  </a:lnSpc>
                  <a:spcBef>
                    <a:spcPts val="0"/>
                  </a:spcBef>
                  <a:spcAft>
                    <a:spcPts val="600"/>
                  </a:spcAft>
                  <a:buClr>
                    <a:srgbClr val="002060"/>
                  </a:buClr>
                  <a:buSzPct val="70000"/>
                  <a:buFont typeface="Wingdings" pitchFamily="2" charset="2"/>
                  <a:buChar char="ü"/>
                  <a:defRPr/>
                </a:pPr>
                <a:endParaRPr lang="en-US" sz="1300" kern="0" dirty="0">
                  <a:solidFill>
                    <a:srgbClr val="002060"/>
                  </a:solidFill>
                  <a:cs typeface="Times New Roman" pitchFamily="18" charset="0"/>
                </a:endParaRPr>
              </a:p>
            </p:txBody>
          </p:sp>
          <p:sp>
            <p:nvSpPr>
              <p:cNvPr id="18" name="Rectangle 17"/>
              <p:cNvSpPr/>
              <p:nvPr/>
            </p:nvSpPr>
            <p:spPr bwMode="auto">
              <a:xfrm rot="5400000">
                <a:off x="3703404" y="1360254"/>
                <a:ext cx="426236" cy="2292159"/>
              </a:xfrm>
              <a:prstGeom prst="rect">
                <a:avLst/>
              </a:prstGeom>
              <a:solidFill>
                <a:schemeClr val="accent2"/>
              </a:solidFill>
              <a:ln w="6350" cap="flat" cmpd="sng" algn="ctr">
                <a:noFill/>
                <a:prstDash val="solid"/>
                <a:round/>
                <a:headEnd type="none" w="med" len="med"/>
                <a:tailEnd type="none" w="med" len="med"/>
              </a:ln>
              <a:effectLst>
                <a:outerShdw blurRad="50800" dist="38100" dir="16200000" rotWithShape="0">
                  <a:prstClr val="black">
                    <a:alpha val="40000"/>
                  </a:prstClr>
                </a:outerShdw>
              </a:effectLst>
            </p:spPr>
            <p:txBody>
              <a:bodyPr vert="vert270" tIns="91440" bIns="91440" anchor="ctr"/>
              <a:lstStyle/>
              <a:p>
                <a:pPr marL="0" marR="0" lvl="0" indent="0" algn="ctr" defTabSz="914400" eaLnBrk="0" fontAlgn="auto" latinLnBrk="0" hangingPunct="0">
                  <a:lnSpc>
                    <a:spcPct val="90000"/>
                  </a:lnSpc>
                  <a:spcBef>
                    <a:spcPts val="0"/>
                  </a:spcBef>
                  <a:spcAft>
                    <a:spcPts val="0"/>
                  </a:spcAft>
                  <a:buClr>
                    <a:srgbClr val="002776"/>
                  </a:buClr>
                  <a:buSzPct val="70000"/>
                  <a:buFont typeface="Marlett" pitchFamily="2" charset="2"/>
                  <a:buNone/>
                  <a:tabLst/>
                  <a:defRPr/>
                </a:pPr>
                <a:r>
                  <a:rPr lang="en-US" sz="1400" b="1" kern="0" dirty="0" smtClean="0">
                    <a:solidFill>
                      <a:srgbClr val="FFFFFF"/>
                    </a:solidFill>
                    <a:latin typeface="Arial" pitchFamily="34" charset="0"/>
                    <a:cs typeface="Times New Roman" pitchFamily="18" charset="0"/>
                  </a:rPr>
                  <a:t>View</a:t>
                </a:r>
                <a:endParaRPr kumimoji="0" lang="en-US" sz="1400" b="1" i="0" u="none" strike="noStrike" kern="0" cap="none" spc="0" normalizeH="0" baseline="0" noProof="0" dirty="0">
                  <a:ln>
                    <a:noFill/>
                  </a:ln>
                  <a:solidFill>
                    <a:srgbClr val="FFFFFF"/>
                  </a:solidFill>
                  <a:effectLst/>
                  <a:uLnTx/>
                  <a:uFillTx/>
                  <a:latin typeface="Arial" pitchFamily="34" charset="0"/>
                  <a:cs typeface="Times New Roman" pitchFamily="18" charset="0"/>
                </a:endParaRPr>
              </a:p>
            </p:txBody>
          </p:sp>
        </p:grpSp>
      </p:grpSp>
      <p:grpSp>
        <p:nvGrpSpPr>
          <p:cNvPr id="19" name="Group 18"/>
          <p:cNvGrpSpPr/>
          <p:nvPr/>
        </p:nvGrpSpPr>
        <p:grpSpPr>
          <a:xfrm>
            <a:off x="368135" y="4962829"/>
            <a:ext cx="4762006" cy="1420309"/>
            <a:chOff x="2770442" y="2293216"/>
            <a:chExt cx="7988050" cy="1564004"/>
          </a:xfrm>
        </p:grpSpPr>
        <p:sp>
          <p:nvSpPr>
            <p:cNvPr id="20" name="Rectangle 19"/>
            <p:cNvSpPr/>
            <p:nvPr/>
          </p:nvSpPr>
          <p:spPr>
            <a:xfrm>
              <a:off x="3009840" y="2727810"/>
              <a:ext cx="7748652" cy="915070"/>
            </a:xfrm>
            <a:prstGeom prst="rect">
              <a:avLst/>
            </a:prstGeom>
          </p:spPr>
          <p:txBody>
            <a:bodyPr wrap="square">
              <a:spAutoFit/>
            </a:bodyPr>
            <a:lstStyle/>
            <a:p>
              <a:r>
                <a:rPr lang="en-US" sz="1200" dirty="0"/>
                <a:t>Accepts input and converts it to commands for the model or </a:t>
              </a:r>
              <a:r>
                <a:rPr lang="en-US" sz="1200" dirty="0" smtClean="0"/>
                <a:t>view</a:t>
              </a:r>
              <a:endParaRPr lang="en-US" sz="1200" dirty="0"/>
            </a:p>
            <a:p>
              <a:pPr marL="171450" indent="-171450">
                <a:buFont typeface="Arial" panose="020B0604020202020204" pitchFamily="34" charset="0"/>
                <a:buChar char="•"/>
              </a:pPr>
              <a:r>
                <a:rPr lang="en-US" sz="1200" dirty="0"/>
                <a:t>Intermediary between Model &amp; View</a:t>
              </a:r>
            </a:p>
            <a:p>
              <a:pPr marL="171450" indent="-171450">
                <a:buFont typeface="Arial" panose="020B0604020202020204" pitchFamily="34" charset="0"/>
                <a:buChar char="•"/>
              </a:pPr>
              <a:r>
                <a:rPr lang="en-US" sz="1200" dirty="0"/>
                <a:t>Can update the view when the model changes</a:t>
              </a:r>
            </a:p>
            <a:p>
              <a:pPr marL="171450" indent="-171450">
                <a:buFont typeface="Arial" panose="020B0604020202020204" pitchFamily="34" charset="0"/>
                <a:buChar char="•"/>
              </a:pPr>
              <a:r>
                <a:rPr lang="en-US" sz="1200" dirty="0"/>
                <a:t>Typically where the app logic lives</a:t>
              </a:r>
            </a:p>
          </p:txBody>
        </p:sp>
        <p:grpSp>
          <p:nvGrpSpPr>
            <p:cNvPr id="21" name="Group 20"/>
            <p:cNvGrpSpPr/>
            <p:nvPr/>
          </p:nvGrpSpPr>
          <p:grpSpPr>
            <a:xfrm>
              <a:off x="2770442" y="2293216"/>
              <a:ext cx="7988049" cy="1564004"/>
              <a:chOff x="2770442" y="2293216"/>
              <a:chExt cx="7988049" cy="1564004"/>
            </a:xfrm>
          </p:grpSpPr>
          <p:sp>
            <p:nvSpPr>
              <p:cNvPr id="22" name="Rectangle 21"/>
              <p:cNvSpPr/>
              <p:nvPr/>
            </p:nvSpPr>
            <p:spPr bwMode="auto">
              <a:xfrm>
                <a:off x="2881147" y="2453069"/>
                <a:ext cx="7877344" cy="1404151"/>
              </a:xfrm>
              <a:prstGeom prst="rect">
                <a:avLst/>
              </a:prstGeom>
              <a:noFill/>
              <a:ln w="6350" cap="flat" cmpd="sng" algn="ctr">
                <a:solidFill>
                  <a:srgbClr val="002776"/>
                </a:solidFill>
                <a:prstDash val="solid"/>
                <a:round/>
                <a:headEnd type="none" w="med" len="med"/>
                <a:tailEnd type="none" w="med" len="med"/>
              </a:ln>
              <a:effectLst/>
            </p:spPr>
            <p:txBody>
              <a:bodyPr lIns="91440" tIns="274320" rIns="45720" bIns="91440"/>
              <a:lstStyle/>
              <a:p>
                <a:pPr marL="231775" indent="-122238" eaLnBrk="0" fontAlgn="auto" hangingPunct="0">
                  <a:lnSpc>
                    <a:spcPct val="90000"/>
                  </a:lnSpc>
                  <a:spcBef>
                    <a:spcPts val="0"/>
                  </a:spcBef>
                  <a:spcAft>
                    <a:spcPts val="600"/>
                  </a:spcAft>
                  <a:buClr>
                    <a:srgbClr val="002060"/>
                  </a:buClr>
                  <a:buSzPct val="70000"/>
                  <a:buFont typeface="Wingdings" pitchFamily="2" charset="2"/>
                  <a:buChar char="ü"/>
                  <a:defRPr/>
                </a:pPr>
                <a:endParaRPr lang="en-US" sz="1300" kern="0" dirty="0">
                  <a:solidFill>
                    <a:srgbClr val="002060"/>
                  </a:solidFill>
                  <a:cs typeface="Times New Roman" pitchFamily="18" charset="0"/>
                </a:endParaRPr>
              </a:p>
            </p:txBody>
          </p:sp>
          <p:sp>
            <p:nvSpPr>
              <p:cNvPr id="23" name="Rectangle 22"/>
              <p:cNvSpPr/>
              <p:nvPr/>
            </p:nvSpPr>
            <p:spPr bwMode="auto">
              <a:xfrm rot="5400000">
                <a:off x="3703404" y="1360254"/>
                <a:ext cx="426236" cy="2292159"/>
              </a:xfrm>
              <a:prstGeom prst="rect">
                <a:avLst/>
              </a:prstGeom>
              <a:solidFill>
                <a:schemeClr val="accent2"/>
              </a:solidFill>
              <a:ln w="6350" cap="flat" cmpd="sng" algn="ctr">
                <a:noFill/>
                <a:prstDash val="solid"/>
                <a:round/>
                <a:headEnd type="none" w="med" len="med"/>
                <a:tailEnd type="none" w="med" len="med"/>
              </a:ln>
              <a:effectLst>
                <a:outerShdw blurRad="50800" dist="38100" dir="16200000" rotWithShape="0">
                  <a:prstClr val="black">
                    <a:alpha val="40000"/>
                  </a:prstClr>
                </a:outerShdw>
              </a:effectLst>
            </p:spPr>
            <p:txBody>
              <a:bodyPr vert="vert270" tIns="91440" bIns="91440" anchor="ctr"/>
              <a:lstStyle/>
              <a:p>
                <a:pPr marL="0" marR="0" lvl="0" indent="0" algn="ctr" defTabSz="914400" eaLnBrk="0" fontAlgn="auto" latinLnBrk="0" hangingPunct="0">
                  <a:lnSpc>
                    <a:spcPct val="90000"/>
                  </a:lnSpc>
                  <a:spcBef>
                    <a:spcPts val="0"/>
                  </a:spcBef>
                  <a:spcAft>
                    <a:spcPts val="0"/>
                  </a:spcAft>
                  <a:buClr>
                    <a:srgbClr val="002776"/>
                  </a:buClr>
                  <a:buSzPct val="70000"/>
                  <a:buFont typeface="Marlett" pitchFamily="2" charset="2"/>
                  <a:buNone/>
                  <a:tabLst/>
                  <a:defRPr/>
                </a:pPr>
                <a:r>
                  <a:rPr lang="en-US" sz="1400" b="1" kern="0" dirty="0" smtClean="0">
                    <a:solidFill>
                      <a:srgbClr val="FFFFFF"/>
                    </a:solidFill>
                    <a:latin typeface="Arial" pitchFamily="34" charset="0"/>
                    <a:cs typeface="Times New Roman" pitchFamily="18" charset="0"/>
                  </a:rPr>
                  <a:t>Controller</a:t>
                </a:r>
                <a:endParaRPr kumimoji="0" lang="en-US" sz="1400" b="1" i="0" u="none" strike="noStrike" kern="0" cap="none" spc="0" normalizeH="0" baseline="0" noProof="0" dirty="0">
                  <a:ln>
                    <a:noFill/>
                  </a:ln>
                  <a:solidFill>
                    <a:srgbClr val="FFFFFF"/>
                  </a:solidFill>
                  <a:effectLst/>
                  <a:uLnTx/>
                  <a:uFillTx/>
                  <a:latin typeface="Arial" pitchFamily="34" charset="0"/>
                  <a:cs typeface="Times New Roman" pitchFamily="18" charset="0"/>
                </a:endParaRPr>
              </a:p>
            </p:txBody>
          </p:sp>
        </p:grpSp>
      </p:grpSp>
    </p:spTree>
    <p:extLst>
      <p:ext uri="{BB962C8B-B14F-4D97-AF65-F5344CB8AC3E}">
        <p14:creationId xmlns:p14="http://schemas.microsoft.com/office/powerpoint/2010/main" val="2939358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gray">
          <a:xfrm>
            <a:off x="401638" y="452518"/>
            <a:ext cx="8345487" cy="29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lvl1pPr eaLnBrk="0" hangingPunct="0">
              <a:lnSpc>
                <a:spcPct val="106000"/>
              </a:lnSpc>
              <a:defRPr sz="1800" b="1">
                <a:latin typeface="+mj-lt"/>
                <a:ea typeface="+mj-ea"/>
                <a:cs typeface="+mj-cs"/>
              </a:defRPr>
            </a:lvl1pPr>
            <a:lvl2pPr eaLnBrk="0" hangingPunct="0">
              <a:lnSpc>
                <a:spcPct val="106000"/>
              </a:lnSpc>
              <a:defRPr sz="1600" b="1"/>
            </a:lvl2pPr>
            <a:lvl3pPr eaLnBrk="0" hangingPunct="0">
              <a:lnSpc>
                <a:spcPct val="106000"/>
              </a:lnSpc>
              <a:defRPr sz="1600" b="1"/>
            </a:lvl3pPr>
            <a:lvl4pPr eaLnBrk="0" hangingPunct="0">
              <a:lnSpc>
                <a:spcPct val="106000"/>
              </a:lnSpc>
              <a:defRPr sz="1600" b="1"/>
            </a:lvl4pPr>
            <a:lvl5pPr eaLnBrk="0" hangingPunct="0">
              <a:lnSpc>
                <a:spcPct val="106000"/>
              </a:lnSpc>
              <a:defRPr sz="1600" b="1"/>
            </a:lvl5pPr>
            <a:lvl6pPr marL="457200" fontAlgn="base">
              <a:lnSpc>
                <a:spcPct val="106000"/>
              </a:lnSpc>
              <a:spcBef>
                <a:spcPct val="0"/>
              </a:spcBef>
              <a:spcAft>
                <a:spcPct val="0"/>
              </a:spcAft>
              <a:defRPr sz="1600" b="1"/>
            </a:lvl6pPr>
            <a:lvl7pPr marL="914400" fontAlgn="base">
              <a:lnSpc>
                <a:spcPct val="106000"/>
              </a:lnSpc>
              <a:spcBef>
                <a:spcPct val="0"/>
              </a:spcBef>
              <a:spcAft>
                <a:spcPct val="0"/>
              </a:spcAft>
              <a:defRPr sz="1600" b="1"/>
            </a:lvl7pPr>
            <a:lvl8pPr marL="1371600" fontAlgn="base">
              <a:lnSpc>
                <a:spcPct val="106000"/>
              </a:lnSpc>
              <a:spcBef>
                <a:spcPct val="0"/>
              </a:spcBef>
              <a:spcAft>
                <a:spcPct val="0"/>
              </a:spcAft>
              <a:defRPr sz="1600" b="1"/>
            </a:lvl8pPr>
            <a:lvl9pPr marL="1828800" fontAlgn="base">
              <a:lnSpc>
                <a:spcPct val="106000"/>
              </a:lnSpc>
              <a:spcBef>
                <a:spcPct val="0"/>
              </a:spcBef>
              <a:spcAft>
                <a:spcPct val="0"/>
              </a:spcAft>
              <a:defRPr sz="1600" b="1"/>
            </a:lvl9pPr>
          </a:lstStyle>
          <a:p>
            <a:r>
              <a:rPr lang="nl-NL" dirty="0" smtClean="0"/>
              <a:t>Web Application Frameworks enables streamlined programming</a:t>
            </a:r>
            <a:endParaRPr lang="nl-NL" dirty="0"/>
          </a:p>
        </p:txBody>
      </p:sp>
      <p:sp>
        <p:nvSpPr>
          <p:cNvPr id="8" name="Rectangle 3"/>
          <p:cNvSpPr txBox="1">
            <a:spLocks noChangeArrowheads="1"/>
          </p:cNvSpPr>
          <p:nvPr/>
        </p:nvSpPr>
        <p:spPr bwMode="auto">
          <a:xfrm>
            <a:off x="401638" y="5352054"/>
            <a:ext cx="8368100" cy="538108"/>
          </a:xfrm>
          <a:prstGeom prst="rect">
            <a:avLst/>
          </a:prstGeom>
          <a:solidFill>
            <a:schemeClr val="bg1"/>
          </a:solidFill>
          <a:ln w="12700" cap="rnd" cmpd="thinThick" algn="ctr">
            <a:solidFill>
              <a:srgbClr val="92D400"/>
            </a:solidFill>
            <a:bevel/>
            <a:headEnd/>
            <a:tailEnd/>
          </a:ln>
          <a:effectLst>
            <a:outerShdw blurRad="50800" dist="38100" dir="2700000" algn="tl" rotWithShape="0">
              <a:prstClr val="black">
                <a:alpha val="40000"/>
              </a:prstClr>
            </a:outerShdw>
          </a:effectLst>
        </p:spPr>
        <p:txBody>
          <a:bodyPr wrap="square">
            <a:noAutofit/>
          </a:bodyPr>
          <a:lstStyle>
            <a:defPPr>
              <a:defRPr lang="en-US"/>
            </a:defPPr>
            <a:lvl1pPr algn="just">
              <a:spcBef>
                <a:spcPct val="0"/>
              </a:spcBef>
              <a:defRPr sz="1200" b="0">
                <a:solidFill>
                  <a:srgbClr val="002060"/>
                </a:solidFill>
                <a:latin typeface="Arial" charset="0"/>
              </a:defRPr>
            </a:lvl1pPr>
          </a:lstStyle>
          <a:p>
            <a:pPr algn="l"/>
            <a:r>
              <a:rPr lang="en-US" sz="1300" b="1" i="1" dirty="0" smtClean="0"/>
              <a:t>Web Application Frameworks help facilitate the rapid and streamlined development of dynamic websites and web applications.</a:t>
            </a:r>
          </a:p>
        </p:txBody>
      </p:sp>
      <p:sp>
        <p:nvSpPr>
          <p:cNvPr id="5" name="Rectangle 4"/>
          <p:cNvSpPr/>
          <p:nvPr/>
        </p:nvSpPr>
        <p:spPr>
          <a:xfrm>
            <a:off x="475857" y="1019428"/>
            <a:ext cx="8259391" cy="2246769"/>
          </a:xfrm>
          <a:prstGeom prst="rect">
            <a:avLst/>
          </a:prstGeom>
        </p:spPr>
        <p:txBody>
          <a:bodyPr wrap="square">
            <a:spAutoFit/>
          </a:bodyPr>
          <a:lstStyle/>
          <a:p>
            <a:r>
              <a:rPr lang="en-US" sz="1400" dirty="0"/>
              <a:t>Web Application Frameworks </a:t>
            </a:r>
            <a:r>
              <a:rPr lang="en-US" sz="1400" dirty="0" smtClean="0"/>
              <a:t>are </a:t>
            </a:r>
            <a:r>
              <a:rPr lang="en-US" sz="1400" dirty="0"/>
              <a:t>sets of program libraries, components and tools organized in an architecture system allowing developers to build and maintain complex web application projects using a fast and efficient approach. </a:t>
            </a:r>
            <a:endParaRPr lang="en-US" sz="1400" dirty="0" smtClean="0"/>
          </a:p>
          <a:p>
            <a:endParaRPr lang="en-US" sz="1400" dirty="0"/>
          </a:p>
          <a:p>
            <a:r>
              <a:rPr lang="en-US" sz="1400" dirty="0"/>
              <a:t>Web Application Frameworks are designed to streamline programming and promote code reuse by </a:t>
            </a:r>
            <a:r>
              <a:rPr lang="en-US" sz="1400" dirty="0" smtClean="0"/>
              <a:t>providing folder </a:t>
            </a:r>
            <a:r>
              <a:rPr lang="en-US" sz="1400" dirty="0"/>
              <a:t>organization and structure, documentation, guidelines and libraries (reusable codes for common functions and classes</a:t>
            </a:r>
            <a:r>
              <a:rPr lang="en-US" sz="1400" dirty="0" smtClean="0"/>
              <a:t>).</a:t>
            </a:r>
          </a:p>
          <a:p>
            <a:endParaRPr lang="en-US" sz="1400" dirty="0" smtClean="0"/>
          </a:p>
          <a:p>
            <a:r>
              <a:rPr lang="en-US" sz="1400" dirty="0" smtClean="0"/>
              <a:t>Frameworks </a:t>
            </a:r>
            <a:r>
              <a:rPr lang="en-US" sz="1400" dirty="0"/>
              <a:t>aims to alleviate the overhead associated with common activities performed in web </a:t>
            </a:r>
            <a:r>
              <a:rPr lang="en-US" sz="1400" dirty="0" smtClean="0"/>
              <a:t>development and help improve the quality and speed of development. </a:t>
            </a:r>
            <a:endParaRPr lang="en-US" sz="1400" dirty="0"/>
          </a:p>
        </p:txBody>
      </p:sp>
      <p:pic>
        <p:nvPicPr>
          <p:cNvPr id="103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97" y="3745904"/>
            <a:ext cx="10382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8487" y="3728730"/>
            <a:ext cx="93345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9728" y="3745904"/>
            <a:ext cx="1137228" cy="1137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2" name="Picture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58600" y="3974408"/>
            <a:ext cx="2450699" cy="680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0" name="Picture 26" descr="File:Django logo.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3677" y="4059821"/>
            <a:ext cx="1471571" cy="509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064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P_171"/>
          <p:cNvSpPr>
            <a:spLocks noGrp="1" noChangeArrowheads="1"/>
          </p:cNvSpPr>
          <p:nvPr>
            <p:ph type="title" idx="4294967295"/>
          </p:nvPr>
        </p:nvSpPr>
        <p:spPr/>
        <p:txBody>
          <a:bodyPr/>
          <a:lstStyle/>
          <a:p>
            <a:pPr eaLnBrk="1" hangingPunct="1"/>
            <a:r>
              <a:rPr lang="en-US" dirty="0" smtClean="0"/>
              <a:t>Today’s Discussion</a:t>
            </a:r>
          </a:p>
        </p:txBody>
      </p:sp>
      <p:sp>
        <p:nvSpPr>
          <p:cNvPr id="13315" name="SHP_312"/>
          <p:cNvSpPr>
            <a:spLocks noChangeArrowheads="1"/>
          </p:cNvSpPr>
          <p:nvPr/>
        </p:nvSpPr>
        <p:spPr bwMode="invGray">
          <a:xfrm>
            <a:off x="317500" y="1052513"/>
            <a:ext cx="4179888" cy="363537"/>
          </a:xfrm>
          <a:prstGeom prst="rect">
            <a:avLst/>
          </a:prstGeom>
          <a:solidFill>
            <a:schemeClr val="tx1"/>
          </a:solidFill>
          <a:ln>
            <a:noFill/>
          </a:ln>
          <a:extLst/>
        </p:spPr>
        <p:txBody>
          <a:bodyPr lIns="72000" tIns="72000" rIns="72000" bIns="72000" anchor="ctr" anchorCtr="1"/>
          <a:lstStyle/>
          <a:p>
            <a:pPr algn="ctr" eaLnBrk="0" hangingPunct="0">
              <a:lnSpc>
                <a:spcPct val="106000"/>
              </a:lnSpc>
            </a:pPr>
            <a:r>
              <a:rPr lang="en-US" sz="1400" b="1" dirty="0">
                <a:solidFill>
                  <a:srgbClr val="FFFFFF"/>
                </a:solidFill>
              </a:rPr>
              <a:t>Objectives</a:t>
            </a:r>
          </a:p>
        </p:txBody>
      </p:sp>
      <p:sp>
        <p:nvSpPr>
          <p:cNvPr id="13316" name="SHP_312"/>
          <p:cNvSpPr>
            <a:spLocks noChangeArrowheads="1"/>
          </p:cNvSpPr>
          <p:nvPr/>
        </p:nvSpPr>
        <p:spPr bwMode="invGray">
          <a:xfrm>
            <a:off x="4645025" y="1050925"/>
            <a:ext cx="4179888" cy="363538"/>
          </a:xfrm>
          <a:prstGeom prst="rect">
            <a:avLst/>
          </a:prstGeom>
          <a:solidFill>
            <a:schemeClr val="tx1"/>
          </a:solidFill>
          <a:ln>
            <a:noFill/>
          </a:ln>
          <a:extLst/>
        </p:spPr>
        <p:txBody>
          <a:bodyPr lIns="72000" tIns="72000" rIns="72000" bIns="72000" anchor="ctr" anchorCtr="1"/>
          <a:lstStyle/>
          <a:p>
            <a:pPr algn="ctr" eaLnBrk="0" hangingPunct="0">
              <a:lnSpc>
                <a:spcPct val="106000"/>
              </a:lnSpc>
            </a:pPr>
            <a:r>
              <a:rPr lang="en-US" sz="1400" b="1" dirty="0">
                <a:solidFill>
                  <a:srgbClr val="FFFFFF"/>
                </a:solidFill>
              </a:rPr>
              <a:t>Agenda</a:t>
            </a:r>
          </a:p>
        </p:txBody>
      </p:sp>
      <p:sp>
        <p:nvSpPr>
          <p:cNvPr id="13317" name="SHP_313"/>
          <p:cNvSpPr>
            <a:spLocks noChangeArrowheads="1"/>
          </p:cNvSpPr>
          <p:nvPr/>
        </p:nvSpPr>
        <p:spPr bwMode="invGray">
          <a:xfrm>
            <a:off x="381000" y="1549400"/>
            <a:ext cx="3975100" cy="4622800"/>
          </a:xfrm>
          <a:prstGeom prst="rect">
            <a:avLst/>
          </a:prstGeom>
          <a:noFill/>
          <a:ln w="9525" algn="ctr">
            <a:noFill/>
            <a:miter lim="800000"/>
            <a:headEnd/>
            <a:tailEnd/>
          </a:ln>
        </p:spPr>
        <p:txBody>
          <a:bodyPr lIns="0" tIns="0" rIns="0" bIns="0"/>
          <a:lstStyle/>
          <a:p>
            <a:pPr marL="174625" indent="-174625">
              <a:lnSpc>
                <a:spcPct val="106000"/>
              </a:lnSpc>
              <a:spcBef>
                <a:spcPct val="40000"/>
              </a:spcBef>
              <a:buClr>
                <a:schemeClr val="tx1"/>
              </a:buClr>
              <a:buFont typeface="Wingdings 2" pitchFamily="18" charset="2"/>
              <a:buNone/>
              <a:defRPr/>
            </a:pPr>
            <a:r>
              <a:rPr lang="en-US" sz="1400" dirty="0"/>
              <a:t>By the end of this session </a:t>
            </a:r>
            <a:r>
              <a:rPr lang="en-US" sz="1400" dirty="0" smtClean="0"/>
              <a:t>you will be able to:</a:t>
            </a:r>
            <a:endParaRPr lang="en-US" sz="1400" dirty="0"/>
          </a:p>
          <a:p>
            <a:pPr lvl="1" indent="-228600">
              <a:lnSpc>
                <a:spcPct val="106000"/>
              </a:lnSpc>
              <a:spcBef>
                <a:spcPct val="40000"/>
              </a:spcBef>
              <a:buClr>
                <a:schemeClr val="tx1"/>
              </a:buClr>
              <a:buFont typeface="Arial" pitchFamily="34" charset="0"/>
              <a:buChar char="•"/>
              <a:defRPr/>
            </a:pPr>
            <a:r>
              <a:rPr lang="en-US" sz="1400" dirty="0" smtClean="0"/>
              <a:t>Provide an overview of Web Development and Web Applications</a:t>
            </a:r>
          </a:p>
          <a:p>
            <a:pPr lvl="1" indent="-228600">
              <a:lnSpc>
                <a:spcPct val="106000"/>
              </a:lnSpc>
              <a:spcBef>
                <a:spcPct val="40000"/>
              </a:spcBef>
              <a:buClr>
                <a:schemeClr val="tx1"/>
              </a:buClr>
              <a:buFont typeface="Arial" pitchFamily="34" charset="0"/>
              <a:buChar char="•"/>
              <a:defRPr/>
            </a:pPr>
            <a:r>
              <a:rPr lang="en-US" sz="1400" dirty="0" smtClean="0"/>
              <a:t>Describe the technology components necessary for Web Development</a:t>
            </a:r>
          </a:p>
          <a:p>
            <a:pPr lvl="1" indent="-228600">
              <a:lnSpc>
                <a:spcPct val="106000"/>
              </a:lnSpc>
              <a:spcBef>
                <a:spcPct val="40000"/>
              </a:spcBef>
              <a:buClr>
                <a:schemeClr val="tx1"/>
              </a:buClr>
              <a:buFont typeface="Arial" pitchFamily="34" charset="0"/>
              <a:buChar char="•"/>
              <a:defRPr/>
            </a:pPr>
            <a:r>
              <a:rPr lang="en-US" sz="1400" dirty="0" smtClean="0"/>
              <a:t>Apply Web Development best practices, design patterns, and frameworks</a:t>
            </a:r>
          </a:p>
          <a:p>
            <a:pPr lvl="1" indent="-228600">
              <a:lnSpc>
                <a:spcPct val="106000"/>
              </a:lnSpc>
              <a:spcBef>
                <a:spcPct val="40000"/>
              </a:spcBef>
              <a:buClr>
                <a:schemeClr val="tx1"/>
              </a:buClr>
              <a:buFont typeface="Arial" pitchFamily="34" charset="0"/>
              <a:buChar char="•"/>
              <a:defRPr/>
            </a:pPr>
            <a:r>
              <a:rPr lang="en-US" sz="1400" dirty="0" smtClean="0"/>
              <a:t>Describe different Web Development  Methodologies </a:t>
            </a:r>
          </a:p>
          <a:p>
            <a:pPr lvl="1" indent="-228600">
              <a:lnSpc>
                <a:spcPct val="106000"/>
              </a:lnSpc>
              <a:spcBef>
                <a:spcPct val="40000"/>
              </a:spcBef>
              <a:buClr>
                <a:schemeClr val="tx1"/>
              </a:buClr>
              <a:buFont typeface="Arial" pitchFamily="34" charset="0"/>
              <a:buChar char="•"/>
              <a:defRPr/>
            </a:pPr>
            <a:r>
              <a:rPr lang="en-US" sz="1400" dirty="0" smtClean="0"/>
              <a:t>Compare and contrast Web Development “Stacks”</a:t>
            </a:r>
          </a:p>
          <a:p>
            <a:pPr lvl="1" indent="-228600">
              <a:lnSpc>
                <a:spcPct val="106000"/>
              </a:lnSpc>
              <a:spcBef>
                <a:spcPct val="40000"/>
              </a:spcBef>
              <a:buClr>
                <a:schemeClr val="tx1"/>
              </a:buClr>
              <a:buFont typeface="Arial" pitchFamily="34" charset="0"/>
              <a:buChar char="•"/>
              <a:defRPr/>
            </a:pPr>
            <a:endParaRPr lang="en-US" sz="1400" dirty="0"/>
          </a:p>
        </p:txBody>
      </p:sp>
      <p:graphicFrame>
        <p:nvGraphicFramePr>
          <p:cNvPr id="7676036" name="Group 132"/>
          <p:cNvGraphicFramePr>
            <a:graphicFrameLocks noGrp="1"/>
          </p:cNvGraphicFramePr>
          <p:nvPr>
            <p:extLst>
              <p:ext uri="{D42A27DB-BD31-4B8C-83A1-F6EECF244321}">
                <p14:modId xmlns:p14="http://schemas.microsoft.com/office/powerpoint/2010/main" val="1466689997"/>
              </p:ext>
            </p:extLst>
          </p:nvPr>
        </p:nvGraphicFramePr>
        <p:xfrm>
          <a:off x="4645025" y="1416050"/>
          <a:ext cx="4127500" cy="4726722"/>
        </p:xfrm>
        <a:graphic>
          <a:graphicData uri="http://schemas.openxmlformats.org/drawingml/2006/table">
            <a:tbl>
              <a:tblPr/>
              <a:tblGrid>
                <a:gridCol w="4127500"/>
              </a:tblGrid>
              <a:tr h="787787">
                <a:tc>
                  <a:txBody>
                    <a:bodyPr/>
                    <a:lstStyle/>
                    <a:p>
                      <a:pPr marL="233363" marR="0" lvl="0" indent="-171450" algn="l" defTabSz="914400" rtl="0" eaLnBrk="1" fontAlgn="base" latinLnBrk="0" hangingPunct="1">
                        <a:lnSpc>
                          <a:spcPct val="106000"/>
                        </a:lnSpc>
                        <a:spcBef>
                          <a:spcPct val="40000"/>
                        </a:spcBef>
                        <a:spcAft>
                          <a:spcPct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Web Development Overview</a:t>
                      </a:r>
                    </a:p>
                  </a:txBody>
                  <a:tcPr marL="0" marR="0" marT="0" marB="0" anchor="ctr" horzOverflow="overflow">
                    <a:lnL cap="flat">
                      <a:noFill/>
                    </a:lnL>
                    <a:lnR cap="flat">
                      <a:noFill/>
                    </a:lnR>
                    <a:lnT cap="flat">
                      <a:noFill/>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233363" marR="0" lvl="0" indent="-171450" algn="l" defTabSz="914400" rtl="0" eaLnBrk="1" fontAlgn="base" latinLnBrk="0" hangingPunct="1">
                        <a:lnSpc>
                          <a:spcPct val="106000"/>
                        </a:lnSpc>
                        <a:spcBef>
                          <a:spcPts val="0"/>
                        </a:spcBef>
                        <a:spcAft>
                          <a:spcPts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Technologies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233363" marR="0" lvl="0" indent="-171450" algn="l" defTabSz="914400" rtl="0" eaLnBrk="1" fontAlgn="base" latinLnBrk="0" hangingPunct="1">
                        <a:lnSpc>
                          <a:spcPct val="106000"/>
                        </a:lnSpc>
                        <a:spcBef>
                          <a:spcPct val="0"/>
                        </a:spcBef>
                        <a:spcAft>
                          <a:spcPct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Practices, Principles, and Frameworks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233363" marR="0" lvl="0" indent="-171450" algn="l" defTabSz="914400" rtl="0" eaLnBrk="1" fontAlgn="base" latinLnBrk="0" hangingPunct="1">
                        <a:lnSpc>
                          <a:spcPct val="106000"/>
                        </a:lnSpc>
                        <a:spcBef>
                          <a:spcPct val="40000"/>
                        </a:spcBef>
                        <a:spcAft>
                          <a:spcPct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Web Development Methodologies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233363" marR="0" lvl="0" indent="-171450" algn="l" defTabSz="914400" rtl="0" eaLnBrk="1" fontAlgn="base" latinLnBrk="0" hangingPunct="1">
                        <a:lnSpc>
                          <a:spcPct val="106000"/>
                        </a:lnSpc>
                        <a:spcBef>
                          <a:spcPct val="0"/>
                        </a:spcBef>
                        <a:spcAft>
                          <a:spcPct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Vendor Choices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233363" marR="0" lvl="0" indent="-171450" algn="l" defTabSz="914400" rtl="0" eaLnBrk="1" fontAlgn="base" latinLnBrk="0" hangingPunct="1">
                        <a:lnSpc>
                          <a:spcPct val="106000"/>
                        </a:lnSpc>
                        <a:spcBef>
                          <a:spcPct val="0"/>
                        </a:spcBef>
                        <a:spcAft>
                          <a:spcPct val="0"/>
                        </a:spcAft>
                        <a:buClr>
                          <a:schemeClr val="tx1"/>
                        </a:buClr>
                        <a:buSzPct val="80000"/>
                        <a:buFont typeface="Courier New" pitchFamily="49" charset="0"/>
                        <a:buChar char="o"/>
                        <a:tabLst/>
                      </a:pPr>
                      <a:endParaRPr kumimoji="0" lang="en-US" sz="1400" b="1" i="0" u="none" strike="noStrike" cap="none" normalizeH="0" baseline="0" dirty="0" smtClean="0">
                        <a:ln>
                          <a:noFill/>
                        </a:ln>
                        <a:solidFill>
                          <a:schemeClr val="tx1"/>
                        </a:solidFill>
                        <a:effectLst/>
                        <a:latin typeface="Arial" pitchFamily="34" charset="0"/>
                      </a:endParaRP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01638" y="530225"/>
            <a:ext cx="8345487" cy="242888"/>
          </a:xfrm>
        </p:spPr>
        <p:txBody>
          <a:bodyPr/>
          <a:lstStyle/>
          <a:p>
            <a:r>
              <a:rPr lang="en-US" dirty="0" smtClean="0"/>
              <a:t>Question</a:t>
            </a:r>
          </a:p>
        </p:txBody>
      </p:sp>
      <p:grpSp>
        <p:nvGrpSpPr>
          <p:cNvPr id="26627" name="Group 12"/>
          <p:cNvGrpSpPr>
            <a:grpSpLocks/>
          </p:cNvGrpSpPr>
          <p:nvPr/>
        </p:nvGrpSpPr>
        <p:grpSpPr bwMode="auto">
          <a:xfrm>
            <a:off x="300038" y="895350"/>
            <a:ext cx="8624887" cy="2890022"/>
            <a:chOff x="266700" y="786037"/>
            <a:chExt cx="8624888" cy="2890859"/>
          </a:xfrm>
        </p:grpSpPr>
        <p:sp>
          <p:nvSpPr>
            <p:cNvPr id="6" name="Rectangle 26630"/>
            <p:cNvSpPr>
              <a:spLocks noChangeArrowheads="1"/>
            </p:cNvSpPr>
            <p:nvPr/>
          </p:nvSpPr>
          <p:spPr bwMode="black">
            <a:xfrm>
              <a:off x="266700" y="786037"/>
              <a:ext cx="8624888" cy="2890859"/>
            </a:xfrm>
            <a:prstGeom prst="rect">
              <a:avLst/>
            </a:prstGeom>
            <a:noFill/>
            <a:ln w="9525" algn="ctr">
              <a:noFill/>
              <a:miter lim="800000"/>
              <a:headEnd/>
              <a:tailEnd/>
            </a:ln>
          </p:spPr>
          <p:txBody>
            <a:bodyPr>
              <a:spAutoFit/>
            </a:bodyPr>
            <a:lstStyle/>
            <a:p>
              <a:pPr marL="381000" indent="-381000">
                <a:spcAft>
                  <a:spcPct val="20000"/>
                </a:spcAft>
                <a:buClr>
                  <a:schemeClr val="tx1"/>
                </a:buClr>
                <a:defRPr/>
              </a:pPr>
              <a:r>
                <a:rPr lang="en-US" sz="1400" dirty="0" smtClean="0">
                  <a:latin typeface="Arial" pitchFamily="34" charset="0"/>
                  <a:cs typeface="Arial" pitchFamily="34" charset="0"/>
                </a:rPr>
                <a:t>Which of these is NOT a benefit provided by web application frameworks?</a:t>
              </a:r>
              <a:endParaRPr lang="en-US" sz="1400" dirty="0">
                <a:latin typeface="Arial" pitchFamily="34" charset="0"/>
                <a:cs typeface="Arial" pitchFamily="34" charset="0"/>
              </a:endParaRPr>
            </a:p>
            <a:p>
              <a:pPr marL="381000" indent="-381000">
                <a:spcAft>
                  <a:spcPct val="20000"/>
                </a:spcAft>
                <a:buClr>
                  <a:schemeClr val="tx1"/>
                </a:buClr>
                <a:defRPr/>
              </a:pPr>
              <a:endParaRPr lang="en-US" sz="2000" dirty="0">
                <a:latin typeface="Arial" pitchFamily="34" charset="0"/>
                <a:cs typeface="Arial" pitchFamily="34" charset="0"/>
              </a:endParaRPr>
            </a:p>
            <a:p>
              <a:pPr marL="457200">
                <a:lnSpc>
                  <a:spcPct val="150000"/>
                </a:lnSpc>
                <a:spcAft>
                  <a:spcPts val="900"/>
                </a:spcAft>
                <a:buClr>
                  <a:schemeClr val="tx1"/>
                </a:buClr>
                <a:defRPr/>
              </a:pPr>
              <a:r>
                <a:rPr lang="en-US" sz="1400" dirty="0" smtClean="0"/>
                <a:t>Helps developers build </a:t>
              </a:r>
              <a:r>
                <a:rPr lang="en-US" sz="1400" dirty="0"/>
                <a:t>and maintain complex web application projects</a:t>
              </a:r>
              <a:endParaRPr lang="en-US" sz="1400" dirty="0">
                <a:latin typeface="Arial" pitchFamily="34" charset="0"/>
                <a:cs typeface="Arial" pitchFamily="34" charset="0"/>
              </a:endParaRPr>
            </a:p>
            <a:p>
              <a:pPr marL="457200">
                <a:lnSpc>
                  <a:spcPct val="150000"/>
                </a:lnSpc>
                <a:spcAft>
                  <a:spcPts val="900"/>
                </a:spcAft>
                <a:buClr>
                  <a:schemeClr val="tx1"/>
                </a:buClr>
                <a:defRPr/>
              </a:pPr>
              <a:r>
                <a:rPr lang="en-US" sz="1400" dirty="0" smtClean="0"/>
                <a:t>Streamlines programming by providing development libraries, components, and tools</a:t>
              </a:r>
              <a:endParaRPr lang="en-US" sz="1400" dirty="0">
                <a:latin typeface="Arial" pitchFamily="34" charset="0"/>
                <a:cs typeface="Arial" pitchFamily="34" charset="0"/>
              </a:endParaRPr>
            </a:p>
            <a:p>
              <a:pPr marL="457200">
                <a:lnSpc>
                  <a:spcPct val="150000"/>
                </a:lnSpc>
                <a:spcAft>
                  <a:spcPts val="900"/>
                </a:spcAft>
                <a:buClr>
                  <a:schemeClr val="tx1"/>
                </a:buClr>
                <a:defRPr/>
              </a:pPr>
              <a:r>
                <a:rPr lang="en-US" sz="1400" dirty="0" smtClean="0">
                  <a:latin typeface="Arial" pitchFamily="34" charset="0"/>
                  <a:cs typeface="Arial" pitchFamily="34" charset="0"/>
                </a:rPr>
                <a:t>Reduces the </a:t>
              </a:r>
              <a:r>
                <a:rPr lang="en-US" sz="1400" dirty="0">
                  <a:latin typeface="Arial" pitchFamily="34" charset="0"/>
                  <a:cs typeface="Arial" pitchFamily="34" charset="0"/>
                </a:rPr>
                <a:t>overhead associated with </a:t>
              </a:r>
              <a:r>
                <a:rPr lang="en-US" sz="1400" dirty="0" smtClean="0">
                  <a:latin typeface="Arial" pitchFamily="34" charset="0"/>
                  <a:cs typeface="Arial" pitchFamily="34" charset="0"/>
                </a:rPr>
                <a:t>coding common activities performed</a:t>
              </a:r>
              <a:endParaRPr lang="en-US" sz="1400" dirty="0">
                <a:latin typeface="Arial" pitchFamily="34" charset="0"/>
                <a:cs typeface="Arial" pitchFamily="34" charset="0"/>
              </a:endParaRPr>
            </a:p>
            <a:p>
              <a:pPr marL="457200">
                <a:lnSpc>
                  <a:spcPct val="150000"/>
                </a:lnSpc>
                <a:spcAft>
                  <a:spcPts val="900"/>
                </a:spcAft>
                <a:buClr>
                  <a:schemeClr val="tx1"/>
                </a:buClr>
                <a:defRPr/>
              </a:pPr>
              <a:r>
                <a:rPr lang="en-US" sz="1400" dirty="0" smtClean="0"/>
                <a:t>Developers don’t need to comment their code anymore</a:t>
              </a:r>
            </a:p>
            <a:p>
              <a:pPr marL="457200">
                <a:lnSpc>
                  <a:spcPct val="150000"/>
                </a:lnSpc>
                <a:spcAft>
                  <a:spcPts val="900"/>
                </a:spcAft>
                <a:buClr>
                  <a:schemeClr val="tx1"/>
                </a:buClr>
                <a:defRPr/>
              </a:pPr>
              <a:r>
                <a:rPr lang="en-US" sz="1400" dirty="0" smtClean="0"/>
                <a:t>Promotes reusable code for common functions </a:t>
              </a:r>
              <a:endParaRPr lang="en-US" sz="1400" dirty="0"/>
            </a:p>
          </p:txBody>
        </p:sp>
        <p:sp>
          <p:nvSpPr>
            <p:cNvPr id="7" name="Oval 26631"/>
            <p:cNvSpPr>
              <a:spLocks noChangeAspect="1"/>
            </p:cNvSpPr>
            <p:nvPr/>
          </p:nvSpPr>
          <p:spPr bwMode="auto">
            <a:xfrm>
              <a:off x="414914" y="152227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1</a:t>
              </a:r>
              <a:endParaRPr lang="en-US" sz="900" kern="0" dirty="0">
                <a:solidFill>
                  <a:sysClr val="window" lastClr="FFFFFF"/>
                </a:solidFill>
                <a:latin typeface="Arial" pitchFamily="34" charset="0"/>
                <a:cs typeface="Arial" pitchFamily="34" charset="0"/>
              </a:endParaRPr>
            </a:p>
          </p:txBody>
        </p:sp>
        <p:sp>
          <p:nvSpPr>
            <p:cNvPr id="8" name="Oval 26632"/>
            <p:cNvSpPr>
              <a:spLocks noChangeAspect="1"/>
            </p:cNvSpPr>
            <p:nvPr/>
          </p:nvSpPr>
          <p:spPr bwMode="auto">
            <a:xfrm>
              <a:off x="414914" y="195345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2</a:t>
              </a:r>
              <a:endParaRPr lang="en-US" sz="900" kern="0" dirty="0">
                <a:solidFill>
                  <a:sysClr val="window" lastClr="FFFFFF"/>
                </a:solidFill>
                <a:latin typeface="Arial" pitchFamily="34" charset="0"/>
                <a:cs typeface="Arial" pitchFamily="34" charset="0"/>
              </a:endParaRPr>
            </a:p>
          </p:txBody>
        </p:sp>
        <p:sp>
          <p:nvSpPr>
            <p:cNvPr id="9" name="Oval 26633"/>
            <p:cNvSpPr>
              <a:spLocks noChangeAspect="1"/>
            </p:cNvSpPr>
            <p:nvPr/>
          </p:nvSpPr>
          <p:spPr bwMode="auto">
            <a:xfrm>
              <a:off x="414914" y="238463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3</a:t>
              </a:r>
              <a:endParaRPr lang="en-US" sz="900" kern="0" dirty="0">
                <a:solidFill>
                  <a:sysClr val="window" lastClr="FFFFFF"/>
                </a:solidFill>
                <a:latin typeface="Arial" pitchFamily="34" charset="0"/>
                <a:cs typeface="Arial" pitchFamily="34" charset="0"/>
              </a:endParaRPr>
            </a:p>
          </p:txBody>
        </p:sp>
        <p:sp>
          <p:nvSpPr>
            <p:cNvPr id="10" name="Oval 26634"/>
            <p:cNvSpPr>
              <a:spLocks noChangeAspect="1"/>
            </p:cNvSpPr>
            <p:nvPr/>
          </p:nvSpPr>
          <p:spPr bwMode="auto">
            <a:xfrm>
              <a:off x="414914" y="281581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4</a:t>
              </a:r>
              <a:endParaRPr lang="en-US" sz="900" kern="0" dirty="0">
                <a:solidFill>
                  <a:sysClr val="window" lastClr="FFFFFF"/>
                </a:solidFill>
                <a:latin typeface="Arial" pitchFamily="34" charset="0"/>
                <a:cs typeface="Arial" pitchFamily="34" charset="0"/>
              </a:endParaRPr>
            </a:p>
          </p:txBody>
        </p:sp>
        <p:sp>
          <p:nvSpPr>
            <p:cNvPr id="11" name="Oval 26635"/>
            <p:cNvSpPr>
              <a:spLocks noChangeAspect="1"/>
            </p:cNvSpPr>
            <p:nvPr/>
          </p:nvSpPr>
          <p:spPr bwMode="auto">
            <a:xfrm>
              <a:off x="414914" y="324699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5</a:t>
              </a:r>
              <a:endParaRPr lang="en-US" sz="900" kern="0" dirty="0">
                <a:solidFill>
                  <a:sysClr val="window" lastClr="FFFFFF"/>
                </a:solidFill>
                <a:latin typeface="Arial" pitchFamily="34" charset="0"/>
                <a:cs typeface="Arial" pitchFamily="34" charset="0"/>
              </a:endParaRPr>
            </a:p>
          </p:txBody>
        </p:sp>
      </p:grpSp>
    </p:spTree>
    <p:extLst>
      <p:ext uri="{BB962C8B-B14F-4D97-AF65-F5344CB8AC3E}">
        <p14:creationId xmlns:p14="http://schemas.microsoft.com/office/powerpoint/2010/main" val="8535364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P_171"/>
          <p:cNvSpPr>
            <a:spLocks noGrp="1" noChangeArrowheads="1"/>
          </p:cNvSpPr>
          <p:nvPr>
            <p:ph type="title" idx="4294967295"/>
          </p:nvPr>
        </p:nvSpPr>
        <p:spPr>
          <a:xfrm>
            <a:off x="401638" y="479506"/>
            <a:ext cx="8345487" cy="293607"/>
          </a:xfrm>
        </p:spPr>
        <p:txBody>
          <a:bodyPr/>
          <a:lstStyle/>
          <a:p>
            <a:pPr eaLnBrk="1" hangingPunct="1"/>
            <a:r>
              <a:rPr lang="en-US" dirty="0" smtClean="0"/>
              <a:t>Agenda – </a:t>
            </a:r>
            <a:r>
              <a:rPr lang="en-US" dirty="0"/>
              <a:t>Web Development Methodologies</a:t>
            </a:r>
            <a:endParaRPr lang="en-US" dirty="0" smtClean="0"/>
          </a:p>
        </p:txBody>
      </p:sp>
      <p:graphicFrame>
        <p:nvGraphicFramePr>
          <p:cNvPr id="5" name="Group 132"/>
          <p:cNvGraphicFramePr>
            <a:graphicFrameLocks noGrp="1"/>
          </p:cNvGraphicFramePr>
          <p:nvPr>
            <p:extLst>
              <p:ext uri="{D42A27DB-BD31-4B8C-83A1-F6EECF244321}">
                <p14:modId xmlns:p14="http://schemas.microsoft.com/office/powerpoint/2010/main" val="2705222790"/>
              </p:ext>
            </p:extLst>
          </p:nvPr>
        </p:nvGraphicFramePr>
        <p:xfrm>
          <a:off x="386923" y="1061207"/>
          <a:ext cx="4127500" cy="4726722"/>
        </p:xfrm>
        <a:graphic>
          <a:graphicData uri="http://schemas.openxmlformats.org/drawingml/2006/table">
            <a:tbl>
              <a:tblPr/>
              <a:tblGrid>
                <a:gridCol w="4127500"/>
              </a:tblGrid>
              <a:tr h="787787">
                <a:tc>
                  <a:txBody>
                    <a:bodyPr/>
                    <a:lstStyle/>
                    <a:p>
                      <a:pPr marL="347663" marR="0" lvl="0" indent="-285750" algn="l" defTabSz="914400" rtl="0" eaLnBrk="1" fontAlgn="base" latinLnBrk="0" hangingPunct="1">
                        <a:lnSpc>
                          <a:spcPct val="106000"/>
                        </a:lnSpc>
                        <a:spcBef>
                          <a:spcPct val="40000"/>
                        </a:spcBef>
                        <a:spcAft>
                          <a:spcPct val="0"/>
                        </a:spcAft>
                        <a:buClr>
                          <a:schemeClr val="tx1"/>
                        </a:buClr>
                        <a:buSzPct val="80000"/>
                        <a:buFont typeface="Wingdings" panose="05000000000000000000" pitchFamily="2" charset="2"/>
                        <a:buChar char="ü"/>
                        <a:tabLst/>
                      </a:pPr>
                      <a:r>
                        <a:rPr kumimoji="0" lang="en-US" sz="1400" b="1" i="0" u="none" strike="noStrike" cap="none" normalizeH="0" baseline="0" dirty="0" smtClean="0">
                          <a:ln>
                            <a:noFill/>
                          </a:ln>
                          <a:solidFill>
                            <a:schemeClr val="tx1"/>
                          </a:solidFill>
                          <a:effectLst/>
                          <a:latin typeface="Arial" pitchFamily="34" charset="0"/>
                        </a:rPr>
                        <a:t>Web Development Overview</a:t>
                      </a:r>
                    </a:p>
                  </a:txBody>
                  <a:tcPr marL="0" marR="0" marT="0" marB="0" anchor="ctr" horzOverflow="overflow">
                    <a:lnL cap="flat">
                      <a:noFill/>
                    </a:lnL>
                    <a:lnR cap="flat">
                      <a:noFill/>
                    </a:lnR>
                    <a:lnT cap="flat">
                      <a:noFill/>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r>
              <a:tr h="787787">
                <a:tc>
                  <a:txBody>
                    <a:bodyPr/>
                    <a:lstStyle/>
                    <a:p>
                      <a:pPr marL="347663" marR="0" lvl="0" indent="-285750" algn="l" defTabSz="914400" rtl="0" eaLnBrk="1" fontAlgn="base" latinLnBrk="0" hangingPunct="1">
                        <a:lnSpc>
                          <a:spcPct val="106000"/>
                        </a:lnSpc>
                        <a:spcBef>
                          <a:spcPts val="0"/>
                        </a:spcBef>
                        <a:spcAft>
                          <a:spcPts val="0"/>
                        </a:spcAft>
                        <a:buClr>
                          <a:schemeClr val="tx1"/>
                        </a:buClr>
                        <a:buSzPct val="80000"/>
                        <a:buFont typeface="Wingdings" panose="05000000000000000000" pitchFamily="2" charset="2"/>
                        <a:buChar char="ü"/>
                        <a:tabLst/>
                      </a:pPr>
                      <a:r>
                        <a:rPr kumimoji="0" lang="en-US" sz="1400" b="1" i="0" u="none" strike="noStrike" cap="none" normalizeH="0" baseline="0" dirty="0" smtClean="0">
                          <a:ln>
                            <a:noFill/>
                          </a:ln>
                          <a:solidFill>
                            <a:schemeClr val="tx1"/>
                          </a:solidFill>
                          <a:effectLst/>
                          <a:latin typeface="Arial" pitchFamily="34" charset="0"/>
                        </a:rPr>
                        <a:t>Technologies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r>
              <a:tr h="787787">
                <a:tc>
                  <a:txBody>
                    <a:bodyPr/>
                    <a:lstStyle/>
                    <a:p>
                      <a:pPr marL="347663" marR="0" lvl="0" indent="-285750" algn="l" defTabSz="914400" rtl="0" eaLnBrk="1" fontAlgn="base" latinLnBrk="0" hangingPunct="1">
                        <a:lnSpc>
                          <a:spcPct val="106000"/>
                        </a:lnSpc>
                        <a:spcBef>
                          <a:spcPct val="0"/>
                        </a:spcBef>
                        <a:spcAft>
                          <a:spcPct val="0"/>
                        </a:spcAft>
                        <a:buClr>
                          <a:schemeClr val="tx1"/>
                        </a:buClr>
                        <a:buSzPct val="80000"/>
                        <a:buFont typeface="Wingdings" panose="05000000000000000000" pitchFamily="2" charset="2"/>
                        <a:buChar char="ü"/>
                        <a:tabLst/>
                      </a:pPr>
                      <a:r>
                        <a:rPr kumimoji="0" lang="en-US" sz="1400" b="1" i="0" u="none" strike="noStrike" cap="none" normalizeH="0" baseline="0" dirty="0" smtClean="0">
                          <a:ln>
                            <a:noFill/>
                          </a:ln>
                          <a:solidFill>
                            <a:schemeClr val="tx1"/>
                          </a:solidFill>
                          <a:effectLst/>
                          <a:latin typeface="Arial" pitchFamily="34" charset="0"/>
                        </a:rPr>
                        <a:t>Practices, Principles, and Frameworks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r>
              <a:tr h="787787">
                <a:tc>
                  <a:txBody>
                    <a:bodyPr/>
                    <a:lstStyle/>
                    <a:p>
                      <a:pPr marL="233363" marR="0" lvl="0" indent="-171450" algn="l" defTabSz="914400" rtl="0" eaLnBrk="1" fontAlgn="base" latinLnBrk="0" hangingPunct="1">
                        <a:lnSpc>
                          <a:spcPct val="106000"/>
                        </a:lnSpc>
                        <a:spcBef>
                          <a:spcPct val="40000"/>
                        </a:spcBef>
                        <a:spcAft>
                          <a:spcPct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Web Development Methodologies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787787">
                <a:tc>
                  <a:txBody>
                    <a:bodyPr/>
                    <a:lstStyle/>
                    <a:p>
                      <a:pPr marL="233363" marR="0" lvl="0" indent="-171450" algn="l" defTabSz="914400" rtl="0" eaLnBrk="1" fontAlgn="base" latinLnBrk="0" hangingPunct="1">
                        <a:lnSpc>
                          <a:spcPct val="106000"/>
                        </a:lnSpc>
                        <a:spcBef>
                          <a:spcPct val="0"/>
                        </a:spcBef>
                        <a:spcAft>
                          <a:spcPct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Vendor Choices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61913" marR="0" lvl="0" indent="0" algn="l" defTabSz="914400" rtl="0" eaLnBrk="1" fontAlgn="base" latinLnBrk="0" hangingPunct="1">
                        <a:lnSpc>
                          <a:spcPct val="106000"/>
                        </a:lnSpc>
                        <a:spcBef>
                          <a:spcPct val="0"/>
                        </a:spcBef>
                        <a:spcAft>
                          <a:spcPct val="0"/>
                        </a:spcAft>
                        <a:buClr>
                          <a:schemeClr val="tx1"/>
                        </a:buClr>
                        <a:buSzPct val="80000"/>
                        <a:buFont typeface="Courier New" pitchFamily="49" charset="0"/>
                        <a:buNone/>
                        <a:tabLst/>
                      </a:pPr>
                      <a:endParaRPr kumimoji="0" lang="en-US" sz="1400" b="1" i="0" u="none" strike="noStrike" cap="none" normalizeH="0" baseline="0" dirty="0" smtClean="0">
                        <a:ln>
                          <a:noFill/>
                        </a:ln>
                        <a:solidFill>
                          <a:schemeClr val="tx1"/>
                        </a:solidFill>
                        <a:effectLst/>
                        <a:latin typeface="Arial" pitchFamily="34" charset="0"/>
                      </a:endParaRP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531464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479506"/>
            <a:ext cx="8345487" cy="293607"/>
          </a:xfrm>
        </p:spPr>
        <p:txBody>
          <a:bodyPr/>
          <a:lstStyle/>
          <a:p>
            <a:r>
              <a:rPr lang="en-US" dirty="0" smtClean="0">
                <a:latin typeface="Arial" pitchFamily="34" charset="0"/>
              </a:rPr>
              <a:t>Development Methodologies – Traditional Waterfall Model</a:t>
            </a:r>
            <a:endParaRPr lang="en-US" dirty="0"/>
          </a:p>
        </p:txBody>
      </p:sp>
      <p:cxnSp>
        <p:nvCxnSpPr>
          <p:cNvPr id="16" name="Straight Connector 15"/>
          <p:cNvCxnSpPr/>
          <p:nvPr/>
        </p:nvCxnSpPr>
        <p:spPr>
          <a:xfrm>
            <a:off x="5168294" y="1679654"/>
            <a:ext cx="3429000" cy="0"/>
          </a:xfrm>
          <a:prstGeom prst="line">
            <a:avLst/>
          </a:prstGeom>
          <a:noFill/>
          <a:ln w="25400" cap="flat" cmpd="sng" algn="ctr">
            <a:solidFill>
              <a:srgbClr val="1F497D"/>
            </a:solidFill>
            <a:prstDash val="solid"/>
          </a:ln>
          <a:effectLst/>
        </p:spPr>
      </p:cxnSp>
      <p:sp>
        <p:nvSpPr>
          <p:cNvPr id="17" name="TextBox 16"/>
          <p:cNvSpPr txBox="1"/>
          <p:nvPr/>
        </p:nvSpPr>
        <p:spPr>
          <a:xfrm>
            <a:off x="5168294" y="1402655"/>
            <a:ext cx="2704513" cy="307777"/>
          </a:xfrm>
          <a:prstGeom prst="rect">
            <a:avLst/>
          </a:prstGeom>
          <a:noFill/>
          <a:ln>
            <a:noFill/>
          </a:ln>
          <a:effectLst/>
          <a:scene3d>
            <a:camera prst="orthographicFront">
              <a:rot lat="0" lon="0" rev="0"/>
            </a:camera>
            <a:lightRig rig="brightRoom" dir="t">
              <a:rot lat="0" lon="0" rev="600000"/>
            </a:lightRig>
          </a:scene3d>
          <a:sp3d prstMaterial="metal">
            <a:bevelT w="38100" h="57150" prst="angle"/>
          </a:sp3d>
        </p:spPr>
        <p:txBody>
          <a:bodyPr wrap="square">
            <a:spAutoFit/>
          </a:bodyPr>
          <a:lstStyle>
            <a:defPPr>
              <a:defRPr lang="en-US"/>
            </a:defPPr>
            <a:lvl1pPr>
              <a:defRPr sz="2300" b="1">
                <a:solidFill>
                  <a:srgbClr val="3D4D69"/>
                </a:solidFill>
                <a:latin typeface="+mj-lt"/>
              </a:defRPr>
            </a:lvl1pPr>
          </a:lstStyle>
          <a:p>
            <a:pPr>
              <a:defRPr/>
            </a:pPr>
            <a:r>
              <a:rPr lang="en-US" sz="1400" dirty="0" smtClean="0">
                <a:solidFill>
                  <a:srgbClr val="002776"/>
                </a:solidFill>
                <a:cs typeface="Arial" pitchFamily="34" charset="0"/>
              </a:rPr>
              <a:t>1. Requirements and Design</a:t>
            </a:r>
          </a:p>
        </p:txBody>
      </p:sp>
      <p:sp>
        <p:nvSpPr>
          <p:cNvPr id="18" name="Rectangle 17"/>
          <p:cNvSpPr/>
          <p:nvPr/>
        </p:nvSpPr>
        <p:spPr>
          <a:xfrm>
            <a:off x="5958638" y="1725858"/>
            <a:ext cx="3012729" cy="677108"/>
          </a:xfrm>
          <a:prstGeom prst="rect">
            <a:avLst/>
          </a:prstGeom>
        </p:spPr>
        <p:txBody>
          <a:bodyPr wrap="square" lIns="0" tIns="0" rIns="0" bIns="0">
            <a:spAutoFit/>
          </a:bodyPr>
          <a:lstStyle/>
          <a:p>
            <a:pPr marL="173038" indent="-171450" fontAlgn="auto">
              <a:spcBef>
                <a:spcPts val="0"/>
              </a:spcBef>
              <a:spcAft>
                <a:spcPts val="0"/>
              </a:spcAft>
              <a:buFont typeface="Arial" pitchFamily="34" charset="0"/>
              <a:buChar char="•"/>
              <a:defRPr/>
            </a:pPr>
            <a:r>
              <a:rPr lang="en-US" kern="0" dirty="0" smtClean="0">
                <a:solidFill>
                  <a:srgbClr val="002776"/>
                </a:solidFill>
              </a:rPr>
              <a:t>Requirements for web site/application are gathered from users and design of solution is performed. Requirements and design must consider both front and back end aspects .</a:t>
            </a:r>
            <a:endParaRPr lang="en-US" kern="0" dirty="0">
              <a:solidFill>
                <a:srgbClr val="002776"/>
              </a:solidFill>
            </a:endParaRPr>
          </a:p>
        </p:txBody>
      </p:sp>
      <p:cxnSp>
        <p:nvCxnSpPr>
          <p:cNvPr id="19" name="Straight Connector 18"/>
          <p:cNvCxnSpPr/>
          <p:nvPr/>
        </p:nvCxnSpPr>
        <p:spPr>
          <a:xfrm>
            <a:off x="5897009" y="3188586"/>
            <a:ext cx="2700285" cy="0"/>
          </a:xfrm>
          <a:prstGeom prst="line">
            <a:avLst/>
          </a:prstGeom>
          <a:noFill/>
          <a:ln w="25400" cap="flat" cmpd="sng" algn="ctr">
            <a:solidFill>
              <a:srgbClr val="1F497D"/>
            </a:solidFill>
            <a:prstDash val="solid"/>
          </a:ln>
          <a:effectLst/>
        </p:spPr>
      </p:cxnSp>
      <p:sp>
        <p:nvSpPr>
          <p:cNvPr id="20" name="TextBox 19"/>
          <p:cNvSpPr txBox="1"/>
          <p:nvPr/>
        </p:nvSpPr>
        <p:spPr>
          <a:xfrm>
            <a:off x="6082694" y="2911587"/>
            <a:ext cx="2209800" cy="307777"/>
          </a:xfrm>
          <a:prstGeom prst="rect">
            <a:avLst/>
          </a:prstGeom>
          <a:noFill/>
          <a:ln>
            <a:noFill/>
          </a:ln>
          <a:effectLst/>
          <a:scene3d>
            <a:camera prst="orthographicFront">
              <a:rot lat="0" lon="0" rev="0"/>
            </a:camera>
            <a:lightRig rig="brightRoom" dir="t">
              <a:rot lat="0" lon="0" rev="600000"/>
            </a:lightRig>
          </a:scene3d>
          <a:sp3d prstMaterial="metal">
            <a:bevelT w="38100" h="57150" prst="angle"/>
          </a:sp3d>
        </p:spPr>
        <p:txBody>
          <a:bodyPr wrap="square">
            <a:spAutoFit/>
          </a:bodyPr>
          <a:lstStyle>
            <a:defPPr>
              <a:defRPr lang="en-US"/>
            </a:defPPr>
            <a:lvl1pPr>
              <a:defRPr sz="2300" b="1">
                <a:solidFill>
                  <a:srgbClr val="3D4D69"/>
                </a:solidFill>
                <a:latin typeface="+mj-lt"/>
              </a:defRPr>
            </a:lvl1pPr>
          </a:lstStyle>
          <a:p>
            <a:pPr>
              <a:defRPr/>
            </a:pPr>
            <a:r>
              <a:rPr lang="en-US" sz="1400" dirty="0">
                <a:solidFill>
                  <a:srgbClr val="002776"/>
                </a:solidFill>
                <a:cs typeface="Arial" pitchFamily="34" charset="0"/>
              </a:rPr>
              <a:t>2</a:t>
            </a:r>
            <a:r>
              <a:rPr lang="en-US" sz="1400" dirty="0" smtClean="0">
                <a:solidFill>
                  <a:srgbClr val="002776"/>
                </a:solidFill>
                <a:cs typeface="Arial" pitchFamily="34" charset="0"/>
              </a:rPr>
              <a:t>. Development</a:t>
            </a:r>
          </a:p>
        </p:txBody>
      </p:sp>
      <p:sp>
        <p:nvSpPr>
          <p:cNvPr id="22" name="Rectangle 21"/>
          <p:cNvSpPr/>
          <p:nvPr/>
        </p:nvSpPr>
        <p:spPr>
          <a:xfrm>
            <a:off x="6176511" y="3257883"/>
            <a:ext cx="2420783" cy="507831"/>
          </a:xfrm>
          <a:prstGeom prst="rect">
            <a:avLst/>
          </a:prstGeom>
        </p:spPr>
        <p:txBody>
          <a:bodyPr wrap="square" lIns="0" tIns="0" rIns="0" bIns="0">
            <a:spAutoFit/>
          </a:bodyPr>
          <a:lstStyle/>
          <a:p>
            <a:pPr marL="173038" indent="-171450" fontAlgn="auto">
              <a:spcBef>
                <a:spcPts val="0"/>
              </a:spcBef>
              <a:spcAft>
                <a:spcPts val="0"/>
              </a:spcAft>
              <a:buFont typeface="Arial" pitchFamily="34" charset="0"/>
              <a:buChar char="•"/>
            </a:pPr>
            <a:r>
              <a:rPr lang="en-US" kern="0" dirty="0" smtClean="0">
                <a:solidFill>
                  <a:srgbClr val="002776"/>
                </a:solidFill>
              </a:rPr>
              <a:t>The web site/application is developed as per approved requirements and design.</a:t>
            </a:r>
            <a:endParaRPr lang="en-US" kern="0" dirty="0">
              <a:solidFill>
                <a:srgbClr val="002776"/>
              </a:solidFill>
            </a:endParaRPr>
          </a:p>
        </p:txBody>
      </p:sp>
      <p:cxnSp>
        <p:nvCxnSpPr>
          <p:cNvPr id="23" name="Straight Connector 22"/>
          <p:cNvCxnSpPr/>
          <p:nvPr/>
        </p:nvCxnSpPr>
        <p:spPr>
          <a:xfrm>
            <a:off x="4787294" y="4775749"/>
            <a:ext cx="3810000" cy="0"/>
          </a:xfrm>
          <a:prstGeom prst="line">
            <a:avLst/>
          </a:prstGeom>
          <a:noFill/>
          <a:ln w="25400" cap="flat" cmpd="sng" algn="ctr">
            <a:solidFill>
              <a:srgbClr val="1F497D"/>
            </a:solidFill>
            <a:prstDash val="solid"/>
          </a:ln>
          <a:effectLst/>
        </p:spPr>
      </p:cxnSp>
      <p:sp>
        <p:nvSpPr>
          <p:cNvPr id="24" name="TextBox 23"/>
          <p:cNvSpPr txBox="1"/>
          <p:nvPr/>
        </p:nvSpPr>
        <p:spPr>
          <a:xfrm>
            <a:off x="5320694" y="4487774"/>
            <a:ext cx="2971800" cy="307777"/>
          </a:xfrm>
          <a:prstGeom prst="rect">
            <a:avLst/>
          </a:prstGeom>
          <a:noFill/>
          <a:ln>
            <a:noFill/>
          </a:ln>
          <a:effectLst/>
          <a:scene3d>
            <a:camera prst="orthographicFront">
              <a:rot lat="0" lon="0" rev="0"/>
            </a:camera>
            <a:lightRig rig="brightRoom" dir="t">
              <a:rot lat="0" lon="0" rev="600000"/>
            </a:lightRig>
          </a:scene3d>
          <a:sp3d prstMaterial="metal">
            <a:bevelT w="38100" h="57150" prst="angle"/>
          </a:sp3d>
        </p:spPr>
        <p:txBody>
          <a:bodyPr wrap="square">
            <a:spAutoFit/>
          </a:bodyPr>
          <a:lstStyle>
            <a:defPPr>
              <a:defRPr lang="en-US"/>
            </a:defPPr>
            <a:lvl1pPr>
              <a:defRPr sz="2300" b="1">
                <a:solidFill>
                  <a:srgbClr val="3D4D69"/>
                </a:solidFill>
                <a:latin typeface="+mj-lt"/>
              </a:defRPr>
            </a:lvl1pPr>
          </a:lstStyle>
          <a:p>
            <a:pPr>
              <a:defRPr/>
            </a:pPr>
            <a:r>
              <a:rPr lang="en-US" sz="1400" dirty="0" smtClean="0">
                <a:solidFill>
                  <a:srgbClr val="002776"/>
                </a:solidFill>
                <a:cs typeface="Arial" pitchFamily="34" charset="0"/>
              </a:rPr>
              <a:t>3. Testing</a:t>
            </a:r>
          </a:p>
        </p:txBody>
      </p:sp>
      <p:cxnSp>
        <p:nvCxnSpPr>
          <p:cNvPr id="26" name="Straight Connector 25"/>
          <p:cNvCxnSpPr/>
          <p:nvPr/>
        </p:nvCxnSpPr>
        <p:spPr>
          <a:xfrm>
            <a:off x="411738" y="2105294"/>
            <a:ext cx="4445409" cy="0"/>
          </a:xfrm>
          <a:prstGeom prst="line">
            <a:avLst/>
          </a:prstGeom>
          <a:noFill/>
          <a:ln w="25400" cap="flat" cmpd="sng" algn="ctr">
            <a:solidFill>
              <a:srgbClr val="1F497D"/>
            </a:solidFill>
            <a:prstDash val="solid"/>
          </a:ln>
          <a:effectLst/>
        </p:spPr>
      </p:cxnSp>
      <p:sp>
        <p:nvSpPr>
          <p:cNvPr id="27" name="TextBox 26"/>
          <p:cNvSpPr txBox="1"/>
          <p:nvPr/>
        </p:nvSpPr>
        <p:spPr>
          <a:xfrm>
            <a:off x="367694" y="1834348"/>
            <a:ext cx="3155354" cy="307777"/>
          </a:xfrm>
          <a:prstGeom prst="rect">
            <a:avLst/>
          </a:prstGeom>
          <a:noFill/>
          <a:ln>
            <a:noFill/>
          </a:ln>
          <a:effectLst/>
          <a:scene3d>
            <a:camera prst="orthographicFront">
              <a:rot lat="0" lon="0" rev="0"/>
            </a:camera>
            <a:lightRig rig="brightRoom" dir="t">
              <a:rot lat="0" lon="0" rev="600000"/>
            </a:lightRig>
          </a:scene3d>
          <a:sp3d prstMaterial="metal">
            <a:bevelT w="38100" h="57150" prst="angle"/>
          </a:sp3d>
        </p:spPr>
        <p:txBody>
          <a:bodyPr wrap="square">
            <a:spAutoFit/>
          </a:bodyPr>
          <a:lstStyle>
            <a:defPPr>
              <a:defRPr lang="en-US"/>
            </a:defPPr>
            <a:lvl1pPr>
              <a:defRPr sz="2300" b="1">
                <a:solidFill>
                  <a:srgbClr val="3D4D69"/>
                </a:solidFill>
                <a:latin typeface="+mj-lt"/>
              </a:defRPr>
            </a:lvl1pPr>
          </a:lstStyle>
          <a:p>
            <a:pPr>
              <a:defRPr/>
            </a:pPr>
            <a:r>
              <a:rPr lang="en-US" sz="1400" dirty="0" smtClean="0">
                <a:solidFill>
                  <a:srgbClr val="002776"/>
                </a:solidFill>
                <a:cs typeface="Arial" pitchFamily="34" charset="0"/>
              </a:rPr>
              <a:t>5. Maintenance and Support</a:t>
            </a:r>
          </a:p>
        </p:txBody>
      </p:sp>
      <p:cxnSp>
        <p:nvCxnSpPr>
          <p:cNvPr id="29" name="Straight Connector 28"/>
          <p:cNvCxnSpPr/>
          <p:nvPr/>
        </p:nvCxnSpPr>
        <p:spPr>
          <a:xfrm>
            <a:off x="367694" y="3959601"/>
            <a:ext cx="3505200" cy="0"/>
          </a:xfrm>
          <a:prstGeom prst="line">
            <a:avLst/>
          </a:prstGeom>
          <a:noFill/>
          <a:ln w="25400" cap="flat" cmpd="sng" algn="ctr">
            <a:solidFill>
              <a:srgbClr val="1F497D"/>
            </a:solidFill>
            <a:prstDash val="solid"/>
          </a:ln>
          <a:effectLst/>
        </p:spPr>
      </p:cxnSp>
      <p:sp>
        <p:nvSpPr>
          <p:cNvPr id="30" name="TextBox 29"/>
          <p:cNvSpPr txBox="1"/>
          <p:nvPr/>
        </p:nvSpPr>
        <p:spPr>
          <a:xfrm>
            <a:off x="367694" y="3688655"/>
            <a:ext cx="2209800" cy="307777"/>
          </a:xfrm>
          <a:prstGeom prst="rect">
            <a:avLst/>
          </a:prstGeom>
          <a:noFill/>
          <a:ln>
            <a:noFill/>
          </a:ln>
          <a:effectLst/>
          <a:scene3d>
            <a:camera prst="orthographicFront">
              <a:rot lat="0" lon="0" rev="0"/>
            </a:camera>
            <a:lightRig rig="brightRoom" dir="t">
              <a:rot lat="0" lon="0" rev="600000"/>
            </a:lightRig>
          </a:scene3d>
          <a:sp3d prstMaterial="metal">
            <a:bevelT w="38100" h="57150" prst="angle"/>
          </a:sp3d>
        </p:spPr>
        <p:txBody>
          <a:bodyPr wrap="square">
            <a:spAutoFit/>
          </a:bodyPr>
          <a:lstStyle>
            <a:defPPr>
              <a:defRPr lang="en-US"/>
            </a:defPPr>
            <a:lvl1pPr>
              <a:defRPr sz="2300" b="1">
                <a:solidFill>
                  <a:srgbClr val="3D4D69"/>
                </a:solidFill>
                <a:latin typeface="+mj-lt"/>
              </a:defRPr>
            </a:lvl1pPr>
          </a:lstStyle>
          <a:p>
            <a:pPr>
              <a:defRPr/>
            </a:pPr>
            <a:r>
              <a:rPr lang="en-US" sz="1400" dirty="0">
                <a:solidFill>
                  <a:srgbClr val="002776"/>
                </a:solidFill>
                <a:cs typeface="Arial" pitchFamily="34" charset="0"/>
              </a:rPr>
              <a:t>4</a:t>
            </a:r>
            <a:r>
              <a:rPr lang="en-US" sz="1400" dirty="0" smtClean="0">
                <a:solidFill>
                  <a:srgbClr val="002776"/>
                </a:solidFill>
                <a:cs typeface="Arial" pitchFamily="34" charset="0"/>
              </a:rPr>
              <a:t>. Implementation</a:t>
            </a:r>
          </a:p>
        </p:txBody>
      </p:sp>
      <p:grpSp>
        <p:nvGrpSpPr>
          <p:cNvPr id="36" name="Group 4"/>
          <p:cNvGrpSpPr/>
          <p:nvPr/>
        </p:nvGrpSpPr>
        <p:grpSpPr>
          <a:xfrm>
            <a:off x="2727722" y="1501464"/>
            <a:ext cx="3386568" cy="3338377"/>
            <a:chOff x="-3200400" y="1164428"/>
            <a:chExt cx="3099816" cy="3101591"/>
          </a:xfrm>
        </p:grpSpPr>
        <p:grpSp>
          <p:nvGrpSpPr>
            <p:cNvPr id="37" name="Group 4"/>
            <p:cNvGrpSpPr>
              <a:grpSpLocks noChangeAspect="1"/>
            </p:cNvGrpSpPr>
            <p:nvPr/>
          </p:nvGrpSpPr>
          <p:grpSpPr bwMode="auto">
            <a:xfrm rot="20634902">
              <a:off x="-3200400" y="1164428"/>
              <a:ext cx="3099816" cy="3101591"/>
              <a:chOff x="1275" y="2196"/>
              <a:chExt cx="1747" cy="1748"/>
            </a:xfrm>
          </p:grpSpPr>
          <p:sp>
            <p:nvSpPr>
              <p:cNvPr id="43" name="AutoShape 3"/>
              <p:cNvSpPr>
                <a:spLocks noChangeAspect="1" noChangeArrowheads="1" noTextEdit="1"/>
              </p:cNvSpPr>
              <p:nvPr/>
            </p:nvSpPr>
            <p:spPr bwMode="auto">
              <a:xfrm>
                <a:off x="1275" y="2196"/>
                <a:ext cx="1747" cy="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4" name="Freeform 5"/>
              <p:cNvSpPr>
                <a:spLocks/>
              </p:cNvSpPr>
              <p:nvPr/>
            </p:nvSpPr>
            <p:spPr bwMode="auto">
              <a:xfrm>
                <a:off x="1318" y="2198"/>
                <a:ext cx="963" cy="740"/>
              </a:xfrm>
              <a:custGeom>
                <a:avLst/>
                <a:gdLst>
                  <a:gd name="T0" fmla="*/ 2 w 1926"/>
                  <a:gd name="T1" fmla="*/ 1206 h 1479"/>
                  <a:gd name="T2" fmla="*/ 49 w 1926"/>
                  <a:gd name="T3" fmla="*/ 1078 h 1479"/>
                  <a:gd name="T4" fmla="*/ 106 w 1926"/>
                  <a:gd name="T5" fmla="*/ 953 h 1479"/>
                  <a:gd name="T6" fmla="*/ 173 w 1926"/>
                  <a:gd name="T7" fmla="*/ 835 h 1479"/>
                  <a:gd name="T8" fmla="*/ 247 w 1926"/>
                  <a:gd name="T9" fmla="*/ 723 h 1479"/>
                  <a:gd name="T10" fmla="*/ 330 w 1926"/>
                  <a:gd name="T11" fmla="*/ 616 h 1479"/>
                  <a:gd name="T12" fmla="*/ 421 w 1926"/>
                  <a:gd name="T13" fmla="*/ 517 h 1479"/>
                  <a:gd name="T14" fmla="*/ 520 w 1926"/>
                  <a:gd name="T15" fmla="*/ 425 h 1479"/>
                  <a:gd name="T16" fmla="*/ 626 w 1926"/>
                  <a:gd name="T17" fmla="*/ 340 h 1479"/>
                  <a:gd name="T18" fmla="*/ 738 w 1926"/>
                  <a:gd name="T19" fmla="*/ 265 h 1479"/>
                  <a:gd name="T20" fmla="*/ 856 w 1926"/>
                  <a:gd name="T21" fmla="*/ 198 h 1479"/>
                  <a:gd name="T22" fmla="*/ 978 w 1926"/>
                  <a:gd name="T23" fmla="*/ 139 h 1479"/>
                  <a:gd name="T24" fmla="*/ 1107 w 1926"/>
                  <a:gd name="T25" fmla="*/ 90 h 1479"/>
                  <a:gd name="T26" fmla="*/ 1239 w 1926"/>
                  <a:gd name="T27" fmla="*/ 51 h 1479"/>
                  <a:gd name="T28" fmla="*/ 1376 w 1926"/>
                  <a:gd name="T29" fmla="*/ 24 h 1479"/>
                  <a:gd name="T30" fmla="*/ 1517 w 1926"/>
                  <a:gd name="T31" fmla="*/ 6 h 1479"/>
                  <a:gd name="T32" fmla="*/ 1661 w 1926"/>
                  <a:gd name="T33" fmla="*/ 0 h 1479"/>
                  <a:gd name="T34" fmla="*/ 1926 w 1926"/>
                  <a:gd name="T35" fmla="*/ 436 h 1479"/>
                  <a:gd name="T36" fmla="*/ 1661 w 1926"/>
                  <a:gd name="T37" fmla="*/ 872 h 1479"/>
                  <a:gd name="T38" fmla="*/ 1625 w 1926"/>
                  <a:gd name="T39" fmla="*/ 873 h 1479"/>
                  <a:gd name="T40" fmla="*/ 1554 w 1926"/>
                  <a:gd name="T41" fmla="*/ 879 h 1479"/>
                  <a:gd name="T42" fmla="*/ 1484 w 1926"/>
                  <a:gd name="T43" fmla="*/ 890 h 1479"/>
                  <a:gd name="T44" fmla="*/ 1417 w 1926"/>
                  <a:gd name="T45" fmla="*/ 906 h 1479"/>
                  <a:gd name="T46" fmla="*/ 1351 w 1926"/>
                  <a:gd name="T47" fmla="*/ 929 h 1479"/>
                  <a:gd name="T48" fmla="*/ 1289 w 1926"/>
                  <a:gd name="T49" fmla="*/ 955 h 1479"/>
                  <a:gd name="T50" fmla="*/ 1228 w 1926"/>
                  <a:gd name="T51" fmla="*/ 987 h 1479"/>
                  <a:gd name="T52" fmla="*/ 1171 w 1926"/>
                  <a:gd name="T53" fmla="*/ 1023 h 1479"/>
                  <a:gd name="T54" fmla="*/ 1116 w 1926"/>
                  <a:gd name="T55" fmla="*/ 1062 h 1479"/>
                  <a:gd name="T56" fmla="*/ 1066 w 1926"/>
                  <a:gd name="T57" fmla="*/ 1108 h 1479"/>
                  <a:gd name="T58" fmla="*/ 1018 w 1926"/>
                  <a:gd name="T59" fmla="*/ 1155 h 1479"/>
                  <a:gd name="T60" fmla="*/ 975 w 1926"/>
                  <a:gd name="T61" fmla="*/ 1206 h 1479"/>
                  <a:gd name="T62" fmla="*/ 934 w 1926"/>
                  <a:gd name="T63" fmla="*/ 1261 h 1479"/>
                  <a:gd name="T64" fmla="*/ 900 w 1926"/>
                  <a:gd name="T65" fmla="*/ 1318 h 1479"/>
                  <a:gd name="T66" fmla="*/ 869 w 1926"/>
                  <a:gd name="T67" fmla="*/ 1379 h 1479"/>
                  <a:gd name="T68" fmla="*/ 842 w 1926"/>
                  <a:gd name="T69" fmla="*/ 1442 h 1479"/>
                  <a:gd name="T70" fmla="*/ 830 w 1926"/>
                  <a:gd name="T71" fmla="*/ 1479 h 1479"/>
                  <a:gd name="T72" fmla="*/ 0 w 1926"/>
                  <a:gd name="T73" fmla="*/ 1209 h 1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6" h="1479">
                    <a:moveTo>
                      <a:pt x="2" y="1206"/>
                    </a:moveTo>
                    <a:lnTo>
                      <a:pt x="2" y="1206"/>
                    </a:lnTo>
                    <a:lnTo>
                      <a:pt x="25" y="1141"/>
                    </a:lnTo>
                    <a:lnTo>
                      <a:pt x="49" y="1078"/>
                    </a:lnTo>
                    <a:lnTo>
                      <a:pt x="76" y="1015"/>
                    </a:lnTo>
                    <a:lnTo>
                      <a:pt x="106" y="953"/>
                    </a:lnTo>
                    <a:lnTo>
                      <a:pt x="138" y="894"/>
                    </a:lnTo>
                    <a:lnTo>
                      <a:pt x="173" y="835"/>
                    </a:lnTo>
                    <a:lnTo>
                      <a:pt x="209" y="778"/>
                    </a:lnTo>
                    <a:lnTo>
                      <a:pt x="247" y="723"/>
                    </a:lnTo>
                    <a:lnTo>
                      <a:pt x="288" y="669"/>
                    </a:lnTo>
                    <a:lnTo>
                      <a:pt x="330" y="616"/>
                    </a:lnTo>
                    <a:lnTo>
                      <a:pt x="376" y="566"/>
                    </a:lnTo>
                    <a:lnTo>
                      <a:pt x="421" y="517"/>
                    </a:lnTo>
                    <a:lnTo>
                      <a:pt x="470" y="470"/>
                    </a:lnTo>
                    <a:lnTo>
                      <a:pt x="520" y="425"/>
                    </a:lnTo>
                    <a:lnTo>
                      <a:pt x="573" y="383"/>
                    </a:lnTo>
                    <a:lnTo>
                      <a:pt x="626" y="340"/>
                    </a:lnTo>
                    <a:lnTo>
                      <a:pt x="680" y="302"/>
                    </a:lnTo>
                    <a:lnTo>
                      <a:pt x="738" y="265"/>
                    </a:lnTo>
                    <a:lnTo>
                      <a:pt x="795" y="230"/>
                    </a:lnTo>
                    <a:lnTo>
                      <a:pt x="856" y="198"/>
                    </a:lnTo>
                    <a:lnTo>
                      <a:pt x="916" y="166"/>
                    </a:lnTo>
                    <a:lnTo>
                      <a:pt x="978" y="139"/>
                    </a:lnTo>
                    <a:lnTo>
                      <a:pt x="1042" y="113"/>
                    </a:lnTo>
                    <a:lnTo>
                      <a:pt x="1107" y="90"/>
                    </a:lnTo>
                    <a:lnTo>
                      <a:pt x="1172" y="69"/>
                    </a:lnTo>
                    <a:lnTo>
                      <a:pt x="1239" y="51"/>
                    </a:lnTo>
                    <a:lnTo>
                      <a:pt x="1307" y="36"/>
                    </a:lnTo>
                    <a:lnTo>
                      <a:pt x="1376" y="24"/>
                    </a:lnTo>
                    <a:lnTo>
                      <a:pt x="1446" y="13"/>
                    </a:lnTo>
                    <a:lnTo>
                      <a:pt x="1517" y="6"/>
                    </a:lnTo>
                    <a:lnTo>
                      <a:pt x="1588" y="1"/>
                    </a:lnTo>
                    <a:lnTo>
                      <a:pt x="1661" y="0"/>
                    </a:lnTo>
                    <a:lnTo>
                      <a:pt x="1656" y="0"/>
                    </a:lnTo>
                    <a:lnTo>
                      <a:pt x="1926" y="436"/>
                    </a:lnTo>
                    <a:lnTo>
                      <a:pt x="1658" y="872"/>
                    </a:lnTo>
                    <a:lnTo>
                      <a:pt x="1661" y="872"/>
                    </a:lnTo>
                    <a:lnTo>
                      <a:pt x="1661" y="872"/>
                    </a:lnTo>
                    <a:lnTo>
                      <a:pt x="1625" y="873"/>
                    </a:lnTo>
                    <a:lnTo>
                      <a:pt x="1590" y="875"/>
                    </a:lnTo>
                    <a:lnTo>
                      <a:pt x="1554" y="879"/>
                    </a:lnTo>
                    <a:lnTo>
                      <a:pt x="1519" y="884"/>
                    </a:lnTo>
                    <a:lnTo>
                      <a:pt x="1484" y="890"/>
                    </a:lnTo>
                    <a:lnTo>
                      <a:pt x="1451" y="897"/>
                    </a:lnTo>
                    <a:lnTo>
                      <a:pt x="1417" y="906"/>
                    </a:lnTo>
                    <a:lnTo>
                      <a:pt x="1384" y="917"/>
                    </a:lnTo>
                    <a:lnTo>
                      <a:pt x="1351" y="929"/>
                    </a:lnTo>
                    <a:lnTo>
                      <a:pt x="1320" y="941"/>
                    </a:lnTo>
                    <a:lnTo>
                      <a:pt x="1289" y="955"/>
                    </a:lnTo>
                    <a:lnTo>
                      <a:pt x="1258" y="970"/>
                    </a:lnTo>
                    <a:lnTo>
                      <a:pt x="1228" y="987"/>
                    </a:lnTo>
                    <a:lnTo>
                      <a:pt x="1199" y="1005"/>
                    </a:lnTo>
                    <a:lnTo>
                      <a:pt x="1171" y="1023"/>
                    </a:lnTo>
                    <a:lnTo>
                      <a:pt x="1143" y="1043"/>
                    </a:lnTo>
                    <a:lnTo>
                      <a:pt x="1116" y="1062"/>
                    </a:lnTo>
                    <a:lnTo>
                      <a:pt x="1090" y="1085"/>
                    </a:lnTo>
                    <a:lnTo>
                      <a:pt x="1066" y="1108"/>
                    </a:lnTo>
                    <a:lnTo>
                      <a:pt x="1042" y="1131"/>
                    </a:lnTo>
                    <a:lnTo>
                      <a:pt x="1018" y="1155"/>
                    </a:lnTo>
                    <a:lnTo>
                      <a:pt x="996" y="1181"/>
                    </a:lnTo>
                    <a:lnTo>
                      <a:pt x="975" y="1206"/>
                    </a:lnTo>
                    <a:lnTo>
                      <a:pt x="954" y="1234"/>
                    </a:lnTo>
                    <a:lnTo>
                      <a:pt x="934" y="1261"/>
                    </a:lnTo>
                    <a:lnTo>
                      <a:pt x="916" y="1290"/>
                    </a:lnTo>
                    <a:lnTo>
                      <a:pt x="900" y="1318"/>
                    </a:lnTo>
                    <a:lnTo>
                      <a:pt x="883" y="1349"/>
                    </a:lnTo>
                    <a:lnTo>
                      <a:pt x="869" y="1379"/>
                    </a:lnTo>
                    <a:lnTo>
                      <a:pt x="856" y="1411"/>
                    </a:lnTo>
                    <a:lnTo>
                      <a:pt x="842" y="1442"/>
                    </a:lnTo>
                    <a:lnTo>
                      <a:pt x="831" y="1476"/>
                    </a:lnTo>
                    <a:lnTo>
                      <a:pt x="830" y="1479"/>
                    </a:lnTo>
                    <a:lnTo>
                      <a:pt x="498" y="1088"/>
                    </a:lnTo>
                    <a:lnTo>
                      <a:pt x="0" y="1209"/>
                    </a:lnTo>
                    <a:lnTo>
                      <a:pt x="2" y="1206"/>
                    </a:lnTo>
                    <a:close/>
                  </a:path>
                </a:pathLst>
              </a:custGeom>
              <a:solidFill>
                <a:srgbClr val="002776"/>
              </a:solidFill>
              <a:ln w="3">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5" name="Freeform 6"/>
              <p:cNvSpPr>
                <a:spLocks/>
              </p:cNvSpPr>
              <p:nvPr/>
            </p:nvSpPr>
            <p:spPr bwMode="auto">
              <a:xfrm>
                <a:off x="1277" y="2743"/>
                <a:ext cx="616" cy="1034"/>
              </a:xfrm>
              <a:custGeom>
                <a:avLst/>
                <a:gdLst>
                  <a:gd name="T0" fmla="*/ 719 w 1234"/>
                  <a:gd name="T1" fmla="*/ 2068 h 2070"/>
                  <a:gd name="T2" fmla="*/ 612 w 1234"/>
                  <a:gd name="T3" fmla="*/ 1984 h 2070"/>
                  <a:gd name="T4" fmla="*/ 512 w 1234"/>
                  <a:gd name="T5" fmla="*/ 1891 h 2070"/>
                  <a:gd name="T6" fmla="*/ 419 w 1234"/>
                  <a:gd name="T7" fmla="*/ 1791 h 2070"/>
                  <a:gd name="T8" fmla="*/ 336 w 1234"/>
                  <a:gd name="T9" fmla="*/ 1685 h 2070"/>
                  <a:gd name="T10" fmla="*/ 260 w 1234"/>
                  <a:gd name="T11" fmla="*/ 1573 h 2070"/>
                  <a:gd name="T12" fmla="*/ 194 w 1234"/>
                  <a:gd name="T13" fmla="*/ 1455 h 2070"/>
                  <a:gd name="T14" fmla="*/ 136 w 1234"/>
                  <a:gd name="T15" fmla="*/ 1334 h 2070"/>
                  <a:gd name="T16" fmla="*/ 89 w 1234"/>
                  <a:gd name="T17" fmla="*/ 1207 h 2070"/>
                  <a:gd name="T18" fmla="*/ 51 w 1234"/>
                  <a:gd name="T19" fmla="*/ 1078 h 2070"/>
                  <a:gd name="T20" fmla="*/ 24 w 1234"/>
                  <a:gd name="T21" fmla="*/ 945 h 2070"/>
                  <a:gd name="T22" fmla="*/ 6 w 1234"/>
                  <a:gd name="T23" fmla="*/ 810 h 2070"/>
                  <a:gd name="T24" fmla="*/ 0 w 1234"/>
                  <a:gd name="T25" fmla="*/ 672 h 2070"/>
                  <a:gd name="T26" fmla="*/ 5 w 1234"/>
                  <a:gd name="T27" fmla="*/ 535 h 2070"/>
                  <a:gd name="T28" fmla="*/ 20 w 1234"/>
                  <a:gd name="T29" fmla="*/ 395 h 2070"/>
                  <a:gd name="T30" fmla="*/ 47 w 1234"/>
                  <a:gd name="T31" fmla="*/ 256 h 2070"/>
                  <a:gd name="T32" fmla="*/ 85 w 1234"/>
                  <a:gd name="T33" fmla="*/ 117 h 2070"/>
                  <a:gd name="T34" fmla="*/ 581 w 1234"/>
                  <a:gd name="T35" fmla="*/ 0 h 2070"/>
                  <a:gd name="T36" fmla="*/ 914 w 1234"/>
                  <a:gd name="T37" fmla="*/ 386 h 2070"/>
                  <a:gd name="T38" fmla="*/ 904 w 1234"/>
                  <a:gd name="T39" fmla="*/ 421 h 2070"/>
                  <a:gd name="T40" fmla="*/ 887 w 1234"/>
                  <a:gd name="T41" fmla="*/ 491 h 2070"/>
                  <a:gd name="T42" fmla="*/ 877 w 1234"/>
                  <a:gd name="T43" fmla="*/ 560 h 2070"/>
                  <a:gd name="T44" fmla="*/ 872 w 1234"/>
                  <a:gd name="T45" fmla="*/ 630 h 2070"/>
                  <a:gd name="T46" fmla="*/ 874 w 1234"/>
                  <a:gd name="T47" fmla="*/ 698 h 2070"/>
                  <a:gd name="T48" fmla="*/ 880 w 1234"/>
                  <a:gd name="T49" fmla="*/ 766 h 2070"/>
                  <a:gd name="T50" fmla="*/ 890 w 1234"/>
                  <a:gd name="T51" fmla="*/ 834 h 2070"/>
                  <a:gd name="T52" fmla="*/ 907 w 1234"/>
                  <a:gd name="T53" fmla="*/ 900 h 2070"/>
                  <a:gd name="T54" fmla="*/ 928 w 1234"/>
                  <a:gd name="T55" fmla="*/ 963 h 2070"/>
                  <a:gd name="T56" fmla="*/ 954 w 1234"/>
                  <a:gd name="T57" fmla="*/ 1025 h 2070"/>
                  <a:gd name="T58" fmla="*/ 986 w 1234"/>
                  <a:gd name="T59" fmla="*/ 1086 h 2070"/>
                  <a:gd name="T60" fmla="*/ 1020 w 1234"/>
                  <a:gd name="T61" fmla="*/ 1143 h 2070"/>
                  <a:gd name="T62" fmla="*/ 1060 w 1234"/>
                  <a:gd name="T63" fmla="*/ 1198 h 2070"/>
                  <a:gd name="T64" fmla="*/ 1104 w 1234"/>
                  <a:gd name="T65" fmla="*/ 1249 h 2070"/>
                  <a:gd name="T66" fmla="*/ 1152 w 1234"/>
                  <a:gd name="T67" fmla="*/ 1298 h 2070"/>
                  <a:gd name="T68" fmla="*/ 1205 w 1234"/>
                  <a:gd name="T69" fmla="*/ 1342 h 2070"/>
                  <a:gd name="T70" fmla="*/ 1234 w 1234"/>
                  <a:gd name="T71" fmla="*/ 1364 h 2070"/>
                  <a:gd name="T72" fmla="*/ 722 w 1234"/>
                  <a:gd name="T73" fmla="*/ 2070 h 2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4" h="2070">
                    <a:moveTo>
                      <a:pt x="719" y="2068"/>
                    </a:moveTo>
                    <a:lnTo>
                      <a:pt x="719" y="2068"/>
                    </a:lnTo>
                    <a:lnTo>
                      <a:pt x="665" y="2028"/>
                    </a:lnTo>
                    <a:lnTo>
                      <a:pt x="612" y="1984"/>
                    </a:lnTo>
                    <a:lnTo>
                      <a:pt x="560" y="1938"/>
                    </a:lnTo>
                    <a:lnTo>
                      <a:pt x="512" y="1891"/>
                    </a:lnTo>
                    <a:lnTo>
                      <a:pt x="465" y="1841"/>
                    </a:lnTo>
                    <a:lnTo>
                      <a:pt x="419" y="1791"/>
                    </a:lnTo>
                    <a:lnTo>
                      <a:pt x="377" y="1738"/>
                    </a:lnTo>
                    <a:lnTo>
                      <a:pt x="336" y="1685"/>
                    </a:lnTo>
                    <a:lnTo>
                      <a:pt x="297" y="1629"/>
                    </a:lnTo>
                    <a:lnTo>
                      <a:pt x="260" y="1573"/>
                    </a:lnTo>
                    <a:lnTo>
                      <a:pt x="226" y="1516"/>
                    </a:lnTo>
                    <a:lnTo>
                      <a:pt x="194" y="1455"/>
                    </a:lnTo>
                    <a:lnTo>
                      <a:pt x="165" y="1396"/>
                    </a:lnTo>
                    <a:lnTo>
                      <a:pt x="136" y="1334"/>
                    </a:lnTo>
                    <a:lnTo>
                      <a:pt x="112" y="1270"/>
                    </a:lnTo>
                    <a:lnTo>
                      <a:pt x="89" y="1207"/>
                    </a:lnTo>
                    <a:lnTo>
                      <a:pt x="70" y="1143"/>
                    </a:lnTo>
                    <a:lnTo>
                      <a:pt x="51" y="1078"/>
                    </a:lnTo>
                    <a:lnTo>
                      <a:pt x="36" y="1012"/>
                    </a:lnTo>
                    <a:lnTo>
                      <a:pt x="24" y="945"/>
                    </a:lnTo>
                    <a:lnTo>
                      <a:pt x="14" y="878"/>
                    </a:lnTo>
                    <a:lnTo>
                      <a:pt x="6" y="810"/>
                    </a:lnTo>
                    <a:lnTo>
                      <a:pt x="2" y="742"/>
                    </a:lnTo>
                    <a:lnTo>
                      <a:pt x="0" y="672"/>
                    </a:lnTo>
                    <a:lnTo>
                      <a:pt x="0" y="604"/>
                    </a:lnTo>
                    <a:lnTo>
                      <a:pt x="5" y="535"/>
                    </a:lnTo>
                    <a:lnTo>
                      <a:pt x="11" y="465"/>
                    </a:lnTo>
                    <a:lnTo>
                      <a:pt x="20" y="395"/>
                    </a:lnTo>
                    <a:lnTo>
                      <a:pt x="32" y="326"/>
                    </a:lnTo>
                    <a:lnTo>
                      <a:pt x="47" y="256"/>
                    </a:lnTo>
                    <a:lnTo>
                      <a:pt x="65" y="186"/>
                    </a:lnTo>
                    <a:lnTo>
                      <a:pt x="85" y="117"/>
                    </a:lnTo>
                    <a:lnTo>
                      <a:pt x="83" y="121"/>
                    </a:lnTo>
                    <a:lnTo>
                      <a:pt x="581" y="0"/>
                    </a:lnTo>
                    <a:lnTo>
                      <a:pt x="913" y="391"/>
                    </a:lnTo>
                    <a:lnTo>
                      <a:pt x="914" y="386"/>
                    </a:lnTo>
                    <a:lnTo>
                      <a:pt x="914" y="386"/>
                    </a:lnTo>
                    <a:lnTo>
                      <a:pt x="904" y="421"/>
                    </a:lnTo>
                    <a:lnTo>
                      <a:pt x="895" y="456"/>
                    </a:lnTo>
                    <a:lnTo>
                      <a:pt x="887" y="491"/>
                    </a:lnTo>
                    <a:lnTo>
                      <a:pt x="881" y="526"/>
                    </a:lnTo>
                    <a:lnTo>
                      <a:pt x="877" y="560"/>
                    </a:lnTo>
                    <a:lnTo>
                      <a:pt x="874" y="595"/>
                    </a:lnTo>
                    <a:lnTo>
                      <a:pt x="872" y="630"/>
                    </a:lnTo>
                    <a:lnTo>
                      <a:pt x="872" y="665"/>
                    </a:lnTo>
                    <a:lnTo>
                      <a:pt x="874" y="698"/>
                    </a:lnTo>
                    <a:lnTo>
                      <a:pt x="875" y="733"/>
                    </a:lnTo>
                    <a:lnTo>
                      <a:pt x="880" y="766"/>
                    </a:lnTo>
                    <a:lnTo>
                      <a:pt x="884" y="801"/>
                    </a:lnTo>
                    <a:lnTo>
                      <a:pt x="890" y="834"/>
                    </a:lnTo>
                    <a:lnTo>
                      <a:pt x="898" y="868"/>
                    </a:lnTo>
                    <a:lnTo>
                      <a:pt x="907" y="900"/>
                    </a:lnTo>
                    <a:lnTo>
                      <a:pt x="917" y="931"/>
                    </a:lnTo>
                    <a:lnTo>
                      <a:pt x="928" y="963"/>
                    </a:lnTo>
                    <a:lnTo>
                      <a:pt x="940" y="995"/>
                    </a:lnTo>
                    <a:lnTo>
                      <a:pt x="954" y="1025"/>
                    </a:lnTo>
                    <a:lnTo>
                      <a:pt x="969" y="1055"/>
                    </a:lnTo>
                    <a:lnTo>
                      <a:pt x="986" y="1086"/>
                    </a:lnTo>
                    <a:lnTo>
                      <a:pt x="1002" y="1115"/>
                    </a:lnTo>
                    <a:lnTo>
                      <a:pt x="1020" y="1143"/>
                    </a:lnTo>
                    <a:lnTo>
                      <a:pt x="1040" y="1171"/>
                    </a:lnTo>
                    <a:lnTo>
                      <a:pt x="1060" y="1198"/>
                    </a:lnTo>
                    <a:lnTo>
                      <a:pt x="1082" y="1224"/>
                    </a:lnTo>
                    <a:lnTo>
                      <a:pt x="1104" y="1249"/>
                    </a:lnTo>
                    <a:lnTo>
                      <a:pt x="1128" y="1273"/>
                    </a:lnTo>
                    <a:lnTo>
                      <a:pt x="1152" y="1298"/>
                    </a:lnTo>
                    <a:lnTo>
                      <a:pt x="1178" y="1320"/>
                    </a:lnTo>
                    <a:lnTo>
                      <a:pt x="1205" y="1342"/>
                    </a:lnTo>
                    <a:lnTo>
                      <a:pt x="1232" y="1363"/>
                    </a:lnTo>
                    <a:lnTo>
                      <a:pt x="1234" y="1364"/>
                    </a:lnTo>
                    <a:lnTo>
                      <a:pt x="760" y="1558"/>
                    </a:lnTo>
                    <a:lnTo>
                      <a:pt x="722" y="2070"/>
                    </a:lnTo>
                    <a:lnTo>
                      <a:pt x="719" y="2068"/>
                    </a:lnTo>
                    <a:close/>
                  </a:path>
                </a:pathLst>
              </a:custGeom>
              <a:solidFill>
                <a:srgbClr val="72C7E7"/>
              </a:solidFill>
              <a:ln w="3">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6" name="Freeform 7"/>
              <p:cNvSpPr>
                <a:spLocks/>
              </p:cNvSpPr>
              <p:nvPr/>
            </p:nvSpPr>
            <p:spPr bwMode="auto">
              <a:xfrm>
                <a:off x="1636" y="3422"/>
                <a:ext cx="1027" cy="520"/>
              </a:xfrm>
              <a:custGeom>
                <a:avLst/>
                <a:gdLst>
                  <a:gd name="T0" fmla="*/ 2051 w 2054"/>
                  <a:gd name="T1" fmla="*/ 707 h 1040"/>
                  <a:gd name="T2" fmla="*/ 1938 w 2054"/>
                  <a:gd name="T3" fmla="*/ 784 h 1040"/>
                  <a:gd name="T4" fmla="*/ 1818 w 2054"/>
                  <a:gd name="T5" fmla="*/ 851 h 1040"/>
                  <a:gd name="T6" fmla="*/ 1696 w 2054"/>
                  <a:gd name="T7" fmla="*/ 907 h 1040"/>
                  <a:gd name="T8" fmla="*/ 1568 w 2054"/>
                  <a:gd name="T9" fmla="*/ 954 h 1040"/>
                  <a:gd name="T10" fmla="*/ 1438 w 2054"/>
                  <a:gd name="T11" fmla="*/ 992 h 1040"/>
                  <a:gd name="T12" fmla="*/ 1307 w 2054"/>
                  <a:gd name="T13" fmla="*/ 1017 h 1040"/>
                  <a:gd name="T14" fmla="*/ 1173 w 2054"/>
                  <a:gd name="T15" fmla="*/ 1034 h 1040"/>
                  <a:gd name="T16" fmla="*/ 1039 w 2054"/>
                  <a:gd name="T17" fmla="*/ 1040 h 1040"/>
                  <a:gd name="T18" fmla="*/ 902 w 2054"/>
                  <a:gd name="T19" fmla="*/ 1037 h 1040"/>
                  <a:gd name="T20" fmla="*/ 768 w 2054"/>
                  <a:gd name="T21" fmla="*/ 1022 h 1040"/>
                  <a:gd name="T22" fmla="*/ 634 w 2054"/>
                  <a:gd name="T23" fmla="*/ 996 h 1040"/>
                  <a:gd name="T24" fmla="*/ 501 w 2054"/>
                  <a:gd name="T25" fmla="*/ 961 h 1040"/>
                  <a:gd name="T26" fmla="*/ 371 w 2054"/>
                  <a:gd name="T27" fmla="*/ 914 h 1040"/>
                  <a:gd name="T28" fmla="*/ 244 w 2054"/>
                  <a:gd name="T29" fmla="*/ 857 h 1040"/>
                  <a:gd name="T30" fmla="*/ 120 w 2054"/>
                  <a:gd name="T31" fmla="*/ 787 h 1040"/>
                  <a:gd name="T32" fmla="*/ 0 w 2054"/>
                  <a:gd name="T33" fmla="*/ 707 h 1040"/>
                  <a:gd name="T34" fmla="*/ 41 w 2054"/>
                  <a:gd name="T35" fmla="*/ 198 h 1040"/>
                  <a:gd name="T36" fmla="*/ 512 w 2054"/>
                  <a:gd name="T37" fmla="*/ 1 h 1040"/>
                  <a:gd name="T38" fmla="*/ 542 w 2054"/>
                  <a:gd name="T39" fmla="*/ 23 h 1040"/>
                  <a:gd name="T40" fmla="*/ 603 w 2054"/>
                  <a:gd name="T41" fmla="*/ 60 h 1040"/>
                  <a:gd name="T42" fmla="*/ 666 w 2054"/>
                  <a:gd name="T43" fmla="*/ 91 h 1040"/>
                  <a:gd name="T44" fmla="*/ 731 w 2054"/>
                  <a:gd name="T45" fmla="*/ 118 h 1040"/>
                  <a:gd name="T46" fmla="*/ 796 w 2054"/>
                  <a:gd name="T47" fmla="*/ 138 h 1040"/>
                  <a:gd name="T48" fmla="*/ 863 w 2054"/>
                  <a:gd name="T49" fmla="*/ 153 h 1040"/>
                  <a:gd name="T50" fmla="*/ 930 w 2054"/>
                  <a:gd name="T51" fmla="*/ 163 h 1040"/>
                  <a:gd name="T52" fmla="*/ 998 w 2054"/>
                  <a:gd name="T53" fmla="*/ 168 h 1040"/>
                  <a:gd name="T54" fmla="*/ 1066 w 2054"/>
                  <a:gd name="T55" fmla="*/ 168 h 1040"/>
                  <a:gd name="T56" fmla="*/ 1132 w 2054"/>
                  <a:gd name="T57" fmla="*/ 162 h 1040"/>
                  <a:gd name="T58" fmla="*/ 1199 w 2054"/>
                  <a:gd name="T59" fmla="*/ 151 h 1040"/>
                  <a:gd name="T60" fmla="*/ 1264 w 2054"/>
                  <a:gd name="T61" fmla="*/ 135 h 1040"/>
                  <a:gd name="T62" fmla="*/ 1329 w 2054"/>
                  <a:gd name="T63" fmla="*/ 113 h 1040"/>
                  <a:gd name="T64" fmla="*/ 1391 w 2054"/>
                  <a:gd name="T65" fmla="*/ 88 h 1040"/>
                  <a:gd name="T66" fmla="*/ 1452 w 2054"/>
                  <a:gd name="T67" fmla="*/ 57 h 1040"/>
                  <a:gd name="T68" fmla="*/ 1509 w 2054"/>
                  <a:gd name="T69" fmla="*/ 21 h 1040"/>
                  <a:gd name="T70" fmla="*/ 1541 w 2054"/>
                  <a:gd name="T71" fmla="*/ 0 h 1040"/>
                  <a:gd name="T72" fmla="*/ 2054 w 2054"/>
                  <a:gd name="T73" fmla="*/ 705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4" h="1040">
                    <a:moveTo>
                      <a:pt x="2051" y="707"/>
                    </a:moveTo>
                    <a:lnTo>
                      <a:pt x="2051" y="707"/>
                    </a:lnTo>
                    <a:lnTo>
                      <a:pt x="1995" y="746"/>
                    </a:lnTo>
                    <a:lnTo>
                      <a:pt x="1938" y="784"/>
                    </a:lnTo>
                    <a:lnTo>
                      <a:pt x="1879" y="817"/>
                    </a:lnTo>
                    <a:lnTo>
                      <a:pt x="1818" y="851"/>
                    </a:lnTo>
                    <a:lnTo>
                      <a:pt x="1758" y="879"/>
                    </a:lnTo>
                    <a:lnTo>
                      <a:pt x="1696" y="907"/>
                    </a:lnTo>
                    <a:lnTo>
                      <a:pt x="1632" y="931"/>
                    </a:lnTo>
                    <a:lnTo>
                      <a:pt x="1568" y="954"/>
                    </a:lnTo>
                    <a:lnTo>
                      <a:pt x="1503" y="973"/>
                    </a:lnTo>
                    <a:lnTo>
                      <a:pt x="1438" y="992"/>
                    </a:lnTo>
                    <a:lnTo>
                      <a:pt x="1373" y="1005"/>
                    </a:lnTo>
                    <a:lnTo>
                      <a:pt x="1307" y="1017"/>
                    </a:lnTo>
                    <a:lnTo>
                      <a:pt x="1240" y="1028"/>
                    </a:lnTo>
                    <a:lnTo>
                      <a:pt x="1173" y="1034"/>
                    </a:lnTo>
                    <a:lnTo>
                      <a:pt x="1105" y="1038"/>
                    </a:lnTo>
                    <a:lnTo>
                      <a:pt x="1039" y="1040"/>
                    </a:lnTo>
                    <a:lnTo>
                      <a:pt x="971" y="1040"/>
                    </a:lnTo>
                    <a:lnTo>
                      <a:pt x="902" y="1037"/>
                    </a:lnTo>
                    <a:lnTo>
                      <a:pt x="836" y="1031"/>
                    </a:lnTo>
                    <a:lnTo>
                      <a:pt x="768" y="1022"/>
                    </a:lnTo>
                    <a:lnTo>
                      <a:pt x="701" y="1011"/>
                    </a:lnTo>
                    <a:lnTo>
                      <a:pt x="634" y="996"/>
                    </a:lnTo>
                    <a:lnTo>
                      <a:pt x="568" y="979"/>
                    </a:lnTo>
                    <a:lnTo>
                      <a:pt x="501" y="961"/>
                    </a:lnTo>
                    <a:lnTo>
                      <a:pt x="436" y="939"/>
                    </a:lnTo>
                    <a:lnTo>
                      <a:pt x="371" y="914"/>
                    </a:lnTo>
                    <a:lnTo>
                      <a:pt x="307" y="886"/>
                    </a:lnTo>
                    <a:lnTo>
                      <a:pt x="244" y="857"/>
                    </a:lnTo>
                    <a:lnTo>
                      <a:pt x="182" y="823"/>
                    </a:lnTo>
                    <a:lnTo>
                      <a:pt x="120" y="787"/>
                    </a:lnTo>
                    <a:lnTo>
                      <a:pt x="59" y="749"/>
                    </a:lnTo>
                    <a:lnTo>
                      <a:pt x="0" y="707"/>
                    </a:lnTo>
                    <a:lnTo>
                      <a:pt x="3" y="710"/>
                    </a:lnTo>
                    <a:lnTo>
                      <a:pt x="41" y="198"/>
                    </a:lnTo>
                    <a:lnTo>
                      <a:pt x="515" y="4"/>
                    </a:lnTo>
                    <a:lnTo>
                      <a:pt x="512" y="1"/>
                    </a:lnTo>
                    <a:lnTo>
                      <a:pt x="512" y="1"/>
                    </a:lnTo>
                    <a:lnTo>
                      <a:pt x="542" y="23"/>
                    </a:lnTo>
                    <a:lnTo>
                      <a:pt x="572" y="42"/>
                    </a:lnTo>
                    <a:lnTo>
                      <a:pt x="603" y="60"/>
                    </a:lnTo>
                    <a:lnTo>
                      <a:pt x="634" y="76"/>
                    </a:lnTo>
                    <a:lnTo>
                      <a:pt x="666" y="91"/>
                    </a:lnTo>
                    <a:lnTo>
                      <a:pt x="698" y="104"/>
                    </a:lnTo>
                    <a:lnTo>
                      <a:pt x="731" y="118"/>
                    </a:lnTo>
                    <a:lnTo>
                      <a:pt x="763" y="128"/>
                    </a:lnTo>
                    <a:lnTo>
                      <a:pt x="796" y="138"/>
                    </a:lnTo>
                    <a:lnTo>
                      <a:pt x="830" y="147"/>
                    </a:lnTo>
                    <a:lnTo>
                      <a:pt x="863" y="153"/>
                    </a:lnTo>
                    <a:lnTo>
                      <a:pt x="896" y="159"/>
                    </a:lnTo>
                    <a:lnTo>
                      <a:pt x="930" y="163"/>
                    </a:lnTo>
                    <a:lnTo>
                      <a:pt x="964" y="166"/>
                    </a:lnTo>
                    <a:lnTo>
                      <a:pt x="998" y="168"/>
                    </a:lnTo>
                    <a:lnTo>
                      <a:pt x="1031" y="168"/>
                    </a:lnTo>
                    <a:lnTo>
                      <a:pt x="1066" y="168"/>
                    </a:lnTo>
                    <a:lnTo>
                      <a:pt x="1099" y="165"/>
                    </a:lnTo>
                    <a:lnTo>
                      <a:pt x="1132" y="162"/>
                    </a:lnTo>
                    <a:lnTo>
                      <a:pt x="1166" y="157"/>
                    </a:lnTo>
                    <a:lnTo>
                      <a:pt x="1199" y="151"/>
                    </a:lnTo>
                    <a:lnTo>
                      <a:pt x="1232" y="144"/>
                    </a:lnTo>
                    <a:lnTo>
                      <a:pt x="1264" y="135"/>
                    </a:lnTo>
                    <a:lnTo>
                      <a:pt x="1296" y="125"/>
                    </a:lnTo>
                    <a:lnTo>
                      <a:pt x="1329" y="113"/>
                    </a:lnTo>
                    <a:lnTo>
                      <a:pt x="1360" y="101"/>
                    </a:lnTo>
                    <a:lnTo>
                      <a:pt x="1391" y="88"/>
                    </a:lnTo>
                    <a:lnTo>
                      <a:pt x="1422" y="72"/>
                    </a:lnTo>
                    <a:lnTo>
                      <a:pt x="1452" y="57"/>
                    </a:lnTo>
                    <a:lnTo>
                      <a:pt x="1481" y="39"/>
                    </a:lnTo>
                    <a:lnTo>
                      <a:pt x="1509" y="21"/>
                    </a:lnTo>
                    <a:lnTo>
                      <a:pt x="1538" y="1"/>
                    </a:lnTo>
                    <a:lnTo>
                      <a:pt x="1541" y="0"/>
                    </a:lnTo>
                    <a:lnTo>
                      <a:pt x="1579" y="510"/>
                    </a:lnTo>
                    <a:lnTo>
                      <a:pt x="2054" y="705"/>
                    </a:lnTo>
                    <a:lnTo>
                      <a:pt x="2051" y="707"/>
                    </a:lnTo>
                    <a:close/>
                  </a:path>
                </a:pathLst>
              </a:custGeom>
              <a:solidFill>
                <a:srgbClr val="3C8A2E"/>
              </a:solidFill>
              <a:ln w="3">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7" name="Freeform 8"/>
              <p:cNvSpPr>
                <a:spLocks/>
              </p:cNvSpPr>
              <p:nvPr/>
            </p:nvSpPr>
            <p:spPr bwMode="auto">
              <a:xfrm>
                <a:off x="2405" y="2799"/>
                <a:ext cx="615" cy="977"/>
              </a:xfrm>
              <a:custGeom>
                <a:avLst/>
                <a:gdLst>
                  <a:gd name="T0" fmla="*/ 1146 w 1231"/>
                  <a:gd name="T1" fmla="*/ 1 h 1953"/>
                  <a:gd name="T2" fmla="*/ 1183 w 1231"/>
                  <a:gd name="T3" fmla="*/ 134 h 1953"/>
                  <a:gd name="T4" fmla="*/ 1210 w 1231"/>
                  <a:gd name="T5" fmla="*/ 268 h 1953"/>
                  <a:gd name="T6" fmla="*/ 1226 w 1231"/>
                  <a:gd name="T7" fmla="*/ 402 h 1953"/>
                  <a:gd name="T8" fmla="*/ 1231 w 1231"/>
                  <a:gd name="T9" fmla="*/ 537 h 1953"/>
                  <a:gd name="T10" fmla="*/ 1226 w 1231"/>
                  <a:gd name="T11" fmla="*/ 672 h 1953"/>
                  <a:gd name="T12" fmla="*/ 1211 w 1231"/>
                  <a:gd name="T13" fmla="*/ 807 h 1953"/>
                  <a:gd name="T14" fmla="*/ 1186 w 1231"/>
                  <a:gd name="T15" fmla="*/ 938 h 1953"/>
                  <a:gd name="T16" fmla="*/ 1149 w 1231"/>
                  <a:gd name="T17" fmla="*/ 1069 h 1953"/>
                  <a:gd name="T18" fmla="*/ 1104 w 1231"/>
                  <a:gd name="T19" fmla="*/ 1196 h 1953"/>
                  <a:gd name="T20" fmla="*/ 1048 w 1231"/>
                  <a:gd name="T21" fmla="*/ 1320 h 1953"/>
                  <a:gd name="T22" fmla="*/ 983 w 1231"/>
                  <a:gd name="T23" fmla="*/ 1440 h 1953"/>
                  <a:gd name="T24" fmla="*/ 909 w 1231"/>
                  <a:gd name="T25" fmla="*/ 1555 h 1953"/>
                  <a:gd name="T26" fmla="*/ 824 w 1231"/>
                  <a:gd name="T27" fmla="*/ 1664 h 1953"/>
                  <a:gd name="T28" fmla="*/ 728 w 1231"/>
                  <a:gd name="T29" fmla="*/ 1767 h 1953"/>
                  <a:gd name="T30" fmla="*/ 625 w 1231"/>
                  <a:gd name="T31" fmla="*/ 1864 h 1953"/>
                  <a:gd name="T32" fmla="*/ 512 w 1231"/>
                  <a:gd name="T33" fmla="*/ 1953 h 1953"/>
                  <a:gd name="T34" fmla="*/ 41 w 1231"/>
                  <a:gd name="T35" fmla="*/ 1756 h 1953"/>
                  <a:gd name="T36" fmla="*/ 0 w 1231"/>
                  <a:gd name="T37" fmla="*/ 1247 h 1953"/>
                  <a:gd name="T38" fmla="*/ 29 w 1231"/>
                  <a:gd name="T39" fmla="*/ 1226 h 1953"/>
                  <a:gd name="T40" fmla="*/ 82 w 1231"/>
                  <a:gd name="T41" fmla="*/ 1179 h 1953"/>
                  <a:gd name="T42" fmla="*/ 132 w 1231"/>
                  <a:gd name="T43" fmla="*/ 1129 h 1953"/>
                  <a:gd name="T44" fmla="*/ 177 w 1231"/>
                  <a:gd name="T45" fmla="*/ 1076 h 1953"/>
                  <a:gd name="T46" fmla="*/ 217 w 1231"/>
                  <a:gd name="T47" fmla="*/ 1020 h 1953"/>
                  <a:gd name="T48" fmla="*/ 252 w 1231"/>
                  <a:gd name="T49" fmla="*/ 961 h 1953"/>
                  <a:gd name="T50" fmla="*/ 282 w 1231"/>
                  <a:gd name="T51" fmla="*/ 901 h 1953"/>
                  <a:gd name="T52" fmla="*/ 308 w 1231"/>
                  <a:gd name="T53" fmla="*/ 837 h 1953"/>
                  <a:gd name="T54" fmla="*/ 329 w 1231"/>
                  <a:gd name="T55" fmla="*/ 773 h 1953"/>
                  <a:gd name="T56" fmla="*/ 344 w 1231"/>
                  <a:gd name="T57" fmla="*/ 708 h 1953"/>
                  <a:gd name="T58" fmla="*/ 353 w 1231"/>
                  <a:gd name="T59" fmla="*/ 642 h 1953"/>
                  <a:gd name="T60" fmla="*/ 359 w 1231"/>
                  <a:gd name="T61" fmla="*/ 574 h 1953"/>
                  <a:gd name="T62" fmla="*/ 359 w 1231"/>
                  <a:gd name="T63" fmla="*/ 507 h 1953"/>
                  <a:gd name="T64" fmla="*/ 353 w 1231"/>
                  <a:gd name="T65" fmla="*/ 439 h 1953"/>
                  <a:gd name="T66" fmla="*/ 342 w 1231"/>
                  <a:gd name="T67" fmla="*/ 372 h 1953"/>
                  <a:gd name="T68" fmla="*/ 326 w 1231"/>
                  <a:gd name="T69" fmla="*/ 306 h 1953"/>
                  <a:gd name="T70" fmla="*/ 317 w 1231"/>
                  <a:gd name="T71" fmla="*/ 269 h 1953"/>
                  <a:gd name="T72" fmla="*/ 1145 w 1231"/>
                  <a:gd name="T73" fmla="*/ 0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1" h="1953">
                    <a:moveTo>
                      <a:pt x="1146" y="1"/>
                    </a:moveTo>
                    <a:lnTo>
                      <a:pt x="1146" y="1"/>
                    </a:lnTo>
                    <a:lnTo>
                      <a:pt x="1166" y="68"/>
                    </a:lnTo>
                    <a:lnTo>
                      <a:pt x="1183" y="134"/>
                    </a:lnTo>
                    <a:lnTo>
                      <a:pt x="1198" y="201"/>
                    </a:lnTo>
                    <a:lnTo>
                      <a:pt x="1210" y="268"/>
                    </a:lnTo>
                    <a:lnTo>
                      <a:pt x="1219" y="336"/>
                    </a:lnTo>
                    <a:lnTo>
                      <a:pt x="1226" y="402"/>
                    </a:lnTo>
                    <a:lnTo>
                      <a:pt x="1229" y="471"/>
                    </a:lnTo>
                    <a:lnTo>
                      <a:pt x="1231" y="537"/>
                    </a:lnTo>
                    <a:lnTo>
                      <a:pt x="1229" y="605"/>
                    </a:lnTo>
                    <a:lnTo>
                      <a:pt x="1226" y="672"/>
                    </a:lnTo>
                    <a:lnTo>
                      <a:pt x="1220" y="740"/>
                    </a:lnTo>
                    <a:lnTo>
                      <a:pt x="1211" y="807"/>
                    </a:lnTo>
                    <a:lnTo>
                      <a:pt x="1199" y="873"/>
                    </a:lnTo>
                    <a:lnTo>
                      <a:pt x="1186" y="938"/>
                    </a:lnTo>
                    <a:lnTo>
                      <a:pt x="1169" y="1004"/>
                    </a:lnTo>
                    <a:lnTo>
                      <a:pt x="1149" y="1069"/>
                    </a:lnTo>
                    <a:lnTo>
                      <a:pt x="1128" y="1134"/>
                    </a:lnTo>
                    <a:lnTo>
                      <a:pt x="1104" y="1196"/>
                    </a:lnTo>
                    <a:lnTo>
                      <a:pt x="1078" y="1258"/>
                    </a:lnTo>
                    <a:lnTo>
                      <a:pt x="1048" y="1320"/>
                    </a:lnTo>
                    <a:lnTo>
                      <a:pt x="1018" y="1381"/>
                    </a:lnTo>
                    <a:lnTo>
                      <a:pt x="983" y="1440"/>
                    </a:lnTo>
                    <a:lnTo>
                      <a:pt x="946" y="1497"/>
                    </a:lnTo>
                    <a:lnTo>
                      <a:pt x="909" y="1555"/>
                    </a:lnTo>
                    <a:lnTo>
                      <a:pt x="866" y="1609"/>
                    </a:lnTo>
                    <a:lnTo>
                      <a:pt x="824" y="1664"/>
                    </a:lnTo>
                    <a:lnTo>
                      <a:pt x="777" y="1717"/>
                    </a:lnTo>
                    <a:lnTo>
                      <a:pt x="728" y="1767"/>
                    </a:lnTo>
                    <a:lnTo>
                      <a:pt x="678" y="1817"/>
                    </a:lnTo>
                    <a:lnTo>
                      <a:pt x="625" y="1864"/>
                    </a:lnTo>
                    <a:lnTo>
                      <a:pt x="569" y="1909"/>
                    </a:lnTo>
                    <a:lnTo>
                      <a:pt x="512" y="1953"/>
                    </a:lnTo>
                    <a:lnTo>
                      <a:pt x="516" y="1951"/>
                    </a:lnTo>
                    <a:lnTo>
                      <a:pt x="41" y="1756"/>
                    </a:lnTo>
                    <a:lnTo>
                      <a:pt x="3" y="1246"/>
                    </a:lnTo>
                    <a:lnTo>
                      <a:pt x="0" y="1247"/>
                    </a:lnTo>
                    <a:lnTo>
                      <a:pt x="0" y="1247"/>
                    </a:lnTo>
                    <a:lnTo>
                      <a:pt x="29" y="1226"/>
                    </a:lnTo>
                    <a:lnTo>
                      <a:pt x="56" y="1203"/>
                    </a:lnTo>
                    <a:lnTo>
                      <a:pt x="82" y="1179"/>
                    </a:lnTo>
                    <a:lnTo>
                      <a:pt x="108" y="1155"/>
                    </a:lnTo>
                    <a:lnTo>
                      <a:pt x="132" y="1129"/>
                    </a:lnTo>
                    <a:lnTo>
                      <a:pt x="155" y="1103"/>
                    </a:lnTo>
                    <a:lnTo>
                      <a:pt x="177" y="1076"/>
                    </a:lnTo>
                    <a:lnTo>
                      <a:pt x="197" y="1049"/>
                    </a:lnTo>
                    <a:lnTo>
                      <a:pt x="217" y="1020"/>
                    </a:lnTo>
                    <a:lnTo>
                      <a:pt x="235" y="991"/>
                    </a:lnTo>
                    <a:lnTo>
                      <a:pt x="252" y="961"/>
                    </a:lnTo>
                    <a:lnTo>
                      <a:pt x="268" y="931"/>
                    </a:lnTo>
                    <a:lnTo>
                      <a:pt x="282" y="901"/>
                    </a:lnTo>
                    <a:lnTo>
                      <a:pt x="295" y="869"/>
                    </a:lnTo>
                    <a:lnTo>
                      <a:pt x="308" y="837"/>
                    </a:lnTo>
                    <a:lnTo>
                      <a:pt x="318" y="805"/>
                    </a:lnTo>
                    <a:lnTo>
                      <a:pt x="329" y="773"/>
                    </a:lnTo>
                    <a:lnTo>
                      <a:pt x="336" y="740"/>
                    </a:lnTo>
                    <a:lnTo>
                      <a:pt x="344" y="708"/>
                    </a:lnTo>
                    <a:lnTo>
                      <a:pt x="348" y="675"/>
                    </a:lnTo>
                    <a:lnTo>
                      <a:pt x="353" y="642"/>
                    </a:lnTo>
                    <a:lnTo>
                      <a:pt x="356" y="607"/>
                    </a:lnTo>
                    <a:lnTo>
                      <a:pt x="359" y="574"/>
                    </a:lnTo>
                    <a:lnTo>
                      <a:pt x="359" y="540"/>
                    </a:lnTo>
                    <a:lnTo>
                      <a:pt x="359" y="507"/>
                    </a:lnTo>
                    <a:lnTo>
                      <a:pt x="356" y="472"/>
                    </a:lnTo>
                    <a:lnTo>
                      <a:pt x="353" y="439"/>
                    </a:lnTo>
                    <a:lnTo>
                      <a:pt x="348" y="405"/>
                    </a:lnTo>
                    <a:lnTo>
                      <a:pt x="342" y="372"/>
                    </a:lnTo>
                    <a:lnTo>
                      <a:pt x="335" y="339"/>
                    </a:lnTo>
                    <a:lnTo>
                      <a:pt x="326" y="306"/>
                    </a:lnTo>
                    <a:lnTo>
                      <a:pt x="317" y="272"/>
                    </a:lnTo>
                    <a:lnTo>
                      <a:pt x="317" y="269"/>
                    </a:lnTo>
                    <a:lnTo>
                      <a:pt x="813" y="390"/>
                    </a:lnTo>
                    <a:lnTo>
                      <a:pt x="1145" y="0"/>
                    </a:lnTo>
                    <a:lnTo>
                      <a:pt x="1146" y="1"/>
                    </a:lnTo>
                    <a:close/>
                  </a:path>
                </a:pathLst>
              </a:custGeom>
              <a:solidFill>
                <a:srgbClr val="00A1DE"/>
              </a:solidFill>
              <a:ln w="3">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8" name="Freeform 9"/>
              <p:cNvSpPr>
                <a:spLocks/>
              </p:cNvSpPr>
              <p:nvPr/>
            </p:nvSpPr>
            <p:spPr bwMode="auto">
              <a:xfrm>
                <a:off x="2146" y="2198"/>
                <a:ext cx="832" cy="797"/>
              </a:xfrm>
              <a:custGeom>
                <a:avLst/>
                <a:gdLst>
                  <a:gd name="T0" fmla="*/ 3 w 1664"/>
                  <a:gd name="T1" fmla="*/ 0 h 1592"/>
                  <a:gd name="T2" fmla="*/ 141 w 1664"/>
                  <a:gd name="T3" fmla="*/ 6 h 1592"/>
                  <a:gd name="T4" fmla="*/ 276 w 1664"/>
                  <a:gd name="T5" fmla="*/ 21 h 1592"/>
                  <a:gd name="T6" fmla="*/ 409 w 1664"/>
                  <a:gd name="T7" fmla="*/ 48 h 1592"/>
                  <a:gd name="T8" fmla="*/ 539 w 1664"/>
                  <a:gd name="T9" fmla="*/ 84 h 1592"/>
                  <a:gd name="T10" fmla="*/ 667 w 1664"/>
                  <a:gd name="T11" fmla="*/ 130 h 1592"/>
                  <a:gd name="T12" fmla="*/ 789 w 1664"/>
                  <a:gd name="T13" fmla="*/ 186 h 1592"/>
                  <a:gd name="T14" fmla="*/ 907 w 1664"/>
                  <a:gd name="T15" fmla="*/ 251 h 1592"/>
                  <a:gd name="T16" fmla="*/ 1019 w 1664"/>
                  <a:gd name="T17" fmla="*/ 325 h 1592"/>
                  <a:gd name="T18" fmla="*/ 1127 w 1664"/>
                  <a:gd name="T19" fmla="*/ 408 h 1592"/>
                  <a:gd name="T20" fmla="*/ 1227 w 1664"/>
                  <a:gd name="T21" fmla="*/ 499 h 1592"/>
                  <a:gd name="T22" fmla="*/ 1321 w 1664"/>
                  <a:gd name="T23" fmla="*/ 599 h 1592"/>
                  <a:gd name="T24" fmla="*/ 1407 w 1664"/>
                  <a:gd name="T25" fmla="*/ 705 h 1592"/>
                  <a:gd name="T26" fmla="*/ 1484 w 1664"/>
                  <a:gd name="T27" fmla="*/ 820 h 1592"/>
                  <a:gd name="T28" fmla="*/ 1554 w 1664"/>
                  <a:gd name="T29" fmla="*/ 941 h 1592"/>
                  <a:gd name="T30" fmla="*/ 1614 w 1664"/>
                  <a:gd name="T31" fmla="*/ 1070 h 1592"/>
                  <a:gd name="T32" fmla="*/ 1664 w 1664"/>
                  <a:gd name="T33" fmla="*/ 1205 h 1592"/>
                  <a:gd name="T34" fmla="*/ 1331 w 1664"/>
                  <a:gd name="T35" fmla="*/ 1592 h 1592"/>
                  <a:gd name="T36" fmla="*/ 835 w 1664"/>
                  <a:gd name="T37" fmla="*/ 1474 h 1592"/>
                  <a:gd name="T38" fmla="*/ 822 w 1664"/>
                  <a:gd name="T39" fmla="*/ 1441 h 1592"/>
                  <a:gd name="T40" fmla="*/ 795 w 1664"/>
                  <a:gd name="T41" fmla="*/ 1374 h 1592"/>
                  <a:gd name="T42" fmla="*/ 762 w 1664"/>
                  <a:gd name="T43" fmla="*/ 1312 h 1592"/>
                  <a:gd name="T44" fmla="*/ 726 w 1664"/>
                  <a:gd name="T45" fmla="*/ 1253 h 1592"/>
                  <a:gd name="T46" fmla="*/ 685 w 1664"/>
                  <a:gd name="T47" fmla="*/ 1197 h 1592"/>
                  <a:gd name="T48" fmla="*/ 639 w 1664"/>
                  <a:gd name="T49" fmla="*/ 1146 h 1592"/>
                  <a:gd name="T50" fmla="*/ 591 w 1664"/>
                  <a:gd name="T51" fmla="*/ 1099 h 1592"/>
                  <a:gd name="T52" fmla="*/ 539 w 1664"/>
                  <a:gd name="T53" fmla="*/ 1055 h 1592"/>
                  <a:gd name="T54" fmla="*/ 485 w 1664"/>
                  <a:gd name="T55" fmla="*/ 1015 h 1592"/>
                  <a:gd name="T56" fmla="*/ 427 w 1664"/>
                  <a:gd name="T57" fmla="*/ 981 h 1592"/>
                  <a:gd name="T58" fmla="*/ 367 w 1664"/>
                  <a:gd name="T59" fmla="*/ 950 h 1592"/>
                  <a:gd name="T60" fmla="*/ 305 w 1664"/>
                  <a:gd name="T61" fmla="*/ 925 h 1592"/>
                  <a:gd name="T62" fmla="*/ 240 w 1664"/>
                  <a:gd name="T63" fmla="*/ 905 h 1592"/>
                  <a:gd name="T64" fmla="*/ 175 w 1664"/>
                  <a:gd name="T65" fmla="*/ 888 h 1592"/>
                  <a:gd name="T66" fmla="*/ 106 w 1664"/>
                  <a:gd name="T67" fmla="*/ 878 h 1592"/>
                  <a:gd name="T68" fmla="*/ 38 w 1664"/>
                  <a:gd name="T69" fmla="*/ 873 h 1592"/>
                  <a:gd name="T70" fmla="*/ 2 w 1664"/>
                  <a:gd name="T71" fmla="*/ 872 h 1592"/>
                  <a:gd name="T72" fmla="*/ 0 w 1664"/>
                  <a:gd name="T73" fmla="*/ 0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64" h="1592">
                    <a:moveTo>
                      <a:pt x="3" y="0"/>
                    </a:moveTo>
                    <a:lnTo>
                      <a:pt x="3" y="0"/>
                    </a:lnTo>
                    <a:lnTo>
                      <a:pt x="73" y="1"/>
                    </a:lnTo>
                    <a:lnTo>
                      <a:pt x="141" y="6"/>
                    </a:lnTo>
                    <a:lnTo>
                      <a:pt x="209" y="12"/>
                    </a:lnTo>
                    <a:lnTo>
                      <a:pt x="276" y="21"/>
                    </a:lnTo>
                    <a:lnTo>
                      <a:pt x="343" y="33"/>
                    </a:lnTo>
                    <a:lnTo>
                      <a:pt x="409" y="48"/>
                    </a:lnTo>
                    <a:lnTo>
                      <a:pt x="476" y="65"/>
                    </a:lnTo>
                    <a:lnTo>
                      <a:pt x="539" y="84"/>
                    </a:lnTo>
                    <a:lnTo>
                      <a:pt x="603" y="106"/>
                    </a:lnTo>
                    <a:lnTo>
                      <a:pt x="667" y="130"/>
                    </a:lnTo>
                    <a:lnTo>
                      <a:pt x="729" y="157"/>
                    </a:lnTo>
                    <a:lnTo>
                      <a:pt x="789" y="186"/>
                    </a:lnTo>
                    <a:lnTo>
                      <a:pt x="848" y="218"/>
                    </a:lnTo>
                    <a:lnTo>
                      <a:pt x="907" y="251"/>
                    </a:lnTo>
                    <a:lnTo>
                      <a:pt x="965" y="287"/>
                    </a:lnTo>
                    <a:lnTo>
                      <a:pt x="1019" y="325"/>
                    </a:lnTo>
                    <a:lnTo>
                      <a:pt x="1074" y="366"/>
                    </a:lnTo>
                    <a:lnTo>
                      <a:pt x="1127" y="408"/>
                    </a:lnTo>
                    <a:lnTo>
                      <a:pt x="1178" y="452"/>
                    </a:lnTo>
                    <a:lnTo>
                      <a:pt x="1227" y="499"/>
                    </a:lnTo>
                    <a:lnTo>
                      <a:pt x="1275" y="548"/>
                    </a:lnTo>
                    <a:lnTo>
                      <a:pt x="1321" y="599"/>
                    </a:lnTo>
                    <a:lnTo>
                      <a:pt x="1364" y="651"/>
                    </a:lnTo>
                    <a:lnTo>
                      <a:pt x="1407" y="705"/>
                    </a:lnTo>
                    <a:lnTo>
                      <a:pt x="1446" y="761"/>
                    </a:lnTo>
                    <a:lnTo>
                      <a:pt x="1484" y="820"/>
                    </a:lnTo>
                    <a:lnTo>
                      <a:pt x="1520" y="879"/>
                    </a:lnTo>
                    <a:lnTo>
                      <a:pt x="1554" y="941"/>
                    </a:lnTo>
                    <a:lnTo>
                      <a:pt x="1585" y="1005"/>
                    </a:lnTo>
                    <a:lnTo>
                      <a:pt x="1614" y="1070"/>
                    </a:lnTo>
                    <a:lnTo>
                      <a:pt x="1640" y="1137"/>
                    </a:lnTo>
                    <a:lnTo>
                      <a:pt x="1664" y="1205"/>
                    </a:lnTo>
                    <a:lnTo>
                      <a:pt x="1663" y="1202"/>
                    </a:lnTo>
                    <a:lnTo>
                      <a:pt x="1331" y="1592"/>
                    </a:lnTo>
                    <a:lnTo>
                      <a:pt x="835" y="1471"/>
                    </a:lnTo>
                    <a:lnTo>
                      <a:pt x="835" y="1474"/>
                    </a:lnTo>
                    <a:lnTo>
                      <a:pt x="835" y="1474"/>
                    </a:lnTo>
                    <a:lnTo>
                      <a:pt x="822" y="1441"/>
                    </a:lnTo>
                    <a:lnTo>
                      <a:pt x="809" y="1408"/>
                    </a:lnTo>
                    <a:lnTo>
                      <a:pt x="795" y="1374"/>
                    </a:lnTo>
                    <a:lnTo>
                      <a:pt x="780" y="1343"/>
                    </a:lnTo>
                    <a:lnTo>
                      <a:pt x="762" y="1312"/>
                    </a:lnTo>
                    <a:lnTo>
                      <a:pt x="745" y="1282"/>
                    </a:lnTo>
                    <a:lnTo>
                      <a:pt x="726" y="1253"/>
                    </a:lnTo>
                    <a:lnTo>
                      <a:pt x="706" y="1224"/>
                    </a:lnTo>
                    <a:lnTo>
                      <a:pt x="685" y="1197"/>
                    </a:lnTo>
                    <a:lnTo>
                      <a:pt x="664" y="1171"/>
                    </a:lnTo>
                    <a:lnTo>
                      <a:pt x="639" y="1146"/>
                    </a:lnTo>
                    <a:lnTo>
                      <a:pt x="617" y="1121"/>
                    </a:lnTo>
                    <a:lnTo>
                      <a:pt x="591" y="1099"/>
                    </a:lnTo>
                    <a:lnTo>
                      <a:pt x="565" y="1076"/>
                    </a:lnTo>
                    <a:lnTo>
                      <a:pt x="539" y="1055"/>
                    </a:lnTo>
                    <a:lnTo>
                      <a:pt x="512" y="1035"/>
                    </a:lnTo>
                    <a:lnTo>
                      <a:pt x="485" y="1015"/>
                    </a:lnTo>
                    <a:lnTo>
                      <a:pt x="456" y="997"/>
                    </a:lnTo>
                    <a:lnTo>
                      <a:pt x="427" y="981"/>
                    </a:lnTo>
                    <a:lnTo>
                      <a:pt x="397" y="966"/>
                    </a:lnTo>
                    <a:lnTo>
                      <a:pt x="367" y="950"/>
                    </a:lnTo>
                    <a:lnTo>
                      <a:pt x="335" y="937"/>
                    </a:lnTo>
                    <a:lnTo>
                      <a:pt x="305" y="925"/>
                    </a:lnTo>
                    <a:lnTo>
                      <a:pt x="273" y="914"/>
                    </a:lnTo>
                    <a:lnTo>
                      <a:pt x="240" y="905"/>
                    </a:lnTo>
                    <a:lnTo>
                      <a:pt x="208" y="896"/>
                    </a:lnTo>
                    <a:lnTo>
                      <a:pt x="175" y="888"/>
                    </a:lnTo>
                    <a:lnTo>
                      <a:pt x="141" y="882"/>
                    </a:lnTo>
                    <a:lnTo>
                      <a:pt x="106" y="878"/>
                    </a:lnTo>
                    <a:lnTo>
                      <a:pt x="73" y="875"/>
                    </a:lnTo>
                    <a:lnTo>
                      <a:pt x="38" y="873"/>
                    </a:lnTo>
                    <a:lnTo>
                      <a:pt x="5" y="872"/>
                    </a:lnTo>
                    <a:lnTo>
                      <a:pt x="2" y="872"/>
                    </a:lnTo>
                    <a:lnTo>
                      <a:pt x="270" y="436"/>
                    </a:lnTo>
                    <a:lnTo>
                      <a:pt x="0" y="0"/>
                    </a:lnTo>
                    <a:lnTo>
                      <a:pt x="3" y="0"/>
                    </a:lnTo>
                    <a:close/>
                  </a:path>
                </a:pathLst>
              </a:custGeom>
              <a:solidFill>
                <a:srgbClr val="92D400"/>
              </a:solidFill>
              <a:ln w="3">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38" name="Rectangle 46"/>
            <p:cNvSpPr>
              <a:spLocks noChangeArrowheads="1"/>
            </p:cNvSpPr>
            <p:nvPr/>
          </p:nvSpPr>
          <p:spPr bwMode="blackWhite">
            <a:xfrm>
              <a:off x="-1832049" y="1626236"/>
              <a:ext cx="1387966" cy="175433"/>
            </a:xfrm>
            <a:prstGeom prst="rect">
              <a:avLst/>
            </a:prstGeom>
            <a:noFill/>
            <a:ln w="12700">
              <a:noFill/>
              <a:miter lim="800000"/>
              <a:headEnd/>
              <a:tailEnd/>
            </a:ln>
          </p:spPr>
          <p:txBody>
            <a:bodyPr wrap="square" lIns="0" tIns="0" rIns="0" bIns="0" anchor="ctr" anchorCtr="1">
              <a:spAutoFit/>
            </a:bodyPr>
            <a:lstStyle/>
            <a:p>
              <a:pPr marL="0" marR="0" lvl="0" indent="0" algn="ctr" defTabSz="787400" eaLnBrk="1" fontAlgn="auto" latinLnBrk="0" hangingPunct="1">
                <a:lnSpc>
                  <a:spcPct val="95000"/>
                </a:lnSpc>
                <a:spcBef>
                  <a:spcPct val="80000"/>
                </a:spcBef>
                <a:spcAft>
                  <a:spcPts val="0"/>
                </a:spcAft>
                <a:buClr>
                  <a:sysClr val="windowText" lastClr="000000"/>
                </a:buClr>
                <a:buSzTx/>
                <a:buFont typeface="Wingdings 2" pitchFamily="18" charset="2"/>
                <a:buNone/>
                <a:tabLst/>
                <a:defRPr/>
              </a:pPr>
              <a:r>
                <a:rPr kumimoji="0" lang="en-US" sz="1200" b="1" i="0" u="none" strike="noStrike" kern="0" cap="none" spc="0" normalizeH="0" noProof="0" dirty="0" smtClean="0">
                  <a:ln>
                    <a:noFill/>
                  </a:ln>
                  <a:solidFill>
                    <a:sysClr val="window" lastClr="FFFFFF"/>
                  </a:solidFill>
                  <a:effectLst/>
                  <a:uLnTx/>
                  <a:uFillTx/>
                </a:rPr>
                <a:t>Design </a:t>
              </a:r>
              <a:endParaRPr kumimoji="0" lang="en-US" sz="1200" b="1" i="0" u="none" strike="noStrike" kern="0" cap="none" spc="0" normalizeH="0" baseline="0" noProof="0" dirty="0">
                <a:ln>
                  <a:noFill/>
                </a:ln>
                <a:solidFill>
                  <a:sysClr val="window" lastClr="FFFFFF"/>
                </a:solidFill>
                <a:effectLst/>
                <a:uLnTx/>
                <a:uFillTx/>
              </a:endParaRPr>
            </a:p>
          </p:txBody>
        </p:sp>
        <p:sp>
          <p:nvSpPr>
            <p:cNvPr id="39" name="Rectangle 47"/>
            <p:cNvSpPr>
              <a:spLocks noChangeArrowheads="1"/>
            </p:cNvSpPr>
            <p:nvPr/>
          </p:nvSpPr>
          <p:spPr bwMode="blackWhite">
            <a:xfrm>
              <a:off x="-797636" y="2758933"/>
              <a:ext cx="597921" cy="175433"/>
            </a:xfrm>
            <a:prstGeom prst="rect">
              <a:avLst/>
            </a:prstGeom>
            <a:noFill/>
            <a:ln w="12700">
              <a:noFill/>
              <a:miter lim="800000"/>
              <a:headEnd/>
              <a:tailEnd/>
            </a:ln>
          </p:spPr>
          <p:txBody>
            <a:bodyPr wrap="none" lIns="0" tIns="0" rIns="0" bIns="0" anchor="ctr" anchorCtr="1">
              <a:spAutoFit/>
            </a:bodyPr>
            <a:lstStyle/>
            <a:p>
              <a:pPr marL="0" marR="0" lvl="0" indent="0" algn="ctr" defTabSz="787400" eaLnBrk="1" fontAlgn="auto" latinLnBrk="0" hangingPunct="1">
                <a:lnSpc>
                  <a:spcPct val="95000"/>
                </a:lnSpc>
                <a:spcBef>
                  <a:spcPct val="80000"/>
                </a:spcBef>
                <a:spcAft>
                  <a:spcPts val="0"/>
                </a:spcAft>
                <a:buClr>
                  <a:sysClr val="windowText" lastClr="000000"/>
                </a:buClr>
                <a:buSzTx/>
                <a:buFont typeface="Wingdings 2" pitchFamily="18" charset="2"/>
                <a:buNone/>
                <a:tabLst/>
                <a:defRPr/>
              </a:pPr>
              <a:r>
                <a:rPr lang="en-US" sz="1200" b="1" kern="0" dirty="0" smtClean="0">
                  <a:solidFill>
                    <a:sysClr val="window" lastClr="FFFFFF"/>
                  </a:solidFill>
                </a:rPr>
                <a:t>Develop</a:t>
              </a:r>
              <a:endParaRPr kumimoji="0" lang="en-US" sz="1200" b="1" i="0" u="none" strike="noStrike" kern="0" cap="none" spc="0" normalizeH="0" baseline="0" noProof="0" dirty="0">
                <a:ln>
                  <a:noFill/>
                </a:ln>
                <a:solidFill>
                  <a:sysClr val="window" lastClr="FFFFFF"/>
                </a:solidFill>
                <a:effectLst/>
                <a:uLnTx/>
                <a:uFillTx/>
              </a:endParaRPr>
            </a:p>
          </p:txBody>
        </p:sp>
        <p:sp>
          <p:nvSpPr>
            <p:cNvPr id="40" name="Rectangle 48"/>
            <p:cNvSpPr>
              <a:spLocks noChangeArrowheads="1"/>
            </p:cNvSpPr>
            <p:nvPr/>
          </p:nvSpPr>
          <p:spPr bwMode="blackWhite">
            <a:xfrm>
              <a:off x="-1616087" y="3765177"/>
              <a:ext cx="315792" cy="175433"/>
            </a:xfrm>
            <a:prstGeom prst="rect">
              <a:avLst/>
            </a:prstGeom>
            <a:noFill/>
            <a:ln w="12700">
              <a:noFill/>
              <a:miter lim="800000"/>
              <a:headEnd/>
              <a:tailEnd/>
            </a:ln>
          </p:spPr>
          <p:txBody>
            <a:bodyPr wrap="none" lIns="0" tIns="0" rIns="0" bIns="0" anchor="ctr" anchorCtr="1">
              <a:spAutoFit/>
            </a:bodyPr>
            <a:lstStyle/>
            <a:p>
              <a:pPr marL="0" marR="0" lvl="0" indent="0" algn="ctr" defTabSz="787400" eaLnBrk="1" fontAlgn="auto" latinLnBrk="0" hangingPunct="1">
                <a:lnSpc>
                  <a:spcPct val="95000"/>
                </a:lnSpc>
                <a:spcBef>
                  <a:spcPct val="80000"/>
                </a:spcBef>
                <a:spcAft>
                  <a:spcPts val="0"/>
                </a:spcAft>
                <a:buClr>
                  <a:sysClr val="windowText" lastClr="000000"/>
                </a:buClr>
                <a:buSzTx/>
                <a:buFont typeface="Wingdings 2" pitchFamily="18" charset="2"/>
                <a:buNone/>
                <a:tabLst/>
                <a:defRPr/>
              </a:pPr>
              <a:r>
                <a:rPr kumimoji="0" lang="en-US" sz="1200" b="1" i="0" u="none" strike="noStrike" kern="0" cap="none" spc="0" normalizeH="0" baseline="0" noProof="0" dirty="0" smtClean="0">
                  <a:ln>
                    <a:noFill/>
                  </a:ln>
                  <a:solidFill>
                    <a:srgbClr val="EEECE1"/>
                  </a:solidFill>
                  <a:effectLst/>
                  <a:uLnTx/>
                  <a:uFillTx/>
                </a:rPr>
                <a:t>Test</a:t>
              </a:r>
              <a:endParaRPr kumimoji="0" lang="en-US" sz="1200" b="1" i="0" u="none" strike="noStrike" kern="0" cap="none" spc="0" normalizeH="0" baseline="0" noProof="0" dirty="0">
                <a:ln>
                  <a:noFill/>
                </a:ln>
                <a:solidFill>
                  <a:srgbClr val="EEECE1"/>
                </a:solidFill>
                <a:effectLst/>
                <a:uLnTx/>
                <a:uFillTx/>
              </a:endParaRPr>
            </a:p>
          </p:txBody>
        </p:sp>
        <p:sp>
          <p:nvSpPr>
            <p:cNvPr id="41" name="Rectangle 49"/>
            <p:cNvSpPr>
              <a:spLocks noChangeArrowheads="1"/>
            </p:cNvSpPr>
            <p:nvPr/>
          </p:nvSpPr>
          <p:spPr bwMode="blackWhite">
            <a:xfrm>
              <a:off x="-2957528" y="3100611"/>
              <a:ext cx="471284" cy="160813"/>
            </a:xfrm>
            <a:prstGeom prst="rect">
              <a:avLst/>
            </a:prstGeom>
            <a:noFill/>
            <a:ln w="12700">
              <a:noFill/>
              <a:miter lim="800000"/>
              <a:headEnd/>
              <a:tailEnd/>
            </a:ln>
          </p:spPr>
          <p:txBody>
            <a:bodyPr wrap="none" lIns="0" tIns="0" rIns="0" bIns="0" anchor="ctr" anchorCtr="1">
              <a:spAutoFit/>
            </a:bodyPr>
            <a:lstStyle/>
            <a:p>
              <a:pPr marL="0" marR="0" lvl="0" indent="0" algn="ctr" defTabSz="787400" eaLnBrk="1" fontAlgn="auto" latinLnBrk="0" hangingPunct="1">
                <a:lnSpc>
                  <a:spcPct val="95000"/>
                </a:lnSpc>
                <a:spcBef>
                  <a:spcPct val="80000"/>
                </a:spcBef>
                <a:spcAft>
                  <a:spcPts val="0"/>
                </a:spcAft>
                <a:buClr>
                  <a:sysClr val="windowText" lastClr="000000"/>
                </a:buClr>
                <a:buSzTx/>
                <a:buFont typeface="Wingdings 2" pitchFamily="18" charset="2"/>
                <a:buNone/>
                <a:tabLst/>
                <a:defRPr/>
              </a:pPr>
              <a:r>
                <a:rPr kumimoji="0" lang="en-US" b="1" i="0" u="none" strike="noStrike" kern="0" cap="none" spc="0" normalizeH="0" baseline="0" noProof="0" dirty="0" smtClean="0">
                  <a:ln>
                    <a:noFill/>
                  </a:ln>
                  <a:solidFill>
                    <a:sysClr val="window" lastClr="FFFFFF"/>
                  </a:solidFill>
                  <a:effectLst/>
                  <a:uLnTx/>
                  <a:uFillTx/>
                </a:rPr>
                <a:t>Deploy</a:t>
              </a:r>
              <a:endParaRPr kumimoji="0" lang="en-US" b="1" i="0" u="none" strike="noStrike" kern="0" cap="none" spc="0" normalizeH="0" baseline="0" noProof="0" dirty="0">
                <a:ln>
                  <a:noFill/>
                </a:ln>
                <a:solidFill>
                  <a:sysClr val="window" lastClr="FFFFFF"/>
                </a:solidFill>
                <a:effectLst/>
                <a:uLnTx/>
                <a:uFillTx/>
              </a:endParaRPr>
            </a:p>
          </p:txBody>
        </p:sp>
        <p:sp>
          <p:nvSpPr>
            <p:cNvPr id="42" name="Rectangle 50"/>
            <p:cNvSpPr>
              <a:spLocks noChangeArrowheads="1"/>
            </p:cNvSpPr>
            <p:nvPr/>
          </p:nvSpPr>
          <p:spPr bwMode="blackWhite">
            <a:xfrm>
              <a:off x="-2899617" y="1846299"/>
              <a:ext cx="854401" cy="160813"/>
            </a:xfrm>
            <a:prstGeom prst="rect">
              <a:avLst/>
            </a:prstGeom>
            <a:noFill/>
            <a:ln w="12700">
              <a:noFill/>
              <a:miter lim="800000"/>
              <a:headEnd/>
              <a:tailEnd/>
            </a:ln>
          </p:spPr>
          <p:txBody>
            <a:bodyPr wrap="none" lIns="0" tIns="0" rIns="0" bIns="0" anchor="ctr" anchorCtr="1">
              <a:spAutoFit/>
            </a:bodyPr>
            <a:lstStyle/>
            <a:p>
              <a:pPr marL="0" marR="0" lvl="0" indent="0" algn="ctr" defTabSz="787400" eaLnBrk="1" fontAlgn="auto" latinLnBrk="0" hangingPunct="1">
                <a:lnSpc>
                  <a:spcPct val="95000"/>
                </a:lnSpc>
                <a:spcBef>
                  <a:spcPct val="80000"/>
                </a:spcBef>
                <a:spcAft>
                  <a:spcPts val="0"/>
                </a:spcAft>
                <a:buClr>
                  <a:sysClr val="windowText" lastClr="000000"/>
                </a:buClr>
                <a:buSzTx/>
                <a:buFont typeface="Wingdings 2" pitchFamily="18" charset="2"/>
                <a:buNone/>
                <a:tabLst/>
                <a:defRPr/>
              </a:pPr>
              <a:r>
                <a:rPr kumimoji="0" lang="en-US" b="1" i="0" u="none" strike="noStrike" kern="0" cap="none" spc="0" normalizeH="0" baseline="0" noProof="0" dirty="0" smtClean="0">
                  <a:ln>
                    <a:noFill/>
                  </a:ln>
                  <a:solidFill>
                    <a:sysClr val="window" lastClr="FFFFFF"/>
                  </a:solidFill>
                  <a:effectLst/>
                  <a:uLnTx/>
                  <a:uFillTx/>
                </a:rPr>
                <a:t>Maintenance</a:t>
              </a:r>
              <a:endParaRPr kumimoji="0" lang="en-US" sz="1200" b="1" i="0" u="none" strike="noStrike" kern="0" cap="none" spc="0" normalizeH="0" baseline="0" noProof="0" dirty="0">
                <a:ln>
                  <a:noFill/>
                </a:ln>
                <a:solidFill>
                  <a:sysClr val="window" lastClr="FFFFFF"/>
                </a:solidFill>
                <a:effectLst/>
                <a:uLnTx/>
                <a:uFillTx/>
              </a:endParaRPr>
            </a:p>
          </p:txBody>
        </p:sp>
      </p:grpSp>
      <p:sp>
        <p:nvSpPr>
          <p:cNvPr id="61" name="Rectangle 57"/>
          <p:cNvSpPr/>
          <p:nvPr/>
        </p:nvSpPr>
        <p:spPr>
          <a:xfrm>
            <a:off x="5362645" y="4821560"/>
            <a:ext cx="2510162" cy="677108"/>
          </a:xfrm>
          <a:prstGeom prst="rect">
            <a:avLst/>
          </a:prstGeom>
        </p:spPr>
        <p:txBody>
          <a:bodyPr wrap="square" lIns="0" tIns="0" rIns="0" bIns="0">
            <a:spAutoFit/>
          </a:bodyPr>
          <a:lstStyle/>
          <a:p>
            <a:pPr marL="173038" indent="-171450" fontAlgn="auto">
              <a:spcBef>
                <a:spcPts val="0"/>
              </a:spcBef>
              <a:spcAft>
                <a:spcPts val="0"/>
              </a:spcAft>
              <a:buFont typeface="Arial" pitchFamily="34" charset="0"/>
              <a:buChar char="•"/>
            </a:pPr>
            <a:r>
              <a:rPr kumimoji="0" lang="en-US" b="0" i="0" u="none" strike="noStrike" kern="0" cap="none" spc="0" normalizeH="0" baseline="0" noProof="0" dirty="0" smtClean="0">
                <a:ln>
                  <a:noFill/>
                </a:ln>
                <a:solidFill>
                  <a:srgbClr val="002776"/>
                </a:solidFill>
                <a:effectLst/>
                <a:uLnTx/>
                <a:uFillTx/>
              </a:rPr>
              <a:t>Thorough testing</a:t>
            </a:r>
            <a:r>
              <a:rPr kumimoji="0" lang="en-US" b="0" i="0" u="none" strike="noStrike" kern="0" cap="none" spc="0" normalizeH="0" noProof="0" dirty="0" smtClean="0">
                <a:ln>
                  <a:noFill/>
                </a:ln>
                <a:solidFill>
                  <a:srgbClr val="002776"/>
                </a:solidFill>
                <a:effectLst/>
                <a:uLnTx/>
                <a:uFillTx/>
              </a:rPr>
              <a:t> off the web application  is to identify potential production </a:t>
            </a:r>
            <a:r>
              <a:rPr lang="en-US" kern="0" dirty="0">
                <a:solidFill>
                  <a:srgbClr val="002776"/>
                </a:solidFill>
              </a:rPr>
              <a:t>issues and </a:t>
            </a:r>
            <a:r>
              <a:rPr lang="en-US" kern="0" dirty="0" smtClean="0">
                <a:solidFill>
                  <a:srgbClr val="002776"/>
                </a:solidFill>
              </a:rPr>
              <a:t>ensure </a:t>
            </a:r>
            <a:r>
              <a:rPr lang="en-US" kern="0" dirty="0">
                <a:solidFill>
                  <a:srgbClr val="002776"/>
                </a:solidFill>
              </a:rPr>
              <a:t>a smooth as possible go </a:t>
            </a:r>
            <a:r>
              <a:rPr lang="en-US" kern="0" dirty="0" smtClean="0">
                <a:solidFill>
                  <a:srgbClr val="002776"/>
                </a:solidFill>
              </a:rPr>
              <a:t>live</a:t>
            </a:r>
            <a:endParaRPr lang="en-US" kern="0" dirty="0">
              <a:solidFill>
                <a:srgbClr val="002776"/>
              </a:solidFill>
            </a:endParaRPr>
          </a:p>
        </p:txBody>
      </p:sp>
      <p:sp>
        <p:nvSpPr>
          <p:cNvPr id="62" name="Rectangle 58"/>
          <p:cNvSpPr/>
          <p:nvPr/>
        </p:nvSpPr>
        <p:spPr>
          <a:xfrm>
            <a:off x="367694" y="3993455"/>
            <a:ext cx="1582582" cy="1184940"/>
          </a:xfrm>
          <a:prstGeom prst="rect">
            <a:avLst/>
          </a:prstGeom>
        </p:spPr>
        <p:txBody>
          <a:bodyPr wrap="square" lIns="0" tIns="0" rIns="0" bIns="0">
            <a:spAutoFit/>
          </a:bodyPr>
          <a:lstStyle/>
          <a:p>
            <a:pPr marL="173038" indent="-171450" fontAlgn="auto">
              <a:spcBef>
                <a:spcPts val="0"/>
              </a:spcBef>
              <a:spcAft>
                <a:spcPts val="0"/>
              </a:spcAft>
              <a:buFont typeface="Arial" pitchFamily="34" charset="0"/>
              <a:buChar char="•"/>
            </a:pPr>
            <a:r>
              <a:rPr lang="en-US" kern="0" dirty="0" smtClean="0">
                <a:solidFill>
                  <a:srgbClr val="002776"/>
                </a:solidFill>
              </a:rPr>
              <a:t>Training users how to use/address issues of the </a:t>
            </a:r>
            <a:r>
              <a:rPr kumimoji="0" lang="en-US" b="0" i="0" u="none" strike="noStrike" kern="0" cap="none" spc="0" normalizeH="0" baseline="0" noProof="0" dirty="0" smtClean="0">
                <a:ln>
                  <a:noFill/>
                </a:ln>
                <a:solidFill>
                  <a:srgbClr val="002776"/>
                </a:solidFill>
                <a:effectLst/>
                <a:uLnTx/>
                <a:uFillTx/>
              </a:rPr>
              <a:t>web</a:t>
            </a:r>
            <a:r>
              <a:rPr kumimoji="0" lang="en-US" b="0" i="0" u="none" strike="noStrike" kern="0" cap="none" spc="0" normalizeH="0" noProof="0" dirty="0" smtClean="0">
                <a:ln>
                  <a:noFill/>
                </a:ln>
                <a:solidFill>
                  <a:srgbClr val="002776"/>
                </a:solidFill>
                <a:effectLst/>
                <a:uLnTx/>
                <a:uFillTx/>
              </a:rPr>
              <a:t> application as well as the actual deployment of the web application into production</a:t>
            </a:r>
            <a:endParaRPr lang="en-US" kern="0" dirty="0">
              <a:solidFill>
                <a:srgbClr val="002776"/>
              </a:solidFill>
            </a:endParaRPr>
          </a:p>
        </p:txBody>
      </p:sp>
      <p:sp>
        <p:nvSpPr>
          <p:cNvPr id="63" name="Rectangle 59"/>
          <p:cNvSpPr/>
          <p:nvPr/>
        </p:nvSpPr>
        <p:spPr>
          <a:xfrm>
            <a:off x="478056" y="2131497"/>
            <a:ext cx="1844562" cy="677108"/>
          </a:xfrm>
          <a:prstGeom prst="rect">
            <a:avLst/>
          </a:prstGeom>
        </p:spPr>
        <p:txBody>
          <a:bodyPr wrap="square" lIns="0" tIns="0" rIns="0" bIns="0">
            <a:spAutoFit/>
          </a:bodyPr>
          <a:lstStyle/>
          <a:p>
            <a:pPr marL="173038" indent="-171450" fontAlgn="auto">
              <a:spcBef>
                <a:spcPts val="0"/>
              </a:spcBef>
              <a:spcAft>
                <a:spcPts val="0"/>
              </a:spcAft>
              <a:buFont typeface="Arial" pitchFamily="34" charset="0"/>
              <a:buChar char="•"/>
            </a:pPr>
            <a:r>
              <a:rPr lang="en-US" kern="0" dirty="0" smtClean="0">
                <a:solidFill>
                  <a:srgbClr val="002776"/>
                </a:solidFill>
              </a:rPr>
              <a:t>Monitoring and addressing issues that are discovered post-production to minimize loss-of-service</a:t>
            </a:r>
            <a:endParaRPr lang="en-US" kern="0" dirty="0">
              <a:solidFill>
                <a:srgbClr val="002776"/>
              </a:solidFill>
            </a:endParaRPr>
          </a:p>
        </p:txBody>
      </p:sp>
      <p:pic>
        <p:nvPicPr>
          <p:cNvPr id="67" name="Picture 63"/>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7906677" y="4931035"/>
            <a:ext cx="479221" cy="442275"/>
          </a:xfrm>
          <a:prstGeom prst="rect">
            <a:avLst/>
          </a:prstGeom>
        </p:spPr>
      </p:pic>
      <p:pic>
        <p:nvPicPr>
          <p:cNvPr id="71" name="Picture 1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5973" y="2439236"/>
            <a:ext cx="621644" cy="621644"/>
          </a:xfrm>
          <a:prstGeom prst="rect">
            <a:avLst/>
          </a:prstGeom>
          <a:effectLst>
            <a:outerShdw blurRad="50800" dist="38100" dir="2700000" algn="tl" rotWithShape="0">
              <a:prstClr val="black">
                <a:alpha val="40000"/>
              </a:prstClr>
            </a:outerShdw>
          </a:effectLst>
        </p:spPr>
      </p:pic>
      <p:pic>
        <p:nvPicPr>
          <p:cNvPr id="72" name="Picture 6"/>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36928" b="31447"/>
          <a:stretch/>
        </p:blipFill>
        <p:spPr bwMode="auto">
          <a:xfrm>
            <a:off x="6226002" y="3896993"/>
            <a:ext cx="961592" cy="551077"/>
          </a:xfrm>
          <a:prstGeom prst="rect">
            <a:avLst/>
          </a:prstGeom>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01769" y="4129430"/>
            <a:ext cx="510112" cy="51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9" name="Straight Arrow Connector 117"/>
          <p:cNvCxnSpPr/>
          <p:nvPr/>
        </p:nvCxnSpPr>
        <p:spPr bwMode="auto">
          <a:xfrm>
            <a:off x="7291044" y="4172531"/>
            <a:ext cx="285750" cy="0"/>
          </a:xfrm>
          <a:prstGeom prst="straightConnector1">
            <a:avLst/>
          </a:prstGeom>
          <a:solidFill>
            <a:schemeClr val="accent2"/>
          </a:solidFill>
          <a:ln w="12700" cap="flat" cmpd="sng" algn="ctr">
            <a:solidFill>
              <a:schemeClr val="accent1"/>
            </a:solidFill>
            <a:prstDash val="solid"/>
            <a:round/>
            <a:headEnd type="none" w="med" len="med"/>
            <a:tailEnd type="triangle"/>
          </a:ln>
          <a:effectLst/>
        </p:spPr>
      </p:cxnSp>
      <p:grpSp>
        <p:nvGrpSpPr>
          <p:cNvPr id="108" name="Group 11264"/>
          <p:cNvGrpSpPr/>
          <p:nvPr/>
        </p:nvGrpSpPr>
        <p:grpSpPr>
          <a:xfrm>
            <a:off x="2583967" y="4302850"/>
            <a:ext cx="278350" cy="427268"/>
            <a:chOff x="1905000" y="6125932"/>
            <a:chExt cx="278350" cy="427268"/>
          </a:xfrm>
        </p:grpSpPr>
        <p:pic>
          <p:nvPicPr>
            <p:cNvPr id="105" name="Picture 5"/>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flipV="1">
              <a:off x="1905000" y="6125932"/>
              <a:ext cx="278350" cy="427268"/>
            </a:xfrm>
            <a:prstGeom prst="rect">
              <a:avLst/>
            </a:prstGeom>
          </p:spPr>
        </p:pic>
        <p:pic>
          <p:nvPicPr>
            <p:cNvPr id="106" name="Picture 4" descr="C:\Users\weggbeer\Documents\Internal\Practice Development\Telemedine Prototype Presentation 2011\images\ipad-electronic-medical-record-app.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p:blipFill>
          <p:spPr bwMode="auto">
            <a:xfrm flipV="1">
              <a:off x="1955217" y="6213982"/>
              <a:ext cx="187077" cy="2663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2" name="Group 108"/>
          <p:cNvGrpSpPr/>
          <p:nvPr/>
        </p:nvGrpSpPr>
        <p:grpSpPr>
          <a:xfrm>
            <a:off x="3744402" y="2576131"/>
            <a:ext cx="1334386" cy="1159498"/>
            <a:chOff x="3960629" y="4230969"/>
            <a:chExt cx="1627576" cy="1627571"/>
          </a:xfrm>
        </p:grpSpPr>
        <p:pic>
          <p:nvPicPr>
            <p:cNvPr id="11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60629" y="4230969"/>
              <a:ext cx="1627576" cy="1627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2"/>
            <p:cNvPicPr>
              <a:picLocks noChangeAspect="1" noChangeArrowheads="1"/>
            </p:cNvPicPr>
            <p:nvPr/>
          </p:nvPicPr>
          <p:blipFill>
            <a:blip r:embed="rId10" cstate="print"/>
            <a:srcRect/>
            <a:stretch>
              <a:fillRect/>
            </a:stretch>
          </p:blipFill>
          <p:spPr bwMode="auto">
            <a:xfrm>
              <a:off x="4094343" y="4477577"/>
              <a:ext cx="1374386" cy="793219"/>
            </a:xfrm>
            <a:prstGeom prst="rect">
              <a:avLst/>
            </a:prstGeom>
            <a:noFill/>
            <a:ln w="9525">
              <a:noFill/>
              <a:miter lim="800000"/>
              <a:headEnd/>
              <a:tailEnd/>
            </a:ln>
          </p:spPr>
        </p:pic>
      </p:grpSp>
      <p:pic>
        <p:nvPicPr>
          <p:cNvPr id="49" name="Picture 5" descr="https://encrypted-tbn2.gstatic.com/images?q=tbn:ANd9GcS89v6lvwyaKfA-UzpHGcJEjtUFJpp4FGMeGm6-uzWvQINXNyUyfQ"/>
          <p:cNvPicPr>
            <a:picLocks noChangeAspect="1" noChangeArrowheads="1"/>
          </p:cNvPicPr>
          <p:nvPr/>
        </p:nvPicPr>
        <p:blipFill rotWithShape="1">
          <a:blip r:embed="rId11">
            <a:extLst>
              <a:ext uri="{28A0092B-C50C-407E-A947-70E740481C1C}">
                <a14:useLocalDpi xmlns:a14="http://schemas.microsoft.com/office/drawing/2010/main" val="0"/>
              </a:ext>
            </a:extLst>
          </a:blip>
          <a:srcRect b="33118"/>
          <a:stretch/>
        </p:blipFill>
        <p:spPr bwMode="auto">
          <a:xfrm>
            <a:off x="1728256" y="2881705"/>
            <a:ext cx="906187" cy="67436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49074" y="3904813"/>
            <a:ext cx="946974" cy="582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8586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500281"/>
            <a:ext cx="8345487" cy="272832"/>
          </a:xfrm>
        </p:spPr>
        <p:txBody>
          <a:bodyPr/>
          <a:lstStyle/>
          <a:p>
            <a:r>
              <a:rPr lang="en-US" dirty="0" smtClean="0">
                <a:latin typeface="Arial" pitchFamily="34" charset="0"/>
              </a:rPr>
              <a:t>Development Methodologies – Rational Unified Process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410" y="1981520"/>
            <a:ext cx="5693909" cy="392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97822" y="1008833"/>
            <a:ext cx="8342417" cy="830997"/>
          </a:xfrm>
          <a:prstGeom prst="rect">
            <a:avLst/>
          </a:prstGeom>
        </p:spPr>
        <p:txBody>
          <a:bodyPr wrap="square">
            <a:spAutoFit/>
          </a:bodyPr>
          <a:lstStyle/>
          <a:p>
            <a:r>
              <a:rPr lang="en-US" sz="1600" dirty="0"/>
              <a:t>With the Rational Unified Process solution, </a:t>
            </a:r>
            <a:r>
              <a:rPr lang="en-US" sz="1600" dirty="0" smtClean="0"/>
              <a:t>requirements </a:t>
            </a:r>
            <a:r>
              <a:rPr lang="en-US" sz="1600" dirty="0"/>
              <a:t>planning, </a:t>
            </a:r>
            <a:r>
              <a:rPr lang="en-US" sz="1600" dirty="0" smtClean="0"/>
              <a:t>designing, implementing </a:t>
            </a:r>
            <a:r>
              <a:rPr lang="en-US" sz="1600" dirty="0"/>
              <a:t>and testing </a:t>
            </a:r>
            <a:r>
              <a:rPr lang="en-US" sz="1600" dirty="0" smtClean="0"/>
              <a:t>of the applications are performed at </a:t>
            </a:r>
            <a:r>
              <a:rPr lang="en-US" sz="1600" dirty="0"/>
              <a:t>each phase of the solution delivery lifecycle, </a:t>
            </a:r>
            <a:r>
              <a:rPr lang="en-US" sz="1600" dirty="0" smtClean="0"/>
              <a:t>enabling early </a:t>
            </a:r>
            <a:r>
              <a:rPr lang="en-US" sz="1600" dirty="0"/>
              <a:t>and </a:t>
            </a:r>
            <a:r>
              <a:rPr lang="en-US" sz="1600" dirty="0" smtClean="0"/>
              <a:t>continuous risk detection.</a:t>
            </a:r>
            <a:endParaRPr lang="en-US" sz="1600" dirty="0"/>
          </a:p>
        </p:txBody>
      </p:sp>
    </p:spTree>
    <p:extLst>
      <p:ext uri="{BB962C8B-B14F-4D97-AF65-F5344CB8AC3E}">
        <p14:creationId xmlns:p14="http://schemas.microsoft.com/office/powerpoint/2010/main" val="3433808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7" name="Picture 9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369" y="3259645"/>
            <a:ext cx="6559808" cy="3407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01638" y="479506"/>
            <a:ext cx="8345487" cy="293607"/>
          </a:xfrm>
        </p:spPr>
        <p:txBody>
          <a:bodyPr/>
          <a:lstStyle/>
          <a:p>
            <a:r>
              <a:rPr lang="en-US" dirty="0" smtClean="0">
                <a:latin typeface="Arial" pitchFamily="34" charset="0"/>
              </a:rPr>
              <a:t>Development Methodologies – Agile</a:t>
            </a:r>
            <a:endParaRPr lang="en-US" dirty="0"/>
          </a:p>
        </p:txBody>
      </p:sp>
      <p:sp>
        <p:nvSpPr>
          <p:cNvPr id="3" name="Rectangle 2"/>
          <p:cNvSpPr/>
          <p:nvPr/>
        </p:nvSpPr>
        <p:spPr>
          <a:xfrm>
            <a:off x="428058" y="870567"/>
            <a:ext cx="8288430" cy="2708434"/>
          </a:xfrm>
          <a:prstGeom prst="rect">
            <a:avLst/>
          </a:prstGeom>
        </p:spPr>
        <p:txBody>
          <a:bodyPr wrap="square">
            <a:spAutoFit/>
          </a:bodyPr>
          <a:lstStyle/>
          <a:p>
            <a:r>
              <a:rPr lang="en-US" sz="1600" b="1" dirty="0"/>
              <a:t>The </a:t>
            </a:r>
            <a:r>
              <a:rPr lang="en-US" sz="1600" b="1" dirty="0" smtClean="0"/>
              <a:t>Agile Methodology Rundown</a:t>
            </a:r>
            <a:endParaRPr lang="en-US" sz="1600" b="1" dirty="0"/>
          </a:p>
          <a:p>
            <a:pPr marL="171450" indent="-171450">
              <a:buFont typeface="Arial" panose="020B0604020202020204" pitchFamily="34" charset="0"/>
              <a:buChar char="•"/>
            </a:pPr>
            <a:r>
              <a:rPr lang="en-US" sz="1400" dirty="0"/>
              <a:t>A product owner creates a prioritized wish list called a product backlog.</a:t>
            </a:r>
          </a:p>
          <a:p>
            <a:pPr marL="171450" indent="-171450">
              <a:buFont typeface="Arial" panose="020B0604020202020204" pitchFamily="34" charset="0"/>
              <a:buChar char="•"/>
            </a:pPr>
            <a:r>
              <a:rPr lang="en-US" sz="1400" dirty="0"/>
              <a:t>During sprint planning, the team pulls a small chunk from the top of that wish list, a sprint backlog, and decides how to implement those pieces.</a:t>
            </a:r>
          </a:p>
          <a:p>
            <a:pPr marL="171450" indent="-171450">
              <a:buFont typeface="Arial" panose="020B0604020202020204" pitchFamily="34" charset="0"/>
              <a:buChar char="•"/>
            </a:pPr>
            <a:r>
              <a:rPr lang="en-US" sz="1400" dirty="0"/>
              <a:t>The team has a certain amount of time — a sprint (usually two to four weeks) — to complete its work, but </a:t>
            </a:r>
            <a:r>
              <a:rPr lang="en-US" sz="1400" dirty="0" smtClean="0"/>
              <a:t>it meets </a:t>
            </a:r>
            <a:r>
              <a:rPr lang="en-US" sz="1400" dirty="0"/>
              <a:t>each day to assess its progress (daily Scrum).</a:t>
            </a:r>
          </a:p>
          <a:p>
            <a:pPr marL="171450" indent="-171450">
              <a:buFont typeface="Arial" panose="020B0604020202020204" pitchFamily="34" charset="0"/>
              <a:buChar char="•"/>
            </a:pPr>
            <a:r>
              <a:rPr lang="en-US" sz="1400" dirty="0"/>
              <a:t>Along the way, the </a:t>
            </a:r>
            <a:r>
              <a:rPr lang="en-US" sz="1400" dirty="0" err="1"/>
              <a:t>ScrumMaster</a:t>
            </a:r>
            <a:r>
              <a:rPr lang="en-US" sz="1400" dirty="0"/>
              <a:t> keeps the team focused on its goal.</a:t>
            </a:r>
          </a:p>
          <a:p>
            <a:pPr marL="171450" indent="-171450">
              <a:buFont typeface="Arial" panose="020B0604020202020204" pitchFamily="34" charset="0"/>
              <a:buChar char="•"/>
            </a:pPr>
            <a:r>
              <a:rPr lang="en-US" sz="1400" dirty="0"/>
              <a:t>At the end of the sprint, the work should be potentially shippable: ready to hand to a customer, put on a store shelf, or show to a stakeholder.</a:t>
            </a:r>
          </a:p>
          <a:p>
            <a:pPr marL="171450" indent="-171450">
              <a:buFont typeface="Arial" panose="020B0604020202020204" pitchFamily="34" charset="0"/>
              <a:buChar char="•"/>
            </a:pPr>
            <a:r>
              <a:rPr lang="en-US" sz="1400" dirty="0"/>
              <a:t>The sprint ends with a sprint review and retrospective.</a:t>
            </a:r>
          </a:p>
          <a:p>
            <a:pPr marL="171450" indent="-171450">
              <a:buFont typeface="Arial" panose="020B0604020202020204" pitchFamily="34" charset="0"/>
              <a:buChar char="•"/>
            </a:pPr>
            <a:r>
              <a:rPr lang="en-US" sz="1400" dirty="0"/>
              <a:t>As the next sprint begins, the team chooses another chunk of the product backlog and begins working again.</a:t>
            </a:r>
          </a:p>
        </p:txBody>
      </p:sp>
    </p:spTree>
    <p:extLst>
      <p:ext uri="{BB962C8B-B14F-4D97-AF65-F5344CB8AC3E}">
        <p14:creationId xmlns:p14="http://schemas.microsoft.com/office/powerpoint/2010/main" val="28152545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479506"/>
            <a:ext cx="8345487" cy="293607"/>
          </a:xfrm>
        </p:spPr>
        <p:txBody>
          <a:bodyPr/>
          <a:lstStyle/>
          <a:p>
            <a:r>
              <a:rPr lang="en-US" dirty="0" smtClean="0">
                <a:latin typeface="Arial" pitchFamily="34" charset="0"/>
              </a:rPr>
              <a:t>Development Methodologies – Test Driven Development</a:t>
            </a:r>
            <a:endParaRPr lang="en-US" dirty="0"/>
          </a:p>
        </p:txBody>
      </p:sp>
      <p:pic>
        <p:nvPicPr>
          <p:cNvPr id="4098" name="Picture 2" descr="http://www.agiledata.org/images/tddStep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567" y="989632"/>
            <a:ext cx="2821407" cy="54349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5637" y="1187533"/>
            <a:ext cx="4049485" cy="3159968"/>
          </a:xfrm>
          <a:prstGeom prst="rect">
            <a:avLst/>
          </a:prstGeom>
        </p:spPr>
        <p:txBody>
          <a:bodyPr wrap="square" rtlCol="0">
            <a:spAutoFit/>
          </a:bodyPr>
          <a:lstStyle/>
          <a:p>
            <a:pPr marL="1588">
              <a:lnSpc>
                <a:spcPct val="106000"/>
              </a:lnSpc>
              <a:spcBef>
                <a:spcPct val="80000"/>
              </a:spcBef>
              <a:buClr>
                <a:srgbClr val="000000"/>
              </a:buClr>
            </a:pPr>
            <a:r>
              <a:rPr lang="en-US" sz="1600" dirty="0"/>
              <a:t>Test-driven development (TDD) is </a:t>
            </a:r>
            <a:r>
              <a:rPr lang="en-US" sz="1600" dirty="0" smtClean="0"/>
              <a:t>a development methodology which uses automated </a:t>
            </a:r>
            <a:r>
              <a:rPr lang="en-US" sz="1600" dirty="0"/>
              <a:t>unit tests to drive the design of software and force decoupling of dependencies. The result of using this practice is a comprehensive suite of unit tests that can be run at any time to provide feedback that the software is still working. </a:t>
            </a:r>
            <a:endParaRPr lang="en-US" sz="1600" dirty="0" smtClean="0"/>
          </a:p>
          <a:p>
            <a:pPr marL="1588" algn="l" rtl="0" fontAlgn="base">
              <a:lnSpc>
                <a:spcPct val="106000"/>
              </a:lnSpc>
              <a:spcBef>
                <a:spcPct val="80000"/>
              </a:spcBef>
              <a:spcAft>
                <a:spcPct val="0"/>
              </a:spcAft>
              <a:buClr>
                <a:srgbClr val="000000"/>
              </a:buClr>
            </a:pPr>
            <a:r>
              <a:rPr lang="en-US" sz="1600" kern="1200" dirty="0" smtClean="0">
                <a:solidFill>
                  <a:schemeClr val="tx2"/>
                </a:solidFill>
                <a:latin typeface="Arial"/>
                <a:ea typeface="+mn-ea"/>
                <a:cs typeface="Arial" charset="0"/>
              </a:rPr>
              <a:t>Automated unit testing tools are available specifically for web applications – stay posted for the next slides!</a:t>
            </a:r>
            <a:endParaRPr lang="en-US" sz="1600" kern="1200" dirty="0">
              <a:solidFill>
                <a:schemeClr val="tx2"/>
              </a:solidFill>
              <a:latin typeface="Arial"/>
              <a:ea typeface="+mn-ea"/>
              <a:cs typeface="Arial" charset="0"/>
            </a:endParaRPr>
          </a:p>
        </p:txBody>
      </p:sp>
    </p:spTree>
    <p:extLst>
      <p:ext uri="{BB962C8B-B14F-4D97-AF65-F5344CB8AC3E}">
        <p14:creationId xmlns:p14="http://schemas.microsoft.com/office/powerpoint/2010/main" val="29831967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500281"/>
            <a:ext cx="8345487" cy="272832"/>
          </a:xfrm>
        </p:spPr>
        <p:txBody>
          <a:bodyPr/>
          <a:lstStyle/>
          <a:p>
            <a:r>
              <a:rPr lang="en-US" dirty="0" smtClean="0">
                <a:latin typeface="Arial" pitchFamily="34" charset="0"/>
              </a:rPr>
              <a:t>Development Resources</a:t>
            </a:r>
            <a:endParaRPr lang="en-US" dirty="0"/>
          </a:p>
        </p:txBody>
      </p:sp>
      <p:sp>
        <p:nvSpPr>
          <p:cNvPr id="3" name="TextBox 2"/>
          <p:cNvSpPr txBox="1"/>
          <p:nvPr/>
        </p:nvSpPr>
        <p:spPr>
          <a:xfrm>
            <a:off x="415636" y="3468733"/>
            <a:ext cx="7433954" cy="1269194"/>
          </a:xfrm>
          <a:prstGeom prst="rect">
            <a:avLst/>
          </a:prstGeom>
        </p:spPr>
        <p:txBody>
          <a:bodyPr wrap="square" rtlCol="0">
            <a:spAutoFit/>
          </a:bodyPr>
          <a:lstStyle/>
          <a:p>
            <a:pPr marL="1588" algn="l" rtl="0" fontAlgn="base">
              <a:lnSpc>
                <a:spcPct val="106000"/>
              </a:lnSpc>
              <a:spcBef>
                <a:spcPct val="80000"/>
              </a:spcBef>
              <a:spcAft>
                <a:spcPct val="0"/>
              </a:spcAft>
              <a:buClr>
                <a:srgbClr val="000000"/>
              </a:buClr>
            </a:pPr>
            <a:r>
              <a:rPr lang="en-US" sz="1600" b="1" kern="1200" dirty="0" smtClean="0">
                <a:solidFill>
                  <a:schemeClr val="tx2"/>
                </a:solidFill>
                <a:latin typeface="Arial"/>
              </a:rPr>
              <a:t>Continuous Build Tools</a:t>
            </a:r>
          </a:p>
          <a:p>
            <a:pPr marL="744538" lvl="1" indent="-285750">
              <a:lnSpc>
                <a:spcPct val="106000"/>
              </a:lnSpc>
              <a:spcBef>
                <a:spcPct val="80000"/>
              </a:spcBef>
              <a:buClr>
                <a:srgbClr val="000000"/>
              </a:buClr>
              <a:buFont typeface="Arial" panose="020B0604020202020204" pitchFamily="34" charset="0"/>
              <a:buChar char="•"/>
            </a:pPr>
            <a:r>
              <a:rPr lang="en-US" sz="1600" dirty="0" smtClean="0">
                <a:solidFill>
                  <a:schemeClr val="tx2"/>
                </a:solidFill>
                <a:latin typeface="Arial"/>
              </a:rPr>
              <a:t>Allows for automated compiling and deployment of code</a:t>
            </a:r>
          </a:p>
          <a:p>
            <a:pPr marL="627063" lvl="1" indent="-168275">
              <a:lnSpc>
                <a:spcPct val="106000"/>
              </a:lnSpc>
              <a:spcBef>
                <a:spcPct val="80000"/>
              </a:spcBef>
              <a:buClr>
                <a:srgbClr val="000000"/>
              </a:buClr>
              <a:buFont typeface="Wingdings 2" pitchFamily="18" charset="2"/>
              <a:buChar char="¡"/>
            </a:pPr>
            <a:endParaRPr lang="en-US" sz="1600" kern="1200" dirty="0">
              <a:solidFill>
                <a:srgbClr val="000000"/>
              </a:solidFill>
              <a:latin typeface="Arial"/>
            </a:endParaRPr>
          </a:p>
        </p:txBody>
      </p:sp>
      <p:sp>
        <p:nvSpPr>
          <p:cNvPr id="4" name="TextBox 3"/>
          <p:cNvSpPr txBox="1"/>
          <p:nvPr/>
        </p:nvSpPr>
        <p:spPr>
          <a:xfrm>
            <a:off x="415636" y="926278"/>
            <a:ext cx="8360229" cy="1836144"/>
          </a:xfrm>
          <a:prstGeom prst="rect">
            <a:avLst/>
          </a:prstGeom>
        </p:spPr>
        <p:txBody>
          <a:bodyPr wrap="square" rtlCol="0">
            <a:spAutoFit/>
          </a:bodyPr>
          <a:lstStyle/>
          <a:p>
            <a:pPr marL="1588" algn="l" rtl="0" fontAlgn="base">
              <a:lnSpc>
                <a:spcPct val="150000"/>
              </a:lnSpc>
              <a:spcBef>
                <a:spcPct val="80000"/>
              </a:spcBef>
              <a:spcAft>
                <a:spcPct val="0"/>
              </a:spcAft>
              <a:buClr>
                <a:srgbClr val="000000"/>
              </a:buClr>
            </a:pPr>
            <a:r>
              <a:rPr lang="en-US" sz="1600" b="1" kern="1200" dirty="0" smtClean="0">
                <a:solidFill>
                  <a:schemeClr val="tx2"/>
                </a:solidFill>
                <a:latin typeface="Arial"/>
              </a:rPr>
              <a:t>Source Control</a:t>
            </a:r>
          </a:p>
          <a:p>
            <a:pPr marL="744538" lvl="1" indent="-285750">
              <a:lnSpc>
                <a:spcPct val="150000"/>
              </a:lnSpc>
              <a:spcBef>
                <a:spcPts val="0"/>
              </a:spcBef>
              <a:buClr>
                <a:srgbClr val="000000"/>
              </a:buClr>
              <a:buFont typeface="Arial" panose="020B0604020202020204" pitchFamily="34" charset="0"/>
              <a:buChar char="•"/>
            </a:pPr>
            <a:r>
              <a:rPr lang="en-US" sz="1600" dirty="0" smtClean="0">
                <a:solidFill>
                  <a:schemeClr val="tx2"/>
                </a:solidFill>
                <a:latin typeface="Arial"/>
              </a:rPr>
              <a:t>Tracks revisions, central repository of code for all developers.</a:t>
            </a:r>
          </a:p>
          <a:p>
            <a:pPr marL="744538" lvl="1" indent="-285750">
              <a:lnSpc>
                <a:spcPct val="106000"/>
              </a:lnSpc>
              <a:spcBef>
                <a:spcPts val="0"/>
              </a:spcBef>
              <a:buClr>
                <a:srgbClr val="000000"/>
              </a:buClr>
              <a:buFont typeface="Arial" panose="020B0604020202020204" pitchFamily="34" charset="0"/>
              <a:buChar char="•"/>
            </a:pPr>
            <a:r>
              <a:rPr lang="en-US" sz="1600" kern="1200" dirty="0" smtClean="0">
                <a:solidFill>
                  <a:schemeClr val="tx2"/>
                </a:solidFill>
                <a:latin typeface="Arial"/>
              </a:rPr>
              <a:t>Leading solutions:</a:t>
            </a:r>
          </a:p>
          <a:p>
            <a:pPr marL="627063" lvl="1" indent="-168275">
              <a:lnSpc>
                <a:spcPct val="106000"/>
              </a:lnSpc>
              <a:spcBef>
                <a:spcPct val="80000"/>
              </a:spcBef>
              <a:buClr>
                <a:srgbClr val="000000"/>
              </a:buClr>
              <a:buFont typeface="Wingdings 2" pitchFamily="18" charset="2"/>
              <a:buChar char="¡"/>
            </a:pPr>
            <a:endParaRPr lang="en-US" sz="1600" kern="1200" dirty="0" smtClean="0">
              <a:solidFill>
                <a:srgbClr val="000000"/>
              </a:solidFill>
              <a:latin typeface="Arial"/>
            </a:endParaRPr>
          </a:p>
          <a:p>
            <a:pPr marL="169863" indent="-168275" algn="l" rtl="0" fontAlgn="base">
              <a:lnSpc>
                <a:spcPct val="106000"/>
              </a:lnSpc>
              <a:spcBef>
                <a:spcPct val="80000"/>
              </a:spcBef>
              <a:spcAft>
                <a:spcPct val="0"/>
              </a:spcAft>
              <a:buClr>
                <a:srgbClr val="000000"/>
              </a:buClr>
              <a:buFont typeface="Wingdings 2" pitchFamily="18" charset="2"/>
              <a:buChar char="¡"/>
            </a:pPr>
            <a:endParaRPr lang="en-US" sz="1000" kern="1200" dirty="0">
              <a:solidFill>
                <a:srgbClr val="000000"/>
              </a:solidFill>
              <a:latin typeface="Arial"/>
              <a:ea typeface="+mn-ea"/>
              <a:cs typeface="Arial"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27" y="2324906"/>
            <a:ext cx="3091698" cy="42279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0099" y="2101388"/>
            <a:ext cx="2083016" cy="86983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1082" y="1648043"/>
            <a:ext cx="2664783" cy="1776522"/>
          </a:xfrm>
          <a:prstGeom prst="rect">
            <a:avLst/>
          </a:prstGeom>
        </p:spPr>
      </p:pic>
      <p:pic>
        <p:nvPicPr>
          <p:cNvPr id="3074" name="Picture 2" descr="Jenkins C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386" y="4301344"/>
            <a:ext cx="2944753" cy="9470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8462" y="4622472"/>
            <a:ext cx="1362075" cy="3048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66865" y="4621359"/>
            <a:ext cx="2476500" cy="400050"/>
          </a:xfrm>
          <a:prstGeom prst="rect">
            <a:avLst/>
          </a:prstGeom>
        </p:spPr>
      </p:pic>
    </p:spTree>
    <p:extLst>
      <p:ext uri="{BB962C8B-B14F-4D97-AF65-F5344CB8AC3E}">
        <p14:creationId xmlns:p14="http://schemas.microsoft.com/office/powerpoint/2010/main" val="15171060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500281"/>
            <a:ext cx="8345487" cy="272832"/>
          </a:xfrm>
        </p:spPr>
        <p:txBody>
          <a:bodyPr/>
          <a:lstStyle/>
          <a:p>
            <a:r>
              <a:rPr lang="en-US" dirty="0" smtClean="0">
                <a:latin typeface="Arial" pitchFamily="34" charset="0"/>
              </a:rPr>
              <a:t>Development Resources</a:t>
            </a:r>
            <a:endParaRPr lang="en-US" dirty="0"/>
          </a:p>
        </p:txBody>
      </p:sp>
      <p:sp>
        <p:nvSpPr>
          <p:cNvPr id="4" name="TextBox 3"/>
          <p:cNvSpPr txBox="1"/>
          <p:nvPr/>
        </p:nvSpPr>
        <p:spPr>
          <a:xfrm>
            <a:off x="415636" y="1009403"/>
            <a:ext cx="8360229" cy="1804789"/>
          </a:xfrm>
          <a:prstGeom prst="rect">
            <a:avLst/>
          </a:prstGeom>
        </p:spPr>
        <p:txBody>
          <a:bodyPr wrap="square" rtlCol="0">
            <a:spAutoFit/>
          </a:bodyPr>
          <a:lstStyle/>
          <a:p>
            <a:pPr marL="1588" algn="l" rtl="0" fontAlgn="base">
              <a:lnSpc>
                <a:spcPct val="106000"/>
              </a:lnSpc>
              <a:spcBef>
                <a:spcPct val="80000"/>
              </a:spcBef>
              <a:spcAft>
                <a:spcPct val="0"/>
              </a:spcAft>
              <a:buClr>
                <a:srgbClr val="000000"/>
              </a:buClr>
            </a:pPr>
            <a:r>
              <a:rPr lang="en-US" sz="1600" b="1" kern="1200" dirty="0" smtClean="0">
                <a:solidFill>
                  <a:schemeClr val="tx2"/>
                </a:solidFill>
                <a:latin typeface="Arial"/>
              </a:rPr>
              <a:t>Debugging tools</a:t>
            </a:r>
          </a:p>
          <a:p>
            <a:pPr marL="744538" lvl="1" indent="-285750">
              <a:lnSpc>
                <a:spcPct val="106000"/>
              </a:lnSpc>
              <a:spcBef>
                <a:spcPct val="80000"/>
              </a:spcBef>
              <a:buClr>
                <a:srgbClr val="000000"/>
              </a:buClr>
              <a:buFont typeface="Arial" panose="020B0604020202020204" pitchFamily="34" charset="0"/>
              <a:buChar char="•"/>
            </a:pPr>
            <a:r>
              <a:rPr lang="en-US" sz="1600" dirty="0" smtClean="0">
                <a:solidFill>
                  <a:schemeClr val="tx2"/>
                </a:solidFill>
                <a:latin typeface="Arial"/>
              </a:rPr>
              <a:t>Chrome Developer Tools, Firebug – Allows developers to </a:t>
            </a:r>
            <a:r>
              <a:rPr lang="en-US" sz="1600" kern="1200" dirty="0" smtClean="0">
                <a:solidFill>
                  <a:schemeClr val="tx2"/>
                </a:solidFill>
                <a:latin typeface="Arial"/>
              </a:rPr>
              <a:t>see the JavaScript as it is running on a page</a:t>
            </a:r>
          </a:p>
          <a:p>
            <a:pPr marL="627063" lvl="1" indent="-168275">
              <a:lnSpc>
                <a:spcPct val="106000"/>
              </a:lnSpc>
              <a:spcBef>
                <a:spcPct val="80000"/>
              </a:spcBef>
              <a:buClr>
                <a:srgbClr val="000000"/>
              </a:buClr>
              <a:buFont typeface="Wingdings 2" pitchFamily="18" charset="2"/>
              <a:buChar char="¡"/>
            </a:pPr>
            <a:endParaRPr lang="en-US" sz="1600" kern="1200" dirty="0" smtClean="0">
              <a:solidFill>
                <a:srgbClr val="000000"/>
              </a:solidFill>
              <a:latin typeface="Arial"/>
            </a:endParaRPr>
          </a:p>
          <a:p>
            <a:pPr marL="169863" indent="-168275" algn="l" rtl="0" fontAlgn="base">
              <a:lnSpc>
                <a:spcPct val="106000"/>
              </a:lnSpc>
              <a:spcBef>
                <a:spcPct val="80000"/>
              </a:spcBef>
              <a:spcAft>
                <a:spcPct val="0"/>
              </a:spcAft>
              <a:buClr>
                <a:srgbClr val="000000"/>
              </a:buClr>
              <a:buFont typeface="Wingdings 2" pitchFamily="18" charset="2"/>
              <a:buChar char="¡"/>
            </a:pPr>
            <a:endParaRPr lang="en-US" sz="1000" kern="1200" dirty="0">
              <a:solidFill>
                <a:srgbClr val="000000"/>
              </a:solidFill>
              <a:latin typeface="Arial"/>
              <a:ea typeface="+mn-ea"/>
              <a:cs typeface="Arial" charset="0"/>
            </a:endParaRPr>
          </a:p>
        </p:txBody>
      </p:sp>
      <p:pic>
        <p:nvPicPr>
          <p:cNvPr id="5122" name="Picture 2" descr="http://getfirebug.com/perch/resources/scriptpan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750" y="2653680"/>
            <a:ext cx="6858000" cy="26003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40855" y="5366157"/>
            <a:ext cx="2909790" cy="304507"/>
          </a:xfrm>
          <a:prstGeom prst="rect">
            <a:avLst/>
          </a:prstGeom>
        </p:spPr>
        <p:txBody>
          <a:bodyPr wrap="square">
            <a:spAutoFit/>
          </a:bodyPr>
          <a:lstStyle/>
          <a:p>
            <a:pPr marL="1588" algn="ctr">
              <a:lnSpc>
                <a:spcPct val="106000"/>
              </a:lnSpc>
              <a:spcBef>
                <a:spcPct val="80000"/>
              </a:spcBef>
              <a:buClr>
                <a:srgbClr val="000000"/>
              </a:buClr>
            </a:pPr>
            <a:r>
              <a:rPr lang="en-US" sz="1400" dirty="0" smtClean="0">
                <a:solidFill>
                  <a:schemeClr val="tx2"/>
                </a:solidFill>
                <a:latin typeface="Arial"/>
              </a:rPr>
              <a:t>Firebug Example</a:t>
            </a:r>
            <a:endParaRPr lang="en-US" sz="1400" dirty="0">
              <a:solidFill>
                <a:schemeClr val="tx2"/>
              </a:solidFill>
              <a:latin typeface="Arial"/>
            </a:endParaRPr>
          </a:p>
        </p:txBody>
      </p:sp>
    </p:spTree>
    <p:extLst>
      <p:ext uri="{BB962C8B-B14F-4D97-AF65-F5344CB8AC3E}">
        <p14:creationId xmlns:p14="http://schemas.microsoft.com/office/powerpoint/2010/main" val="40413031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500281"/>
            <a:ext cx="8345487" cy="272832"/>
          </a:xfrm>
        </p:spPr>
        <p:txBody>
          <a:bodyPr/>
          <a:lstStyle/>
          <a:p>
            <a:r>
              <a:rPr lang="en-US" dirty="0" smtClean="0">
                <a:latin typeface="Arial" pitchFamily="34" charset="0"/>
              </a:rPr>
              <a:t>Development Resources</a:t>
            </a:r>
            <a:endParaRPr lang="en-US" dirty="0"/>
          </a:p>
        </p:txBody>
      </p:sp>
      <p:sp>
        <p:nvSpPr>
          <p:cNvPr id="4" name="TextBox 3"/>
          <p:cNvSpPr txBox="1"/>
          <p:nvPr/>
        </p:nvSpPr>
        <p:spPr>
          <a:xfrm>
            <a:off x="415636" y="926274"/>
            <a:ext cx="8360229" cy="1569660"/>
          </a:xfrm>
          <a:prstGeom prst="rect">
            <a:avLst/>
          </a:prstGeom>
        </p:spPr>
        <p:txBody>
          <a:bodyPr wrap="square" rtlCol="0">
            <a:spAutoFit/>
          </a:bodyPr>
          <a:lstStyle/>
          <a:p>
            <a:pPr marL="1588" algn="l" rtl="0" fontAlgn="base">
              <a:lnSpc>
                <a:spcPct val="150000"/>
              </a:lnSpc>
              <a:spcBef>
                <a:spcPct val="80000"/>
              </a:spcBef>
              <a:spcAft>
                <a:spcPct val="0"/>
              </a:spcAft>
              <a:buClr>
                <a:srgbClr val="000000"/>
              </a:buClr>
            </a:pPr>
            <a:r>
              <a:rPr lang="en-US" sz="1600" b="1" dirty="0" smtClean="0">
                <a:solidFill>
                  <a:schemeClr val="tx2"/>
                </a:solidFill>
                <a:latin typeface="Arial"/>
              </a:rPr>
              <a:t>Web App </a:t>
            </a:r>
            <a:r>
              <a:rPr lang="en-US" sz="1600" b="1" kern="1200" dirty="0" smtClean="0">
                <a:solidFill>
                  <a:schemeClr val="tx2"/>
                </a:solidFill>
                <a:latin typeface="Arial"/>
              </a:rPr>
              <a:t>Testing Tools</a:t>
            </a:r>
          </a:p>
          <a:p>
            <a:pPr marL="744538" lvl="1" indent="-285750">
              <a:lnSpc>
                <a:spcPct val="150000"/>
              </a:lnSpc>
              <a:spcBef>
                <a:spcPts val="0"/>
              </a:spcBef>
              <a:buClr>
                <a:srgbClr val="000000"/>
              </a:buClr>
              <a:buFont typeface="Arial" panose="020B0604020202020204" pitchFamily="34" charset="0"/>
              <a:buChar char="•"/>
            </a:pPr>
            <a:r>
              <a:rPr lang="en-US" sz="1600" dirty="0" smtClean="0">
                <a:solidFill>
                  <a:schemeClr val="tx2"/>
                </a:solidFill>
                <a:latin typeface="Arial"/>
              </a:rPr>
              <a:t>Selenium is one of the most used, and feature rich testing tools</a:t>
            </a:r>
          </a:p>
          <a:p>
            <a:pPr marL="744538" lvl="1" indent="-285750">
              <a:spcBef>
                <a:spcPts val="0"/>
              </a:spcBef>
              <a:buClr>
                <a:srgbClr val="000000"/>
              </a:buClr>
              <a:buFont typeface="Arial" panose="020B0604020202020204" pitchFamily="34" charset="0"/>
              <a:buChar char="•"/>
            </a:pPr>
            <a:r>
              <a:rPr lang="en-US" sz="1600" dirty="0"/>
              <a:t>Selenium IDE is a Firefox plugin which records and plays back user interactions with the browser. Use this to either create simple scripts or assist in exploratory </a:t>
            </a:r>
            <a:r>
              <a:rPr lang="en-US" sz="1600" dirty="0" smtClean="0"/>
              <a:t>testing</a:t>
            </a:r>
            <a:endParaRPr lang="en-US" sz="1600" kern="1200" dirty="0" smtClean="0">
              <a:solidFill>
                <a:srgbClr val="000000"/>
              </a:solidFill>
              <a:latin typeface="Arial"/>
            </a:endParaRPr>
          </a:p>
        </p:txBody>
      </p:sp>
      <p:pic>
        <p:nvPicPr>
          <p:cNvPr id="1026" name="Picture 2" descr="_images/chapt3_img05_IDE_op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6" y="3004467"/>
            <a:ext cx="2454146" cy="31374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_images/chapt3_img16_Table_Form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160" y="3004467"/>
            <a:ext cx="3867150" cy="17335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_images/chapt3_img18_Bottom_Bo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160" y="4922394"/>
            <a:ext cx="493395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1356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01638" y="530225"/>
            <a:ext cx="8345487" cy="242888"/>
          </a:xfrm>
        </p:spPr>
        <p:txBody>
          <a:bodyPr/>
          <a:lstStyle/>
          <a:p>
            <a:r>
              <a:rPr lang="en-US" dirty="0" smtClean="0"/>
              <a:t>Question</a:t>
            </a:r>
          </a:p>
        </p:txBody>
      </p:sp>
      <p:grpSp>
        <p:nvGrpSpPr>
          <p:cNvPr id="23555" name="Group 12"/>
          <p:cNvGrpSpPr>
            <a:grpSpLocks/>
          </p:cNvGrpSpPr>
          <p:nvPr/>
        </p:nvGrpSpPr>
        <p:grpSpPr bwMode="auto">
          <a:xfrm>
            <a:off x="300038" y="895350"/>
            <a:ext cx="8624887" cy="2359107"/>
            <a:chOff x="266700" y="786037"/>
            <a:chExt cx="8624888" cy="2359790"/>
          </a:xfrm>
        </p:grpSpPr>
        <p:sp>
          <p:nvSpPr>
            <p:cNvPr id="6" name="Rectangle 2"/>
            <p:cNvSpPr>
              <a:spLocks noChangeArrowheads="1"/>
            </p:cNvSpPr>
            <p:nvPr/>
          </p:nvSpPr>
          <p:spPr bwMode="black">
            <a:xfrm>
              <a:off x="266700" y="786037"/>
              <a:ext cx="8624888" cy="2359790"/>
            </a:xfrm>
            <a:prstGeom prst="rect">
              <a:avLst/>
            </a:prstGeom>
            <a:noFill/>
            <a:ln w="9525" algn="ctr">
              <a:noFill/>
              <a:miter lim="800000"/>
              <a:headEnd/>
              <a:tailEnd/>
            </a:ln>
          </p:spPr>
          <p:txBody>
            <a:bodyPr>
              <a:spAutoFit/>
            </a:bodyPr>
            <a:lstStyle/>
            <a:p>
              <a:pPr marL="381000" indent="-381000">
                <a:spcAft>
                  <a:spcPct val="20000"/>
                </a:spcAft>
                <a:buClr>
                  <a:schemeClr val="tx1"/>
                </a:buClr>
                <a:defRPr/>
              </a:pPr>
              <a:r>
                <a:rPr lang="en-US" sz="1400" dirty="0" smtClean="0">
                  <a:latin typeface="Arial" pitchFamily="34" charset="0"/>
                  <a:cs typeface="Arial" pitchFamily="34" charset="0"/>
                </a:rPr>
                <a:t>Which of these is not considered an accepted Development Methodology?</a:t>
              </a:r>
              <a:endParaRPr lang="en-US" sz="1400" dirty="0">
                <a:latin typeface="Arial" pitchFamily="34" charset="0"/>
                <a:cs typeface="Arial" pitchFamily="34" charset="0"/>
              </a:endParaRPr>
            </a:p>
            <a:p>
              <a:pPr marL="381000" indent="-381000">
                <a:spcAft>
                  <a:spcPct val="20000"/>
                </a:spcAft>
                <a:buClr>
                  <a:schemeClr val="tx1"/>
                </a:buClr>
                <a:defRPr/>
              </a:pPr>
              <a:endParaRPr lang="en-US" sz="2000" dirty="0">
                <a:latin typeface="Arial" pitchFamily="34" charset="0"/>
                <a:cs typeface="Arial" pitchFamily="34" charset="0"/>
              </a:endParaRPr>
            </a:p>
            <a:p>
              <a:pPr marL="457200">
                <a:lnSpc>
                  <a:spcPct val="150000"/>
                </a:lnSpc>
                <a:spcAft>
                  <a:spcPts val="900"/>
                </a:spcAft>
                <a:buClr>
                  <a:schemeClr val="tx1"/>
                </a:buClr>
                <a:defRPr/>
              </a:pPr>
              <a:r>
                <a:rPr lang="en-US" sz="1400" dirty="0" smtClean="0">
                  <a:latin typeface="Arial" pitchFamily="34" charset="0"/>
                  <a:cs typeface="Arial" pitchFamily="34" charset="0"/>
                </a:rPr>
                <a:t>Rational Unified Process</a:t>
              </a:r>
              <a:endParaRPr lang="en-US" sz="1400" dirty="0">
                <a:latin typeface="Arial" pitchFamily="34" charset="0"/>
                <a:cs typeface="Arial" pitchFamily="34" charset="0"/>
              </a:endParaRPr>
            </a:p>
            <a:p>
              <a:pPr marL="457200">
                <a:lnSpc>
                  <a:spcPct val="150000"/>
                </a:lnSpc>
                <a:spcAft>
                  <a:spcPts val="900"/>
                </a:spcAft>
                <a:buClr>
                  <a:schemeClr val="tx1"/>
                </a:buClr>
                <a:defRPr/>
              </a:pPr>
              <a:r>
                <a:rPr lang="en-US" sz="1400" dirty="0" smtClean="0">
                  <a:latin typeface="Arial" pitchFamily="34" charset="0"/>
                  <a:cs typeface="Arial" pitchFamily="34" charset="0"/>
                </a:rPr>
                <a:t>Agile</a:t>
              </a:r>
              <a:endParaRPr lang="en-US" sz="1400" dirty="0">
                <a:latin typeface="Arial" pitchFamily="34" charset="0"/>
                <a:cs typeface="Arial" pitchFamily="34" charset="0"/>
              </a:endParaRPr>
            </a:p>
            <a:p>
              <a:pPr marL="457200">
                <a:lnSpc>
                  <a:spcPct val="150000"/>
                </a:lnSpc>
                <a:spcAft>
                  <a:spcPts val="900"/>
                </a:spcAft>
                <a:buClr>
                  <a:schemeClr val="tx1"/>
                </a:buClr>
                <a:defRPr/>
              </a:pPr>
              <a:r>
                <a:rPr lang="en-US" sz="1400" dirty="0" smtClean="0">
                  <a:latin typeface="Arial" pitchFamily="34" charset="0"/>
                  <a:cs typeface="Arial" pitchFamily="34" charset="0"/>
                </a:rPr>
                <a:t>Test Driven Development</a:t>
              </a:r>
              <a:endParaRPr lang="en-US" sz="1400" dirty="0">
                <a:latin typeface="Arial" pitchFamily="34" charset="0"/>
                <a:cs typeface="Arial" pitchFamily="34" charset="0"/>
              </a:endParaRPr>
            </a:p>
            <a:p>
              <a:pPr marL="457200">
                <a:lnSpc>
                  <a:spcPct val="150000"/>
                </a:lnSpc>
                <a:spcAft>
                  <a:spcPts val="900"/>
                </a:spcAft>
                <a:buClr>
                  <a:schemeClr val="tx1"/>
                </a:buClr>
                <a:defRPr/>
              </a:pPr>
              <a:r>
                <a:rPr lang="en-US" sz="1400" dirty="0" smtClean="0">
                  <a:latin typeface="Arial" pitchFamily="34" charset="0"/>
                  <a:cs typeface="Arial" pitchFamily="34" charset="0"/>
                </a:rPr>
                <a:t>Brute Force Methodology</a:t>
              </a:r>
              <a:endParaRPr lang="en-US" sz="1400" dirty="0">
                <a:latin typeface="Arial" pitchFamily="34" charset="0"/>
                <a:cs typeface="Arial" pitchFamily="34" charset="0"/>
              </a:endParaRPr>
            </a:p>
          </p:txBody>
        </p:sp>
        <p:sp>
          <p:nvSpPr>
            <p:cNvPr id="7" name="Oval 3"/>
            <p:cNvSpPr>
              <a:spLocks noChangeAspect="1"/>
            </p:cNvSpPr>
            <p:nvPr/>
          </p:nvSpPr>
          <p:spPr bwMode="auto">
            <a:xfrm>
              <a:off x="414914" y="152227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1</a:t>
              </a:r>
              <a:endParaRPr lang="en-US" sz="900" kern="0" dirty="0">
                <a:solidFill>
                  <a:sysClr val="window" lastClr="FFFFFF"/>
                </a:solidFill>
                <a:latin typeface="Arial" pitchFamily="34" charset="0"/>
                <a:cs typeface="Arial" pitchFamily="34" charset="0"/>
              </a:endParaRPr>
            </a:p>
          </p:txBody>
        </p:sp>
        <p:sp>
          <p:nvSpPr>
            <p:cNvPr id="8" name="Oval 4"/>
            <p:cNvSpPr>
              <a:spLocks noChangeAspect="1"/>
            </p:cNvSpPr>
            <p:nvPr/>
          </p:nvSpPr>
          <p:spPr bwMode="auto">
            <a:xfrm>
              <a:off x="414914" y="195345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2</a:t>
              </a:r>
              <a:endParaRPr lang="en-US" sz="900" kern="0" dirty="0">
                <a:solidFill>
                  <a:sysClr val="window" lastClr="FFFFFF"/>
                </a:solidFill>
                <a:latin typeface="Arial" pitchFamily="34" charset="0"/>
                <a:cs typeface="Arial" pitchFamily="34" charset="0"/>
              </a:endParaRPr>
            </a:p>
          </p:txBody>
        </p:sp>
        <p:sp>
          <p:nvSpPr>
            <p:cNvPr id="9" name="Oval 11"/>
            <p:cNvSpPr>
              <a:spLocks noChangeAspect="1"/>
            </p:cNvSpPr>
            <p:nvPr/>
          </p:nvSpPr>
          <p:spPr bwMode="auto">
            <a:xfrm>
              <a:off x="414914" y="238463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3</a:t>
              </a:r>
              <a:endParaRPr lang="en-US" sz="900" kern="0" dirty="0">
                <a:solidFill>
                  <a:sysClr val="window" lastClr="FFFFFF"/>
                </a:solidFill>
                <a:latin typeface="Arial" pitchFamily="34" charset="0"/>
                <a:cs typeface="Arial" pitchFamily="34" charset="0"/>
              </a:endParaRPr>
            </a:p>
          </p:txBody>
        </p:sp>
      </p:grpSp>
      <p:sp>
        <p:nvSpPr>
          <p:cNvPr id="10" name="Oval 24"/>
          <p:cNvSpPr>
            <a:spLocks noChangeAspect="1"/>
          </p:cNvSpPr>
          <p:nvPr/>
        </p:nvSpPr>
        <p:spPr bwMode="auto">
          <a:xfrm>
            <a:off x="448252" y="2924542"/>
            <a:ext cx="205572" cy="205479"/>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4</a:t>
            </a:r>
            <a:endParaRPr lang="en-US" sz="900" kern="0" dirty="0">
              <a:solidFill>
                <a:sysClr val="window" lastClr="FFFF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P_171"/>
          <p:cNvSpPr>
            <a:spLocks noGrp="1" noChangeArrowheads="1"/>
          </p:cNvSpPr>
          <p:nvPr>
            <p:ph type="title" idx="4294967295"/>
          </p:nvPr>
        </p:nvSpPr>
        <p:spPr>
          <a:xfrm>
            <a:off x="401638" y="530225"/>
            <a:ext cx="8345487" cy="242888"/>
          </a:xfrm>
        </p:spPr>
        <p:txBody>
          <a:bodyPr/>
          <a:lstStyle/>
          <a:p>
            <a:pPr eaLnBrk="1" hangingPunct="1"/>
            <a:r>
              <a:rPr lang="en-US" dirty="0" smtClean="0"/>
              <a:t>Agenda – Web</a:t>
            </a:r>
            <a:r>
              <a:rPr lang="en-US" baseline="0" dirty="0" smtClean="0"/>
              <a:t> Development Overview</a:t>
            </a:r>
            <a:endParaRPr lang="en-US" dirty="0" smtClean="0"/>
          </a:p>
        </p:txBody>
      </p:sp>
      <p:graphicFrame>
        <p:nvGraphicFramePr>
          <p:cNvPr id="5" name="Group 132"/>
          <p:cNvGraphicFramePr>
            <a:graphicFrameLocks noGrp="1"/>
          </p:cNvGraphicFramePr>
          <p:nvPr>
            <p:extLst>
              <p:ext uri="{D42A27DB-BD31-4B8C-83A1-F6EECF244321}">
                <p14:modId xmlns:p14="http://schemas.microsoft.com/office/powerpoint/2010/main" val="2746364076"/>
              </p:ext>
            </p:extLst>
          </p:nvPr>
        </p:nvGraphicFramePr>
        <p:xfrm>
          <a:off x="386923" y="1061207"/>
          <a:ext cx="4127500" cy="4726722"/>
        </p:xfrm>
        <a:graphic>
          <a:graphicData uri="http://schemas.openxmlformats.org/drawingml/2006/table">
            <a:tbl>
              <a:tblPr/>
              <a:tblGrid>
                <a:gridCol w="4127500"/>
              </a:tblGrid>
              <a:tr h="787787">
                <a:tc>
                  <a:txBody>
                    <a:bodyPr/>
                    <a:lstStyle/>
                    <a:p>
                      <a:pPr marL="347663" marR="0" lvl="0" indent="-285750" algn="l" defTabSz="914400" rtl="0" eaLnBrk="1" fontAlgn="base" latinLnBrk="0" hangingPunct="1">
                        <a:lnSpc>
                          <a:spcPct val="106000"/>
                        </a:lnSpc>
                        <a:spcBef>
                          <a:spcPct val="40000"/>
                        </a:spcBef>
                        <a:spcAft>
                          <a:spcPct val="0"/>
                        </a:spcAft>
                        <a:buClr>
                          <a:schemeClr val="tx1"/>
                        </a:buClr>
                        <a:buSzPct val="80000"/>
                        <a:buFont typeface="Courier New" panose="02070309020205020404" pitchFamily="49" charset="0"/>
                        <a:buChar char="o"/>
                        <a:tabLst/>
                      </a:pPr>
                      <a:r>
                        <a:rPr kumimoji="0" lang="en-US" sz="1400" b="1" i="0" u="none" strike="noStrike" cap="none" normalizeH="0" baseline="0" dirty="0" smtClean="0">
                          <a:ln>
                            <a:noFill/>
                          </a:ln>
                          <a:solidFill>
                            <a:schemeClr val="tx1"/>
                          </a:solidFill>
                          <a:effectLst/>
                          <a:latin typeface="Arial" pitchFamily="34" charset="0"/>
                        </a:rPr>
                        <a:t>Web Development Overview</a:t>
                      </a:r>
                    </a:p>
                  </a:txBody>
                  <a:tcPr marL="0" marR="0" marT="0" marB="0" anchor="ctr" horzOverflow="overflow">
                    <a:lnL cap="flat">
                      <a:noFill/>
                    </a:lnL>
                    <a:lnR cap="flat">
                      <a:noFill/>
                    </a:lnR>
                    <a:lnT cap="flat">
                      <a:noFill/>
                    </a:lnT>
                    <a:lnB w="1905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787787">
                <a:tc>
                  <a:txBody>
                    <a:bodyPr/>
                    <a:lstStyle/>
                    <a:p>
                      <a:pPr marL="233363" marR="0" lvl="0" indent="-171450" algn="l" defTabSz="914400" rtl="0" eaLnBrk="1" fontAlgn="base" latinLnBrk="0" hangingPunct="1">
                        <a:lnSpc>
                          <a:spcPct val="106000"/>
                        </a:lnSpc>
                        <a:spcBef>
                          <a:spcPts val="0"/>
                        </a:spcBef>
                        <a:spcAft>
                          <a:spcPts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Technologies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r>
              <a:tr h="787787">
                <a:tc>
                  <a:txBody>
                    <a:bodyPr/>
                    <a:lstStyle/>
                    <a:p>
                      <a:pPr marL="233363" marR="0" lvl="0" indent="-171450" algn="l" defTabSz="914400" rtl="0" eaLnBrk="1" fontAlgn="base" latinLnBrk="0" hangingPunct="1">
                        <a:lnSpc>
                          <a:spcPct val="106000"/>
                        </a:lnSpc>
                        <a:spcBef>
                          <a:spcPct val="0"/>
                        </a:spcBef>
                        <a:spcAft>
                          <a:spcPct val="0"/>
                        </a:spcAft>
                        <a:buClr>
                          <a:schemeClr val="tx1"/>
                        </a:buClr>
                        <a:buSzPct val="80000"/>
                        <a:buFont typeface="Courier New" pitchFamily="49" charset="0"/>
                        <a:buChar char="o"/>
                        <a:tabLst/>
                        <a:defRPr/>
                      </a:pPr>
                      <a:r>
                        <a:rPr kumimoji="0" lang="en-US" sz="1400" b="1" i="0" u="none" strike="noStrike" cap="none" normalizeH="0" baseline="0" dirty="0" smtClean="0">
                          <a:ln>
                            <a:noFill/>
                          </a:ln>
                          <a:solidFill>
                            <a:schemeClr val="tx1"/>
                          </a:solidFill>
                          <a:effectLst/>
                          <a:latin typeface="Arial" pitchFamily="34" charset="0"/>
                        </a:rPr>
                        <a:t>Practices, Principles, and Frameworks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233363" marR="0" lvl="0" indent="-171450" algn="l" defTabSz="914400" rtl="0" eaLnBrk="1" fontAlgn="base" latinLnBrk="0" hangingPunct="1">
                        <a:lnSpc>
                          <a:spcPct val="106000"/>
                        </a:lnSpc>
                        <a:spcBef>
                          <a:spcPct val="40000"/>
                        </a:spcBef>
                        <a:spcAft>
                          <a:spcPct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Web Development Methodologies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233363" marR="0" lvl="0" indent="-171450" algn="l" defTabSz="914400" rtl="0" eaLnBrk="1" fontAlgn="base" latinLnBrk="0" hangingPunct="1">
                        <a:lnSpc>
                          <a:spcPct val="106000"/>
                        </a:lnSpc>
                        <a:spcBef>
                          <a:spcPct val="0"/>
                        </a:spcBef>
                        <a:spcAft>
                          <a:spcPct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Vendor Choices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61913" marR="0" lvl="0" indent="0" algn="l" defTabSz="914400" rtl="0" eaLnBrk="1" fontAlgn="base" latinLnBrk="0" hangingPunct="1">
                        <a:lnSpc>
                          <a:spcPct val="106000"/>
                        </a:lnSpc>
                        <a:spcBef>
                          <a:spcPct val="0"/>
                        </a:spcBef>
                        <a:spcAft>
                          <a:spcPct val="0"/>
                        </a:spcAft>
                        <a:buClr>
                          <a:schemeClr val="tx1"/>
                        </a:buClr>
                        <a:buSzPct val="80000"/>
                        <a:buFont typeface="Courier New" pitchFamily="49" charset="0"/>
                        <a:buNone/>
                        <a:tabLst/>
                      </a:pPr>
                      <a:endParaRPr kumimoji="0" lang="en-US" sz="1400" b="1" i="0" u="none" strike="noStrike" cap="none" normalizeH="0" baseline="0" dirty="0" smtClean="0">
                        <a:ln>
                          <a:noFill/>
                        </a:ln>
                        <a:solidFill>
                          <a:schemeClr val="tx1"/>
                        </a:solidFill>
                        <a:effectLst/>
                        <a:latin typeface="Arial" pitchFamily="34" charset="0"/>
                      </a:endParaRP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8024729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P_171"/>
          <p:cNvSpPr>
            <a:spLocks noGrp="1" noChangeArrowheads="1"/>
          </p:cNvSpPr>
          <p:nvPr>
            <p:ph type="title" idx="4294967295"/>
          </p:nvPr>
        </p:nvSpPr>
        <p:spPr>
          <a:xfrm>
            <a:off x="401638" y="530225"/>
            <a:ext cx="8345487" cy="242888"/>
          </a:xfrm>
        </p:spPr>
        <p:txBody>
          <a:bodyPr/>
          <a:lstStyle/>
          <a:p>
            <a:pPr eaLnBrk="1" hangingPunct="1"/>
            <a:r>
              <a:rPr lang="en-US" dirty="0" smtClean="0"/>
              <a:t>Agenda – Vendor</a:t>
            </a:r>
            <a:r>
              <a:rPr lang="en-US" baseline="0" dirty="0" smtClean="0"/>
              <a:t> Choices</a:t>
            </a:r>
            <a:endParaRPr lang="en-US" dirty="0" smtClean="0"/>
          </a:p>
        </p:txBody>
      </p:sp>
      <p:graphicFrame>
        <p:nvGraphicFramePr>
          <p:cNvPr id="5" name="Group 132"/>
          <p:cNvGraphicFramePr>
            <a:graphicFrameLocks noGrp="1"/>
          </p:cNvGraphicFramePr>
          <p:nvPr>
            <p:extLst>
              <p:ext uri="{D42A27DB-BD31-4B8C-83A1-F6EECF244321}">
                <p14:modId xmlns:p14="http://schemas.microsoft.com/office/powerpoint/2010/main" val="2433815258"/>
              </p:ext>
            </p:extLst>
          </p:nvPr>
        </p:nvGraphicFramePr>
        <p:xfrm>
          <a:off x="386923" y="1061207"/>
          <a:ext cx="4127500" cy="4726722"/>
        </p:xfrm>
        <a:graphic>
          <a:graphicData uri="http://schemas.openxmlformats.org/drawingml/2006/table">
            <a:tbl>
              <a:tblPr/>
              <a:tblGrid>
                <a:gridCol w="4127500"/>
              </a:tblGrid>
              <a:tr h="787787">
                <a:tc>
                  <a:txBody>
                    <a:bodyPr/>
                    <a:lstStyle/>
                    <a:p>
                      <a:pPr marL="347663" marR="0" lvl="0" indent="-285750" algn="l" defTabSz="914400" rtl="0" eaLnBrk="1" fontAlgn="base" latinLnBrk="0" hangingPunct="1">
                        <a:lnSpc>
                          <a:spcPct val="106000"/>
                        </a:lnSpc>
                        <a:spcBef>
                          <a:spcPct val="40000"/>
                        </a:spcBef>
                        <a:spcAft>
                          <a:spcPct val="0"/>
                        </a:spcAft>
                        <a:buClr>
                          <a:schemeClr val="tx1"/>
                        </a:buClr>
                        <a:buSzPct val="80000"/>
                        <a:buFont typeface="Wingdings" panose="05000000000000000000" pitchFamily="2" charset="2"/>
                        <a:buChar char="ü"/>
                        <a:tabLst/>
                      </a:pPr>
                      <a:r>
                        <a:rPr kumimoji="0" lang="en-US" sz="1400" b="1" i="0" u="none" strike="noStrike" cap="none" normalizeH="0" baseline="0" dirty="0" smtClean="0">
                          <a:ln>
                            <a:noFill/>
                          </a:ln>
                          <a:solidFill>
                            <a:schemeClr val="tx1"/>
                          </a:solidFill>
                          <a:effectLst/>
                          <a:latin typeface="Arial" pitchFamily="34" charset="0"/>
                        </a:rPr>
                        <a:t>Web Development Overview</a:t>
                      </a:r>
                    </a:p>
                  </a:txBody>
                  <a:tcPr marL="0" marR="0" marT="0" marB="0" anchor="ctr" horzOverflow="overflow">
                    <a:lnL cap="flat">
                      <a:noFill/>
                    </a:lnL>
                    <a:lnR cap="flat">
                      <a:noFill/>
                    </a:lnR>
                    <a:lnT cap="flat">
                      <a:noFill/>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r>
              <a:tr h="787787">
                <a:tc>
                  <a:txBody>
                    <a:bodyPr/>
                    <a:lstStyle/>
                    <a:p>
                      <a:pPr marL="347663" marR="0" lvl="0" indent="-285750" algn="l" defTabSz="914400" rtl="0" eaLnBrk="1" fontAlgn="base" latinLnBrk="0" hangingPunct="1">
                        <a:lnSpc>
                          <a:spcPct val="106000"/>
                        </a:lnSpc>
                        <a:spcBef>
                          <a:spcPts val="0"/>
                        </a:spcBef>
                        <a:spcAft>
                          <a:spcPts val="0"/>
                        </a:spcAft>
                        <a:buClr>
                          <a:schemeClr val="tx1"/>
                        </a:buClr>
                        <a:buSzPct val="80000"/>
                        <a:buFont typeface="Wingdings" panose="05000000000000000000" pitchFamily="2" charset="2"/>
                        <a:buChar char="ü"/>
                        <a:tabLst/>
                      </a:pPr>
                      <a:r>
                        <a:rPr kumimoji="0" lang="en-US" sz="1400" b="1" i="0" u="none" strike="noStrike" cap="none" normalizeH="0" baseline="0" dirty="0" smtClean="0">
                          <a:ln>
                            <a:noFill/>
                          </a:ln>
                          <a:solidFill>
                            <a:schemeClr val="tx1"/>
                          </a:solidFill>
                          <a:effectLst/>
                          <a:latin typeface="Arial" pitchFamily="34" charset="0"/>
                        </a:rPr>
                        <a:t>Technologies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r>
              <a:tr h="787787">
                <a:tc>
                  <a:txBody>
                    <a:bodyPr/>
                    <a:lstStyle/>
                    <a:p>
                      <a:pPr marL="347663" marR="0" lvl="0" indent="-285750" algn="l" defTabSz="914400" rtl="0" eaLnBrk="1" fontAlgn="base" latinLnBrk="0" hangingPunct="1">
                        <a:lnSpc>
                          <a:spcPct val="106000"/>
                        </a:lnSpc>
                        <a:spcBef>
                          <a:spcPct val="0"/>
                        </a:spcBef>
                        <a:spcAft>
                          <a:spcPct val="0"/>
                        </a:spcAft>
                        <a:buClr>
                          <a:schemeClr val="tx1"/>
                        </a:buClr>
                        <a:buSzPct val="80000"/>
                        <a:buFont typeface="Wingdings" panose="05000000000000000000" pitchFamily="2" charset="2"/>
                        <a:buChar char="ü"/>
                        <a:tabLst/>
                      </a:pPr>
                      <a:r>
                        <a:rPr kumimoji="0" lang="en-US" sz="1400" b="1" i="0" u="none" strike="noStrike" cap="none" normalizeH="0" baseline="0" dirty="0" smtClean="0">
                          <a:ln>
                            <a:noFill/>
                          </a:ln>
                          <a:solidFill>
                            <a:schemeClr val="tx1"/>
                          </a:solidFill>
                          <a:effectLst/>
                          <a:latin typeface="Arial" pitchFamily="34" charset="0"/>
                        </a:rPr>
                        <a:t>Practices, Principles, and Frameworks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r>
              <a:tr h="787787">
                <a:tc>
                  <a:txBody>
                    <a:bodyPr/>
                    <a:lstStyle/>
                    <a:p>
                      <a:pPr marL="347663" marR="0" lvl="0" indent="-285750" algn="l" defTabSz="914400" rtl="0" eaLnBrk="1" fontAlgn="base" latinLnBrk="0" hangingPunct="1">
                        <a:lnSpc>
                          <a:spcPct val="106000"/>
                        </a:lnSpc>
                        <a:spcBef>
                          <a:spcPct val="40000"/>
                        </a:spcBef>
                        <a:spcAft>
                          <a:spcPct val="0"/>
                        </a:spcAft>
                        <a:buClr>
                          <a:schemeClr val="tx1"/>
                        </a:buClr>
                        <a:buSzPct val="80000"/>
                        <a:buFont typeface="Wingdings" panose="05000000000000000000" pitchFamily="2" charset="2"/>
                        <a:buChar char="ü"/>
                        <a:tabLst/>
                      </a:pPr>
                      <a:r>
                        <a:rPr kumimoji="0" lang="en-US" sz="1400" b="1" i="0" u="none" strike="noStrike" cap="none" normalizeH="0" baseline="0" dirty="0" smtClean="0">
                          <a:ln>
                            <a:noFill/>
                          </a:ln>
                          <a:solidFill>
                            <a:schemeClr val="tx1"/>
                          </a:solidFill>
                          <a:effectLst/>
                          <a:latin typeface="Arial" pitchFamily="34" charset="0"/>
                        </a:rPr>
                        <a:t>Web Development Methodologies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r>
              <a:tr h="787787">
                <a:tc>
                  <a:txBody>
                    <a:bodyPr/>
                    <a:lstStyle/>
                    <a:p>
                      <a:pPr marL="233363" marR="0" lvl="0" indent="-171450" algn="l" defTabSz="914400" rtl="0" eaLnBrk="1" fontAlgn="base" latinLnBrk="0" hangingPunct="1">
                        <a:lnSpc>
                          <a:spcPct val="106000"/>
                        </a:lnSpc>
                        <a:spcBef>
                          <a:spcPct val="0"/>
                        </a:spcBef>
                        <a:spcAft>
                          <a:spcPct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Vendor Choices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787787">
                <a:tc>
                  <a:txBody>
                    <a:bodyPr/>
                    <a:lstStyle/>
                    <a:p>
                      <a:pPr marL="61913" marR="0" lvl="0" indent="0" algn="l" defTabSz="914400" rtl="0" eaLnBrk="1" fontAlgn="base" latinLnBrk="0" hangingPunct="1">
                        <a:lnSpc>
                          <a:spcPct val="106000"/>
                        </a:lnSpc>
                        <a:spcBef>
                          <a:spcPct val="0"/>
                        </a:spcBef>
                        <a:spcAft>
                          <a:spcPct val="0"/>
                        </a:spcAft>
                        <a:buClr>
                          <a:schemeClr val="tx1"/>
                        </a:buClr>
                        <a:buSzPct val="80000"/>
                        <a:buFont typeface="Courier New" pitchFamily="49" charset="0"/>
                        <a:buNone/>
                        <a:tabLst/>
                      </a:pPr>
                      <a:endParaRPr kumimoji="0" lang="en-US" sz="1400" b="1" i="0" u="none" strike="noStrike" cap="none" normalizeH="0" baseline="0" dirty="0" smtClean="0">
                        <a:ln>
                          <a:noFill/>
                        </a:ln>
                        <a:solidFill>
                          <a:schemeClr val="tx1"/>
                        </a:solidFill>
                        <a:effectLst/>
                        <a:latin typeface="Arial" pitchFamily="34" charset="0"/>
                      </a:endParaRP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6388599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479506"/>
            <a:ext cx="8345487" cy="293607"/>
          </a:xfrm>
        </p:spPr>
        <p:txBody>
          <a:bodyPr/>
          <a:lstStyle/>
          <a:p>
            <a:r>
              <a:rPr lang="en-US" dirty="0" smtClean="0"/>
              <a:t>Vendor Choices – Different “Stacks”</a:t>
            </a:r>
            <a:endParaRPr lang="en-US" dirty="0"/>
          </a:p>
        </p:txBody>
      </p:sp>
      <p:sp>
        <p:nvSpPr>
          <p:cNvPr id="5" name="Rectangle 4"/>
          <p:cNvSpPr/>
          <p:nvPr/>
        </p:nvSpPr>
        <p:spPr>
          <a:xfrm>
            <a:off x="388917" y="991362"/>
            <a:ext cx="8280070" cy="1384995"/>
          </a:xfrm>
          <a:prstGeom prst="rect">
            <a:avLst/>
          </a:prstGeom>
        </p:spPr>
        <p:txBody>
          <a:bodyPr wrap="square">
            <a:spAutoFit/>
          </a:bodyPr>
          <a:lstStyle/>
          <a:p>
            <a:r>
              <a:rPr lang="en-US" sz="1400" dirty="0" smtClean="0"/>
              <a:t>The complexity of web development makes it incredibly difficult a vendor to serve as a “one-stop-shop” for all of the web application’s software component needs. </a:t>
            </a:r>
          </a:p>
          <a:p>
            <a:endParaRPr lang="en-US" sz="1400" dirty="0"/>
          </a:p>
          <a:p>
            <a:r>
              <a:rPr lang="en-US" sz="1400" dirty="0" smtClean="0"/>
              <a:t>Instead, web applications are built on a </a:t>
            </a:r>
            <a:r>
              <a:rPr lang="en-US" sz="1400" b="1" dirty="0"/>
              <a:t>solution stack</a:t>
            </a:r>
            <a:r>
              <a:rPr lang="en-US" sz="1400" dirty="0" smtClean="0"/>
              <a:t>, referring to</a:t>
            </a:r>
            <a:r>
              <a:rPr lang="en-US" sz="1400" b="1" dirty="0" smtClean="0"/>
              <a:t> </a:t>
            </a:r>
            <a:r>
              <a:rPr lang="en-US" sz="1400" dirty="0" smtClean="0"/>
              <a:t>a </a:t>
            </a:r>
            <a:r>
              <a:rPr lang="en-US" sz="1400" dirty="0"/>
              <a:t>set of software </a:t>
            </a:r>
            <a:r>
              <a:rPr lang="en-US" sz="1400" dirty="0" smtClean="0"/>
              <a:t>components. In the case of a web </a:t>
            </a:r>
            <a:r>
              <a:rPr lang="en-US" sz="1400" dirty="0"/>
              <a:t>application, </a:t>
            </a:r>
            <a:r>
              <a:rPr lang="en-US" sz="1400" dirty="0" smtClean="0"/>
              <a:t>the components required to build a complete stack are an </a:t>
            </a:r>
            <a:r>
              <a:rPr lang="en-US" sz="1400" u="sng" dirty="0" smtClean="0"/>
              <a:t>operating </a:t>
            </a:r>
            <a:r>
              <a:rPr lang="en-US" sz="1400" u="sng" dirty="0"/>
              <a:t>system</a:t>
            </a:r>
            <a:r>
              <a:rPr lang="en-US" sz="1400" dirty="0"/>
              <a:t>, </a:t>
            </a:r>
            <a:r>
              <a:rPr lang="en-US" sz="1400" u="sng" dirty="0"/>
              <a:t>web server</a:t>
            </a:r>
            <a:r>
              <a:rPr lang="en-US" sz="1400" dirty="0"/>
              <a:t>, </a:t>
            </a:r>
            <a:r>
              <a:rPr lang="en-US" sz="1400" u="sng" dirty="0"/>
              <a:t>database</a:t>
            </a:r>
            <a:r>
              <a:rPr lang="en-US" sz="1400" dirty="0"/>
              <a:t>, and </a:t>
            </a:r>
            <a:r>
              <a:rPr lang="en-US" sz="1400" u="sng" dirty="0" smtClean="0"/>
              <a:t>scripting language</a:t>
            </a:r>
            <a:r>
              <a:rPr lang="en-US" sz="1400" dirty="0" smtClean="0"/>
              <a:t>.</a:t>
            </a:r>
          </a:p>
        </p:txBody>
      </p:sp>
      <p:sp>
        <p:nvSpPr>
          <p:cNvPr id="4" name="Rounded Rectangle 3"/>
          <p:cNvSpPr/>
          <p:nvPr/>
        </p:nvSpPr>
        <p:spPr>
          <a:xfrm>
            <a:off x="3119093" y="2718281"/>
            <a:ext cx="5051130" cy="926965"/>
          </a:xfrm>
          <a:prstGeom prst="roundRect">
            <a:avLst/>
          </a:prstGeom>
          <a:ln w="19050">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marL="114300" indent="-114300" algn="l" defTabSz="577850">
              <a:lnSpc>
                <a:spcPct val="90000"/>
              </a:lnSpc>
              <a:spcBef>
                <a:spcPct val="0"/>
              </a:spcBef>
              <a:spcAft>
                <a:spcPct val="15000"/>
              </a:spcAft>
              <a:buChar char="••"/>
            </a:pPr>
            <a:endParaRPr lang="en-US" sz="1300" kern="1200" dirty="0" smtClean="0"/>
          </a:p>
        </p:txBody>
      </p:sp>
      <p:sp>
        <p:nvSpPr>
          <p:cNvPr id="6" name="Rounded Rectangle 5"/>
          <p:cNvSpPr/>
          <p:nvPr/>
        </p:nvSpPr>
        <p:spPr>
          <a:xfrm>
            <a:off x="3119093" y="3684172"/>
            <a:ext cx="5051130" cy="882730"/>
          </a:xfrm>
          <a:prstGeom prst="roundRect">
            <a:avLst/>
          </a:prstGeom>
          <a:ln w="19050">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marL="114300" indent="-114300" algn="l" defTabSz="577850">
              <a:lnSpc>
                <a:spcPct val="90000"/>
              </a:lnSpc>
              <a:spcBef>
                <a:spcPct val="0"/>
              </a:spcBef>
              <a:spcAft>
                <a:spcPct val="15000"/>
              </a:spcAft>
              <a:buChar char="••"/>
            </a:pPr>
            <a:endParaRPr lang="en-US" sz="1300" kern="1200" dirty="0" smtClean="0"/>
          </a:p>
        </p:txBody>
      </p:sp>
      <p:sp>
        <p:nvSpPr>
          <p:cNvPr id="7" name="Rounded Rectangle 6"/>
          <p:cNvSpPr/>
          <p:nvPr/>
        </p:nvSpPr>
        <p:spPr>
          <a:xfrm>
            <a:off x="3119093" y="5515608"/>
            <a:ext cx="5051130" cy="882730"/>
          </a:xfrm>
          <a:prstGeom prst="roundRect">
            <a:avLst/>
          </a:prstGeom>
          <a:ln w="19050">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marL="114300" indent="-114300" algn="l" defTabSz="577850">
              <a:lnSpc>
                <a:spcPct val="90000"/>
              </a:lnSpc>
              <a:spcBef>
                <a:spcPct val="0"/>
              </a:spcBef>
              <a:spcAft>
                <a:spcPct val="15000"/>
              </a:spcAft>
              <a:buChar char="••"/>
            </a:pPr>
            <a:endParaRPr lang="en-US" sz="1300" kern="1200" dirty="0" smtClean="0"/>
          </a:p>
        </p:txBody>
      </p:sp>
      <p:sp>
        <p:nvSpPr>
          <p:cNvPr id="8" name="Rounded Rectangle 7"/>
          <p:cNvSpPr/>
          <p:nvPr/>
        </p:nvSpPr>
        <p:spPr>
          <a:xfrm>
            <a:off x="3119093" y="4605828"/>
            <a:ext cx="5051130" cy="882730"/>
          </a:xfrm>
          <a:prstGeom prst="roundRect">
            <a:avLst/>
          </a:prstGeom>
          <a:ln w="19050">
            <a:solidFill>
              <a:schemeClr val="tx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marL="114300" indent="-114300" algn="l" defTabSz="577850">
              <a:lnSpc>
                <a:spcPct val="90000"/>
              </a:lnSpc>
              <a:spcBef>
                <a:spcPct val="0"/>
              </a:spcBef>
              <a:spcAft>
                <a:spcPct val="15000"/>
              </a:spcAft>
              <a:buChar char="••"/>
            </a:pPr>
            <a:endParaRPr lang="en-US" sz="1300" kern="1200" dirty="0" smtClean="0"/>
          </a:p>
        </p:txBody>
      </p:sp>
      <p:sp>
        <p:nvSpPr>
          <p:cNvPr id="9" name="Rectangle 8"/>
          <p:cNvSpPr/>
          <p:nvPr/>
        </p:nvSpPr>
        <p:spPr>
          <a:xfrm>
            <a:off x="1255522" y="3027874"/>
            <a:ext cx="1717137" cy="307777"/>
          </a:xfrm>
          <a:prstGeom prst="rect">
            <a:avLst/>
          </a:prstGeom>
        </p:spPr>
        <p:txBody>
          <a:bodyPr wrap="none">
            <a:spAutoFit/>
          </a:bodyPr>
          <a:lstStyle/>
          <a:p>
            <a:r>
              <a:rPr lang="en-US" sz="1400" b="1" dirty="0" smtClean="0"/>
              <a:t>Operating System</a:t>
            </a:r>
            <a:endParaRPr lang="en-US" sz="1400" b="1" dirty="0"/>
          </a:p>
        </p:txBody>
      </p:sp>
      <p:sp>
        <p:nvSpPr>
          <p:cNvPr id="10" name="Rectangle 9"/>
          <p:cNvSpPr/>
          <p:nvPr/>
        </p:nvSpPr>
        <p:spPr>
          <a:xfrm>
            <a:off x="1529667" y="3952689"/>
            <a:ext cx="1168846" cy="307777"/>
          </a:xfrm>
          <a:prstGeom prst="rect">
            <a:avLst/>
          </a:prstGeom>
        </p:spPr>
        <p:txBody>
          <a:bodyPr wrap="none">
            <a:spAutoFit/>
          </a:bodyPr>
          <a:lstStyle/>
          <a:p>
            <a:r>
              <a:rPr lang="en-US" sz="1400" b="1" dirty="0" smtClean="0"/>
              <a:t>Web Server</a:t>
            </a:r>
            <a:endParaRPr lang="en-US" sz="1400" b="1" dirty="0"/>
          </a:p>
        </p:txBody>
      </p:sp>
      <p:sp>
        <p:nvSpPr>
          <p:cNvPr id="11" name="Rectangle 10"/>
          <p:cNvSpPr/>
          <p:nvPr/>
        </p:nvSpPr>
        <p:spPr>
          <a:xfrm>
            <a:off x="1624212" y="4893304"/>
            <a:ext cx="979755" cy="307777"/>
          </a:xfrm>
          <a:prstGeom prst="rect">
            <a:avLst/>
          </a:prstGeom>
        </p:spPr>
        <p:txBody>
          <a:bodyPr wrap="none">
            <a:spAutoFit/>
          </a:bodyPr>
          <a:lstStyle/>
          <a:p>
            <a:r>
              <a:rPr lang="en-US" sz="1400" b="1" dirty="0" smtClean="0"/>
              <a:t>Database</a:t>
            </a:r>
            <a:endParaRPr lang="en-US" sz="1400" b="1" dirty="0"/>
          </a:p>
        </p:txBody>
      </p:sp>
      <p:sp>
        <p:nvSpPr>
          <p:cNvPr id="12" name="Rectangle 11"/>
          <p:cNvSpPr/>
          <p:nvPr/>
        </p:nvSpPr>
        <p:spPr>
          <a:xfrm>
            <a:off x="1187393" y="5803084"/>
            <a:ext cx="1853392" cy="307777"/>
          </a:xfrm>
          <a:prstGeom prst="rect">
            <a:avLst/>
          </a:prstGeom>
        </p:spPr>
        <p:txBody>
          <a:bodyPr wrap="none">
            <a:spAutoFit/>
          </a:bodyPr>
          <a:lstStyle/>
          <a:p>
            <a:r>
              <a:rPr lang="en-US" sz="1400" b="1" dirty="0" smtClean="0"/>
              <a:t>Scripting Language</a:t>
            </a:r>
            <a:endParaRPr lang="en-US" sz="1400" b="1" dirty="0"/>
          </a:p>
        </p:txBody>
      </p:sp>
      <p:pic>
        <p:nvPicPr>
          <p:cNvPr id="410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9178" y="2737492"/>
            <a:ext cx="1186984" cy="888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4" name="Picture 8" descr="File:Tux.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8169" y="2699388"/>
            <a:ext cx="809676" cy="939351"/>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6710" y="3761386"/>
            <a:ext cx="693717" cy="690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8"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62733" y="3772538"/>
            <a:ext cx="1138133" cy="705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0" name="Picture 14" descr="http://www.augeo.com/sites/default/files/images/logo_ib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6700" y="3705491"/>
            <a:ext cx="931555" cy="802172"/>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76639" y="4959800"/>
            <a:ext cx="1153861" cy="22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3" name="Picture 1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85280" y="4648398"/>
            <a:ext cx="1046520" cy="78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5" name="Picture 19" descr="https://nugetgallery.blob.core.windows.net/icons/Microsoft.SqlServer.Types.10.50.1600.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63324" y="4756681"/>
            <a:ext cx="1016671" cy="635823"/>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93960" y="4918347"/>
            <a:ext cx="1201882" cy="312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8" name="Picture 22" descr="http://www.bugtreat.com/blog/wp-content/uploads/2012/04/Python-Programming-Languag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23813" y="5766034"/>
            <a:ext cx="1130588" cy="38187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72528" y="5625979"/>
            <a:ext cx="519113" cy="66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0" name="Picture 24" descr="http://www.digitaldev.com.br/wp-content/uploads/2011/07/php.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82382" y="5698755"/>
            <a:ext cx="957704" cy="503992"/>
          </a:xfrm>
          <a:prstGeom prst="rect">
            <a:avLst/>
          </a:prstGeom>
          <a:noFill/>
          <a:extLst>
            <a:ext uri="{909E8E84-426E-40DD-AFC4-6F175D3DCCD1}">
              <a14:hiddenFill xmlns:a14="http://schemas.microsoft.com/office/drawing/2010/main">
                <a:solidFill>
                  <a:srgbClr val="FFFFFF"/>
                </a:solidFill>
              </a14:hiddenFill>
            </a:ext>
          </a:extLst>
        </p:spPr>
      </p:pic>
      <p:pic>
        <p:nvPicPr>
          <p:cNvPr id="4123" name="Picture 2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207738" y="5679936"/>
            <a:ext cx="738765" cy="554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4" name="Picture 28"/>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887128" y="5560190"/>
            <a:ext cx="1186534" cy="793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5" name="Picture 29"/>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542888" y="2799931"/>
            <a:ext cx="1386291" cy="825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1" name="Picture 15"/>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812820" y="2884137"/>
            <a:ext cx="1190502" cy="595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4558463" y="2365773"/>
            <a:ext cx="2172390" cy="307777"/>
          </a:xfrm>
          <a:prstGeom prst="rect">
            <a:avLst/>
          </a:prstGeom>
        </p:spPr>
        <p:txBody>
          <a:bodyPr wrap="none">
            <a:spAutoFit/>
          </a:bodyPr>
          <a:lstStyle/>
          <a:p>
            <a:r>
              <a:rPr lang="en-US" sz="1400" b="1" u="sng" dirty="0" smtClean="0"/>
              <a:t>Solution Stack Choices</a:t>
            </a:r>
            <a:endParaRPr lang="en-US" sz="1400" u="sng" dirty="0"/>
          </a:p>
        </p:txBody>
      </p:sp>
    </p:spTree>
    <p:extLst>
      <p:ext uri="{BB962C8B-B14F-4D97-AF65-F5344CB8AC3E}">
        <p14:creationId xmlns:p14="http://schemas.microsoft.com/office/powerpoint/2010/main" val="486551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479506"/>
            <a:ext cx="8345487" cy="293607"/>
          </a:xfrm>
        </p:spPr>
        <p:txBody>
          <a:bodyPr/>
          <a:lstStyle/>
          <a:p>
            <a:r>
              <a:rPr lang="en-US" dirty="0" smtClean="0"/>
              <a:t>Vendor Choices – “Stack” Options</a:t>
            </a:r>
            <a:endParaRPr lang="en-US" dirty="0"/>
          </a:p>
        </p:txBody>
      </p:sp>
      <p:graphicFrame>
        <p:nvGraphicFramePr>
          <p:cNvPr id="5" name="Table 2"/>
          <p:cNvGraphicFramePr>
            <a:graphicFrameLocks noGrp="1"/>
          </p:cNvGraphicFramePr>
          <p:nvPr>
            <p:extLst>
              <p:ext uri="{D42A27DB-BD31-4B8C-83A1-F6EECF244321}">
                <p14:modId xmlns:p14="http://schemas.microsoft.com/office/powerpoint/2010/main" val="1700755517"/>
              </p:ext>
            </p:extLst>
          </p:nvPr>
        </p:nvGraphicFramePr>
        <p:xfrm>
          <a:off x="356461" y="1236112"/>
          <a:ext cx="8419403" cy="4340540"/>
        </p:xfrm>
        <a:graphic>
          <a:graphicData uri="http://schemas.openxmlformats.org/drawingml/2006/table">
            <a:tbl>
              <a:tblPr firstRow="1" firstCol="1" bandRow="1">
                <a:tableStyleId>{5C22544A-7EE6-4342-B048-85BDC9FD1C3A}</a:tableStyleId>
              </a:tblPr>
              <a:tblGrid>
                <a:gridCol w="2157008"/>
                <a:gridCol w="2087465"/>
                <a:gridCol w="2087465"/>
                <a:gridCol w="2087465"/>
              </a:tblGrid>
              <a:tr h="466350">
                <a:tc>
                  <a:txBody>
                    <a:bodyPr/>
                    <a:lstStyle/>
                    <a:p>
                      <a:endParaRPr lang="en-US" sz="1200" dirty="0">
                        <a:effectLst/>
                        <a:latin typeface="Calibri"/>
                        <a:cs typeface="Times New Roman"/>
                      </a:endParaRPr>
                    </a:p>
                  </a:txBody>
                  <a:tcPr marL="41473" marR="41473" marT="0" marB="0">
                    <a:noFill/>
                  </a:tcPr>
                </a:tc>
                <a:tc>
                  <a:txBody>
                    <a:bodyPr/>
                    <a:lstStyle/>
                    <a:p>
                      <a:pPr marL="0" marR="0" algn="ctr">
                        <a:spcBef>
                          <a:spcPts val="0"/>
                        </a:spcBef>
                        <a:spcAft>
                          <a:spcPts val="720"/>
                        </a:spcAft>
                      </a:pPr>
                      <a:r>
                        <a:rPr lang="en-US" sz="1400" dirty="0" smtClean="0">
                          <a:solidFill>
                            <a:schemeClr val="lt1"/>
                          </a:solidFill>
                          <a:effectLst/>
                          <a:latin typeface="+mn-lt"/>
                          <a:ea typeface="+mn-ea"/>
                          <a:cs typeface="+mn-cs"/>
                        </a:rPr>
                        <a:t>LAMP</a:t>
                      </a:r>
                      <a:endParaRPr lang="en-US" sz="1400" dirty="0">
                        <a:solidFill>
                          <a:srgbClr val="000000"/>
                        </a:solidFill>
                        <a:effectLst/>
                        <a:latin typeface="Arial"/>
                        <a:ea typeface="Calibri"/>
                        <a:cs typeface="Times New Roman"/>
                      </a:endParaRPr>
                    </a:p>
                  </a:txBody>
                  <a:tcPr marL="41473" marR="41473" marT="0" marB="0" anchor="ctr"/>
                </a:tc>
                <a:tc>
                  <a:txBody>
                    <a:bodyPr/>
                    <a:lstStyle/>
                    <a:p>
                      <a:pPr marL="0" marR="0" algn="ctr">
                        <a:spcBef>
                          <a:spcPts val="0"/>
                        </a:spcBef>
                        <a:spcAft>
                          <a:spcPts val="720"/>
                        </a:spcAft>
                      </a:pPr>
                      <a:r>
                        <a:rPr lang="en-US" sz="1400" dirty="0" smtClean="0">
                          <a:effectLst/>
                        </a:rPr>
                        <a:t>J2EE</a:t>
                      </a:r>
                      <a:endParaRPr lang="en-US" sz="1400" dirty="0">
                        <a:solidFill>
                          <a:srgbClr val="000000"/>
                        </a:solidFill>
                        <a:effectLst/>
                        <a:latin typeface="Arial"/>
                        <a:ea typeface="Calibri"/>
                        <a:cs typeface="Times New Roman"/>
                      </a:endParaRPr>
                    </a:p>
                  </a:txBody>
                  <a:tcPr marL="41473" marR="41473" marT="0" marB="0" anchor="ctr"/>
                </a:tc>
                <a:tc>
                  <a:txBody>
                    <a:bodyPr/>
                    <a:lstStyle/>
                    <a:p>
                      <a:pPr marL="0" marR="0" algn="ctr">
                        <a:spcBef>
                          <a:spcPts val="0"/>
                        </a:spcBef>
                        <a:spcAft>
                          <a:spcPts val="720"/>
                        </a:spcAft>
                      </a:pPr>
                      <a:r>
                        <a:rPr lang="en-US" sz="1400" dirty="0" smtClean="0">
                          <a:effectLst/>
                        </a:rPr>
                        <a:t>WISA (.NET)</a:t>
                      </a:r>
                      <a:endParaRPr lang="en-US" sz="1400" dirty="0">
                        <a:solidFill>
                          <a:srgbClr val="000000"/>
                        </a:solidFill>
                        <a:effectLst/>
                        <a:latin typeface="Arial"/>
                        <a:ea typeface="Calibri"/>
                        <a:cs typeface="Times New Roman"/>
                      </a:endParaRPr>
                    </a:p>
                  </a:txBody>
                  <a:tcPr marL="41473" marR="41473" marT="0" marB="0" anchor="ctr"/>
                </a:tc>
              </a:tr>
              <a:tr h="423221">
                <a:tc>
                  <a:txBody>
                    <a:bodyPr/>
                    <a:lstStyle/>
                    <a:p>
                      <a:pPr marL="0" marR="0" algn="l" defTabSz="914400" rtl="0" eaLnBrk="1" latinLnBrk="0" hangingPunct="1">
                        <a:spcBef>
                          <a:spcPts val="0"/>
                        </a:spcBef>
                        <a:spcAft>
                          <a:spcPts val="0"/>
                        </a:spcAft>
                      </a:pPr>
                      <a:r>
                        <a:rPr lang="en-US" sz="1400" kern="1200" dirty="0" smtClean="0">
                          <a:solidFill>
                            <a:schemeClr val="bg1"/>
                          </a:solidFill>
                          <a:effectLst/>
                          <a:latin typeface="+mn-lt"/>
                          <a:ea typeface="+mn-ea"/>
                          <a:cs typeface="+mn-cs"/>
                        </a:rPr>
                        <a:t>Vendor</a:t>
                      </a:r>
                      <a:endParaRPr lang="en-US" sz="1200" kern="1200" dirty="0">
                        <a:solidFill>
                          <a:schemeClr val="bg1"/>
                        </a:solidFill>
                        <a:effectLst/>
                        <a:latin typeface="+mn-lt"/>
                        <a:ea typeface="+mn-ea"/>
                        <a:cs typeface="+mn-cs"/>
                      </a:endParaRPr>
                    </a:p>
                  </a:txBody>
                  <a:tcPr marL="41473" marR="41473" marT="0" marB="0" anchor="ctr"/>
                </a:tc>
                <a:tc>
                  <a:txBody>
                    <a:bodyPr/>
                    <a:lstStyle/>
                    <a:p>
                      <a:pPr marL="0" marR="0" algn="l" defTabSz="914400" rtl="0" eaLnBrk="1" latinLnBrk="0" hangingPunct="1">
                        <a:spcBef>
                          <a:spcPts val="0"/>
                        </a:spcBef>
                        <a:spcAft>
                          <a:spcPts val="0"/>
                        </a:spcAft>
                      </a:pPr>
                      <a:r>
                        <a:rPr lang="en-US" sz="1200" kern="1200" dirty="0" smtClean="0">
                          <a:solidFill>
                            <a:schemeClr val="dk1"/>
                          </a:solidFill>
                          <a:effectLst/>
                          <a:latin typeface="+mn-lt"/>
                          <a:ea typeface="+mn-ea"/>
                          <a:cs typeface="+mn-cs"/>
                        </a:rPr>
                        <a:t>Open Source</a:t>
                      </a:r>
                      <a:endParaRPr lang="en-US" sz="1200" kern="1200" dirty="0">
                        <a:solidFill>
                          <a:schemeClr val="dk1"/>
                        </a:solidFill>
                        <a:effectLst/>
                        <a:latin typeface="+mn-lt"/>
                        <a:ea typeface="+mn-ea"/>
                        <a:cs typeface="+mn-cs"/>
                      </a:endParaRPr>
                    </a:p>
                  </a:txBody>
                  <a:tcPr marL="41473" marR="41473" marT="0" marB="0" anchor="ctr"/>
                </a:tc>
                <a:tc>
                  <a:txBody>
                    <a:bodyPr/>
                    <a:lstStyle/>
                    <a:p>
                      <a:pPr marL="0" marR="0" algn="l" defTabSz="914400" rtl="0" eaLnBrk="1" latinLnBrk="0" hangingPunct="1">
                        <a:spcBef>
                          <a:spcPts val="0"/>
                        </a:spcBef>
                        <a:spcAft>
                          <a:spcPts val="0"/>
                        </a:spcAft>
                      </a:pPr>
                      <a:r>
                        <a:rPr lang="en-US" sz="1200" kern="1200" dirty="0" smtClean="0">
                          <a:solidFill>
                            <a:schemeClr val="dk1"/>
                          </a:solidFill>
                          <a:effectLst/>
                          <a:latin typeface="+mn-lt"/>
                          <a:ea typeface="+mn-ea"/>
                          <a:cs typeface="+mn-cs"/>
                        </a:rPr>
                        <a:t>Java</a:t>
                      </a:r>
                      <a:endParaRPr lang="en-US" sz="1200" kern="1200" dirty="0">
                        <a:solidFill>
                          <a:schemeClr val="dk1"/>
                        </a:solidFill>
                        <a:effectLst/>
                        <a:latin typeface="+mn-lt"/>
                        <a:ea typeface="+mn-ea"/>
                        <a:cs typeface="+mn-cs"/>
                      </a:endParaRPr>
                    </a:p>
                  </a:txBody>
                  <a:tcPr marL="41473" marR="41473" marT="0" marB="0" anchor="ctr"/>
                </a:tc>
                <a:tc>
                  <a:txBody>
                    <a:bodyPr/>
                    <a:lstStyle/>
                    <a:p>
                      <a:pPr marL="0" marR="0" algn="l" defTabSz="914400" rtl="0" eaLnBrk="1" latinLnBrk="0" hangingPunct="1">
                        <a:spcBef>
                          <a:spcPts val="0"/>
                        </a:spcBef>
                        <a:spcAft>
                          <a:spcPts val="0"/>
                        </a:spcAft>
                      </a:pPr>
                      <a:r>
                        <a:rPr lang="en-US" sz="1200" kern="1200" dirty="0" smtClean="0">
                          <a:solidFill>
                            <a:schemeClr val="dk1"/>
                          </a:solidFill>
                          <a:effectLst/>
                          <a:latin typeface="+mn-lt"/>
                          <a:ea typeface="+mn-ea"/>
                          <a:cs typeface="+mn-cs"/>
                        </a:rPr>
                        <a:t>Microsoft</a:t>
                      </a:r>
                      <a:endParaRPr lang="en-US" sz="1200" kern="1200" dirty="0">
                        <a:solidFill>
                          <a:schemeClr val="dk1"/>
                        </a:solidFill>
                        <a:effectLst/>
                        <a:latin typeface="+mn-lt"/>
                        <a:ea typeface="+mn-ea"/>
                        <a:cs typeface="+mn-cs"/>
                      </a:endParaRPr>
                    </a:p>
                  </a:txBody>
                  <a:tcPr marL="41473" marR="41473" marT="0" marB="0" anchor="ctr"/>
                </a:tc>
              </a:tr>
              <a:tr h="368136">
                <a:tc>
                  <a:txBody>
                    <a:bodyPr/>
                    <a:lstStyle/>
                    <a:p>
                      <a:pPr marL="0" marR="0">
                        <a:spcBef>
                          <a:spcPts val="0"/>
                        </a:spcBef>
                        <a:spcAft>
                          <a:spcPts val="0"/>
                        </a:spcAft>
                      </a:pPr>
                      <a:r>
                        <a:rPr lang="en-US" sz="1400" dirty="0" smtClean="0">
                          <a:effectLst/>
                        </a:rPr>
                        <a:t> Server Operating System (OS)</a:t>
                      </a:r>
                      <a:endParaRPr lang="en-US" sz="1400" dirty="0">
                        <a:solidFill>
                          <a:srgbClr val="000000"/>
                        </a:solidFill>
                        <a:effectLst/>
                        <a:latin typeface="Arial"/>
                        <a:ea typeface="Calibri"/>
                        <a:cs typeface="Times New Roman"/>
                      </a:endParaRPr>
                    </a:p>
                  </a:txBody>
                  <a:tcPr marL="41473" marR="41473" marT="0" marB="0" anchor="ctr"/>
                </a:tc>
                <a:tc>
                  <a:txBody>
                    <a:bodyPr/>
                    <a:lstStyle/>
                    <a:p>
                      <a:pPr marL="0" marR="0">
                        <a:spcBef>
                          <a:spcPts val="0"/>
                        </a:spcBef>
                        <a:spcAft>
                          <a:spcPts val="0"/>
                        </a:spcAft>
                      </a:pPr>
                      <a:r>
                        <a:rPr lang="en-US" sz="1200" dirty="0" smtClean="0">
                          <a:effectLst/>
                        </a:rPr>
                        <a:t>Linux</a:t>
                      </a:r>
                      <a:endParaRPr lang="en-US" sz="1200" dirty="0">
                        <a:solidFill>
                          <a:srgbClr val="000000"/>
                        </a:solidFill>
                        <a:effectLst/>
                        <a:latin typeface="Arial"/>
                        <a:ea typeface="Calibri"/>
                        <a:cs typeface="Times New Roman"/>
                      </a:endParaRPr>
                    </a:p>
                  </a:txBody>
                  <a:tcPr marL="41473" marR="41473" marT="0" marB="0" anchor="ctr"/>
                </a:tc>
                <a:tc>
                  <a:txBody>
                    <a:bodyPr/>
                    <a:lstStyle/>
                    <a:p>
                      <a:pPr marL="0" marR="0">
                        <a:spcBef>
                          <a:spcPts val="0"/>
                        </a:spcBef>
                        <a:spcAft>
                          <a:spcPts val="0"/>
                        </a:spcAft>
                      </a:pPr>
                      <a:r>
                        <a:rPr lang="en-US" sz="1200" kern="1200" dirty="0" smtClean="0">
                          <a:solidFill>
                            <a:schemeClr val="dk1"/>
                          </a:solidFill>
                          <a:effectLst/>
                          <a:latin typeface="+mn-lt"/>
                          <a:ea typeface="+mn-ea"/>
                          <a:cs typeface="+mn-cs"/>
                        </a:rPr>
                        <a:t>Linux</a:t>
                      </a:r>
                      <a:endParaRPr lang="en-US" sz="1200" kern="1200" dirty="0">
                        <a:solidFill>
                          <a:schemeClr val="dk1"/>
                        </a:solidFill>
                        <a:effectLst/>
                        <a:latin typeface="+mn-lt"/>
                        <a:ea typeface="+mn-ea"/>
                        <a:cs typeface="+mn-cs"/>
                      </a:endParaRPr>
                    </a:p>
                  </a:txBody>
                  <a:tcPr marL="41473" marR="41473" marT="0" marB="0" anchor="ctr"/>
                </a:tc>
                <a:tc>
                  <a:txBody>
                    <a:bodyPr/>
                    <a:lstStyle/>
                    <a:p>
                      <a:pPr marL="0" marR="0">
                        <a:spcBef>
                          <a:spcPts val="0"/>
                        </a:spcBef>
                        <a:spcAft>
                          <a:spcPts val="0"/>
                        </a:spcAft>
                      </a:pPr>
                      <a:r>
                        <a:rPr lang="en-US" sz="1200" dirty="0" smtClean="0">
                          <a:effectLst/>
                        </a:rPr>
                        <a:t>Windows Server</a:t>
                      </a:r>
                      <a:endParaRPr lang="en-US" sz="1200" dirty="0">
                        <a:solidFill>
                          <a:srgbClr val="000000"/>
                        </a:solidFill>
                        <a:effectLst/>
                        <a:latin typeface="Arial"/>
                        <a:ea typeface="Calibri"/>
                        <a:cs typeface="Times New Roman"/>
                      </a:endParaRPr>
                    </a:p>
                  </a:txBody>
                  <a:tcPr marL="41473" marR="41473" marT="0" marB="0" anchor="ctr"/>
                </a:tc>
              </a:tr>
              <a:tr h="320634">
                <a:tc>
                  <a:txBody>
                    <a:bodyPr/>
                    <a:lstStyle/>
                    <a:p>
                      <a:pPr marL="0" marR="0">
                        <a:spcBef>
                          <a:spcPts val="0"/>
                        </a:spcBef>
                        <a:spcAft>
                          <a:spcPts val="0"/>
                        </a:spcAft>
                      </a:pPr>
                      <a:r>
                        <a:rPr lang="en-US" sz="1400" dirty="0" smtClean="0">
                          <a:effectLst/>
                        </a:rPr>
                        <a:t>Web</a:t>
                      </a:r>
                      <a:r>
                        <a:rPr lang="en-US" sz="1400" baseline="0" dirty="0" smtClean="0">
                          <a:effectLst/>
                        </a:rPr>
                        <a:t> Server</a:t>
                      </a:r>
                      <a:endParaRPr lang="en-US" sz="1400" dirty="0">
                        <a:solidFill>
                          <a:srgbClr val="000000"/>
                        </a:solidFill>
                        <a:effectLst/>
                        <a:latin typeface="Arial"/>
                        <a:ea typeface="Calibri"/>
                        <a:cs typeface="Times New Roman"/>
                      </a:endParaRPr>
                    </a:p>
                  </a:txBody>
                  <a:tcPr marL="41473" marR="41473" marT="0" marB="0" anchor="ctr"/>
                </a:tc>
                <a:tc>
                  <a:txBody>
                    <a:bodyPr/>
                    <a:lstStyle/>
                    <a:p>
                      <a:pPr marL="0" marR="0">
                        <a:spcBef>
                          <a:spcPts val="0"/>
                        </a:spcBef>
                        <a:spcAft>
                          <a:spcPts val="0"/>
                        </a:spcAft>
                      </a:pPr>
                      <a:r>
                        <a:rPr lang="en-US" sz="1200" dirty="0" smtClean="0">
                          <a:effectLst/>
                        </a:rPr>
                        <a:t>Apache</a:t>
                      </a:r>
                      <a:endParaRPr lang="en-US" sz="1200" dirty="0">
                        <a:solidFill>
                          <a:srgbClr val="000000"/>
                        </a:solidFill>
                        <a:effectLst/>
                        <a:latin typeface="Arial"/>
                        <a:ea typeface="Calibri"/>
                        <a:cs typeface="Times New Roman"/>
                      </a:endParaRPr>
                    </a:p>
                  </a:txBody>
                  <a:tcPr marL="41473" marR="41473" marT="0" marB="0" anchor="ctr"/>
                </a:tc>
                <a:tc>
                  <a:txBody>
                    <a:bodyPr/>
                    <a:lstStyle/>
                    <a:p>
                      <a:pPr marL="0" marR="0">
                        <a:spcBef>
                          <a:spcPts val="0"/>
                        </a:spcBef>
                        <a:spcAft>
                          <a:spcPts val="0"/>
                        </a:spcAft>
                      </a:pPr>
                      <a:r>
                        <a:rPr lang="en-US" sz="1200" kern="1200" dirty="0" smtClean="0">
                          <a:solidFill>
                            <a:schemeClr val="dk1"/>
                          </a:solidFill>
                          <a:effectLst/>
                          <a:latin typeface="+mn-lt"/>
                          <a:ea typeface="+mn-ea"/>
                          <a:cs typeface="+mn-cs"/>
                        </a:rPr>
                        <a:t>IBM </a:t>
                      </a:r>
                      <a:r>
                        <a:rPr lang="en-US" sz="1200" kern="1200" dirty="0" err="1" smtClean="0">
                          <a:solidFill>
                            <a:schemeClr val="dk1"/>
                          </a:solidFill>
                          <a:effectLst/>
                          <a:latin typeface="+mn-lt"/>
                          <a:ea typeface="+mn-ea"/>
                          <a:cs typeface="+mn-cs"/>
                        </a:rPr>
                        <a:t>WebSphere</a:t>
                      </a:r>
                      <a:r>
                        <a:rPr lang="en-US" sz="1200" kern="1200" baseline="0" dirty="0" smtClean="0">
                          <a:solidFill>
                            <a:schemeClr val="dk1"/>
                          </a:solidFill>
                          <a:effectLst/>
                          <a:latin typeface="+mn-lt"/>
                          <a:ea typeface="+mn-ea"/>
                          <a:cs typeface="+mn-cs"/>
                        </a:rPr>
                        <a:t> </a:t>
                      </a:r>
                      <a:endParaRPr lang="en-US" sz="1200" kern="1200" dirty="0">
                        <a:solidFill>
                          <a:schemeClr val="dk1"/>
                        </a:solidFill>
                        <a:effectLst/>
                        <a:latin typeface="+mn-lt"/>
                        <a:ea typeface="+mn-ea"/>
                        <a:cs typeface="+mn-cs"/>
                      </a:endParaRPr>
                    </a:p>
                  </a:txBody>
                  <a:tcPr marL="41473" marR="41473" marT="0" marB="0" anchor="ctr"/>
                </a:tc>
                <a:tc>
                  <a:txBody>
                    <a:bodyPr/>
                    <a:lstStyle/>
                    <a:p>
                      <a:pPr marL="0" marR="0">
                        <a:spcBef>
                          <a:spcPts val="0"/>
                        </a:spcBef>
                        <a:spcAft>
                          <a:spcPts val="0"/>
                        </a:spcAft>
                      </a:pPr>
                      <a:r>
                        <a:rPr lang="en-US" sz="1200" dirty="0" smtClean="0">
                          <a:effectLst/>
                        </a:rPr>
                        <a:t>Internet Information Services (IIS)</a:t>
                      </a:r>
                      <a:endParaRPr lang="en-US" sz="1200" dirty="0">
                        <a:solidFill>
                          <a:srgbClr val="000000"/>
                        </a:solidFill>
                        <a:effectLst/>
                        <a:latin typeface="Arial"/>
                        <a:ea typeface="Calibri"/>
                        <a:cs typeface="Times New Roman"/>
                      </a:endParaRPr>
                    </a:p>
                  </a:txBody>
                  <a:tcPr marL="41473" marR="41473" marT="0" marB="0" anchor="ctr"/>
                </a:tc>
              </a:tr>
              <a:tr h="379282">
                <a:tc>
                  <a:txBody>
                    <a:bodyPr/>
                    <a:lstStyle/>
                    <a:p>
                      <a:pPr marL="0" marR="0">
                        <a:spcBef>
                          <a:spcPts val="0"/>
                        </a:spcBef>
                        <a:spcAft>
                          <a:spcPts val="0"/>
                        </a:spcAft>
                      </a:pPr>
                      <a:r>
                        <a:rPr lang="en-US" sz="1400" dirty="0" smtClean="0">
                          <a:effectLst/>
                        </a:rPr>
                        <a:t>Database Management System</a:t>
                      </a:r>
                      <a:endParaRPr lang="en-US" sz="1400" dirty="0">
                        <a:solidFill>
                          <a:srgbClr val="000000"/>
                        </a:solidFill>
                        <a:effectLst/>
                        <a:latin typeface="Arial"/>
                        <a:ea typeface="Calibri"/>
                        <a:cs typeface="Times New Roman"/>
                      </a:endParaRPr>
                    </a:p>
                  </a:txBody>
                  <a:tcPr marL="41473" marR="41473" marT="0" marB="0" anchor="ctr"/>
                </a:tc>
                <a:tc>
                  <a:txBody>
                    <a:bodyPr/>
                    <a:lstStyle/>
                    <a:p>
                      <a:pPr marL="0" marR="0" algn="l" defTabSz="914400" rtl="0" eaLnBrk="1" latinLnBrk="0" hangingPunct="1">
                        <a:spcBef>
                          <a:spcPts val="0"/>
                        </a:spcBef>
                        <a:spcAft>
                          <a:spcPts val="0"/>
                        </a:spcAft>
                      </a:pPr>
                      <a:r>
                        <a:rPr lang="en-US" sz="1200" kern="1200" dirty="0" smtClean="0">
                          <a:solidFill>
                            <a:schemeClr val="dk1"/>
                          </a:solidFill>
                          <a:effectLst/>
                          <a:latin typeface="+mn-lt"/>
                          <a:ea typeface="+mn-ea"/>
                          <a:cs typeface="+mn-cs"/>
                        </a:rPr>
                        <a:t>MySQL, </a:t>
                      </a:r>
                      <a:r>
                        <a:rPr lang="en-US" sz="1200" kern="1200" dirty="0" err="1" smtClean="0">
                          <a:solidFill>
                            <a:schemeClr val="dk1"/>
                          </a:solidFill>
                          <a:effectLst/>
                          <a:latin typeface="+mn-lt"/>
                          <a:ea typeface="+mn-ea"/>
                          <a:cs typeface="+mn-cs"/>
                        </a:rPr>
                        <a:t>MongoDB</a:t>
                      </a:r>
                      <a:r>
                        <a:rPr lang="en-US" sz="1200" kern="1200" dirty="0" smtClean="0">
                          <a:solidFill>
                            <a:schemeClr val="dk1"/>
                          </a:solidFill>
                          <a:effectLst/>
                          <a:latin typeface="+mn-lt"/>
                          <a:ea typeface="+mn-ea"/>
                          <a:cs typeface="+mn-cs"/>
                        </a:rPr>
                        <a:t>, or </a:t>
                      </a:r>
                      <a:r>
                        <a:rPr lang="en-US" sz="1200" kern="1200" dirty="0" err="1" smtClean="0">
                          <a:solidFill>
                            <a:schemeClr val="dk1"/>
                          </a:solidFill>
                          <a:effectLst/>
                          <a:latin typeface="+mn-lt"/>
                          <a:ea typeface="+mn-ea"/>
                          <a:cs typeface="+mn-cs"/>
                        </a:rPr>
                        <a:t>MariaDB</a:t>
                      </a:r>
                      <a:endParaRPr lang="en-US" sz="1200" kern="1200" dirty="0">
                        <a:solidFill>
                          <a:schemeClr val="dk1"/>
                        </a:solidFill>
                        <a:effectLst/>
                        <a:latin typeface="+mn-lt"/>
                        <a:ea typeface="+mn-ea"/>
                        <a:cs typeface="+mn-cs"/>
                      </a:endParaRPr>
                    </a:p>
                  </a:txBody>
                  <a:tcPr marL="41473" marR="41473" marT="0" marB="0" anchor="ctr"/>
                </a:tc>
                <a:tc>
                  <a:txBody>
                    <a:bodyPr/>
                    <a:lstStyle/>
                    <a:p>
                      <a:pPr marL="0" marR="0" algn="l" defTabSz="914400" rtl="0" eaLnBrk="1" latinLnBrk="0" hangingPunct="1">
                        <a:spcBef>
                          <a:spcPts val="0"/>
                        </a:spcBef>
                        <a:spcAft>
                          <a:spcPts val="0"/>
                        </a:spcAft>
                      </a:pPr>
                      <a:r>
                        <a:rPr lang="en-US" sz="1200" kern="1200" dirty="0" smtClean="0">
                          <a:solidFill>
                            <a:schemeClr val="dk1"/>
                          </a:solidFill>
                          <a:effectLst/>
                          <a:latin typeface="+mn-lt"/>
                          <a:ea typeface="+mn-ea"/>
                          <a:cs typeface="+mn-cs"/>
                        </a:rPr>
                        <a:t>Oracle, DB2</a:t>
                      </a:r>
                      <a:endParaRPr lang="en-US" sz="1200" kern="1200" dirty="0">
                        <a:solidFill>
                          <a:schemeClr val="dk1"/>
                        </a:solidFill>
                        <a:effectLst/>
                        <a:latin typeface="+mn-lt"/>
                        <a:ea typeface="+mn-ea"/>
                        <a:cs typeface="+mn-cs"/>
                      </a:endParaRPr>
                    </a:p>
                  </a:txBody>
                  <a:tcPr marL="41473" marR="41473" marT="0" marB="0" anchor="ctr"/>
                </a:tc>
                <a:tc>
                  <a:txBody>
                    <a:bodyPr/>
                    <a:lstStyle/>
                    <a:p>
                      <a:pPr marL="0" marR="0" algn="l" defTabSz="914400" rtl="0" eaLnBrk="1" latinLnBrk="0" hangingPunct="1">
                        <a:spcBef>
                          <a:spcPts val="0"/>
                        </a:spcBef>
                        <a:spcAft>
                          <a:spcPts val="0"/>
                        </a:spcAft>
                      </a:pPr>
                      <a:r>
                        <a:rPr lang="en-US" sz="1200" kern="1200" dirty="0" smtClean="0">
                          <a:solidFill>
                            <a:schemeClr val="dk1"/>
                          </a:solidFill>
                          <a:effectLst/>
                          <a:latin typeface="+mn-lt"/>
                          <a:ea typeface="+mn-ea"/>
                          <a:cs typeface="+mn-cs"/>
                        </a:rPr>
                        <a:t>SQL Server</a:t>
                      </a:r>
                      <a:endParaRPr lang="en-US" sz="1200" kern="1200" dirty="0">
                        <a:solidFill>
                          <a:schemeClr val="dk1"/>
                        </a:solidFill>
                        <a:effectLst/>
                        <a:latin typeface="+mn-lt"/>
                        <a:ea typeface="+mn-ea"/>
                        <a:cs typeface="+mn-cs"/>
                      </a:endParaRPr>
                    </a:p>
                  </a:txBody>
                  <a:tcPr marL="41473" marR="41473" marT="0" marB="0" anchor="ctr"/>
                </a:tc>
              </a:tr>
              <a:tr h="407477">
                <a:tc>
                  <a:txBody>
                    <a:bodyPr/>
                    <a:lstStyle/>
                    <a:p>
                      <a:pPr marL="0" marR="0" algn="l" defTabSz="914400" rtl="0" eaLnBrk="1" latinLnBrk="0" hangingPunct="1">
                        <a:spcBef>
                          <a:spcPts val="0"/>
                        </a:spcBef>
                        <a:spcAft>
                          <a:spcPts val="0"/>
                        </a:spcAft>
                      </a:pPr>
                      <a:r>
                        <a:rPr lang="en-US" sz="1400" b="1" kern="1200" dirty="0" smtClean="0">
                          <a:solidFill>
                            <a:schemeClr val="lt1"/>
                          </a:solidFill>
                          <a:effectLst/>
                          <a:latin typeface="+mn-lt"/>
                          <a:ea typeface="+mn-ea"/>
                          <a:cs typeface="+mn-cs"/>
                        </a:rPr>
                        <a:t>Scripting Language</a:t>
                      </a:r>
                      <a:endParaRPr lang="en-US" sz="1400" b="1" kern="1200" dirty="0">
                        <a:solidFill>
                          <a:schemeClr val="lt1"/>
                        </a:solidFill>
                        <a:effectLst/>
                        <a:latin typeface="+mn-lt"/>
                        <a:ea typeface="+mn-ea"/>
                        <a:cs typeface="+mn-cs"/>
                      </a:endParaRPr>
                    </a:p>
                  </a:txBody>
                  <a:tcPr marL="41473" marR="41473" marT="0" marB="0" anchor="ctr"/>
                </a:tc>
                <a:tc>
                  <a:txBody>
                    <a:bodyPr/>
                    <a:lstStyle/>
                    <a:p>
                      <a:pPr marL="0" marR="0" algn="l" defTabSz="914400" rtl="0" eaLnBrk="1" latinLnBrk="0" hangingPunct="1">
                        <a:spcBef>
                          <a:spcPts val="0"/>
                        </a:spcBef>
                        <a:spcAft>
                          <a:spcPts val="0"/>
                        </a:spcAft>
                      </a:pPr>
                      <a:r>
                        <a:rPr lang="en-US" sz="1200" kern="1200" dirty="0" smtClean="0">
                          <a:solidFill>
                            <a:schemeClr val="dk1"/>
                          </a:solidFill>
                          <a:effectLst/>
                          <a:latin typeface="+mn-lt"/>
                          <a:ea typeface="+mn-ea"/>
                          <a:cs typeface="+mn-cs"/>
                        </a:rPr>
                        <a:t>Python, PHP, Perl</a:t>
                      </a:r>
                      <a:endParaRPr lang="en-US" sz="1200" kern="1200" dirty="0">
                        <a:solidFill>
                          <a:schemeClr val="dk1"/>
                        </a:solidFill>
                        <a:effectLst/>
                        <a:latin typeface="+mn-lt"/>
                        <a:ea typeface="+mn-ea"/>
                        <a:cs typeface="+mn-cs"/>
                      </a:endParaRPr>
                    </a:p>
                  </a:txBody>
                  <a:tcPr marL="41473" marR="41473" marT="0" marB="0" anchor="ctr"/>
                </a:tc>
                <a:tc>
                  <a:txBody>
                    <a:bodyPr/>
                    <a:lstStyle/>
                    <a:p>
                      <a:pPr marL="0" marR="0" algn="l" defTabSz="914400" rtl="0" eaLnBrk="1" latinLnBrk="0" hangingPunct="1">
                        <a:spcBef>
                          <a:spcPts val="0"/>
                        </a:spcBef>
                        <a:spcAft>
                          <a:spcPts val="0"/>
                        </a:spcAft>
                      </a:pPr>
                      <a:r>
                        <a:rPr lang="en-US" sz="1200" kern="1200" dirty="0" smtClean="0">
                          <a:solidFill>
                            <a:schemeClr val="dk1"/>
                          </a:solidFill>
                          <a:effectLst/>
                          <a:latin typeface="+mn-lt"/>
                          <a:ea typeface="+mn-ea"/>
                          <a:cs typeface="+mn-cs"/>
                        </a:rPr>
                        <a:t>Java</a:t>
                      </a:r>
                      <a:endParaRPr lang="en-US" sz="1200" kern="1200" dirty="0">
                        <a:solidFill>
                          <a:schemeClr val="dk1"/>
                        </a:solidFill>
                        <a:effectLst/>
                        <a:latin typeface="+mn-lt"/>
                        <a:ea typeface="+mn-ea"/>
                        <a:cs typeface="+mn-cs"/>
                      </a:endParaRPr>
                    </a:p>
                  </a:txBody>
                  <a:tcPr marL="41473" marR="41473" marT="0" marB="0" anchor="ctr"/>
                </a:tc>
                <a:tc>
                  <a:txBody>
                    <a:bodyPr/>
                    <a:lstStyle/>
                    <a:p>
                      <a:pPr marL="0" marR="0" algn="l" defTabSz="914400" rtl="0" eaLnBrk="1" latinLnBrk="0" hangingPunct="1">
                        <a:spcBef>
                          <a:spcPts val="0"/>
                        </a:spcBef>
                        <a:spcAft>
                          <a:spcPts val="0"/>
                        </a:spcAft>
                      </a:pPr>
                      <a:r>
                        <a:rPr lang="en-US" sz="1200" kern="1200" dirty="0" smtClean="0">
                          <a:solidFill>
                            <a:schemeClr val="dk1"/>
                          </a:solidFill>
                          <a:effectLst/>
                          <a:latin typeface="+mn-lt"/>
                          <a:ea typeface="+mn-ea"/>
                          <a:cs typeface="+mn-cs"/>
                        </a:rPr>
                        <a:t>ASP.NET</a:t>
                      </a:r>
                      <a:endParaRPr lang="en-US" sz="1200" kern="1200" dirty="0">
                        <a:solidFill>
                          <a:schemeClr val="dk1"/>
                        </a:solidFill>
                        <a:effectLst/>
                        <a:latin typeface="+mn-lt"/>
                        <a:ea typeface="+mn-ea"/>
                        <a:cs typeface="+mn-cs"/>
                      </a:endParaRPr>
                    </a:p>
                  </a:txBody>
                  <a:tcPr marL="41473" marR="41473" marT="0" marB="0" anchor="ctr"/>
                </a:tc>
              </a:tr>
              <a:tr h="407477">
                <a:tc>
                  <a:txBody>
                    <a:bodyPr/>
                    <a:lstStyle/>
                    <a:p>
                      <a:pPr marL="0" marR="0" algn="l" defTabSz="914400" rtl="0" eaLnBrk="1" latinLnBrk="0" hangingPunct="1">
                        <a:spcBef>
                          <a:spcPts val="0"/>
                        </a:spcBef>
                        <a:spcAft>
                          <a:spcPts val="0"/>
                        </a:spcAft>
                      </a:pPr>
                      <a:r>
                        <a:rPr lang="en-US" sz="1400" b="1" kern="1200" dirty="0" smtClean="0">
                          <a:solidFill>
                            <a:schemeClr val="lt1"/>
                          </a:solidFill>
                          <a:effectLst/>
                          <a:latin typeface="+mn-lt"/>
                          <a:ea typeface="+mn-ea"/>
                          <a:cs typeface="+mn-cs"/>
                        </a:rPr>
                        <a:t>Benefits</a:t>
                      </a:r>
                      <a:endParaRPr lang="en-US" sz="1400" b="1" kern="1200" dirty="0">
                        <a:solidFill>
                          <a:schemeClr val="lt1"/>
                        </a:solidFill>
                        <a:effectLst/>
                        <a:latin typeface="+mn-lt"/>
                        <a:ea typeface="+mn-ea"/>
                        <a:cs typeface="+mn-cs"/>
                      </a:endParaRPr>
                    </a:p>
                  </a:txBody>
                  <a:tcPr marL="41473" marR="41473" marT="0" marB="0" anchor="ctr"/>
                </a:tc>
                <a:tc>
                  <a:txBody>
                    <a:bodyPr/>
                    <a:lstStyle/>
                    <a:p>
                      <a:pPr marL="0" marR="0" algn="l" defTabSz="914400" rtl="0" eaLnBrk="1" latinLnBrk="0" hangingPunct="1">
                        <a:spcBef>
                          <a:spcPts val="0"/>
                        </a:spcBef>
                        <a:spcAft>
                          <a:spcPts val="0"/>
                        </a:spcAft>
                      </a:pPr>
                      <a:r>
                        <a:rPr lang="en-US" sz="1200" kern="1200" dirty="0" smtClean="0">
                          <a:solidFill>
                            <a:schemeClr val="dk1"/>
                          </a:solidFill>
                          <a:effectLst/>
                          <a:latin typeface="+mn-lt"/>
                          <a:ea typeface="+mn-ea"/>
                          <a:cs typeface="+mn-cs"/>
                        </a:rPr>
                        <a:t>Open Source, Free</a:t>
                      </a:r>
                      <a:endParaRPr lang="en-US" sz="1200" kern="1200" dirty="0">
                        <a:solidFill>
                          <a:schemeClr val="dk1"/>
                        </a:solidFill>
                        <a:effectLst/>
                        <a:latin typeface="+mn-lt"/>
                        <a:ea typeface="+mn-ea"/>
                        <a:cs typeface="+mn-cs"/>
                      </a:endParaRPr>
                    </a:p>
                  </a:txBody>
                  <a:tcPr marL="41473" marR="41473" marT="0" marB="0" anchor="ctr"/>
                </a:tc>
                <a:tc>
                  <a:txBody>
                    <a:bodyPr/>
                    <a:lstStyle/>
                    <a:p>
                      <a:pPr marL="0" marR="0" algn="l" defTabSz="914400" rtl="0" eaLnBrk="1" latinLnBrk="0" hangingPunct="1">
                        <a:spcBef>
                          <a:spcPts val="0"/>
                        </a:spcBef>
                        <a:spcAft>
                          <a:spcPts val="0"/>
                        </a:spcAft>
                      </a:pPr>
                      <a:r>
                        <a:rPr lang="en-US" sz="1200" kern="1200" dirty="0" smtClean="0">
                          <a:solidFill>
                            <a:schemeClr val="dk1"/>
                          </a:solidFill>
                          <a:effectLst/>
                          <a:latin typeface="+mn-lt"/>
                          <a:ea typeface="+mn-ea"/>
                          <a:cs typeface="+mn-cs"/>
                        </a:rPr>
                        <a:t>Presents most scalability and</a:t>
                      </a:r>
                      <a:r>
                        <a:rPr lang="en-US" sz="1200" kern="1200" baseline="0" dirty="0" smtClean="0">
                          <a:solidFill>
                            <a:schemeClr val="dk1"/>
                          </a:solidFill>
                          <a:effectLst/>
                          <a:latin typeface="+mn-lt"/>
                          <a:ea typeface="+mn-ea"/>
                          <a:cs typeface="+mn-cs"/>
                        </a:rPr>
                        <a:t> flexibility should the target deployment OS change</a:t>
                      </a:r>
                      <a:endParaRPr lang="en-US" sz="1200" kern="1200" dirty="0">
                        <a:solidFill>
                          <a:schemeClr val="dk1"/>
                        </a:solidFill>
                        <a:effectLst/>
                        <a:latin typeface="+mn-lt"/>
                        <a:ea typeface="+mn-ea"/>
                        <a:cs typeface="+mn-cs"/>
                      </a:endParaRPr>
                    </a:p>
                  </a:txBody>
                  <a:tcPr marL="41473" marR="41473" marT="0" marB="0" anchor="ctr"/>
                </a:tc>
                <a:tc>
                  <a:txBody>
                    <a:bodyPr/>
                    <a:lstStyle/>
                    <a:p>
                      <a:pPr marL="0" marR="0" algn="l" defTabSz="914400" rtl="0" eaLnBrk="1" latinLnBrk="0" hangingPunct="1">
                        <a:spcBef>
                          <a:spcPts val="0"/>
                        </a:spcBef>
                        <a:spcAft>
                          <a:spcPts val="0"/>
                        </a:spcAft>
                      </a:pPr>
                      <a:r>
                        <a:rPr lang="en-US" sz="1200" kern="1200" dirty="0" smtClean="0">
                          <a:solidFill>
                            <a:schemeClr val="dk1"/>
                          </a:solidFill>
                          <a:effectLst/>
                          <a:latin typeface="+mn-lt"/>
                          <a:ea typeface="+mn-ea"/>
                          <a:cs typeface="+mn-cs"/>
                        </a:rPr>
                        <a:t>Variety of Support via Microsoft</a:t>
                      </a:r>
                      <a:endParaRPr lang="en-US" sz="1200" kern="1200" dirty="0">
                        <a:solidFill>
                          <a:schemeClr val="dk1"/>
                        </a:solidFill>
                        <a:effectLst/>
                        <a:latin typeface="+mn-lt"/>
                        <a:ea typeface="+mn-ea"/>
                        <a:cs typeface="+mn-cs"/>
                      </a:endParaRPr>
                    </a:p>
                  </a:txBody>
                  <a:tcPr marL="41473" marR="41473" marT="0" marB="0" anchor="ctr"/>
                </a:tc>
              </a:tr>
              <a:tr h="544132">
                <a:tc>
                  <a:txBody>
                    <a:bodyPr/>
                    <a:lstStyle/>
                    <a:p>
                      <a:pPr marL="0" marR="0" algn="l" defTabSz="914400" rtl="0" eaLnBrk="1" latinLnBrk="0" hangingPunct="1">
                        <a:spcBef>
                          <a:spcPts val="0"/>
                        </a:spcBef>
                        <a:spcAft>
                          <a:spcPts val="0"/>
                        </a:spcAft>
                      </a:pPr>
                      <a:r>
                        <a:rPr lang="en-US" sz="1400" b="1" kern="1200" dirty="0" smtClean="0">
                          <a:solidFill>
                            <a:schemeClr val="lt1"/>
                          </a:solidFill>
                          <a:effectLst/>
                          <a:latin typeface="+mn-lt"/>
                          <a:ea typeface="+mn-ea"/>
                          <a:cs typeface="+mn-cs"/>
                        </a:rPr>
                        <a:t>Disadvantages</a:t>
                      </a:r>
                      <a:endParaRPr lang="en-US" sz="1400" b="1" kern="1200" dirty="0">
                        <a:solidFill>
                          <a:schemeClr val="lt1"/>
                        </a:solidFill>
                        <a:effectLst/>
                        <a:latin typeface="+mn-lt"/>
                        <a:ea typeface="+mn-ea"/>
                        <a:cs typeface="+mn-cs"/>
                      </a:endParaRPr>
                    </a:p>
                  </a:txBody>
                  <a:tcPr marL="41473" marR="41473" marT="0" marB="0" anchor="ctr"/>
                </a:tc>
                <a:tc>
                  <a:txBody>
                    <a:bodyPr/>
                    <a:lstStyle/>
                    <a:p>
                      <a:pPr marL="0" marR="0" algn="l" defTabSz="914400" rtl="0" eaLnBrk="1" latinLnBrk="0" hangingPunct="1">
                        <a:spcBef>
                          <a:spcPts val="0"/>
                        </a:spcBef>
                        <a:spcAft>
                          <a:spcPts val="0"/>
                        </a:spcAft>
                      </a:pPr>
                      <a:r>
                        <a:rPr lang="en-US" sz="1200" kern="1200" dirty="0" smtClean="0">
                          <a:solidFill>
                            <a:schemeClr val="dk1"/>
                          </a:solidFill>
                          <a:effectLst/>
                          <a:latin typeface="+mn-lt"/>
                          <a:ea typeface="+mn-ea"/>
                          <a:cs typeface="+mn-cs"/>
                        </a:rPr>
                        <a:t>Collection of “middle-of-the-road” tools</a:t>
                      </a:r>
                      <a:endParaRPr lang="en-US" sz="1200" kern="1200" dirty="0">
                        <a:solidFill>
                          <a:schemeClr val="dk1"/>
                        </a:solidFill>
                        <a:effectLst/>
                        <a:latin typeface="+mn-lt"/>
                        <a:ea typeface="+mn-ea"/>
                        <a:cs typeface="+mn-cs"/>
                      </a:endParaRPr>
                    </a:p>
                  </a:txBody>
                  <a:tcPr marL="41473" marR="41473" marT="0" marB="0" anchor="ctr"/>
                </a:tc>
                <a:tc>
                  <a:txBody>
                    <a:bodyPr/>
                    <a:lstStyle/>
                    <a:p>
                      <a:pPr marL="0" marR="0" algn="l" defTabSz="914400" rtl="0" eaLnBrk="1" latinLnBrk="0" hangingPunct="1">
                        <a:spcBef>
                          <a:spcPts val="0"/>
                        </a:spcBef>
                        <a:spcAft>
                          <a:spcPts val="0"/>
                        </a:spcAft>
                      </a:pPr>
                      <a:r>
                        <a:rPr lang="en-US" sz="1200" kern="1200" dirty="0" smtClean="0">
                          <a:solidFill>
                            <a:schemeClr val="dk1"/>
                          </a:solidFill>
                          <a:effectLst/>
                          <a:latin typeface="+mn-lt"/>
                          <a:ea typeface="+mn-ea"/>
                          <a:cs typeface="+mn-cs"/>
                        </a:rPr>
                        <a:t>High complexity and Resource use</a:t>
                      </a:r>
                      <a:endParaRPr lang="en-US" sz="1200" kern="1200" dirty="0">
                        <a:solidFill>
                          <a:schemeClr val="dk1"/>
                        </a:solidFill>
                        <a:effectLst/>
                        <a:latin typeface="+mn-lt"/>
                        <a:ea typeface="+mn-ea"/>
                        <a:cs typeface="+mn-cs"/>
                      </a:endParaRPr>
                    </a:p>
                  </a:txBody>
                  <a:tcPr marL="41473" marR="41473" marT="0" marB="0" anchor="ctr"/>
                </a:tc>
                <a:tc>
                  <a:txBody>
                    <a:bodyPr/>
                    <a:lstStyle/>
                    <a:p>
                      <a:pPr marL="0" marR="0" algn="l" defTabSz="914400" rtl="0" eaLnBrk="1" latinLnBrk="0" hangingPunct="1">
                        <a:spcBef>
                          <a:spcPts val="0"/>
                        </a:spcBef>
                        <a:spcAft>
                          <a:spcPts val="0"/>
                        </a:spcAft>
                      </a:pPr>
                      <a:r>
                        <a:rPr lang="en-US" sz="1200" kern="1200" dirty="0" smtClean="0">
                          <a:solidFill>
                            <a:schemeClr val="dk1"/>
                          </a:solidFill>
                          <a:effectLst/>
                          <a:latin typeface="+mn-lt"/>
                          <a:ea typeface="+mn-ea"/>
                          <a:cs typeface="+mn-cs"/>
                        </a:rPr>
                        <a:t>Reliant on Microsoft technology/</a:t>
                      </a:r>
                      <a:r>
                        <a:rPr lang="en-US" sz="1200" dirty="0" smtClean="0"/>
                        <a:t>lack of portability</a:t>
                      </a:r>
                      <a:endParaRPr lang="en-US" sz="1200" kern="1200" dirty="0">
                        <a:solidFill>
                          <a:schemeClr val="dk1"/>
                        </a:solidFill>
                        <a:effectLst/>
                        <a:latin typeface="+mn-lt"/>
                        <a:ea typeface="+mn-ea"/>
                        <a:cs typeface="+mn-cs"/>
                      </a:endParaRPr>
                    </a:p>
                  </a:txBody>
                  <a:tcPr marL="41473" marR="41473" marT="0" marB="0" anchor="ctr"/>
                </a:tc>
              </a:tr>
              <a:tr h="407477">
                <a:tc>
                  <a:txBody>
                    <a:bodyPr/>
                    <a:lstStyle/>
                    <a:p>
                      <a:pPr marL="0" marR="0" algn="l" defTabSz="914400" rtl="0" eaLnBrk="1" latinLnBrk="0" hangingPunct="1">
                        <a:spcBef>
                          <a:spcPts val="0"/>
                        </a:spcBef>
                        <a:spcAft>
                          <a:spcPts val="0"/>
                        </a:spcAft>
                      </a:pPr>
                      <a:r>
                        <a:rPr lang="en-US" sz="1400" b="1" kern="1200" dirty="0" smtClean="0">
                          <a:solidFill>
                            <a:schemeClr val="lt1"/>
                          </a:solidFill>
                          <a:effectLst/>
                          <a:latin typeface="+mn-lt"/>
                          <a:ea typeface="+mn-ea"/>
                          <a:cs typeface="+mn-cs"/>
                        </a:rPr>
                        <a:t>Bottom Line</a:t>
                      </a:r>
                      <a:endParaRPr lang="en-US" sz="1400" b="1" kern="1200" dirty="0">
                        <a:solidFill>
                          <a:schemeClr val="lt1"/>
                        </a:solidFill>
                        <a:effectLst/>
                        <a:latin typeface="+mn-lt"/>
                        <a:ea typeface="+mn-ea"/>
                        <a:cs typeface="+mn-cs"/>
                      </a:endParaRPr>
                    </a:p>
                  </a:txBody>
                  <a:tcPr marL="41473" marR="41473" marT="0" marB="0" anchor="ctr"/>
                </a:tc>
                <a:tc>
                  <a:txBody>
                    <a:bodyPr/>
                    <a:lstStyle/>
                    <a:p>
                      <a:pPr marL="0" marR="0" algn="l" defTabSz="914400" rtl="0" eaLnBrk="1" latinLnBrk="0" hangingPunct="1">
                        <a:spcBef>
                          <a:spcPts val="0"/>
                        </a:spcBef>
                        <a:spcAft>
                          <a:spcPts val="0"/>
                        </a:spcAft>
                      </a:pPr>
                      <a:r>
                        <a:rPr lang="en-US" sz="1200" dirty="0" smtClean="0"/>
                        <a:t>Great</a:t>
                      </a:r>
                      <a:r>
                        <a:rPr lang="en-US" sz="1200" baseline="0" dirty="0" smtClean="0"/>
                        <a:t> </a:t>
                      </a:r>
                      <a:r>
                        <a:rPr lang="en-US" sz="1200" dirty="0" smtClean="0"/>
                        <a:t>for hobby/student development and small</a:t>
                      </a:r>
                      <a:r>
                        <a:rPr lang="en-US" sz="1200" baseline="0" dirty="0" smtClean="0"/>
                        <a:t> business </a:t>
                      </a:r>
                      <a:r>
                        <a:rPr lang="en-US" sz="1200" dirty="0" smtClean="0"/>
                        <a:t>development</a:t>
                      </a:r>
                      <a:endParaRPr lang="en-US" sz="1200" kern="1200" dirty="0">
                        <a:solidFill>
                          <a:schemeClr val="dk1"/>
                        </a:solidFill>
                        <a:effectLst/>
                        <a:latin typeface="+mn-lt"/>
                        <a:ea typeface="+mn-ea"/>
                        <a:cs typeface="+mn-cs"/>
                      </a:endParaRPr>
                    </a:p>
                  </a:txBody>
                  <a:tcPr marL="41473" marR="41473"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Best</a:t>
                      </a:r>
                      <a:r>
                        <a:rPr lang="en-US" sz="1200" kern="1200" baseline="0" dirty="0" smtClean="0">
                          <a:solidFill>
                            <a:schemeClr val="dk1"/>
                          </a:solidFill>
                          <a:effectLst/>
                          <a:latin typeface="+mn-lt"/>
                          <a:ea typeface="+mn-ea"/>
                          <a:cs typeface="+mn-cs"/>
                        </a:rPr>
                        <a:t> to use if development can’t commit to a deployment just yet</a:t>
                      </a:r>
                      <a:endParaRPr lang="en-US" sz="1200" kern="1200" dirty="0" smtClean="0">
                        <a:solidFill>
                          <a:schemeClr val="dk1"/>
                        </a:solidFill>
                        <a:effectLst/>
                        <a:latin typeface="+mn-lt"/>
                        <a:ea typeface="+mn-ea"/>
                        <a:cs typeface="+mn-cs"/>
                      </a:endParaRPr>
                    </a:p>
                    <a:p>
                      <a:pPr marL="0" marR="0" algn="l" defTabSz="914400" rtl="0" eaLnBrk="1" latinLnBrk="0" hangingPunct="1">
                        <a:spcBef>
                          <a:spcPts val="0"/>
                        </a:spcBef>
                        <a:spcAft>
                          <a:spcPts val="0"/>
                        </a:spcAft>
                      </a:pPr>
                      <a:endParaRPr lang="en-US" sz="1200" kern="1200" dirty="0">
                        <a:solidFill>
                          <a:schemeClr val="dk1"/>
                        </a:solidFill>
                        <a:effectLst/>
                        <a:latin typeface="+mn-lt"/>
                        <a:ea typeface="+mn-ea"/>
                        <a:cs typeface="+mn-cs"/>
                      </a:endParaRPr>
                    </a:p>
                  </a:txBody>
                  <a:tcPr marL="41473" marR="41473" marT="0" marB="0" anchor="ctr"/>
                </a:tc>
                <a:tc>
                  <a:txBody>
                    <a:bodyPr/>
                    <a:lstStyle/>
                    <a:p>
                      <a:pPr marL="0" marR="0" algn="l" defTabSz="914400" rtl="0" eaLnBrk="1" latinLnBrk="0" hangingPunct="1">
                        <a:spcBef>
                          <a:spcPts val="0"/>
                        </a:spcBef>
                        <a:spcAft>
                          <a:spcPts val="0"/>
                        </a:spcAft>
                      </a:pPr>
                      <a:r>
                        <a:rPr lang="en-US" sz="1200" kern="1200" dirty="0" smtClean="0">
                          <a:solidFill>
                            <a:schemeClr val="dk1"/>
                          </a:solidFill>
                          <a:effectLst/>
                          <a:latin typeface="+mn-lt"/>
                          <a:ea typeface="+mn-ea"/>
                          <a:cs typeface="+mn-cs"/>
                        </a:rPr>
                        <a:t>Built and typically</a:t>
                      </a:r>
                      <a:r>
                        <a:rPr lang="en-US" sz="1200" kern="1200" baseline="0" dirty="0" smtClean="0">
                          <a:solidFill>
                            <a:schemeClr val="dk1"/>
                          </a:solidFill>
                          <a:effectLst/>
                          <a:latin typeface="+mn-lt"/>
                          <a:ea typeface="+mn-ea"/>
                          <a:cs typeface="+mn-cs"/>
                        </a:rPr>
                        <a:t> used for </a:t>
                      </a:r>
                      <a:r>
                        <a:rPr lang="en-US" sz="1200" kern="1200" dirty="0" smtClean="0">
                          <a:solidFill>
                            <a:schemeClr val="dk1"/>
                          </a:solidFill>
                          <a:effectLst/>
                          <a:latin typeface="+mn-lt"/>
                          <a:ea typeface="+mn-ea"/>
                          <a:cs typeface="+mn-cs"/>
                        </a:rPr>
                        <a:t>enterprise</a:t>
                      </a:r>
                      <a:r>
                        <a:rPr lang="en-US" sz="1200" kern="1200" baseline="0" dirty="0" smtClean="0">
                          <a:solidFill>
                            <a:schemeClr val="dk1"/>
                          </a:solidFill>
                          <a:effectLst/>
                          <a:latin typeface="+mn-lt"/>
                          <a:ea typeface="+mn-ea"/>
                          <a:cs typeface="+mn-cs"/>
                        </a:rPr>
                        <a:t> development</a:t>
                      </a:r>
                      <a:endParaRPr lang="en-US" sz="1200" kern="1200" dirty="0">
                        <a:solidFill>
                          <a:schemeClr val="dk1"/>
                        </a:solidFill>
                        <a:effectLst/>
                        <a:latin typeface="+mn-lt"/>
                        <a:ea typeface="+mn-ea"/>
                        <a:cs typeface="+mn-cs"/>
                      </a:endParaRPr>
                    </a:p>
                  </a:txBody>
                  <a:tcPr marL="41473" marR="41473" marT="0" marB="0" anchor="ctr"/>
                </a:tc>
              </a:tr>
            </a:tbl>
          </a:graphicData>
        </a:graphic>
      </p:graphicFrame>
      <p:sp>
        <p:nvSpPr>
          <p:cNvPr id="3" name="Rectangle 2"/>
          <p:cNvSpPr/>
          <p:nvPr/>
        </p:nvSpPr>
        <p:spPr>
          <a:xfrm>
            <a:off x="374073" y="825105"/>
            <a:ext cx="4572000" cy="338554"/>
          </a:xfrm>
          <a:prstGeom prst="rect">
            <a:avLst/>
          </a:prstGeom>
        </p:spPr>
        <p:txBody>
          <a:bodyPr>
            <a:spAutoFit/>
          </a:bodyPr>
          <a:lstStyle/>
          <a:p>
            <a:r>
              <a:rPr lang="en-US" sz="1600" dirty="0" smtClean="0"/>
              <a:t>A few examples of popular IT stacks:</a:t>
            </a:r>
            <a:endParaRPr lang="en-US" sz="1600" dirty="0"/>
          </a:p>
        </p:txBody>
      </p:sp>
      <p:sp>
        <p:nvSpPr>
          <p:cNvPr id="4" name="Rectangle 3"/>
          <p:cNvSpPr/>
          <p:nvPr/>
        </p:nvSpPr>
        <p:spPr>
          <a:xfrm>
            <a:off x="374073" y="5652417"/>
            <a:ext cx="7951216" cy="261610"/>
          </a:xfrm>
          <a:prstGeom prst="rect">
            <a:avLst/>
          </a:prstGeom>
        </p:spPr>
        <p:txBody>
          <a:bodyPr wrap="none">
            <a:spAutoFit/>
          </a:bodyPr>
          <a:lstStyle/>
          <a:p>
            <a:r>
              <a:rPr lang="en-US" b="1" dirty="0" smtClean="0"/>
              <a:t>Note: Not an exhaustive list; other common IT stacks include but are not limited to: WAMP, Linux Python, MAMP, etc.</a:t>
            </a:r>
            <a:endParaRPr lang="en-US" b="1" dirty="0"/>
          </a:p>
        </p:txBody>
      </p:sp>
    </p:spTree>
    <p:extLst>
      <p:ext uri="{BB962C8B-B14F-4D97-AF65-F5344CB8AC3E}">
        <p14:creationId xmlns:p14="http://schemas.microsoft.com/office/powerpoint/2010/main" val="17786201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479506"/>
            <a:ext cx="8345487" cy="293607"/>
          </a:xfrm>
        </p:spPr>
        <p:txBody>
          <a:bodyPr/>
          <a:lstStyle/>
          <a:p>
            <a:r>
              <a:rPr lang="en-US" dirty="0" smtClean="0"/>
              <a:t>Vendor Choices - Database Options</a:t>
            </a:r>
            <a:endParaRPr lang="en-US" dirty="0"/>
          </a:p>
        </p:txBody>
      </p:sp>
      <p:graphicFrame>
        <p:nvGraphicFramePr>
          <p:cNvPr id="5" name="Table 2"/>
          <p:cNvGraphicFramePr>
            <a:graphicFrameLocks noGrp="1"/>
          </p:cNvGraphicFramePr>
          <p:nvPr>
            <p:extLst>
              <p:ext uri="{D42A27DB-BD31-4B8C-83A1-F6EECF244321}">
                <p14:modId xmlns:p14="http://schemas.microsoft.com/office/powerpoint/2010/main" val="2593753398"/>
              </p:ext>
            </p:extLst>
          </p:nvPr>
        </p:nvGraphicFramePr>
        <p:xfrm>
          <a:off x="285209" y="1517971"/>
          <a:ext cx="8383776" cy="4812175"/>
        </p:xfrm>
        <a:graphic>
          <a:graphicData uri="http://schemas.openxmlformats.org/drawingml/2006/table">
            <a:tbl>
              <a:tblPr firstRow="1" firstCol="1" bandRow="1">
                <a:tableStyleId>{5C22544A-7EE6-4342-B048-85BDC9FD1C3A}</a:tableStyleId>
              </a:tblPr>
              <a:tblGrid>
                <a:gridCol w="1449236"/>
                <a:gridCol w="1733635"/>
                <a:gridCol w="1733635"/>
                <a:gridCol w="1733635"/>
                <a:gridCol w="1733635"/>
              </a:tblGrid>
              <a:tr h="207244">
                <a:tc>
                  <a:txBody>
                    <a:bodyPr/>
                    <a:lstStyle/>
                    <a:p>
                      <a:endParaRPr lang="en-US" sz="1200" dirty="0">
                        <a:effectLst/>
                        <a:latin typeface="Calibri"/>
                        <a:cs typeface="Times New Roman"/>
                      </a:endParaRPr>
                    </a:p>
                  </a:txBody>
                  <a:tcPr marL="41473" marR="41473" marT="0" marB="0">
                    <a:noFill/>
                  </a:tcPr>
                </a:tc>
                <a:tc>
                  <a:txBody>
                    <a:bodyPr/>
                    <a:lstStyle/>
                    <a:p>
                      <a:pPr marL="0" marR="0" algn="ctr">
                        <a:spcBef>
                          <a:spcPts val="0"/>
                        </a:spcBef>
                        <a:spcAft>
                          <a:spcPts val="720"/>
                        </a:spcAft>
                      </a:pPr>
                      <a:r>
                        <a:rPr lang="en-US" sz="1400" dirty="0" smtClean="0">
                          <a:effectLst/>
                        </a:rPr>
                        <a:t>Oracle</a:t>
                      </a:r>
                      <a:endParaRPr lang="en-US" sz="1400" dirty="0">
                        <a:solidFill>
                          <a:srgbClr val="000000"/>
                        </a:solidFill>
                        <a:effectLst/>
                        <a:latin typeface="Arial"/>
                        <a:ea typeface="Calibri"/>
                        <a:cs typeface="Times New Roman"/>
                      </a:endParaRPr>
                    </a:p>
                  </a:txBody>
                  <a:tcPr marL="41473" marR="41473" marT="0" marB="0" anchor="ctr"/>
                </a:tc>
                <a:tc>
                  <a:txBody>
                    <a:bodyPr/>
                    <a:lstStyle/>
                    <a:p>
                      <a:pPr marL="0" marR="0" algn="ctr">
                        <a:spcBef>
                          <a:spcPts val="0"/>
                        </a:spcBef>
                        <a:spcAft>
                          <a:spcPts val="720"/>
                        </a:spcAft>
                      </a:pPr>
                      <a:r>
                        <a:rPr lang="en-US" sz="1400" dirty="0" smtClean="0">
                          <a:effectLst/>
                        </a:rPr>
                        <a:t>IBM DB2</a:t>
                      </a:r>
                      <a:endParaRPr lang="en-US" sz="1400" dirty="0">
                        <a:solidFill>
                          <a:srgbClr val="000000"/>
                        </a:solidFill>
                        <a:effectLst/>
                        <a:latin typeface="Arial"/>
                        <a:ea typeface="Calibri"/>
                        <a:cs typeface="Times New Roman"/>
                      </a:endParaRPr>
                    </a:p>
                  </a:txBody>
                  <a:tcPr marL="41473" marR="41473" marT="0" marB="0" anchor="ctr"/>
                </a:tc>
                <a:tc>
                  <a:txBody>
                    <a:bodyPr/>
                    <a:lstStyle/>
                    <a:p>
                      <a:pPr marL="0" marR="0" indent="0" algn="ctr" defTabSz="914400" rtl="0" eaLnBrk="1" fontAlgn="auto" latinLnBrk="0" hangingPunct="1">
                        <a:lnSpc>
                          <a:spcPct val="100000"/>
                        </a:lnSpc>
                        <a:spcBef>
                          <a:spcPts val="0"/>
                        </a:spcBef>
                        <a:spcAft>
                          <a:spcPts val="720"/>
                        </a:spcAft>
                        <a:buClrTx/>
                        <a:buSzTx/>
                        <a:buFontTx/>
                        <a:buNone/>
                        <a:tabLst/>
                        <a:defRPr/>
                      </a:pPr>
                      <a:r>
                        <a:rPr lang="en-US" sz="1400" dirty="0" smtClean="0">
                          <a:effectLst/>
                        </a:rPr>
                        <a:t>SQL Server</a:t>
                      </a:r>
                      <a:endParaRPr lang="en-US" sz="1400" dirty="0" smtClean="0">
                        <a:solidFill>
                          <a:srgbClr val="000000"/>
                        </a:solidFill>
                        <a:effectLst/>
                        <a:latin typeface="+mn-lt"/>
                        <a:ea typeface="Calibri"/>
                        <a:cs typeface="Times New Roman"/>
                      </a:endParaRPr>
                    </a:p>
                  </a:txBody>
                  <a:tcPr marL="41473" marR="41473" marT="0" marB="0" anchor="ctr"/>
                </a:tc>
                <a:tc>
                  <a:txBody>
                    <a:bodyPr/>
                    <a:lstStyle/>
                    <a:p>
                      <a:pPr marL="0" marR="0" algn="ctr">
                        <a:spcBef>
                          <a:spcPts val="0"/>
                        </a:spcBef>
                        <a:spcAft>
                          <a:spcPts val="720"/>
                        </a:spcAft>
                      </a:pPr>
                      <a:r>
                        <a:rPr lang="en-US" sz="1400" dirty="0" smtClean="0">
                          <a:effectLst/>
                        </a:rPr>
                        <a:t>MySQL</a:t>
                      </a:r>
                      <a:endParaRPr lang="en-US" sz="1400" dirty="0">
                        <a:solidFill>
                          <a:srgbClr val="000000"/>
                        </a:solidFill>
                        <a:effectLst/>
                        <a:latin typeface="Arial"/>
                        <a:ea typeface="Calibri"/>
                        <a:cs typeface="Times New Roman"/>
                      </a:endParaRPr>
                    </a:p>
                  </a:txBody>
                  <a:tcPr marL="41473" marR="41473" marT="0" marB="0" anchor="ctr"/>
                </a:tc>
              </a:tr>
              <a:tr h="396565">
                <a:tc>
                  <a:txBody>
                    <a:bodyPr/>
                    <a:lstStyle/>
                    <a:p>
                      <a:pPr marL="0" marR="0">
                        <a:spcBef>
                          <a:spcPts val="0"/>
                        </a:spcBef>
                        <a:spcAft>
                          <a:spcPts val="0"/>
                        </a:spcAft>
                      </a:pPr>
                      <a:r>
                        <a:rPr lang="en-US" sz="1400" dirty="0">
                          <a:effectLst/>
                        </a:rPr>
                        <a:t>Tool description</a:t>
                      </a:r>
                      <a:endParaRPr lang="en-US" sz="1400" dirty="0">
                        <a:solidFill>
                          <a:srgbClr val="000000"/>
                        </a:solidFill>
                        <a:effectLst/>
                        <a:latin typeface="Arial"/>
                        <a:ea typeface="Calibri"/>
                        <a:cs typeface="Times New Roman"/>
                      </a:endParaRPr>
                    </a:p>
                  </a:txBody>
                  <a:tcPr marL="41473" marR="41473" marT="0" marB="0" anchor="ctr"/>
                </a:tc>
                <a:tc>
                  <a:txBody>
                    <a:bodyPr/>
                    <a:lstStyle/>
                    <a:p>
                      <a:pPr marL="0" marR="0">
                        <a:spcBef>
                          <a:spcPts val="0"/>
                        </a:spcBef>
                        <a:spcAft>
                          <a:spcPts val="0"/>
                        </a:spcAft>
                      </a:pPr>
                      <a:r>
                        <a:rPr lang="en-US" sz="1200" kern="1200" dirty="0" smtClean="0">
                          <a:solidFill>
                            <a:schemeClr val="dk1"/>
                          </a:solidFill>
                          <a:effectLst/>
                          <a:latin typeface="+mn-lt"/>
                          <a:ea typeface="+mn-ea"/>
                          <a:cs typeface="+mn-cs"/>
                        </a:rPr>
                        <a:t>Widely used</a:t>
                      </a:r>
                      <a:r>
                        <a:rPr lang="en-US" sz="1200" kern="1200" baseline="0" dirty="0" smtClean="0">
                          <a:solidFill>
                            <a:schemeClr val="dk1"/>
                          </a:solidFill>
                          <a:effectLst/>
                          <a:latin typeface="+mn-lt"/>
                          <a:ea typeface="+mn-ea"/>
                          <a:cs typeface="+mn-cs"/>
                        </a:rPr>
                        <a:t> RDBMS</a:t>
                      </a:r>
                      <a:endParaRPr lang="en-US" sz="1200" kern="1200" dirty="0">
                        <a:solidFill>
                          <a:schemeClr val="dk1"/>
                        </a:solidFill>
                        <a:effectLst/>
                        <a:latin typeface="+mn-lt"/>
                        <a:ea typeface="+mn-ea"/>
                        <a:cs typeface="+mn-cs"/>
                      </a:endParaRPr>
                    </a:p>
                  </a:txBody>
                  <a:tcPr marL="41473" marR="41473" marT="0" marB="0" anchor="ctr"/>
                </a:tc>
                <a:tc>
                  <a:txBody>
                    <a:bodyPr/>
                    <a:lstStyle/>
                    <a:p>
                      <a:pPr marL="0" marR="0">
                        <a:spcBef>
                          <a:spcPts val="0"/>
                        </a:spcBef>
                        <a:spcAft>
                          <a:spcPts val="0"/>
                        </a:spcAft>
                      </a:pPr>
                      <a:r>
                        <a:rPr lang="en-US" sz="1200" dirty="0" smtClean="0"/>
                        <a:t>Common in IBM host environments</a:t>
                      </a:r>
                      <a:endParaRPr lang="en-US" sz="1200" dirty="0">
                        <a:solidFill>
                          <a:srgbClr val="000000"/>
                        </a:solidFill>
                        <a:effectLst/>
                        <a:latin typeface="Arial"/>
                        <a:ea typeface="Calibri"/>
                        <a:cs typeface="Times New Roman"/>
                      </a:endParaRPr>
                    </a:p>
                  </a:txBody>
                  <a:tcPr marL="41473" marR="41473" marT="0" marB="0" anchor="ctr"/>
                </a:tc>
                <a:tc>
                  <a:txBody>
                    <a:bodyPr/>
                    <a:lstStyle/>
                    <a:p>
                      <a:pPr marL="0" marR="0">
                        <a:spcBef>
                          <a:spcPts val="0"/>
                        </a:spcBef>
                        <a:spcAft>
                          <a:spcPts val="0"/>
                        </a:spcAft>
                      </a:pPr>
                      <a:r>
                        <a:rPr lang="en-US" sz="1200" dirty="0" smtClean="0">
                          <a:effectLst/>
                        </a:rPr>
                        <a:t>Microsoft relational DBMS</a:t>
                      </a:r>
                      <a:endParaRPr lang="en-US" sz="1200" dirty="0">
                        <a:solidFill>
                          <a:srgbClr val="000000"/>
                        </a:solidFill>
                        <a:effectLst/>
                        <a:latin typeface="Arial"/>
                        <a:ea typeface="Calibri"/>
                        <a:cs typeface="Times New Roman"/>
                      </a:endParaRPr>
                    </a:p>
                  </a:txBody>
                  <a:tcPr marL="41473" marR="41473" marT="0" marB="0" anchor="ctr"/>
                </a:tc>
                <a:tc>
                  <a:txBody>
                    <a:bodyPr/>
                    <a:lstStyle/>
                    <a:p>
                      <a:pPr marL="0" marR="0">
                        <a:spcBef>
                          <a:spcPts val="0"/>
                        </a:spcBef>
                        <a:spcAft>
                          <a:spcPts val="0"/>
                        </a:spcAft>
                      </a:pPr>
                      <a:r>
                        <a:rPr lang="en-US" sz="1200" dirty="0" smtClean="0">
                          <a:effectLst/>
                        </a:rPr>
                        <a:t>Widely used</a:t>
                      </a:r>
                      <a:r>
                        <a:rPr lang="en-US" sz="1200" baseline="0" dirty="0" smtClean="0">
                          <a:effectLst/>
                        </a:rPr>
                        <a:t> open source RDBMS</a:t>
                      </a:r>
                      <a:endParaRPr lang="en-US" sz="1200" dirty="0">
                        <a:solidFill>
                          <a:srgbClr val="000000"/>
                        </a:solidFill>
                        <a:effectLst/>
                        <a:latin typeface="Arial"/>
                        <a:ea typeface="Calibri"/>
                        <a:cs typeface="Times New Roman"/>
                      </a:endParaRPr>
                    </a:p>
                  </a:txBody>
                  <a:tcPr marL="41473" marR="41473" marT="0" marB="0" anchor="ctr"/>
                </a:tc>
              </a:tr>
              <a:tr h="532177">
                <a:tc>
                  <a:txBody>
                    <a:bodyPr/>
                    <a:lstStyle/>
                    <a:p>
                      <a:pPr marL="0" marR="0">
                        <a:spcBef>
                          <a:spcPts val="0"/>
                        </a:spcBef>
                        <a:spcAft>
                          <a:spcPts val="0"/>
                        </a:spcAft>
                      </a:pPr>
                      <a:r>
                        <a:rPr lang="en-US" sz="1400" dirty="0" smtClean="0">
                          <a:effectLst/>
                        </a:rPr>
                        <a:t>Maintainer</a:t>
                      </a:r>
                      <a:endParaRPr lang="en-US" sz="1400" dirty="0">
                        <a:solidFill>
                          <a:srgbClr val="000000"/>
                        </a:solidFill>
                        <a:effectLst/>
                        <a:latin typeface="Arial"/>
                        <a:ea typeface="Calibri"/>
                        <a:cs typeface="Times New Roman"/>
                      </a:endParaRPr>
                    </a:p>
                  </a:txBody>
                  <a:tcPr marL="41473" marR="41473"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Oracle</a:t>
                      </a:r>
                    </a:p>
                  </a:txBody>
                  <a:tcPr marL="41473" marR="41473" marT="0" marB="0" anchor="ctr"/>
                </a:tc>
                <a:tc>
                  <a:txBody>
                    <a:bodyPr/>
                    <a:lstStyle/>
                    <a:p>
                      <a:pPr marL="0" marR="0">
                        <a:spcBef>
                          <a:spcPts val="0"/>
                        </a:spcBef>
                        <a:spcAft>
                          <a:spcPts val="0"/>
                        </a:spcAft>
                      </a:pPr>
                      <a:r>
                        <a:rPr lang="en-US" sz="1200" dirty="0" smtClean="0">
                          <a:effectLst/>
                        </a:rPr>
                        <a:t>IBM</a:t>
                      </a:r>
                      <a:endParaRPr lang="en-US" sz="1200" dirty="0">
                        <a:solidFill>
                          <a:srgbClr val="000000"/>
                        </a:solidFill>
                        <a:effectLst/>
                        <a:latin typeface="Arial"/>
                        <a:ea typeface="Calibri"/>
                        <a:cs typeface="Times New Roman"/>
                      </a:endParaRPr>
                    </a:p>
                  </a:txBody>
                  <a:tcPr marL="41473" marR="41473" marT="0" marB="0" anchor="ctr"/>
                </a:tc>
                <a:tc>
                  <a:txBody>
                    <a:bodyPr/>
                    <a:lstStyle/>
                    <a:p>
                      <a:pPr marL="0" marR="0">
                        <a:spcBef>
                          <a:spcPts val="0"/>
                        </a:spcBef>
                        <a:spcAft>
                          <a:spcPts val="0"/>
                        </a:spcAft>
                      </a:pPr>
                      <a:r>
                        <a:rPr lang="en-US" sz="1200" dirty="0" smtClean="0">
                          <a:effectLst/>
                        </a:rPr>
                        <a:t>Microsoft</a:t>
                      </a:r>
                      <a:endParaRPr lang="en-US" sz="1200" dirty="0">
                        <a:solidFill>
                          <a:srgbClr val="000000"/>
                        </a:solidFill>
                        <a:effectLst/>
                        <a:latin typeface="Arial"/>
                        <a:ea typeface="Calibri"/>
                        <a:cs typeface="Times New Roman"/>
                      </a:endParaRPr>
                    </a:p>
                  </a:txBody>
                  <a:tcPr marL="41473" marR="41473" marT="0" marB="0" anchor="ctr"/>
                </a:tc>
                <a:tc>
                  <a:txBody>
                    <a:bodyPr/>
                    <a:lstStyle/>
                    <a:p>
                      <a:pPr marL="0" marR="0">
                        <a:spcBef>
                          <a:spcPts val="0"/>
                        </a:spcBef>
                        <a:spcAft>
                          <a:spcPts val="0"/>
                        </a:spcAft>
                      </a:pPr>
                      <a:r>
                        <a:rPr lang="en-US" sz="1200" dirty="0" smtClean="0">
                          <a:solidFill>
                            <a:schemeClr val="dk1"/>
                          </a:solidFill>
                          <a:effectLst/>
                          <a:latin typeface="+mn-lt"/>
                          <a:ea typeface="+mn-ea"/>
                          <a:cs typeface="+mn-cs"/>
                        </a:rPr>
                        <a:t>Sun</a:t>
                      </a:r>
                      <a:r>
                        <a:rPr lang="en-US" sz="1200" baseline="0" dirty="0" smtClean="0">
                          <a:solidFill>
                            <a:schemeClr val="dk1"/>
                          </a:solidFill>
                          <a:effectLst/>
                          <a:latin typeface="+mn-lt"/>
                          <a:ea typeface="+mn-ea"/>
                          <a:cs typeface="+mn-cs"/>
                        </a:rPr>
                        <a:t> Microsystems (Acquired by Oracle Corporation)</a:t>
                      </a:r>
                      <a:endParaRPr lang="en-US" sz="1200" dirty="0">
                        <a:solidFill>
                          <a:srgbClr val="000000"/>
                        </a:solidFill>
                        <a:effectLst/>
                        <a:latin typeface="Arial"/>
                        <a:ea typeface="Calibri"/>
                        <a:cs typeface="Times New Roman"/>
                      </a:endParaRPr>
                    </a:p>
                  </a:txBody>
                  <a:tcPr marL="41473" marR="41473" marT="0" marB="0" anchor="ctr"/>
                </a:tc>
              </a:tr>
              <a:tr h="306083">
                <a:tc>
                  <a:txBody>
                    <a:bodyPr/>
                    <a:lstStyle/>
                    <a:p>
                      <a:pPr marL="0" marR="0">
                        <a:spcBef>
                          <a:spcPts val="0"/>
                        </a:spcBef>
                        <a:spcAft>
                          <a:spcPts val="0"/>
                        </a:spcAft>
                      </a:pPr>
                      <a:r>
                        <a:rPr lang="en-US" sz="1400" dirty="0" smtClean="0">
                          <a:effectLst/>
                        </a:rPr>
                        <a:t>License</a:t>
                      </a:r>
                      <a:endParaRPr lang="en-US" sz="1400" dirty="0">
                        <a:solidFill>
                          <a:srgbClr val="000000"/>
                        </a:solidFill>
                        <a:effectLst/>
                        <a:latin typeface="Arial"/>
                        <a:ea typeface="Calibri"/>
                        <a:cs typeface="Times New Roman"/>
                      </a:endParaRPr>
                    </a:p>
                  </a:txBody>
                  <a:tcPr marL="41473" marR="41473"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Commercial</a:t>
                      </a:r>
                    </a:p>
                  </a:txBody>
                  <a:tcPr marL="41473" marR="41473" marT="0" marB="0" anchor="ctr"/>
                </a:tc>
                <a:tc>
                  <a:txBody>
                    <a:bodyPr/>
                    <a:lstStyle/>
                    <a:p>
                      <a:pPr marL="0" marR="0">
                        <a:spcBef>
                          <a:spcPts val="0"/>
                        </a:spcBef>
                        <a:spcAft>
                          <a:spcPts val="0"/>
                        </a:spcAft>
                      </a:pPr>
                      <a:r>
                        <a:rPr lang="en-US" sz="1200" dirty="0" smtClean="0">
                          <a:effectLst/>
                        </a:rPr>
                        <a:t>Commercial</a:t>
                      </a:r>
                      <a:endParaRPr lang="en-US" sz="1200" dirty="0">
                        <a:solidFill>
                          <a:srgbClr val="000000"/>
                        </a:solidFill>
                        <a:effectLst/>
                        <a:latin typeface="Arial"/>
                        <a:ea typeface="Calibri"/>
                        <a:cs typeface="Times New Roman"/>
                      </a:endParaRPr>
                    </a:p>
                  </a:txBody>
                  <a:tcPr marL="41473" marR="41473" marT="0" marB="0" anchor="ctr"/>
                </a:tc>
                <a:tc>
                  <a:txBody>
                    <a:bodyPr/>
                    <a:lstStyle/>
                    <a:p>
                      <a:pPr marL="0" marR="0">
                        <a:spcBef>
                          <a:spcPts val="0"/>
                        </a:spcBef>
                        <a:spcAft>
                          <a:spcPts val="0"/>
                        </a:spcAft>
                      </a:pPr>
                      <a:r>
                        <a:rPr lang="en-US" sz="1200" dirty="0" smtClean="0">
                          <a:effectLst/>
                        </a:rPr>
                        <a:t>Commercial</a:t>
                      </a:r>
                      <a:endParaRPr lang="en-US" sz="1200" dirty="0">
                        <a:solidFill>
                          <a:srgbClr val="000000"/>
                        </a:solidFill>
                        <a:effectLst/>
                        <a:latin typeface="Arial"/>
                        <a:ea typeface="Calibri"/>
                        <a:cs typeface="Times New Roman"/>
                      </a:endParaRPr>
                    </a:p>
                  </a:txBody>
                  <a:tcPr marL="41473" marR="41473" marT="0" marB="0" anchor="ctr"/>
                </a:tc>
                <a:tc>
                  <a:txBody>
                    <a:bodyPr/>
                    <a:lstStyle/>
                    <a:p>
                      <a:pPr marL="0" marR="0">
                        <a:spcBef>
                          <a:spcPts val="0"/>
                        </a:spcBef>
                        <a:spcAft>
                          <a:spcPts val="0"/>
                        </a:spcAft>
                      </a:pPr>
                      <a:r>
                        <a:rPr lang="en-US" sz="1200" dirty="0" smtClean="0">
                          <a:effectLst/>
                        </a:rPr>
                        <a:t>Open Source</a:t>
                      </a:r>
                      <a:endParaRPr lang="en-US" sz="1200" dirty="0">
                        <a:solidFill>
                          <a:srgbClr val="000000"/>
                        </a:solidFill>
                        <a:effectLst/>
                        <a:latin typeface="Arial"/>
                        <a:ea typeface="Calibri"/>
                        <a:cs typeface="Times New Roman"/>
                      </a:endParaRPr>
                    </a:p>
                  </a:txBody>
                  <a:tcPr marL="41473" marR="41473" marT="0" marB="0" anchor="ctr"/>
                </a:tc>
              </a:tr>
              <a:tr h="330529">
                <a:tc>
                  <a:txBody>
                    <a:bodyPr/>
                    <a:lstStyle/>
                    <a:p>
                      <a:pPr marL="0" marR="0">
                        <a:spcBef>
                          <a:spcPts val="0"/>
                        </a:spcBef>
                        <a:spcAft>
                          <a:spcPts val="0"/>
                        </a:spcAft>
                      </a:pPr>
                      <a:r>
                        <a:rPr lang="en-US" sz="1400" dirty="0" smtClean="0">
                          <a:effectLst/>
                        </a:rPr>
                        <a:t>Website</a:t>
                      </a:r>
                      <a:endParaRPr lang="en-US" sz="1400" dirty="0">
                        <a:solidFill>
                          <a:srgbClr val="000000"/>
                        </a:solidFill>
                        <a:effectLst/>
                        <a:latin typeface="Arial"/>
                        <a:ea typeface="Calibri"/>
                        <a:cs typeface="Times New Roman"/>
                      </a:endParaRPr>
                    </a:p>
                  </a:txBody>
                  <a:tcPr marL="41473" marR="41473" marT="0" marB="0" anchor="ctr"/>
                </a:tc>
                <a:tc>
                  <a:txBody>
                    <a:bodyPr/>
                    <a:lstStyle/>
                    <a:p>
                      <a:pPr marL="0" marR="0">
                        <a:spcBef>
                          <a:spcPts val="0"/>
                        </a:spcBef>
                        <a:spcAft>
                          <a:spcPts val="0"/>
                        </a:spcAft>
                      </a:pPr>
                      <a:r>
                        <a:rPr lang="en-US" sz="1200" kern="1200" dirty="0" smtClean="0">
                          <a:solidFill>
                            <a:schemeClr val="dk1"/>
                          </a:solidFill>
                          <a:effectLst/>
                          <a:latin typeface="+mn-lt"/>
                          <a:ea typeface="+mn-ea"/>
                          <a:cs typeface="+mn-cs"/>
                          <a:hlinkClick r:id="rId2"/>
                        </a:rPr>
                        <a:t>http://www.oracle.com/us/products/database/</a:t>
                      </a:r>
                      <a:r>
                        <a:rPr lang="en-US" sz="1200" kern="1200" baseline="0" dirty="0" smtClean="0">
                          <a:solidFill>
                            <a:schemeClr val="dk1"/>
                          </a:solidFill>
                          <a:effectLst/>
                          <a:latin typeface="+mn-lt"/>
                          <a:ea typeface="+mn-ea"/>
                          <a:cs typeface="+mn-cs"/>
                        </a:rPr>
                        <a:t> </a:t>
                      </a:r>
                      <a:endParaRPr lang="en-US" sz="1200" kern="1200" dirty="0">
                        <a:solidFill>
                          <a:schemeClr val="dk1"/>
                        </a:solidFill>
                        <a:effectLst/>
                        <a:latin typeface="+mn-lt"/>
                        <a:ea typeface="+mn-ea"/>
                        <a:cs typeface="+mn-cs"/>
                      </a:endParaRPr>
                    </a:p>
                  </a:txBody>
                  <a:tcPr marL="41473" marR="41473" marT="0" marB="0" anchor="ctr"/>
                </a:tc>
                <a:tc>
                  <a:txBody>
                    <a:bodyPr/>
                    <a:lstStyle/>
                    <a:p>
                      <a:pPr marL="0" marR="0">
                        <a:spcBef>
                          <a:spcPts val="0"/>
                        </a:spcBef>
                        <a:spcAft>
                          <a:spcPts val="0"/>
                        </a:spcAft>
                      </a:pPr>
                      <a:r>
                        <a:rPr lang="en-US" sz="1200" dirty="0" smtClean="0">
                          <a:solidFill>
                            <a:srgbClr val="000000"/>
                          </a:solidFill>
                          <a:effectLst/>
                          <a:latin typeface="+mn-lt"/>
                          <a:ea typeface="Calibri"/>
                          <a:cs typeface="Times New Roman"/>
                          <a:hlinkClick r:id="rId3"/>
                        </a:rPr>
                        <a:t>http://ibm.com/software/data/db2/</a:t>
                      </a:r>
                      <a:r>
                        <a:rPr lang="en-US" sz="1200" dirty="0" smtClean="0">
                          <a:solidFill>
                            <a:srgbClr val="000000"/>
                          </a:solidFill>
                          <a:effectLst/>
                          <a:latin typeface="+mn-lt"/>
                          <a:ea typeface="Calibri"/>
                          <a:cs typeface="Times New Roman"/>
                        </a:rPr>
                        <a:t> </a:t>
                      </a:r>
                      <a:endParaRPr lang="en-US" sz="1200" dirty="0">
                        <a:solidFill>
                          <a:srgbClr val="000000"/>
                        </a:solidFill>
                        <a:effectLst/>
                        <a:latin typeface="Arial"/>
                        <a:ea typeface="Calibri"/>
                        <a:cs typeface="Times New Roman"/>
                      </a:endParaRPr>
                    </a:p>
                  </a:txBody>
                  <a:tcPr marL="41473" marR="41473" marT="0" marB="0" anchor="ctr"/>
                </a:tc>
                <a:tc>
                  <a:txBody>
                    <a:bodyPr/>
                    <a:lstStyle/>
                    <a:p>
                      <a:pPr marL="0" marR="0">
                        <a:spcBef>
                          <a:spcPts val="0"/>
                        </a:spcBef>
                        <a:spcAft>
                          <a:spcPts val="0"/>
                        </a:spcAft>
                      </a:pPr>
                      <a:r>
                        <a:rPr lang="en-US" sz="1200" dirty="0" smtClean="0">
                          <a:solidFill>
                            <a:srgbClr val="000000"/>
                          </a:solidFill>
                          <a:effectLst/>
                          <a:latin typeface="+mn-lt"/>
                          <a:ea typeface="Calibri"/>
                          <a:cs typeface="Times New Roman"/>
                          <a:hlinkClick r:id="rId4"/>
                        </a:rPr>
                        <a:t>http://www.microsoft.com/sqlserver/</a:t>
                      </a:r>
                      <a:r>
                        <a:rPr lang="en-US" sz="1200" dirty="0" smtClean="0">
                          <a:solidFill>
                            <a:srgbClr val="000000"/>
                          </a:solidFill>
                          <a:effectLst/>
                          <a:latin typeface="+mn-lt"/>
                          <a:ea typeface="Calibri"/>
                          <a:cs typeface="Times New Roman"/>
                        </a:rPr>
                        <a:t> </a:t>
                      </a:r>
                      <a:endParaRPr lang="en-US" sz="1200" dirty="0">
                        <a:solidFill>
                          <a:srgbClr val="000000"/>
                        </a:solidFill>
                        <a:effectLst/>
                        <a:latin typeface="Arial"/>
                        <a:ea typeface="Calibri"/>
                        <a:cs typeface="Times New Roman"/>
                      </a:endParaRPr>
                    </a:p>
                  </a:txBody>
                  <a:tcPr marL="41473" marR="41473" marT="0" marB="0" anchor="ctr"/>
                </a:tc>
                <a:tc>
                  <a:txBody>
                    <a:bodyPr/>
                    <a:lstStyle/>
                    <a:p>
                      <a:pPr marL="0" marR="0">
                        <a:spcBef>
                          <a:spcPts val="0"/>
                        </a:spcBef>
                        <a:spcAft>
                          <a:spcPts val="0"/>
                        </a:spcAft>
                      </a:pPr>
                      <a:r>
                        <a:rPr lang="en-US" sz="1200" dirty="0" smtClean="0">
                          <a:hlinkClick r:id="rId5"/>
                        </a:rPr>
                        <a:t>www.mysql.com</a:t>
                      </a:r>
                      <a:endParaRPr lang="en-US" sz="1200" dirty="0">
                        <a:solidFill>
                          <a:srgbClr val="000000"/>
                        </a:solidFill>
                        <a:effectLst/>
                        <a:latin typeface="Arial"/>
                        <a:ea typeface="Calibri"/>
                        <a:cs typeface="Times New Roman"/>
                      </a:endParaRPr>
                    </a:p>
                  </a:txBody>
                  <a:tcPr marL="41473" marR="41473" marT="0" marB="0" anchor="ctr"/>
                </a:tc>
              </a:tr>
              <a:tr h="1156853">
                <a:tc>
                  <a:txBody>
                    <a:bodyPr/>
                    <a:lstStyle/>
                    <a:p>
                      <a:pPr marL="0" marR="0">
                        <a:spcBef>
                          <a:spcPts val="0"/>
                        </a:spcBef>
                        <a:spcAft>
                          <a:spcPts val="0"/>
                        </a:spcAft>
                      </a:pPr>
                      <a:r>
                        <a:rPr lang="en-US" sz="1400" dirty="0" smtClean="0">
                          <a:effectLst/>
                        </a:rPr>
                        <a:t>Server Operating Systems</a:t>
                      </a:r>
                      <a:endParaRPr lang="en-US" sz="1400" dirty="0">
                        <a:solidFill>
                          <a:srgbClr val="000000"/>
                        </a:solidFill>
                        <a:effectLst/>
                        <a:latin typeface="Arial"/>
                        <a:ea typeface="Calibri"/>
                        <a:cs typeface="Times New Roman"/>
                      </a:endParaRPr>
                    </a:p>
                  </a:txBody>
                  <a:tcPr marL="41473" marR="41473" marT="0" marB="0" anchor="ctr"/>
                </a:tc>
                <a:tc>
                  <a:txBody>
                    <a:bodyPr/>
                    <a:lstStyle/>
                    <a:p>
                      <a:pPr marL="0" marR="0">
                        <a:spcBef>
                          <a:spcPts val="0"/>
                        </a:spcBef>
                        <a:spcAft>
                          <a:spcPts val="0"/>
                        </a:spcAft>
                      </a:pPr>
                      <a:r>
                        <a:rPr lang="pt-BR" sz="1200" dirty="0" smtClean="0"/>
                        <a:t>AIX</a:t>
                      </a:r>
                      <a:br>
                        <a:rPr lang="pt-BR" sz="1200" dirty="0" smtClean="0"/>
                      </a:br>
                      <a:r>
                        <a:rPr lang="pt-BR" sz="1200" dirty="0" smtClean="0"/>
                        <a:t>HP-UX</a:t>
                      </a:r>
                      <a:br>
                        <a:rPr lang="pt-BR" sz="1200" dirty="0" smtClean="0"/>
                      </a:br>
                      <a:r>
                        <a:rPr lang="pt-BR" sz="1200" dirty="0" smtClean="0"/>
                        <a:t>Linux</a:t>
                      </a:r>
                      <a:br>
                        <a:rPr lang="pt-BR" sz="1200" dirty="0" smtClean="0"/>
                      </a:br>
                      <a:r>
                        <a:rPr lang="pt-BR" sz="1200" dirty="0" smtClean="0"/>
                        <a:t>OS X</a:t>
                      </a:r>
                      <a:br>
                        <a:rPr lang="pt-BR" sz="1200" dirty="0" smtClean="0"/>
                      </a:br>
                      <a:r>
                        <a:rPr lang="pt-BR" sz="1200" dirty="0" smtClean="0"/>
                        <a:t>Solaris</a:t>
                      </a:r>
                      <a:br>
                        <a:rPr lang="pt-BR" sz="1200" dirty="0" smtClean="0"/>
                      </a:br>
                      <a:r>
                        <a:rPr lang="pt-BR" sz="1200" dirty="0" smtClean="0"/>
                        <a:t>Windows</a:t>
                      </a:r>
                      <a:br>
                        <a:rPr lang="pt-BR" sz="1200" dirty="0" smtClean="0"/>
                      </a:br>
                      <a:r>
                        <a:rPr lang="pt-BR" sz="1200" dirty="0" smtClean="0"/>
                        <a:t>z/OS</a:t>
                      </a:r>
                      <a:endParaRPr lang="en-US" sz="1200" kern="1200" dirty="0">
                        <a:solidFill>
                          <a:schemeClr val="dk1"/>
                        </a:solidFill>
                        <a:effectLst/>
                        <a:latin typeface="+mn-lt"/>
                        <a:ea typeface="+mn-ea"/>
                        <a:cs typeface="+mn-cs"/>
                      </a:endParaRPr>
                    </a:p>
                  </a:txBody>
                  <a:tcPr marL="41473" marR="41473" marT="0" marB="0" anchor="ctr"/>
                </a:tc>
                <a:tc>
                  <a:txBody>
                    <a:bodyPr/>
                    <a:lstStyle/>
                    <a:p>
                      <a:pPr marL="0" marR="0">
                        <a:spcBef>
                          <a:spcPts val="0"/>
                        </a:spcBef>
                        <a:spcAft>
                          <a:spcPts val="0"/>
                        </a:spcAft>
                      </a:pPr>
                      <a:r>
                        <a:rPr lang="en-US" sz="1200" dirty="0" smtClean="0"/>
                        <a:t>Linux</a:t>
                      </a:r>
                      <a:br>
                        <a:rPr lang="en-US" sz="1200" dirty="0" smtClean="0"/>
                      </a:br>
                      <a:r>
                        <a:rPr lang="en-US" sz="1200" dirty="0" smtClean="0"/>
                        <a:t>Unix</a:t>
                      </a:r>
                      <a:br>
                        <a:rPr lang="en-US" sz="1200" dirty="0" smtClean="0"/>
                      </a:br>
                      <a:r>
                        <a:rPr lang="en-US" sz="1200" dirty="0" smtClean="0"/>
                        <a:t>Windows</a:t>
                      </a:r>
                      <a:br>
                        <a:rPr lang="en-US" sz="1200" dirty="0" smtClean="0"/>
                      </a:br>
                      <a:r>
                        <a:rPr lang="en-US" sz="1200" dirty="0" smtClean="0"/>
                        <a:t>z/OS</a:t>
                      </a:r>
                      <a:endParaRPr lang="en-US" sz="1200" dirty="0">
                        <a:solidFill>
                          <a:srgbClr val="000000"/>
                        </a:solidFill>
                        <a:effectLst/>
                        <a:latin typeface="Arial"/>
                        <a:ea typeface="Calibri"/>
                        <a:cs typeface="Times New Roman"/>
                      </a:endParaRPr>
                    </a:p>
                  </a:txBody>
                  <a:tcPr marL="41473" marR="41473" marT="0" marB="0" anchor="ctr"/>
                </a:tc>
                <a:tc>
                  <a:txBody>
                    <a:bodyPr/>
                    <a:lstStyle/>
                    <a:p>
                      <a:pPr marL="0" marR="0">
                        <a:spcBef>
                          <a:spcPts val="0"/>
                        </a:spcBef>
                        <a:spcAft>
                          <a:spcPts val="0"/>
                        </a:spcAft>
                      </a:pPr>
                      <a:r>
                        <a:rPr lang="en-US" sz="1200" dirty="0" smtClean="0"/>
                        <a:t>Windows</a:t>
                      </a:r>
                      <a:endParaRPr lang="en-US" sz="1200" dirty="0">
                        <a:solidFill>
                          <a:srgbClr val="000000"/>
                        </a:solidFill>
                        <a:effectLst/>
                        <a:latin typeface="Arial"/>
                        <a:ea typeface="Calibri"/>
                        <a:cs typeface="Times New Roman"/>
                      </a:endParaRPr>
                    </a:p>
                  </a:txBody>
                  <a:tcPr marL="41473" marR="41473" marT="0" marB="0" anchor="ctr"/>
                </a:tc>
                <a:tc>
                  <a:txBody>
                    <a:bodyPr/>
                    <a:lstStyle/>
                    <a:p>
                      <a:pPr marL="0" marR="0">
                        <a:spcBef>
                          <a:spcPts val="0"/>
                        </a:spcBef>
                        <a:spcAft>
                          <a:spcPts val="0"/>
                        </a:spcAft>
                      </a:pPr>
                      <a:r>
                        <a:rPr lang="en-US" sz="1200" dirty="0" smtClean="0"/>
                        <a:t>FreeBSD</a:t>
                      </a:r>
                      <a:br>
                        <a:rPr lang="en-US" sz="1200" dirty="0" smtClean="0"/>
                      </a:br>
                      <a:r>
                        <a:rPr lang="en-US" sz="1200" dirty="0" smtClean="0"/>
                        <a:t>Linux</a:t>
                      </a:r>
                      <a:br>
                        <a:rPr lang="en-US" sz="1200" dirty="0" smtClean="0"/>
                      </a:br>
                      <a:r>
                        <a:rPr lang="en-US" sz="1200" dirty="0" smtClean="0"/>
                        <a:t>OS X</a:t>
                      </a:r>
                      <a:br>
                        <a:rPr lang="en-US" sz="1200" dirty="0" smtClean="0"/>
                      </a:br>
                      <a:r>
                        <a:rPr lang="en-US" sz="1200" dirty="0" smtClean="0"/>
                        <a:t>Solaris</a:t>
                      </a:r>
                      <a:br>
                        <a:rPr lang="en-US" sz="1200" dirty="0" smtClean="0"/>
                      </a:br>
                      <a:r>
                        <a:rPr lang="en-US" sz="1200" dirty="0" smtClean="0"/>
                        <a:t>Windows</a:t>
                      </a:r>
                      <a:endParaRPr lang="en-US" sz="1200" dirty="0">
                        <a:solidFill>
                          <a:srgbClr val="000000"/>
                        </a:solidFill>
                        <a:effectLst/>
                        <a:latin typeface="Arial"/>
                        <a:ea typeface="Calibri"/>
                        <a:cs typeface="Times New Roman"/>
                      </a:endParaRPr>
                    </a:p>
                  </a:txBody>
                  <a:tcPr marL="41473" marR="41473" marT="0" marB="0" anchor="ctr"/>
                </a:tc>
              </a:tr>
              <a:tr h="1701607">
                <a:tc>
                  <a:txBody>
                    <a:bodyPr/>
                    <a:lstStyle/>
                    <a:p>
                      <a:pPr marL="0" marR="0">
                        <a:spcBef>
                          <a:spcPts val="0"/>
                        </a:spcBef>
                        <a:spcAft>
                          <a:spcPts val="0"/>
                        </a:spcAft>
                      </a:pPr>
                      <a:r>
                        <a:rPr lang="en-US" sz="1400" dirty="0" smtClean="0">
                          <a:effectLst/>
                        </a:rPr>
                        <a:t>Supported Languages</a:t>
                      </a:r>
                      <a:endParaRPr lang="en-US" sz="1400" dirty="0">
                        <a:solidFill>
                          <a:srgbClr val="000000"/>
                        </a:solidFill>
                        <a:effectLst/>
                        <a:latin typeface="Arial"/>
                        <a:ea typeface="Calibri"/>
                        <a:cs typeface="Times New Roman"/>
                      </a:endParaRPr>
                    </a:p>
                  </a:txBody>
                  <a:tcPr marL="41473" marR="41473" marT="0" marB="0" anchor="ctr"/>
                </a:tc>
                <a:tc>
                  <a:txBody>
                    <a:bodyPr/>
                    <a:lstStyle/>
                    <a:p>
                      <a:pPr algn="l" fontAlgn="b"/>
                      <a:r>
                        <a:rPr lang="en-US" sz="1200" kern="1200" dirty="0" err="1" smtClean="0">
                          <a:solidFill>
                            <a:schemeClr val="dk1"/>
                          </a:solidFill>
                          <a:latin typeface="+mn-lt"/>
                          <a:ea typeface="+mn-ea"/>
                          <a:cs typeface="+mn-cs"/>
                        </a:rPr>
                        <a:t>.Net</a:t>
                      </a:r>
                      <a:r>
                        <a:rPr lang="en-US" sz="1200" kern="1200" dirty="0" smtClean="0">
                          <a:solidFill>
                            <a:schemeClr val="dk1"/>
                          </a:solidFill>
                          <a:latin typeface="+mn-lt"/>
                          <a:ea typeface="+mn-ea"/>
                          <a:cs typeface="+mn-cs"/>
                        </a:rPr>
                        <a:t>, Java, </a:t>
                      </a:r>
                      <a:r>
                        <a:rPr lang="en-US" sz="1200" kern="1200" dirty="0">
                          <a:solidFill>
                            <a:schemeClr val="dk1"/>
                          </a:solidFill>
                          <a:latin typeface="+mn-lt"/>
                          <a:ea typeface="+mn-ea"/>
                          <a:cs typeface="+mn-cs"/>
                        </a:rPr>
                        <a:t>PHP, Python, Ruby, Visual Basic</a:t>
                      </a:r>
                    </a:p>
                  </a:txBody>
                  <a:tcPr marL="9525" marR="9525" marT="9525" marB="0"/>
                </a:tc>
                <a:tc>
                  <a:txBody>
                    <a:bodyPr/>
                    <a:lstStyle/>
                    <a:p>
                      <a:pPr algn="l" fontAlgn="b"/>
                      <a:r>
                        <a:rPr lang="en-US" sz="1200" kern="1200" dirty="0">
                          <a:solidFill>
                            <a:schemeClr val="dk1"/>
                          </a:solidFill>
                          <a:latin typeface="+mn-lt"/>
                          <a:ea typeface="+mn-ea"/>
                          <a:cs typeface="+mn-cs"/>
                        </a:rPr>
                        <a:t>C, C#, C++, Cobol, Fortran, Java, Perl, PHP, Python, Ruby, Visual Basic</a:t>
                      </a:r>
                    </a:p>
                  </a:txBody>
                  <a:tcPr marL="9525" marR="9525" marT="9525" marB="0"/>
                </a:tc>
                <a:tc>
                  <a:txBody>
                    <a:bodyPr/>
                    <a:lstStyle/>
                    <a:p>
                      <a:r>
                        <a:rPr lang="en-US" sz="1200" kern="1200" dirty="0" smtClean="0">
                          <a:solidFill>
                            <a:schemeClr val="dk1"/>
                          </a:solidFill>
                          <a:latin typeface="+mn-lt"/>
                          <a:ea typeface="+mn-ea"/>
                          <a:cs typeface="+mn-cs"/>
                        </a:rPr>
                        <a:t>C, C#, C++, </a:t>
                      </a:r>
                      <a:r>
                        <a:rPr lang="en-US" sz="1200" kern="1200" dirty="0" err="1" smtClean="0">
                          <a:solidFill>
                            <a:schemeClr val="dk1"/>
                          </a:solidFill>
                          <a:latin typeface="+mn-lt"/>
                          <a:ea typeface="+mn-ea"/>
                          <a:cs typeface="+mn-cs"/>
                        </a:rPr>
                        <a:t>Clojure</a:t>
                      </a:r>
                      <a:r>
                        <a:rPr lang="en-US" sz="1200" kern="1200" dirty="0" smtClean="0">
                          <a:solidFill>
                            <a:schemeClr val="dk1"/>
                          </a:solidFill>
                          <a:latin typeface="+mn-lt"/>
                          <a:ea typeface="+mn-ea"/>
                          <a:cs typeface="+mn-cs"/>
                        </a:rPr>
                        <a:t>, Cobol, Eiffel, </a:t>
                      </a:r>
                      <a:r>
                        <a:rPr lang="en-US" sz="1200" kern="1200" dirty="0" err="1" smtClean="0">
                          <a:solidFill>
                            <a:schemeClr val="dk1"/>
                          </a:solidFill>
                          <a:latin typeface="+mn-lt"/>
                          <a:ea typeface="+mn-ea"/>
                          <a:cs typeface="+mn-cs"/>
                        </a:rPr>
                        <a:t>Erlang</a:t>
                      </a:r>
                      <a:r>
                        <a:rPr lang="en-US" sz="1200" kern="1200" dirty="0" smtClean="0">
                          <a:solidFill>
                            <a:schemeClr val="dk1"/>
                          </a:solidFill>
                          <a:latin typeface="+mn-lt"/>
                          <a:ea typeface="+mn-ea"/>
                          <a:cs typeface="+mn-cs"/>
                        </a:rPr>
                        <a:t>, Fortran, Groovy, Haskell, Java, JavaScript, Lisp, Objective C, </a:t>
                      </a:r>
                      <a:r>
                        <a:rPr lang="en-US" sz="1200" kern="1200" dirty="0" err="1" smtClean="0">
                          <a:solidFill>
                            <a:schemeClr val="dk1"/>
                          </a:solidFill>
                          <a:latin typeface="+mn-lt"/>
                          <a:ea typeface="+mn-ea"/>
                          <a:cs typeface="+mn-cs"/>
                        </a:rPr>
                        <a:t>OCaml</a:t>
                      </a:r>
                      <a:r>
                        <a:rPr lang="en-US" sz="1200" kern="1200" dirty="0" smtClean="0">
                          <a:solidFill>
                            <a:schemeClr val="dk1"/>
                          </a:solidFill>
                          <a:latin typeface="+mn-lt"/>
                          <a:ea typeface="+mn-ea"/>
                          <a:cs typeface="+mn-cs"/>
                        </a:rPr>
                        <a:t>, Perl, PHP, Python, R, Ruby, </a:t>
                      </a:r>
                      <a:r>
                        <a:rPr lang="en-US" sz="1200" kern="1200" dirty="0" err="1" smtClean="0">
                          <a:solidFill>
                            <a:schemeClr val="dk1"/>
                          </a:solidFill>
                          <a:latin typeface="+mn-lt"/>
                          <a:ea typeface="+mn-ea"/>
                          <a:cs typeface="+mn-cs"/>
                        </a:rPr>
                        <a:t>Scala</a:t>
                      </a:r>
                      <a:r>
                        <a:rPr lang="en-US" sz="1200" kern="1200" dirty="0" smtClean="0">
                          <a:solidFill>
                            <a:schemeClr val="dk1"/>
                          </a:solidFill>
                          <a:latin typeface="+mn-lt"/>
                          <a:ea typeface="+mn-ea"/>
                          <a:cs typeface="+mn-cs"/>
                        </a:rPr>
                        <a:t>, Tcl, Visual Basic</a:t>
                      </a:r>
                      <a:endParaRPr lang="en-US" sz="1200" kern="1200" dirty="0">
                        <a:solidFill>
                          <a:schemeClr val="dk1"/>
                        </a:solidFill>
                        <a:latin typeface="+mn-lt"/>
                        <a:ea typeface="+mn-ea"/>
                        <a:cs typeface="+mn-cs"/>
                      </a:endParaRPr>
                    </a:p>
                  </a:txBody>
                  <a:tcPr marL="41473" marR="41473" marT="0" marB="0"/>
                </a:tc>
                <a:tc>
                  <a:txBody>
                    <a:bodyPr/>
                    <a:lstStyle/>
                    <a:p>
                      <a:pPr algn="l" fontAlgn="b"/>
                      <a:r>
                        <a:rPr lang="en-US" sz="1200" kern="1200" dirty="0">
                          <a:solidFill>
                            <a:schemeClr val="dk1"/>
                          </a:solidFill>
                          <a:latin typeface="+mn-lt"/>
                          <a:ea typeface="+mn-ea"/>
                          <a:cs typeface="+mn-cs"/>
                        </a:rPr>
                        <a:t>Ada, C, C#, C++, D, Eiffel, </a:t>
                      </a:r>
                      <a:r>
                        <a:rPr lang="en-US" sz="1200" kern="1200" dirty="0" err="1">
                          <a:solidFill>
                            <a:schemeClr val="dk1"/>
                          </a:solidFill>
                          <a:latin typeface="+mn-lt"/>
                          <a:ea typeface="+mn-ea"/>
                          <a:cs typeface="+mn-cs"/>
                        </a:rPr>
                        <a:t>Erlang</a:t>
                      </a:r>
                      <a:r>
                        <a:rPr lang="en-US" sz="1200" kern="1200" dirty="0">
                          <a:solidFill>
                            <a:schemeClr val="dk1"/>
                          </a:solidFill>
                          <a:latin typeface="+mn-lt"/>
                          <a:ea typeface="+mn-ea"/>
                          <a:cs typeface="+mn-cs"/>
                        </a:rPr>
                        <a:t>, Haskell, Java, Objective-C, </a:t>
                      </a:r>
                      <a:r>
                        <a:rPr lang="en-US" sz="1200" kern="1200" dirty="0" err="1">
                          <a:solidFill>
                            <a:schemeClr val="dk1"/>
                          </a:solidFill>
                          <a:latin typeface="+mn-lt"/>
                          <a:ea typeface="+mn-ea"/>
                          <a:cs typeface="+mn-cs"/>
                        </a:rPr>
                        <a:t>OCaml</a:t>
                      </a:r>
                      <a:r>
                        <a:rPr lang="en-US" sz="1200" kern="1200" dirty="0">
                          <a:solidFill>
                            <a:schemeClr val="dk1"/>
                          </a:solidFill>
                          <a:latin typeface="+mn-lt"/>
                          <a:ea typeface="+mn-ea"/>
                          <a:cs typeface="+mn-cs"/>
                        </a:rPr>
                        <a:t>, Perl, PHP, Python, Ruby, Scheme, Tcl</a:t>
                      </a:r>
                    </a:p>
                  </a:txBody>
                  <a:tcPr marL="9525" marR="9525" marT="9525" marB="0"/>
                </a:tc>
              </a:tr>
            </a:tbl>
          </a:graphicData>
        </a:graphic>
      </p:graphicFrame>
      <p:sp>
        <p:nvSpPr>
          <p:cNvPr id="3" name="Rectangle 2"/>
          <p:cNvSpPr/>
          <p:nvPr/>
        </p:nvSpPr>
        <p:spPr>
          <a:xfrm>
            <a:off x="789710" y="6330146"/>
            <a:ext cx="8235538" cy="261610"/>
          </a:xfrm>
          <a:prstGeom prst="rect">
            <a:avLst/>
          </a:prstGeom>
        </p:spPr>
        <p:txBody>
          <a:bodyPr wrap="square">
            <a:spAutoFit/>
          </a:bodyPr>
          <a:lstStyle/>
          <a:p>
            <a:pPr algn="r"/>
            <a:r>
              <a:rPr lang="en-US" dirty="0"/>
              <a:t>http://db-engines.com/en/system/DB2%3BMicrosoft+SQL+Server%3BMySQL%3BOracle</a:t>
            </a:r>
          </a:p>
        </p:txBody>
      </p:sp>
      <p:sp>
        <p:nvSpPr>
          <p:cNvPr id="6" name="Rectangle 5"/>
          <p:cNvSpPr/>
          <p:nvPr/>
        </p:nvSpPr>
        <p:spPr>
          <a:xfrm>
            <a:off x="374072" y="825105"/>
            <a:ext cx="8342415" cy="584775"/>
          </a:xfrm>
          <a:prstGeom prst="rect">
            <a:avLst/>
          </a:prstGeom>
        </p:spPr>
        <p:txBody>
          <a:bodyPr wrap="square">
            <a:spAutoFit/>
          </a:bodyPr>
          <a:lstStyle/>
          <a:p>
            <a:r>
              <a:rPr lang="en-US" sz="1600" dirty="0" smtClean="0"/>
              <a:t>There are numerous database options available with Oracle, IBM DB2, and Windows SQL Server considered the “big three”, and MySQL serving as a popular open source option:</a:t>
            </a:r>
            <a:endParaRPr lang="en-US" sz="1600" dirty="0"/>
          </a:p>
        </p:txBody>
      </p:sp>
    </p:spTree>
    <p:extLst>
      <p:ext uri="{BB962C8B-B14F-4D97-AF65-F5344CB8AC3E}">
        <p14:creationId xmlns:p14="http://schemas.microsoft.com/office/powerpoint/2010/main" val="16557271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01638" y="530225"/>
            <a:ext cx="8345487" cy="242888"/>
          </a:xfrm>
        </p:spPr>
        <p:txBody>
          <a:bodyPr/>
          <a:lstStyle/>
          <a:p>
            <a:r>
              <a:rPr lang="en-US" dirty="0" smtClean="0"/>
              <a:t>Question</a:t>
            </a:r>
          </a:p>
        </p:txBody>
      </p:sp>
      <p:grpSp>
        <p:nvGrpSpPr>
          <p:cNvPr id="29699" name="Group 12"/>
          <p:cNvGrpSpPr>
            <a:grpSpLocks/>
          </p:cNvGrpSpPr>
          <p:nvPr/>
        </p:nvGrpSpPr>
        <p:grpSpPr bwMode="auto">
          <a:xfrm>
            <a:off x="300038" y="895350"/>
            <a:ext cx="8624887" cy="2843213"/>
            <a:chOff x="266700" y="786037"/>
            <a:chExt cx="8624888" cy="2844036"/>
          </a:xfrm>
        </p:grpSpPr>
        <p:sp>
          <p:nvSpPr>
            <p:cNvPr id="6" name="Rectangle 2"/>
            <p:cNvSpPr>
              <a:spLocks noChangeArrowheads="1"/>
            </p:cNvSpPr>
            <p:nvPr/>
          </p:nvSpPr>
          <p:spPr bwMode="black">
            <a:xfrm>
              <a:off x="266700" y="786037"/>
              <a:ext cx="8624888" cy="2844036"/>
            </a:xfrm>
            <a:prstGeom prst="rect">
              <a:avLst/>
            </a:prstGeom>
            <a:noFill/>
            <a:ln w="9525" algn="ctr">
              <a:noFill/>
              <a:miter lim="800000"/>
              <a:headEnd/>
              <a:tailEnd/>
            </a:ln>
          </p:spPr>
          <p:txBody>
            <a:bodyPr>
              <a:spAutoFit/>
            </a:bodyPr>
            <a:lstStyle/>
            <a:p>
              <a:pPr marL="381000" indent="-381000">
                <a:spcAft>
                  <a:spcPct val="20000"/>
                </a:spcAft>
                <a:buClr>
                  <a:schemeClr val="tx1"/>
                </a:buClr>
                <a:defRPr/>
              </a:pPr>
              <a:r>
                <a:rPr lang="en-US" sz="1400" dirty="0" smtClean="0">
                  <a:latin typeface="Arial" pitchFamily="34" charset="0"/>
                  <a:cs typeface="Arial" pitchFamily="34" charset="0"/>
                </a:rPr>
                <a:t>Which of these is not a required component of a complete Web Development Solution Stack</a:t>
              </a:r>
              <a:endParaRPr lang="en-US" sz="1400" dirty="0">
                <a:latin typeface="Arial" pitchFamily="34" charset="0"/>
                <a:cs typeface="Arial" pitchFamily="34" charset="0"/>
              </a:endParaRPr>
            </a:p>
            <a:p>
              <a:pPr marL="381000" indent="-381000">
                <a:spcAft>
                  <a:spcPct val="20000"/>
                </a:spcAft>
                <a:buClr>
                  <a:schemeClr val="tx1"/>
                </a:buClr>
                <a:defRPr/>
              </a:pPr>
              <a:endParaRPr lang="en-US" sz="2000" dirty="0">
                <a:latin typeface="Arial" pitchFamily="34" charset="0"/>
                <a:cs typeface="Arial" pitchFamily="34" charset="0"/>
              </a:endParaRPr>
            </a:p>
            <a:p>
              <a:pPr marL="457200">
                <a:lnSpc>
                  <a:spcPct val="150000"/>
                </a:lnSpc>
                <a:spcAft>
                  <a:spcPts val="900"/>
                </a:spcAft>
                <a:buClr>
                  <a:schemeClr val="tx1"/>
                </a:buClr>
                <a:defRPr/>
              </a:pPr>
              <a:r>
                <a:rPr lang="en-US" sz="1400" dirty="0" smtClean="0">
                  <a:latin typeface="Arial" pitchFamily="34" charset="0"/>
                  <a:cs typeface="Arial" pitchFamily="34" charset="0"/>
                </a:rPr>
                <a:t>Operating System</a:t>
              </a:r>
              <a:endParaRPr lang="en-US" sz="1400" dirty="0">
                <a:latin typeface="Arial" pitchFamily="34" charset="0"/>
                <a:cs typeface="Arial" pitchFamily="34" charset="0"/>
              </a:endParaRPr>
            </a:p>
            <a:p>
              <a:pPr marL="457200">
                <a:lnSpc>
                  <a:spcPct val="150000"/>
                </a:lnSpc>
                <a:spcAft>
                  <a:spcPts val="900"/>
                </a:spcAft>
                <a:buClr>
                  <a:schemeClr val="tx1"/>
                </a:buClr>
                <a:defRPr/>
              </a:pPr>
              <a:r>
                <a:rPr lang="en-US" sz="1400" dirty="0" smtClean="0">
                  <a:latin typeface="Arial" pitchFamily="34" charset="0"/>
                  <a:cs typeface="Arial" pitchFamily="34" charset="0"/>
                </a:rPr>
                <a:t>Web Server</a:t>
              </a:r>
              <a:endParaRPr lang="en-US" sz="1400" dirty="0">
                <a:latin typeface="Arial" pitchFamily="34" charset="0"/>
                <a:cs typeface="Arial" pitchFamily="34" charset="0"/>
              </a:endParaRPr>
            </a:p>
            <a:p>
              <a:pPr marL="457200">
                <a:lnSpc>
                  <a:spcPct val="150000"/>
                </a:lnSpc>
                <a:spcAft>
                  <a:spcPts val="900"/>
                </a:spcAft>
                <a:buClr>
                  <a:schemeClr val="tx1"/>
                </a:buClr>
                <a:defRPr/>
              </a:pPr>
              <a:r>
                <a:rPr lang="en-US" sz="1400" dirty="0" smtClean="0">
                  <a:latin typeface="Arial" pitchFamily="34" charset="0"/>
                  <a:cs typeface="Arial" pitchFamily="34" charset="0"/>
                </a:rPr>
                <a:t>Database</a:t>
              </a:r>
              <a:endParaRPr lang="en-US" sz="1400" dirty="0">
                <a:latin typeface="Arial" pitchFamily="34" charset="0"/>
                <a:cs typeface="Arial" pitchFamily="34" charset="0"/>
              </a:endParaRPr>
            </a:p>
            <a:p>
              <a:pPr marL="457200">
                <a:lnSpc>
                  <a:spcPct val="150000"/>
                </a:lnSpc>
                <a:spcAft>
                  <a:spcPts val="900"/>
                </a:spcAft>
                <a:buClr>
                  <a:schemeClr val="tx1"/>
                </a:buClr>
                <a:defRPr/>
              </a:pPr>
              <a:r>
                <a:rPr lang="en-US" sz="1400" dirty="0" smtClean="0">
                  <a:latin typeface="Arial" pitchFamily="34" charset="0"/>
                  <a:cs typeface="Arial" pitchFamily="34" charset="0"/>
                </a:rPr>
                <a:t>Web Application Framework</a:t>
              </a:r>
              <a:endParaRPr lang="en-US" sz="1400" dirty="0">
                <a:latin typeface="Arial" pitchFamily="34" charset="0"/>
                <a:cs typeface="Arial" pitchFamily="34" charset="0"/>
              </a:endParaRPr>
            </a:p>
            <a:p>
              <a:pPr marL="457200">
                <a:lnSpc>
                  <a:spcPct val="150000"/>
                </a:lnSpc>
                <a:spcAft>
                  <a:spcPts val="900"/>
                </a:spcAft>
                <a:buClr>
                  <a:schemeClr val="tx1"/>
                </a:buClr>
                <a:defRPr/>
              </a:pPr>
              <a:r>
                <a:rPr lang="en-US" sz="1400" dirty="0" smtClean="0">
                  <a:latin typeface="Arial" pitchFamily="34" charset="0"/>
                  <a:cs typeface="Arial" pitchFamily="34" charset="0"/>
                </a:rPr>
                <a:t>Scripting Language</a:t>
              </a:r>
              <a:endParaRPr lang="en-US" sz="1400" dirty="0">
                <a:latin typeface="Arial" pitchFamily="34" charset="0"/>
                <a:cs typeface="Arial" pitchFamily="34" charset="0"/>
              </a:endParaRPr>
            </a:p>
          </p:txBody>
        </p:sp>
        <p:sp>
          <p:nvSpPr>
            <p:cNvPr id="7" name="Oval 3"/>
            <p:cNvSpPr>
              <a:spLocks noChangeAspect="1"/>
            </p:cNvSpPr>
            <p:nvPr/>
          </p:nvSpPr>
          <p:spPr bwMode="auto">
            <a:xfrm>
              <a:off x="414914" y="152227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1</a:t>
              </a:r>
              <a:endParaRPr lang="en-US" sz="900" kern="0" dirty="0">
                <a:solidFill>
                  <a:sysClr val="window" lastClr="FFFFFF"/>
                </a:solidFill>
                <a:latin typeface="Arial" pitchFamily="34" charset="0"/>
                <a:cs typeface="Arial" pitchFamily="34" charset="0"/>
              </a:endParaRPr>
            </a:p>
          </p:txBody>
        </p:sp>
        <p:sp>
          <p:nvSpPr>
            <p:cNvPr id="8" name="Oval 4"/>
            <p:cNvSpPr>
              <a:spLocks noChangeAspect="1"/>
            </p:cNvSpPr>
            <p:nvPr/>
          </p:nvSpPr>
          <p:spPr bwMode="auto">
            <a:xfrm>
              <a:off x="414914" y="195345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2</a:t>
              </a:r>
              <a:endParaRPr lang="en-US" sz="900" kern="0" dirty="0">
                <a:solidFill>
                  <a:sysClr val="window" lastClr="FFFFFF"/>
                </a:solidFill>
                <a:latin typeface="Arial" pitchFamily="34" charset="0"/>
                <a:cs typeface="Arial" pitchFamily="34" charset="0"/>
              </a:endParaRPr>
            </a:p>
          </p:txBody>
        </p:sp>
        <p:sp>
          <p:nvSpPr>
            <p:cNvPr id="9" name="Oval 11"/>
            <p:cNvSpPr>
              <a:spLocks noChangeAspect="1"/>
            </p:cNvSpPr>
            <p:nvPr/>
          </p:nvSpPr>
          <p:spPr bwMode="auto">
            <a:xfrm>
              <a:off x="414914" y="238463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3</a:t>
              </a:r>
              <a:endParaRPr lang="en-US" sz="900" kern="0" dirty="0">
                <a:solidFill>
                  <a:sysClr val="window" lastClr="FFFFFF"/>
                </a:solidFill>
                <a:latin typeface="Arial" pitchFamily="34" charset="0"/>
                <a:cs typeface="Arial" pitchFamily="34" charset="0"/>
              </a:endParaRPr>
            </a:p>
          </p:txBody>
        </p:sp>
        <p:sp>
          <p:nvSpPr>
            <p:cNvPr id="10" name="Oval 12"/>
            <p:cNvSpPr>
              <a:spLocks noChangeAspect="1"/>
            </p:cNvSpPr>
            <p:nvPr/>
          </p:nvSpPr>
          <p:spPr bwMode="auto">
            <a:xfrm>
              <a:off x="414914" y="281581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4</a:t>
              </a:r>
              <a:endParaRPr lang="en-US" sz="900" kern="0" dirty="0">
                <a:solidFill>
                  <a:sysClr val="window" lastClr="FFFFFF"/>
                </a:solidFill>
                <a:latin typeface="Arial" pitchFamily="34" charset="0"/>
                <a:cs typeface="Arial" pitchFamily="34" charset="0"/>
              </a:endParaRPr>
            </a:p>
          </p:txBody>
        </p:sp>
        <p:sp>
          <p:nvSpPr>
            <p:cNvPr id="11" name="Oval 13"/>
            <p:cNvSpPr>
              <a:spLocks noChangeAspect="1"/>
            </p:cNvSpPr>
            <p:nvPr/>
          </p:nvSpPr>
          <p:spPr bwMode="auto">
            <a:xfrm>
              <a:off x="414914" y="324699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5</a:t>
              </a:r>
              <a:endParaRPr lang="en-US" sz="900" kern="0" dirty="0">
                <a:solidFill>
                  <a:sysClr val="window" lastClr="FFFFFF"/>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01638" y="473293"/>
            <a:ext cx="8345487" cy="272832"/>
          </a:xfrm>
        </p:spPr>
        <p:txBody>
          <a:bodyPr/>
          <a:lstStyle/>
          <a:p>
            <a:r>
              <a:rPr lang="nl-NL" dirty="0" smtClean="0"/>
              <a:t>Learning Objectives</a:t>
            </a:r>
          </a:p>
        </p:txBody>
      </p:sp>
      <p:sp>
        <p:nvSpPr>
          <p:cNvPr id="18" name="SHP_312"/>
          <p:cNvSpPr>
            <a:spLocks noChangeArrowheads="1"/>
          </p:cNvSpPr>
          <p:nvPr/>
        </p:nvSpPr>
        <p:spPr bwMode="invGray">
          <a:xfrm>
            <a:off x="4645025" y="1052513"/>
            <a:ext cx="4179888" cy="363537"/>
          </a:xfrm>
          <a:prstGeom prst="rect">
            <a:avLst/>
          </a:prstGeom>
          <a:solidFill>
            <a:schemeClr val="tx1"/>
          </a:solidFill>
          <a:ln>
            <a:noFill/>
          </a:ln>
          <a:extLst/>
        </p:spPr>
        <p:txBody>
          <a:bodyPr lIns="72000" tIns="72000" rIns="72000" bIns="72000" anchor="ctr" anchorCtr="1"/>
          <a:lstStyle/>
          <a:p>
            <a:pPr algn="ctr" eaLnBrk="0" hangingPunct="0">
              <a:lnSpc>
                <a:spcPct val="106000"/>
              </a:lnSpc>
            </a:pPr>
            <a:r>
              <a:rPr lang="en-US" sz="1400" b="1" dirty="0">
                <a:solidFill>
                  <a:srgbClr val="FFFFFF"/>
                </a:solidFill>
              </a:rPr>
              <a:t>Objectives</a:t>
            </a:r>
          </a:p>
        </p:txBody>
      </p:sp>
      <p:sp>
        <p:nvSpPr>
          <p:cNvPr id="19" name="SHP_312"/>
          <p:cNvSpPr>
            <a:spLocks noChangeArrowheads="1"/>
          </p:cNvSpPr>
          <p:nvPr/>
        </p:nvSpPr>
        <p:spPr bwMode="invGray">
          <a:xfrm>
            <a:off x="317500" y="1050925"/>
            <a:ext cx="4179888" cy="363538"/>
          </a:xfrm>
          <a:prstGeom prst="rect">
            <a:avLst/>
          </a:prstGeom>
          <a:solidFill>
            <a:schemeClr val="tx1"/>
          </a:solidFill>
          <a:ln>
            <a:noFill/>
          </a:ln>
          <a:extLst/>
        </p:spPr>
        <p:txBody>
          <a:bodyPr lIns="72000" tIns="72000" rIns="72000" bIns="72000" anchor="ctr" anchorCtr="1"/>
          <a:lstStyle/>
          <a:p>
            <a:pPr algn="ctr" eaLnBrk="0" hangingPunct="0">
              <a:lnSpc>
                <a:spcPct val="106000"/>
              </a:lnSpc>
            </a:pPr>
            <a:r>
              <a:rPr lang="en-US" sz="1400" b="1" dirty="0">
                <a:solidFill>
                  <a:srgbClr val="FFFFFF"/>
                </a:solidFill>
              </a:rPr>
              <a:t>Agenda</a:t>
            </a:r>
          </a:p>
        </p:txBody>
      </p:sp>
      <p:sp>
        <p:nvSpPr>
          <p:cNvPr id="20" name="SHP_313"/>
          <p:cNvSpPr>
            <a:spLocks noChangeArrowheads="1"/>
          </p:cNvSpPr>
          <p:nvPr/>
        </p:nvSpPr>
        <p:spPr bwMode="invGray">
          <a:xfrm>
            <a:off x="4708525" y="1549400"/>
            <a:ext cx="3975100" cy="4622800"/>
          </a:xfrm>
          <a:prstGeom prst="rect">
            <a:avLst/>
          </a:prstGeom>
          <a:noFill/>
          <a:ln w="9525" algn="ctr">
            <a:noFill/>
            <a:miter lim="800000"/>
            <a:headEnd/>
            <a:tailEnd/>
          </a:ln>
        </p:spPr>
        <p:txBody>
          <a:bodyPr lIns="0" tIns="0" rIns="0" bIns="0"/>
          <a:lstStyle/>
          <a:p>
            <a:pPr marL="174625" indent="-174625">
              <a:lnSpc>
                <a:spcPct val="106000"/>
              </a:lnSpc>
              <a:spcBef>
                <a:spcPct val="40000"/>
              </a:spcBef>
              <a:buClr>
                <a:schemeClr val="tx1"/>
              </a:buClr>
              <a:buFont typeface="Wingdings 2" pitchFamily="18" charset="2"/>
              <a:buNone/>
              <a:defRPr/>
            </a:pPr>
            <a:r>
              <a:rPr lang="en-US" sz="1400" dirty="0">
                <a:solidFill>
                  <a:schemeClr val="accent1"/>
                </a:solidFill>
                <a:latin typeface="Arial" pitchFamily="34" charset="0"/>
                <a:cs typeface="Arial" pitchFamily="34" charset="0"/>
              </a:rPr>
              <a:t>Now that you have completed this course, you should be able to</a:t>
            </a:r>
            <a:r>
              <a:rPr lang="en-US" sz="1400" dirty="0"/>
              <a:t>:</a:t>
            </a:r>
          </a:p>
          <a:p>
            <a:pPr marL="514350" lvl="1" indent="-285750">
              <a:lnSpc>
                <a:spcPct val="106000"/>
              </a:lnSpc>
              <a:spcBef>
                <a:spcPct val="40000"/>
              </a:spcBef>
              <a:buClr>
                <a:schemeClr val="tx1"/>
              </a:buClr>
              <a:buFont typeface="Wingdings" panose="05000000000000000000" pitchFamily="2" charset="2"/>
              <a:buChar char="ü"/>
              <a:defRPr/>
            </a:pPr>
            <a:r>
              <a:rPr lang="en-US" sz="1400" dirty="0" smtClean="0"/>
              <a:t>Provide an overview of Web Development and Web Applications</a:t>
            </a:r>
          </a:p>
          <a:p>
            <a:pPr marL="514350" lvl="1" indent="-285750">
              <a:lnSpc>
                <a:spcPct val="106000"/>
              </a:lnSpc>
              <a:spcBef>
                <a:spcPct val="40000"/>
              </a:spcBef>
              <a:buClr>
                <a:schemeClr val="tx1"/>
              </a:buClr>
              <a:buFont typeface="Wingdings" panose="05000000000000000000" pitchFamily="2" charset="2"/>
              <a:buChar char="ü"/>
              <a:defRPr/>
            </a:pPr>
            <a:r>
              <a:rPr lang="en-US" sz="1400" dirty="0" smtClean="0"/>
              <a:t>Describe the technology components necessary for Web Development</a:t>
            </a:r>
          </a:p>
          <a:p>
            <a:pPr marL="514350" lvl="1" indent="-285750">
              <a:lnSpc>
                <a:spcPct val="106000"/>
              </a:lnSpc>
              <a:spcBef>
                <a:spcPct val="40000"/>
              </a:spcBef>
              <a:buClr>
                <a:schemeClr val="tx1"/>
              </a:buClr>
              <a:buFont typeface="Wingdings" panose="05000000000000000000" pitchFamily="2" charset="2"/>
              <a:buChar char="ü"/>
              <a:defRPr/>
            </a:pPr>
            <a:r>
              <a:rPr lang="en-US" sz="1400" dirty="0" smtClean="0"/>
              <a:t>Apply Web Development best practices, design patterns, and frameworks</a:t>
            </a:r>
          </a:p>
          <a:p>
            <a:pPr marL="514350" lvl="1" indent="-285750">
              <a:lnSpc>
                <a:spcPct val="106000"/>
              </a:lnSpc>
              <a:spcBef>
                <a:spcPct val="40000"/>
              </a:spcBef>
              <a:buClr>
                <a:schemeClr val="tx1"/>
              </a:buClr>
              <a:buFont typeface="Wingdings" panose="05000000000000000000" pitchFamily="2" charset="2"/>
              <a:buChar char="ü"/>
              <a:defRPr/>
            </a:pPr>
            <a:r>
              <a:rPr lang="en-US" sz="1400" dirty="0" smtClean="0"/>
              <a:t>Describe different Web Development  Methodologies </a:t>
            </a:r>
          </a:p>
          <a:p>
            <a:pPr marL="514350" lvl="1" indent="-285750">
              <a:lnSpc>
                <a:spcPct val="106000"/>
              </a:lnSpc>
              <a:spcBef>
                <a:spcPct val="40000"/>
              </a:spcBef>
              <a:buClr>
                <a:schemeClr val="tx1"/>
              </a:buClr>
              <a:buFont typeface="Wingdings" panose="05000000000000000000" pitchFamily="2" charset="2"/>
              <a:buChar char="ü"/>
              <a:defRPr/>
            </a:pPr>
            <a:r>
              <a:rPr lang="en-US" sz="1400" dirty="0" smtClean="0"/>
              <a:t>Compare and contrast Web Development “Stacks”</a:t>
            </a:r>
          </a:p>
          <a:p>
            <a:pPr lvl="1" indent="-228600">
              <a:lnSpc>
                <a:spcPct val="106000"/>
              </a:lnSpc>
              <a:spcBef>
                <a:spcPct val="40000"/>
              </a:spcBef>
              <a:buClr>
                <a:schemeClr val="tx1"/>
              </a:buClr>
              <a:buFont typeface="Arial" pitchFamily="34" charset="0"/>
              <a:buChar char="•"/>
              <a:defRPr/>
            </a:pPr>
            <a:endParaRPr lang="en-US" sz="1400" dirty="0"/>
          </a:p>
        </p:txBody>
      </p:sp>
      <p:graphicFrame>
        <p:nvGraphicFramePr>
          <p:cNvPr id="21" name="Group 132"/>
          <p:cNvGraphicFramePr>
            <a:graphicFrameLocks noGrp="1"/>
          </p:cNvGraphicFramePr>
          <p:nvPr>
            <p:extLst>
              <p:ext uri="{D42A27DB-BD31-4B8C-83A1-F6EECF244321}">
                <p14:modId xmlns:p14="http://schemas.microsoft.com/office/powerpoint/2010/main" val="1572198089"/>
              </p:ext>
            </p:extLst>
          </p:nvPr>
        </p:nvGraphicFramePr>
        <p:xfrm>
          <a:off x="317500" y="1416050"/>
          <a:ext cx="4127500" cy="4726722"/>
        </p:xfrm>
        <a:graphic>
          <a:graphicData uri="http://schemas.openxmlformats.org/drawingml/2006/table">
            <a:tbl>
              <a:tblPr/>
              <a:tblGrid>
                <a:gridCol w="4127500"/>
              </a:tblGrid>
              <a:tr h="787787">
                <a:tc>
                  <a:txBody>
                    <a:bodyPr/>
                    <a:lstStyle/>
                    <a:p>
                      <a:pPr marL="347663" marR="0" lvl="0" indent="-285750" algn="l" defTabSz="914400" rtl="0" eaLnBrk="1" fontAlgn="base" latinLnBrk="0" hangingPunct="1">
                        <a:lnSpc>
                          <a:spcPct val="106000"/>
                        </a:lnSpc>
                        <a:spcBef>
                          <a:spcPct val="40000"/>
                        </a:spcBef>
                        <a:spcAft>
                          <a:spcPct val="0"/>
                        </a:spcAft>
                        <a:buClr>
                          <a:schemeClr val="tx1"/>
                        </a:buClr>
                        <a:buSzPct val="80000"/>
                        <a:buFont typeface="Wingdings" panose="05000000000000000000" pitchFamily="2" charset="2"/>
                        <a:buChar char="ü"/>
                        <a:tabLst/>
                      </a:pPr>
                      <a:r>
                        <a:rPr kumimoji="0" lang="en-US" sz="1400" b="1" i="0" u="none" strike="noStrike" cap="none" normalizeH="0" baseline="0" dirty="0" smtClean="0">
                          <a:ln>
                            <a:noFill/>
                          </a:ln>
                          <a:solidFill>
                            <a:schemeClr val="tx1"/>
                          </a:solidFill>
                          <a:effectLst/>
                          <a:latin typeface="Arial" pitchFamily="34" charset="0"/>
                        </a:rPr>
                        <a:t>Web Development Overview</a:t>
                      </a:r>
                    </a:p>
                  </a:txBody>
                  <a:tcPr marL="0" marR="0" marT="0" marB="0" anchor="ctr" horzOverflow="overflow">
                    <a:lnL cap="flat">
                      <a:noFill/>
                    </a:lnL>
                    <a:lnR cap="flat">
                      <a:noFill/>
                    </a:lnR>
                    <a:lnT cap="flat">
                      <a:noFill/>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347663" marR="0" lvl="0" indent="-285750" algn="l" defTabSz="914400" rtl="0" eaLnBrk="1" fontAlgn="base" latinLnBrk="0" hangingPunct="1">
                        <a:lnSpc>
                          <a:spcPct val="106000"/>
                        </a:lnSpc>
                        <a:spcBef>
                          <a:spcPts val="0"/>
                        </a:spcBef>
                        <a:spcAft>
                          <a:spcPts val="0"/>
                        </a:spcAft>
                        <a:buClr>
                          <a:schemeClr val="tx1"/>
                        </a:buClr>
                        <a:buSzPct val="80000"/>
                        <a:buFont typeface="Wingdings" panose="05000000000000000000" pitchFamily="2" charset="2"/>
                        <a:buChar char="ü"/>
                        <a:tabLst/>
                      </a:pPr>
                      <a:r>
                        <a:rPr kumimoji="0" lang="en-US" sz="1400" b="1" i="0" u="none" strike="noStrike" cap="none" normalizeH="0" baseline="0" dirty="0" smtClean="0">
                          <a:ln>
                            <a:noFill/>
                          </a:ln>
                          <a:solidFill>
                            <a:schemeClr val="tx1"/>
                          </a:solidFill>
                          <a:effectLst/>
                          <a:latin typeface="Arial" pitchFamily="34" charset="0"/>
                        </a:rPr>
                        <a:t>Technologies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347663" marR="0" lvl="0" indent="-285750" algn="l" defTabSz="914400" rtl="0" eaLnBrk="1" fontAlgn="base" latinLnBrk="0" hangingPunct="1">
                        <a:lnSpc>
                          <a:spcPct val="106000"/>
                        </a:lnSpc>
                        <a:spcBef>
                          <a:spcPct val="0"/>
                        </a:spcBef>
                        <a:spcAft>
                          <a:spcPct val="0"/>
                        </a:spcAft>
                        <a:buClr>
                          <a:schemeClr val="tx1"/>
                        </a:buClr>
                        <a:buSzPct val="80000"/>
                        <a:buFont typeface="Wingdings" panose="05000000000000000000" pitchFamily="2" charset="2"/>
                        <a:buChar char="ü"/>
                        <a:tabLst/>
                      </a:pPr>
                      <a:r>
                        <a:rPr kumimoji="0" lang="en-US" sz="1400" b="1" i="0" u="none" strike="noStrike" cap="none" normalizeH="0" baseline="0" dirty="0" smtClean="0">
                          <a:ln>
                            <a:noFill/>
                          </a:ln>
                          <a:solidFill>
                            <a:schemeClr val="tx1"/>
                          </a:solidFill>
                          <a:effectLst/>
                          <a:latin typeface="Arial" pitchFamily="34" charset="0"/>
                        </a:rPr>
                        <a:t>Practices, Principles, and Frameworks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347663" marR="0" lvl="0" indent="-285750" algn="l" defTabSz="914400" rtl="0" eaLnBrk="1" fontAlgn="base" latinLnBrk="0" hangingPunct="1">
                        <a:lnSpc>
                          <a:spcPct val="106000"/>
                        </a:lnSpc>
                        <a:spcBef>
                          <a:spcPct val="40000"/>
                        </a:spcBef>
                        <a:spcAft>
                          <a:spcPct val="0"/>
                        </a:spcAft>
                        <a:buClr>
                          <a:schemeClr val="tx1"/>
                        </a:buClr>
                        <a:buSzPct val="80000"/>
                        <a:buFont typeface="Wingdings" panose="05000000000000000000" pitchFamily="2" charset="2"/>
                        <a:buChar char="ü"/>
                        <a:tabLst/>
                      </a:pPr>
                      <a:r>
                        <a:rPr kumimoji="0" lang="en-US" sz="1400" b="1" i="0" u="none" strike="noStrike" cap="none" normalizeH="0" baseline="0" dirty="0" smtClean="0">
                          <a:ln>
                            <a:noFill/>
                          </a:ln>
                          <a:solidFill>
                            <a:schemeClr val="tx1"/>
                          </a:solidFill>
                          <a:effectLst/>
                          <a:latin typeface="Arial" pitchFamily="34" charset="0"/>
                        </a:rPr>
                        <a:t>Web Development Methodologies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347663" marR="0" lvl="0" indent="-285750" algn="l" defTabSz="914400" rtl="0" eaLnBrk="1" fontAlgn="base" latinLnBrk="0" hangingPunct="1">
                        <a:lnSpc>
                          <a:spcPct val="106000"/>
                        </a:lnSpc>
                        <a:spcBef>
                          <a:spcPct val="0"/>
                        </a:spcBef>
                        <a:spcAft>
                          <a:spcPct val="0"/>
                        </a:spcAft>
                        <a:buClr>
                          <a:schemeClr val="tx1"/>
                        </a:buClr>
                        <a:buSzPct val="80000"/>
                        <a:buFont typeface="Wingdings" panose="05000000000000000000" pitchFamily="2" charset="2"/>
                        <a:buChar char="ü"/>
                        <a:tabLst/>
                      </a:pPr>
                      <a:r>
                        <a:rPr kumimoji="0" lang="en-US" sz="1400" b="1" i="0" u="none" strike="noStrike" cap="none" normalizeH="0" baseline="0" dirty="0" smtClean="0">
                          <a:ln>
                            <a:noFill/>
                          </a:ln>
                          <a:solidFill>
                            <a:schemeClr val="tx1"/>
                          </a:solidFill>
                          <a:effectLst/>
                          <a:latin typeface="Arial" pitchFamily="34" charset="0"/>
                        </a:rPr>
                        <a:t>Vendor Choices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233363" marR="0" lvl="0" indent="-171450" algn="l" defTabSz="914400" rtl="0" eaLnBrk="1" fontAlgn="base" latinLnBrk="0" hangingPunct="1">
                        <a:lnSpc>
                          <a:spcPct val="106000"/>
                        </a:lnSpc>
                        <a:spcBef>
                          <a:spcPct val="0"/>
                        </a:spcBef>
                        <a:spcAft>
                          <a:spcPct val="0"/>
                        </a:spcAft>
                        <a:buClr>
                          <a:schemeClr val="tx1"/>
                        </a:buClr>
                        <a:buSzPct val="80000"/>
                        <a:buFont typeface="Courier New" pitchFamily="49" charset="0"/>
                        <a:buChar char="o"/>
                        <a:tabLst/>
                      </a:pPr>
                      <a:endParaRPr kumimoji="0" lang="en-US" sz="1400" b="1" i="0" u="none" strike="noStrike" cap="none" normalizeH="0" baseline="0" dirty="0" smtClean="0">
                        <a:ln>
                          <a:noFill/>
                        </a:ln>
                        <a:solidFill>
                          <a:schemeClr val="tx1"/>
                        </a:solidFill>
                        <a:effectLst/>
                        <a:latin typeface="Arial" pitchFamily="34" charset="0"/>
                      </a:endParaRP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01539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2800" y="2667000"/>
            <a:ext cx="2520950" cy="614363"/>
          </a:xfrm>
          <a:prstGeom prst="rect">
            <a:avLst/>
          </a:prstGeom>
        </p:spPr>
        <p:txBody>
          <a:bodyPr>
            <a:spAutoFit/>
          </a:bodyPr>
          <a:lstStyle/>
          <a:p>
            <a:pPr marL="342900" indent="-342900" algn="ctr" eaLnBrk="0" hangingPunct="0">
              <a:lnSpc>
                <a:spcPct val="106000"/>
              </a:lnSpc>
              <a:spcBef>
                <a:spcPts val="0"/>
              </a:spcBef>
              <a:buClr>
                <a:srgbClr val="000000"/>
              </a:buClr>
              <a:buSzPct val="80000"/>
              <a:defRPr/>
            </a:pPr>
            <a:r>
              <a:rPr lang="en-US" sz="3200" b="1" kern="0" dirty="0">
                <a:solidFill>
                  <a:srgbClr val="000000"/>
                </a:solidFill>
                <a:latin typeface="Arial"/>
              </a:rPr>
              <a:t>Questions?</a:t>
            </a:r>
          </a:p>
        </p:txBody>
      </p:sp>
      <p:cxnSp>
        <p:nvCxnSpPr>
          <p:cNvPr id="3" name="Straight Connector 2"/>
          <p:cNvCxnSpPr/>
          <p:nvPr/>
        </p:nvCxnSpPr>
        <p:spPr>
          <a:xfrm flipV="1">
            <a:off x="1806575" y="3438525"/>
            <a:ext cx="5530850" cy="0"/>
          </a:xfrm>
          <a:prstGeom prst="line">
            <a:avLst/>
          </a:prstGeom>
          <a:ln w="12700">
            <a:solidFill>
              <a:srgbClr val="003399"/>
            </a:solidFill>
          </a:ln>
        </p:spPr>
        <p:style>
          <a:lnRef idx="1">
            <a:schemeClr val="accent1"/>
          </a:lnRef>
          <a:fillRef idx="0">
            <a:schemeClr val="accent1"/>
          </a:fillRef>
          <a:effectRef idx="0">
            <a:schemeClr val="accent1"/>
          </a:effectRef>
          <a:fontRef idx="minor">
            <a:schemeClr val="tx1"/>
          </a:fontRef>
        </p:style>
      </p:cxnSp>
      <p:sp>
        <p:nvSpPr>
          <p:cNvPr id="79876" name="TextBox 3"/>
          <p:cNvSpPr txBox="1">
            <a:spLocks noChangeArrowheads="1"/>
          </p:cNvSpPr>
          <p:nvPr/>
        </p:nvSpPr>
        <p:spPr bwMode="auto">
          <a:xfrm>
            <a:off x="3460750" y="3559175"/>
            <a:ext cx="22225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5425" eaLnBrk="0" hangingPunct="0">
              <a:defRPr sz="1100">
                <a:solidFill>
                  <a:schemeClr val="tx1"/>
                </a:solidFill>
                <a:latin typeface="Arial" pitchFamily="34" charset="0"/>
                <a:cs typeface="Arial" pitchFamily="34" charset="0"/>
              </a:defRPr>
            </a:lvl1pPr>
            <a:lvl2pPr marL="742950" indent="-285750" eaLnBrk="0" hangingPunct="0">
              <a:defRPr sz="1100">
                <a:solidFill>
                  <a:schemeClr val="tx1"/>
                </a:solidFill>
                <a:latin typeface="Arial" pitchFamily="34" charset="0"/>
                <a:cs typeface="Arial" pitchFamily="34" charset="0"/>
              </a:defRPr>
            </a:lvl2pPr>
            <a:lvl3pPr marL="1143000" indent="-228600" eaLnBrk="0" hangingPunct="0">
              <a:defRPr sz="1100">
                <a:solidFill>
                  <a:schemeClr val="tx1"/>
                </a:solidFill>
                <a:latin typeface="Arial" pitchFamily="34" charset="0"/>
                <a:cs typeface="Arial" pitchFamily="34" charset="0"/>
              </a:defRPr>
            </a:lvl3pPr>
            <a:lvl4pPr marL="1600200" indent="-228600" eaLnBrk="0" hangingPunct="0">
              <a:defRPr sz="1100">
                <a:solidFill>
                  <a:schemeClr val="tx1"/>
                </a:solidFill>
                <a:latin typeface="Arial" pitchFamily="34" charset="0"/>
                <a:cs typeface="Arial" pitchFamily="34" charset="0"/>
              </a:defRPr>
            </a:lvl4pPr>
            <a:lvl5pPr marL="2057400" indent="-228600" eaLnBrk="0" hangingPunct="0">
              <a:defRPr sz="11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1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1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1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100">
                <a:solidFill>
                  <a:schemeClr val="tx1"/>
                </a:solidFill>
                <a:latin typeface="Arial" pitchFamily="34" charset="0"/>
                <a:cs typeface="Arial" pitchFamily="34" charset="0"/>
              </a:defRPr>
            </a:lvl9pPr>
          </a:lstStyle>
          <a:p>
            <a:pPr algn="ctr" eaLnBrk="1" hangingPunct="1">
              <a:lnSpc>
                <a:spcPct val="106000"/>
              </a:lnSpc>
              <a:spcBef>
                <a:spcPct val="40000"/>
              </a:spcBef>
              <a:buClr>
                <a:srgbClr val="000000"/>
              </a:buClr>
            </a:pPr>
            <a:r>
              <a:rPr lang="en-US" sz="3200" b="1" dirty="0">
                <a:solidFill>
                  <a:srgbClr val="000000"/>
                </a:solidFill>
              </a:rPr>
              <a:t>Thank You</a:t>
            </a:r>
          </a:p>
        </p:txBody>
      </p:sp>
    </p:spTree>
    <p:extLst>
      <p:ext uri="{BB962C8B-B14F-4D97-AF65-F5344CB8AC3E}">
        <p14:creationId xmlns:p14="http://schemas.microsoft.com/office/powerpoint/2010/main" val="29211027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15"/>
          <p:cNvSpPr>
            <a:spLocks noChangeArrowheads="1"/>
          </p:cNvSpPr>
          <p:nvPr/>
        </p:nvSpPr>
        <p:spPr bwMode="auto">
          <a:xfrm>
            <a:off x="679285" y="1431480"/>
            <a:ext cx="3789362" cy="2247382"/>
          </a:xfrm>
          <a:prstGeom prst="rect">
            <a:avLst/>
          </a:prstGeom>
          <a:solidFill>
            <a:srgbClr val="F2F2F2">
              <a:alpha val="7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2880" tIns="182880" bIns="91440"/>
          <a:lstStyle/>
          <a:p>
            <a:pPr marL="0" indent="3175"/>
            <a:r>
              <a:rPr lang="en-US" sz="1400" dirty="0" smtClean="0"/>
              <a:t>Web development is a broad term used for describing work involved in created a website or a web application. </a:t>
            </a:r>
            <a:endParaRPr lang="en-US" sz="1400" dirty="0"/>
          </a:p>
        </p:txBody>
      </p:sp>
      <p:sp>
        <p:nvSpPr>
          <p:cNvPr id="14338" name="Rectangle 2"/>
          <p:cNvSpPr>
            <a:spLocks noGrp="1" noChangeArrowheads="1"/>
          </p:cNvSpPr>
          <p:nvPr>
            <p:ph type="title"/>
          </p:nvPr>
        </p:nvSpPr>
        <p:spPr>
          <a:xfrm>
            <a:off x="401638" y="479506"/>
            <a:ext cx="8345487" cy="293607"/>
          </a:xfrm>
        </p:spPr>
        <p:txBody>
          <a:bodyPr/>
          <a:lstStyle/>
          <a:p>
            <a:pPr eaLnBrk="1" hangingPunct="1"/>
            <a:r>
              <a:rPr lang="en-US" dirty="0" smtClean="0"/>
              <a:t>Web Development Introduction</a:t>
            </a:r>
            <a:endParaRPr lang="en-US" dirty="0"/>
          </a:p>
        </p:txBody>
      </p:sp>
      <p:sp>
        <p:nvSpPr>
          <p:cNvPr id="11" name="Rectangle 3"/>
          <p:cNvSpPr>
            <a:spLocks noChangeArrowheads="1"/>
          </p:cNvSpPr>
          <p:nvPr/>
        </p:nvSpPr>
        <p:spPr bwMode="auto">
          <a:xfrm>
            <a:off x="4738523" y="1457660"/>
            <a:ext cx="3789362" cy="2223765"/>
          </a:xfrm>
          <a:prstGeom prst="rect">
            <a:avLst/>
          </a:prstGeom>
          <a:solidFill>
            <a:srgbClr val="F2F2F2">
              <a:alpha val="7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2880" tIns="182880" bIns="91440"/>
          <a:lstStyle/>
          <a:p>
            <a:r>
              <a:rPr lang="en-US" sz="1400" dirty="0"/>
              <a:t>A web application </a:t>
            </a:r>
            <a:r>
              <a:rPr lang="en-US" sz="1400" dirty="0" smtClean="0"/>
              <a:t>is an application that uses an </a:t>
            </a:r>
            <a:r>
              <a:rPr lang="en-US" sz="1400" dirty="0"/>
              <a:t>end-user’s web browser as a client to </a:t>
            </a:r>
            <a:r>
              <a:rPr lang="en-US" sz="1400" dirty="0" smtClean="0"/>
              <a:t>display dynamic </a:t>
            </a:r>
            <a:r>
              <a:rPr lang="en-US" sz="1400" dirty="0"/>
              <a:t>information and content.</a:t>
            </a:r>
          </a:p>
          <a:p>
            <a:endParaRPr lang="en-US" sz="1400" dirty="0"/>
          </a:p>
          <a:p>
            <a:pPr>
              <a:lnSpc>
                <a:spcPct val="106000"/>
              </a:lnSpc>
            </a:pPr>
            <a:endParaRPr lang="en-US" sz="1400" dirty="0"/>
          </a:p>
        </p:txBody>
      </p:sp>
      <p:sp>
        <p:nvSpPr>
          <p:cNvPr id="12" name="Rectangle 11"/>
          <p:cNvSpPr/>
          <p:nvPr/>
        </p:nvSpPr>
        <p:spPr>
          <a:xfrm>
            <a:off x="4738523" y="1007616"/>
            <a:ext cx="3789362" cy="442912"/>
          </a:xfrm>
          <a:prstGeom prst="rect">
            <a:avLst/>
          </a:prstGeom>
          <a:solidFill>
            <a:schemeClr val="accent1"/>
          </a:solidFill>
          <a:ln w="9525" cap="flat" cmpd="sng" algn="ctr">
            <a:no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sz="1400" b="1" kern="0" dirty="0" smtClean="0">
                <a:solidFill>
                  <a:sysClr val="window" lastClr="FFFFFF"/>
                </a:solidFill>
                <a:latin typeface="Arial"/>
                <a:cs typeface="Arial"/>
              </a:rPr>
              <a:t>Web Application</a:t>
            </a:r>
            <a:endParaRPr lang="en-US" sz="1400" b="1" kern="0" dirty="0">
              <a:solidFill>
                <a:sysClr val="window" lastClr="FFFFFF"/>
              </a:solidFill>
              <a:latin typeface="Arial"/>
              <a:cs typeface="Arial"/>
            </a:endParaRPr>
          </a:p>
        </p:txBody>
      </p:sp>
      <p:sp>
        <p:nvSpPr>
          <p:cNvPr id="15" name="Rectangle 8"/>
          <p:cNvSpPr/>
          <p:nvPr/>
        </p:nvSpPr>
        <p:spPr>
          <a:xfrm>
            <a:off x="679285" y="1007616"/>
            <a:ext cx="3789362" cy="442912"/>
          </a:xfrm>
          <a:prstGeom prst="rect">
            <a:avLst/>
          </a:prstGeom>
          <a:solidFill>
            <a:schemeClr val="accent1"/>
          </a:solidFill>
          <a:ln w="9525" cap="flat" cmpd="sng" algn="ctr">
            <a:no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r>
              <a:rPr lang="en-US" sz="1400" b="1" kern="0" dirty="0" smtClean="0">
                <a:solidFill>
                  <a:sysClr val="window" lastClr="FFFFFF"/>
                </a:solidFill>
                <a:latin typeface="Arial"/>
                <a:cs typeface="Arial"/>
              </a:rPr>
              <a:t>Web Development</a:t>
            </a:r>
            <a:endParaRPr lang="en-US" sz="1400" b="1" kern="0" dirty="0">
              <a:solidFill>
                <a:sysClr val="window" lastClr="FFFFFF"/>
              </a:solidFill>
              <a:latin typeface="Arial"/>
              <a:cs typeface="Arial"/>
            </a:endParaRPr>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0899" y="2401174"/>
            <a:ext cx="1447926" cy="104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1757"/>
          <a:stretch/>
        </p:blipFill>
        <p:spPr bwMode="auto">
          <a:xfrm>
            <a:off x="6728204" y="2408458"/>
            <a:ext cx="1466703" cy="1035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6"/>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36928" b="31447"/>
          <a:stretch/>
        </p:blipFill>
        <p:spPr bwMode="auto">
          <a:xfrm>
            <a:off x="991167" y="2418247"/>
            <a:ext cx="1478887" cy="1035051"/>
          </a:xfrm>
          <a:prstGeom prst="rect">
            <a:avLst/>
          </a:prstGeom>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3"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7113"/>
          <a:stretch/>
        </p:blipFill>
        <p:spPr bwMode="auto">
          <a:xfrm>
            <a:off x="2708179" y="2408458"/>
            <a:ext cx="1478887" cy="105462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ectangle 15"/>
          <p:cNvSpPr>
            <a:spLocks noChangeArrowheads="1"/>
          </p:cNvSpPr>
          <p:nvPr/>
        </p:nvSpPr>
        <p:spPr bwMode="auto">
          <a:xfrm>
            <a:off x="679284" y="4268979"/>
            <a:ext cx="7848601" cy="2323203"/>
          </a:xfrm>
          <a:prstGeom prst="rect">
            <a:avLst/>
          </a:prstGeom>
          <a:solidFill>
            <a:srgbClr val="F2F2F2">
              <a:alpha val="7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82880" tIns="182880" bIns="91440"/>
          <a:lstStyle/>
          <a:p>
            <a:pPr marL="171450" indent="-171450">
              <a:spcBef>
                <a:spcPts val="0"/>
              </a:spcBef>
              <a:buFont typeface="Arial" pitchFamily="34" charset="0"/>
              <a:buChar char="•"/>
            </a:pPr>
            <a:r>
              <a:rPr lang="en-US" sz="1400" dirty="0" smtClean="0"/>
              <a:t>Websites and web applications create </a:t>
            </a:r>
            <a:r>
              <a:rPr lang="en-US" sz="1400" dirty="0"/>
              <a:t>opportunities to </a:t>
            </a:r>
            <a:r>
              <a:rPr lang="en-US" sz="1400" dirty="0" smtClean="0"/>
              <a:t>engage and connect with customers to gain a competitive advantage in the market</a:t>
            </a:r>
          </a:p>
          <a:p>
            <a:pPr marL="171450" indent="-171450">
              <a:spcBef>
                <a:spcPts val="0"/>
              </a:spcBef>
              <a:buFont typeface="Arial" pitchFamily="34" charset="0"/>
              <a:buChar char="•"/>
            </a:pPr>
            <a:r>
              <a:rPr lang="en-US" sz="1400" dirty="0" smtClean="0"/>
              <a:t>Web </a:t>
            </a:r>
            <a:r>
              <a:rPr lang="en-US" sz="1400" dirty="0"/>
              <a:t>applications do not require a complex "roll out" procedure for deployment in large </a:t>
            </a:r>
            <a:r>
              <a:rPr lang="en-US" sz="1400" dirty="0" smtClean="0"/>
              <a:t>organizations – a </a:t>
            </a:r>
            <a:r>
              <a:rPr lang="en-US" sz="1400" dirty="0"/>
              <a:t>compatible web browser is all that is needed.</a:t>
            </a:r>
          </a:p>
          <a:p>
            <a:pPr marL="171450" indent="-171450">
              <a:spcBef>
                <a:spcPts val="0"/>
              </a:spcBef>
              <a:buFont typeface="Arial" pitchFamily="34" charset="0"/>
              <a:buChar char="•"/>
            </a:pPr>
            <a:r>
              <a:rPr lang="en-US" sz="1400" dirty="0"/>
              <a:t>Similarly, no upgrade procedures are </a:t>
            </a:r>
            <a:r>
              <a:rPr lang="en-US" sz="1400" dirty="0" smtClean="0"/>
              <a:t>required since </a:t>
            </a:r>
            <a:r>
              <a:rPr lang="en-US" sz="1400" dirty="0"/>
              <a:t>all new features are implemented on the server and automatically delivered to the users. </a:t>
            </a:r>
          </a:p>
          <a:p>
            <a:pPr marL="171450" indent="-171450">
              <a:spcBef>
                <a:spcPts val="0"/>
              </a:spcBef>
              <a:buFont typeface="Arial" pitchFamily="34" charset="0"/>
              <a:buChar char="•"/>
            </a:pPr>
            <a:r>
              <a:rPr lang="en-US" sz="1400" dirty="0"/>
              <a:t>Browser applications typically require little or no disk space on the </a:t>
            </a:r>
            <a:r>
              <a:rPr lang="en-US" sz="1400" dirty="0" smtClean="0"/>
              <a:t>client. </a:t>
            </a:r>
            <a:endParaRPr lang="en-US" sz="1400" dirty="0"/>
          </a:p>
          <a:p>
            <a:pPr marL="171450" indent="-171450">
              <a:spcBef>
                <a:spcPts val="0"/>
              </a:spcBef>
              <a:buFont typeface="Arial" pitchFamily="34" charset="0"/>
              <a:buChar char="•"/>
            </a:pPr>
            <a:r>
              <a:rPr lang="en-US" sz="1400" dirty="0" smtClean="0"/>
              <a:t>Web </a:t>
            </a:r>
            <a:r>
              <a:rPr lang="en-US" sz="1400" dirty="0"/>
              <a:t>applications provide cross-platform compatibility in most cases (i.e., Windows, Mac, Linux, etc.) because they operate within a web browser window.</a:t>
            </a:r>
          </a:p>
        </p:txBody>
      </p:sp>
      <p:sp>
        <p:nvSpPr>
          <p:cNvPr id="36" name="Rectangle 8"/>
          <p:cNvSpPr/>
          <p:nvPr/>
        </p:nvSpPr>
        <p:spPr>
          <a:xfrm>
            <a:off x="679284" y="3826067"/>
            <a:ext cx="7848601" cy="442912"/>
          </a:xfrm>
          <a:prstGeom prst="rect">
            <a:avLst/>
          </a:prstGeom>
          <a:solidFill>
            <a:schemeClr val="accent1"/>
          </a:solidFill>
          <a:ln w="9525" cap="flat" cmpd="sng" algn="ctr">
            <a:noFill/>
            <a:prstDash val="solid"/>
          </a:ln>
          <a:effectLst>
            <a:outerShdw blurRad="40000" dist="23000" dir="5400000" rotWithShape="0">
              <a:srgbClr val="000000">
                <a:alpha val="35000"/>
              </a:srgbClr>
            </a:outerShdw>
          </a:effectLst>
        </p:spPr>
        <p:txBody>
          <a:bodyPr anchor="ctr"/>
          <a:lstStyle/>
          <a:p>
            <a:pPr fontAlgn="auto">
              <a:spcBef>
                <a:spcPts val="0"/>
              </a:spcBef>
              <a:spcAft>
                <a:spcPts val="0"/>
              </a:spcAft>
              <a:defRPr/>
            </a:pPr>
            <a:r>
              <a:rPr lang="en-US" sz="1400" b="1" kern="0" dirty="0" smtClean="0">
                <a:solidFill>
                  <a:sysClr val="window" lastClr="FFFFFF"/>
                </a:solidFill>
                <a:latin typeface="Arial"/>
                <a:cs typeface="Arial"/>
              </a:rPr>
              <a:t>What benefits does the Web provide to clients? </a:t>
            </a:r>
            <a:endParaRPr lang="en-US" sz="1400" b="1" kern="0" dirty="0">
              <a:solidFill>
                <a:sysClr val="window" lastClr="FFFFFF"/>
              </a:solidFill>
              <a:latin typeface="Arial"/>
              <a:cs typeface="Arial"/>
            </a:endParaRPr>
          </a:p>
        </p:txBody>
      </p:sp>
      <p:pic>
        <p:nvPicPr>
          <p:cNvPr id="38"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60617" y="5630757"/>
            <a:ext cx="738357" cy="738357"/>
          </a:xfrm>
          <a:prstGeom prst="rect">
            <a:avLst/>
          </a:prstGeom>
        </p:spPr>
      </p:pic>
      <p:pic>
        <p:nvPicPr>
          <p:cNvPr id="39"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7676872" y="6119643"/>
            <a:ext cx="738357" cy="738357"/>
          </a:xfrm>
          <a:prstGeom prst="rect">
            <a:avLst/>
          </a:prstGeom>
        </p:spPr>
      </p:pic>
    </p:spTree>
    <p:extLst>
      <p:ext uri="{BB962C8B-B14F-4D97-AF65-F5344CB8AC3E}">
        <p14:creationId xmlns:p14="http://schemas.microsoft.com/office/powerpoint/2010/main" val="25976723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01638" y="500281"/>
            <a:ext cx="8345487" cy="272832"/>
          </a:xfrm>
        </p:spPr>
        <p:txBody>
          <a:bodyPr/>
          <a:lstStyle/>
          <a:p>
            <a:pPr eaLnBrk="1" hangingPunct="1"/>
            <a:r>
              <a:rPr lang="en-US" dirty="0" smtClean="0"/>
              <a:t>A Brief History of Web Development</a:t>
            </a:r>
            <a:endParaRPr lang="en-US" dirty="0"/>
          </a:p>
        </p:txBody>
      </p:sp>
      <p:grpSp>
        <p:nvGrpSpPr>
          <p:cNvPr id="6" name="Group 12"/>
          <p:cNvGrpSpPr>
            <a:grpSpLocks/>
          </p:cNvGrpSpPr>
          <p:nvPr/>
        </p:nvGrpSpPr>
        <p:grpSpPr bwMode="auto">
          <a:xfrm>
            <a:off x="396875" y="1652262"/>
            <a:ext cx="2657475" cy="4066380"/>
            <a:chOff x="300" y="872"/>
            <a:chExt cx="1847" cy="3782"/>
          </a:xfrm>
        </p:grpSpPr>
        <p:sp>
          <p:nvSpPr>
            <p:cNvPr id="7" name="Text Box 10"/>
            <p:cNvSpPr txBox="1">
              <a:spLocks noChangeArrowheads="1"/>
            </p:cNvSpPr>
            <p:nvPr/>
          </p:nvSpPr>
          <p:spPr bwMode="auto">
            <a:xfrm>
              <a:off x="300" y="872"/>
              <a:ext cx="1847" cy="258"/>
            </a:xfrm>
            <a:prstGeom prst="rect">
              <a:avLst/>
            </a:prstGeom>
            <a:solidFill>
              <a:schemeClr val="accent5"/>
            </a:solidFill>
            <a:ln w="12700" algn="ctr">
              <a:solidFill>
                <a:schemeClr val="accent5"/>
              </a:solidFill>
              <a:miter lim="800000"/>
              <a:headEnd/>
              <a:tailEnd type="none" w="sm" len="med"/>
            </a:ln>
            <a:effectLst>
              <a:outerShdw blurRad="50800" dist="38100" dir="5400000" algn="t" rotWithShape="0">
                <a:prstClr val="black">
                  <a:alpha val="40000"/>
                </a:prstClr>
              </a:outerShdw>
            </a:effectLst>
          </p:spPr>
          <p:txBody>
            <a:bodyPr lIns="40118" tIns="40118" rIns="40118" bIns="40118" anchor="ctr" anchorCtr="1"/>
            <a:lstStyle/>
            <a:p>
              <a:pPr algn="ctr" defTabSz="957263">
                <a:spcBef>
                  <a:spcPts val="400"/>
                </a:spcBef>
              </a:pPr>
              <a:r>
                <a:rPr lang="en-US" sz="1400" b="1" dirty="0" smtClean="0">
                  <a:solidFill>
                    <a:srgbClr val="FFFFFF"/>
                  </a:solidFill>
                </a:rPr>
                <a:t>Past</a:t>
              </a:r>
              <a:endParaRPr lang="en-US" sz="1400" b="1" dirty="0">
                <a:solidFill>
                  <a:srgbClr val="FFFFFF"/>
                </a:solidFill>
              </a:endParaRPr>
            </a:p>
          </p:txBody>
        </p:sp>
        <p:sp>
          <p:nvSpPr>
            <p:cNvPr id="8" name="Rectangle 4"/>
            <p:cNvSpPr>
              <a:spLocks noChangeArrowheads="1"/>
            </p:cNvSpPr>
            <p:nvPr/>
          </p:nvSpPr>
          <p:spPr bwMode="auto">
            <a:xfrm>
              <a:off x="300" y="1130"/>
              <a:ext cx="1847" cy="3524"/>
            </a:xfrm>
            <a:prstGeom prst="rect">
              <a:avLst/>
            </a:prstGeom>
            <a:noFill/>
            <a:ln w="12700" algn="ctr">
              <a:solidFill>
                <a:schemeClr val="accent5"/>
              </a:solidFill>
              <a:miter lim="800000"/>
              <a:headEnd/>
              <a:tailEnd/>
            </a:ln>
          </p:spPr>
          <p:txBody>
            <a:bodyPr lIns="40118" tIns="40118" rIns="40118" bIns="40118"/>
            <a:lstStyle/>
            <a:p>
              <a:pPr marL="0" indent="0"/>
              <a:r>
                <a:rPr lang="en-US" sz="1400" b="1" dirty="0"/>
                <a:t>CGI: Common Gateway Interface</a:t>
              </a:r>
            </a:p>
            <a:p>
              <a:pPr marL="0" indent="0"/>
              <a:r>
                <a:rPr lang="en-US" sz="1400" dirty="0"/>
                <a:t>One of the first server side interfaces, used for scripting</a:t>
              </a:r>
            </a:p>
            <a:p>
              <a:pPr marL="0" indent="0"/>
              <a:endParaRPr lang="en-US" sz="1400" b="1" dirty="0" smtClean="0"/>
            </a:p>
            <a:p>
              <a:pPr marL="0" indent="0"/>
              <a:r>
                <a:rPr lang="en-US" sz="1400" b="1" dirty="0" smtClean="0"/>
                <a:t>ASP</a:t>
              </a:r>
              <a:r>
                <a:rPr lang="en-US" sz="1400" b="1" dirty="0"/>
                <a:t>: Active Server Pages</a:t>
              </a:r>
            </a:p>
            <a:p>
              <a:pPr marL="0" indent="0"/>
              <a:r>
                <a:rPr lang="en-US" sz="1400" dirty="0"/>
                <a:t>First Microsoft implementation of a server side language</a:t>
              </a:r>
            </a:p>
            <a:p>
              <a:pPr marL="0" indent="0"/>
              <a:r>
                <a:rPr lang="en-US" sz="1400" dirty="0"/>
                <a:t> </a:t>
              </a:r>
            </a:p>
          </p:txBody>
        </p:sp>
      </p:grpSp>
      <p:grpSp>
        <p:nvGrpSpPr>
          <p:cNvPr id="10" name="Group 12"/>
          <p:cNvGrpSpPr>
            <a:grpSpLocks/>
          </p:cNvGrpSpPr>
          <p:nvPr/>
        </p:nvGrpSpPr>
        <p:grpSpPr bwMode="auto">
          <a:xfrm>
            <a:off x="3232628" y="1651751"/>
            <a:ext cx="2657475" cy="4066380"/>
            <a:chOff x="300" y="872"/>
            <a:chExt cx="1847" cy="3782"/>
          </a:xfrm>
        </p:grpSpPr>
        <p:sp>
          <p:nvSpPr>
            <p:cNvPr id="11" name="Text Box 10"/>
            <p:cNvSpPr txBox="1">
              <a:spLocks noChangeArrowheads="1"/>
            </p:cNvSpPr>
            <p:nvPr/>
          </p:nvSpPr>
          <p:spPr bwMode="auto">
            <a:xfrm>
              <a:off x="300" y="872"/>
              <a:ext cx="1847" cy="258"/>
            </a:xfrm>
            <a:prstGeom prst="rect">
              <a:avLst/>
            </a:prstGeom>
            <a:solidFill>
              <a:schemeClr val="tx2">
                <a:lumMod val="60000"/>
                <a:lumOff val="40000"/>
              </a:schemeClr>
            </a:solidFill>
            <a:ln w="12700" algn="ctr">
              <a:solidFill>
                <a:schemeClr val="tx1">
                  <a:lumMod val="60000"/>
                  <a:lumOff val="40000"/>
                </a:schemeClr>
              </a:solidFill>
              <a:miter lim="800000"/>
              <a:headEnd/>
              <a:tailEnd type="none" w="sm" len="med"/>
            </a:ln>
            <a:effectLst>
              <a:outerShdw blurRad="50800" dist="38100" dir="5400000" algn="t" rotWithShape="0">
                <a:prstClr val="black">
                  <a:alpha val="40000"/>
                </a:prstClr>
              </a:outerShdw>
            </a:effectLst>
          </p:spPr>
          <p:txBody>
            <a:bodyPr lIns="40118" tIns="40118" rIns="40118" bIns="40118" anchor="ctr" anchorCtr="1"/>
            <a:lstStyle/>
            <a:p>
              <a:pPr algn="ctr" defTabSz="957263">
                <a:spcBef>
                  <a:spcPts val="400"/>
                </a:spcBef>
              </a:pPr>
              <a:r>
                <a:rPr lang="en-US" sz="1400" b="1" dirty="0" smtClean="0">
                  <a:solidFill>
                    <a:srgbClr val="FFFFFF"/>
                  </a:solidFill>
                </a:rPr>
                <a:t>Present</a:t>
              </a:r>
              <a:endParaRPr lang="en-US" sz="1400" b="1" dirty="0">
                <a:solidFill>
                  <a:srgbClr val="FFFFFF"/>
                </a:solidFill>
              </a:endParaRPr>
            </a:p>
          </p:txBody>
        </p:sp>
        <p:sp>
          <p:nvSpPr>
            <p:cNvPr id="12" name="Rectangle 10"/>
            <p:cNvSpPr>
              <a:spLocks noChangeArrowheads="1"/>
            </p:cNvSpPr>
            <p:nvPr/>
          </p:nvSpPr>
          <p:spPr bwMode="auto">
            <a:xfrm>
              <a:off x="300" y="1130"/>
              <a:ext cx="1847" cy="3524"/>
            </a:xfrm>
            <a:prstGeom prst="rect">
              <a:avLst/>
            </a:prstGeom>
            <a:noFill/>
            <a:ln w="12700" algn="ctr">
              <a:solidFill>
                <a:srgbClr val="00A1DE"/>
              </a:solidFill>
              <a:miter lim="800000"/>
              <a:headEnd/>
              <a:tailEnd/>
            </a:ln>
          </p:spPr>
          <p:txBody>
            <a:bodyPr lIns="40118" tIns="40118" rIns="40118" bIns="40118"/>
            <a:lstStyle/>
            <a:p>
              <a:r>
                <a:rPr lang="en-US" sz="1400" b="1" dirty="0" smtClean="0"/>
                <a:t>J2EE</a:t>
              </a:r>
              <a:endParaRPr lang="en-US" sz="1400" b="1" dirty="0"/>
            </a:p>
            <a:p>
              <a:r>
                <a:rPr lang="en-US" sz="1400" dirty="0"/>
                <a:t>Java platform for running web </a:t>
              </a:r>
              <a:r>
                <a:rPr lang="en-US" sz="1400" dirty="0" smtClean="0"/>
                <a:t>applications</a:t>
              </a:r>
            </a:p>
            <a:p>
              <a:endParaRPr lang="en-US" sz="1400" dirty="0"/>
            </a:p>
            <a:p>
              <a:r>
                <a:rPr lang="en-US" sz="1400" b="1" dirty="0"/>
                <a:t>ASP.NET</a:t>
              </a:r>
            </a:p>
            <a:p>
              <a:r>
                <a:rPr lang="en-US" sz="1400" dirty="0"/>
                <a:t>Microsoft platform for running web applications</a:t>
              </a:r>
            </a:p>
            <a:p>
              <a:endParaRPr lang="en-US" sz="1400" b="1" dirty="0" smtClean="0"/>
            </a:p>
            <a:p>
              <a:r>
                <a:rPr lang="en-US" sz="1400" b="1" dirty="0" err="1" smtClean="0"/>
                <a:t>Django</a:t>
              </a:r>
              <a:endParaRPr lang="en-US" sz="1400" b="1" dirty="0"/>
            </a:p>
            <a:p>
              <a:r>
                <a:rPr lang="en-US" sz="1400" dirty="0"/>
                <a:t>Python framework for server side scripting</a:t>
              </a:r>
            </a:p>
            <a:p>
              <a:endParaRPr lang="en-US" sz="1400" b="1" dirty="0" smtClean="0"/>
            </a:p>
            <a:p>
              <a:r>
                <a:rPr lang="en-US" sz="1400" b="1" dirty="0" smtClean="0"/>
                <a:t>Ruby </a:t>
              </a:r>
              <a:r>
                <a:rPr lang="en-US" sz="1400" b="1" dirty="0"/>
                <a:t>on Rails</a:t>
              </a:r>
            </a:p>
            <a:p>
              <a:r>
                <a:rPr lang="en-US" sz="1400" dirty="0"/>
                <a:t>Ruby framework for server side scripting</a:t>
              </a:r>
            </a:p>
            <a:p>
              <a:pPr marL="0" indent="0"/>
              <a:r>
                <a:rPr lang="en-US" sz="1400" dirty="0"/>
                <a:t> </a:t>
              </a:r>
            </a:p>
          </p:txBody>
        </p:sp>
      </p:grpSp>
      <p:grpSp>
        <p:nvGrpSpPr>
          <p:cNvPr id="13" name="Group 14"/>
          <p:cNvGrpSpPr>
            <a:grpSpLocks/>
          </p:cNvGrpSpPr>
          <p:nvPr/>
        </p:nvGrpSpPr>
        <p:grpSpPr bwMode="auto">
          <a:xfrm>
            <a:off x="6089650" y="1651751"/>
            <a:ext cx="2657475" cy="4066380"/>
            <a:chOff x="300" y="872"/>
            <a:chExt cx="1847" cy="3782"/>
          </a:xfrm>
        </p:grpSpPr>
        <p:sp>
          <p:nvSpPr>
            <p:cNvPr id="15" name="Text Box 10"/>
            <p:cNvSpPr txBox="1">
              <a:spLocks noChangeArrowheads="1"/>
            </p:cNvSpPr>
            <p:nvPr/>
          </p:nvSpPr>
          <p:spPr bwMode="auto">
            <a:xfrm>
              <a:off x="300" y="872"/>
              <a:ext cx="1847" cy="258"/>
            </a:xfrm>
            <a:prstGeom prst="rect">
              <a:avLst/>
            </a:prstGeom>
            <a:solidFill>
              <a:schemeClr val="accent1"/>
            </a:solidFill>
            <a:ln w="12700" algn="ctr">
              <a:solidFill>
                <a:schemeClr val="accent1"/>
              </a:solidFill>
              <a:miter lim="800000"/>
              <a:headEnd/>
              <a:tailEnd type="none" w="sm" len="med"/>
            </a:ln>
            <a:effectLst>
              <a:outerShdw blurRad="50800" dist="38100" dir="5400000" algn="t" rotWithShape="0">
                <a:prstClr val="black">
                  <a:alpha val="40000"/>
                </a:prstClr>
              </a:outerShdw>
            </a:effectLst>
          </p:spPr>
          <p:txBody>
            <a:bodyPr lIns="40118" tIns="40118" rIns="40118" bIns="40118" anchor="ctr" anchorCtr="1"/>
            <a:lstStyle/>
            <a:p>
              <a:pPr algn="ctr" defTabSz="957263">
                <a:spcBef>
                  <a:spcPts val="400"/>
                </a:spcBef>
              </a:pPr>
              <a:r>
                <a:rPr lang="en-US" sz="1400" b="1" dirty="0" smtClean="0">
                  <a:solidFill>
                    <a:srgbClr val="FFFFFF"/>
                  </a:solidFill>
                </a:rPr>
                <a:t>Future</a:t>
              </a:r>
              <a:endParaRPr lang="en-US" sz="1400" b="1" dirty="0">
                <a:solidFill>
                  <a:srgbClr val="FFFFFF"/>
                </a:solidFill>
              </a:endParaRPr>
            </a:p>
          </p:txBody>
        </p:sp>
        <p:sp>
          <p:nvSpPr>
            <p:cNvPr id="16" name="Rectangle 16"/>
            <p:cNvSpPr>
              <a:spLocks noChangeArrowheads="1"/>
            </p:cNvSpPr>
            <p:nvPr/>
          </p:nvSpPr>
          <p:spPr bwMode="auto">
            <a:xfrm>
              <a:off x="300" y="1130"/>
              <a:ext cx="1847" cy="3524"/>
            </a:xfrm>
            <a:prstGeom prst="rect">
              <a:avLst/>
            </a:prstGeom>
            <a:noFill/>
            <a:ln w="12700" algn="ctr">
              <a:solidFill>
                <a:schemeClr val="accent1"/>
              </a:solidFill>
              <a:miter lim="800000"/>
              <a:headEnd/>
              <a:tailEnd/>
            </a:ln>
          </p:spPr>
          <p:txBody>
            <a:bodyPr lIns="40118" tIns="40118" rIns="40118" bIns="40118"/>
            <a:lstStyle/>
            <a:p>
              <a:r>
                <a:rPr lang="en-US" sz="1400" b="1" dirty="0"/>
                <a:t>Node.js</a:t>
              </a:r>
            </a:p>
            <a:p>
              <a:r>
                <a:rPr lang="en-US" sz="1400" dirty="0"/>
                <a:t>A server side scripting language in </a:t>
              </a:r>
              <a:r>
                <a:rPr lang="en-US" sz="1400" dirty="0" smtClean="0"/>
                <a:t>JavaScript</a:t>
              </a:r>
              <a:r>
                <a:rPr lang="en-US" sz="1400" dirty="0"/>
                <a:t>, eliminating the distinction between server-side and client-side.  </a:t>
              </a:r>
              <a:endParaRPr lang="en-US" sz="1400" dirty="0" smtClean="0"/>
            </a:p>
            <a:p>
              <a:endParaRPr lang="en-US" sz="1400" dirty="0" smtClean="0"/>
            </a:p>
            <a:p>
              <a:r>
                <a:rPr lang="en-US" sz="1400" b="1" dirty="0" smtClean="0"/>
                <a:t>Single Page Applications</a:t>
              </a:r>
            </a:p>
            <a:p>
              <a:r>
                <a:rPr lang="en-US" sz="1400" dirty="0" smtClean="0"/>
                <a:t>A web application that fits on a single page</a:t>
              </a:r>
              <a:r>
                <a:rPr lang="en-US" sz="1400" dirty="0"/>
                <a:t> </a:t>
              </a:r>
              <a:r>
                <a:rPr lang="en-US" sz="1400" dirty="0" smtClean="0"/>
                <a:t>aimed at providing a more fluid user experience.</a:t>
              </a:r>
              <a:endParaRPr lang="nl-NL" sz="1400" b="0" dirty="0">
                <a:solidFill>
                  <a:srgbClr val="002776"/>
                </a:solidFill>
                <a:latin typeface="Arial"/>
                <a:cs typeface="+mn-cs"/>
              </a:endParaRPr>
            </a:p>
          </p:txBody>
        </p:sp>
      </p:grpSp>
      <p:sp>
        <p:nvSpPr>
          <p:cNvPr id="21" name="Right Arrow 20"/>
          <p:cNvSpPr/>
          <p:nvPr/>
        </p:nvSpPr>
        <p:spPr>
          <a:xfrm>
            <a:off x="396875" y="1023582"/>
            <a:ext cx="8350250" cy="504967"/>
          </a:xfrm>
          <a:prstGeom prst="rightArrow">
            <a:avLst/>
          </a:prstGeom>
          <a:solidFill>
            <a:schemeClr val="accent2"/>
          </a:solidFill>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9530" tIns="24765" rIns="49530" bIns="24765" numCol="1" spcCol="1270" rtlCol="0" anchor="ctr" anchorCtr="0">
            <a:noAutofit/>
          </a:bodyPr>
          <a:lstStyle/>
          <a:p>
            <a:pPr algn="ctr" defTabSz="577850">
              <a:lnSpc>
                <a:spcPct val="90000"/>
              </a:lnSpc>
              <a:spcBef>
                <a:spcPct val="0"/>
              </a:spcBef>
              <a:spcAft>
                <a:spcPct val="15000"/>
              </a:spcAft>
            </a:pPr>
            <a:r>
              <a:rPr lang="en-US" sz="1300" b="1" dirty="0" smtClean="0">
                <a:solidFill>
                  <a:schemeClr val="bg2"/>
                </a:solidFill>
              </a:rPr>
              <a:t>Web Advancements</a:t>
            </a:r>
            <a:endParaRPr lang="en-US" sz="1300" b="1" kern="1200" dirty="0" smtClean="0">
              <a:solidFill>
                <a:schemeClr val="bg2"/>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5092" y="5734583"/>
            <a:ext cx="2099753" cy="621772"/>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5790" y="5790942"/>
            <a:ext cx="674354" cy="584813"/>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5753" y="5919054"/>
            <a:ext cx="899339" cy="368729"/>
          </a:xfrm>
          <a:prstGeom prst="rect">
            <a:avLst/>
          </a:prstGeom>
        </p:spPr>
      </p:pic>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28814" y="5896370"/>
            <a:ext cx="757564" cy="424236"/>
          </a:xfrm>
          <a:prstGeom prst="rect">
            <a:avLst/>
          </a:prstGeom>
        </p:spPr>
      </p:pic>
      <p:pic>
        <p:nvPicPr>
          <p:cNvPr id="205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87502" y="5734583"/>
            <a:ext cx="649650" cy="724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35792" y="5835210"/>
            <a:ext cx="1322123" cy="452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196321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479506"/>
            <a:ext cx="8345487" cy="293607"/>
          </a:xfrm>
        </p:spPr>
        <p:txBody>
          <a:bodyPr/>
          <a:lstStyle/>
          <a:p>
            <a:r>
              <a:rPr lang="en-US" dirty="0" smtClean="0"/>
              <a:t>Web Application Examples</a:t>
            </a:r>
            <a:endParaRPr lang="en-US" dirty="0"/>
          </a:p>
        </p:txBody>
      </p:sp>
      <p:sp>
        <p:nvSpPr>
          <p:cNvPr id="13" name="Isosceles Triangle 35"/>
          <p:cNvSpPr/>
          <p:nvPr/>
        </p:nvSpPr>
        <p:spPr bwMode="auto">
          <a:xfrm rot="14389741">
            <a:off x="4840600" y="2003012"/>
            <a:ext cx="1825041" cy="1428600"/>
          </a:xfrm>
          <a:custGeom>
            <a:avLst/>
            <a:gdLst>
              <a:gd name="connsiteX0" fmla="*/ 0 w 2135874"/>
              <a:gd name="connsiteY0" fmla="*/ 945665 h 945665"/>
              <a:gd name="connsiteX1" fmla="*/ 1067937 w 2135874"/>
              <a:gd name="connsiteY1" fmla="*/ 0 h 945665"/>
              <a:gd name="connsiteX2" fmla="*/ 2135874 w 2135874"/>
              <a:gd name="connsiteY2" fmla="*/ 945665 h 945665"/>
              <a:gd name="connsiteX3" fmla="*/ 0 w 2135874"/>
              <a:gd name="connsiteY3" fmla="*/ 945665 h 945665"/>
              <a:gd name="connsiteX0" fmla="*/ 0 w 1765198"/>
              <a:gd name="connsiteY0" fmla="*/ 945665 h 1393203"/>
              <a:gd name="connsiteX1" fmla="*/ 1067937 w 1765198"/>
              <a:gd name="connsiteY1" fmla="*/ 0 h 1393203"/>
              <a:gd name="connsiteX2" fmla="*/ 1765198 w 1765198"/>
              <a:gd name="connsiteY2" fmla="*/ 1393203 h 1393203"/>
              <a:gd name="connsiteX3" fmla="*/ 0 w 1765198"/>
              <a:gd name="connsiteY3" fmla="*/ 945665 h 1393203"/>
              <a:gd name="connsiteX0" fmla="*/ 0 w 1845618"/>
              <a:gd name="connsiteY0" fmla="*/ 377965 h 1393203"/>
              <a:gd name="connsiteX1" fmla="*/ 1148357 w 1845618"/>
              <a:gd name="connsiteY1" fmla="*/ 0 h 1393203"/>
              <a:gd name="connsiteX2" fmla="*/ 1845618 w 1845618"/>
              <a:gd name="connsiteY2" fmla="*/ 1393203 h 1393203"/>
              <a:gd name="connsiteX3" fmla="*/ 0 w 1845618"/>
              <a:gd name="connsiteY3" fmla="*/ 377965 h 1393203"/>
              <a:gd name="connsiteX0" fmla="*/ 0 w 1825041"/>
              <a:gd name="connsiteY0" fmla="*/ 377965 h 1428600"/>
              <a:gd name="connsiteX1" fmla="*/ 1148357 w 1825041"/>
              <a:gd name="connsiteY1" fmla="*/ 0 h 1428600"/>
              <a:gd name="connsiteX2" fmla="*/ 1825041 w 1825041"/>
              <a:gd name="connsiteY2" fmla="*/ 1428600 h 1428600"/>
              <a:gd name="connsiteX3" fmla="*/ 0 w 1825041"/>
              <a:gd name="connsiteY3" fmla="*/ 377965 h 1428600"/>
            </a:gdLst>
            <a:ahLst/>
            <a:cxnLst>
              <a:cxn ang="0">
                <a:pos x="connsiteX0" y="connsiteY0"/>
              </a:cxn>
              <a:cxn ang="0">
                <a:pos x="connsiteX1" y="connsiteY1"/>
              </a:cxn>
              <a:cxn ang="0">
                <a:pos x="connsiteX2" y="connsiteY2"/>
              </a:cxn>
              <a:cxn ang="0">
                <a:pos x="connsiteX3" y="connsiteY3"/>
              </a:cxn>
            </a:cxnLst>
            <a:rect l="l" t="t" r="r" b="b"/>
            <a:pathLst>
              <a:path w="1825041" h="1428600">
                <a:moveTo>
                  <a:pt x="0" y="377965"/>
                </a:moveTo>
                <a:lnTo>
                  <a:pt x="1148357" y="0"/>
                </a:lnTo>
                <a:lnTo>
                  <a:pt x="1825041" y="1428600"/>
                </a:lnTo>
                <a:lnTo>
                  <a:pt x="0" y="377965"/>
                </a:lnTo>
                <a:close/>
              </a:path>
            </a:pathLst>
          </a:custGeom>
          <a:gradFill>
            <a:gsLst>
              <a:gs pos="0">
                <a:srgbClr val="FFFFFF">
                  <a:lumMod val="95000"/>
                  <a:alpha val="10000"/>
                </a:srgbClr>
              </a:gs>
              <a:gs pos="100000">
                <a:srgbClr val="FFFFFF">
                  <a:lumMod val="95000"/>
                  <a:alpha val="70000"/>
                </a:srgbClr>
              </a:gs>
            </a:gsLst>
            <a:lin ang="5400000" scaled="0"/>
          </a:gradFill>
          <a:ln w="12700">
            <a:noFill/>
            <a:round/>
            <a:headEnd/>
            <a:tailEnd/>
          </a:ln>
        </p:spPr>
        <p:txBody>
          <a:bodyPr wrap="none" lIns="91344" tIns="45672" rIns="91344" bIns="45672" anchor="ctr"/>
          <a:lstStyle/>
          <a:p>
            <a:pPr algn="ctr" eaLnBrk="0" fontAlgn="auto" hangingPunct="0">
              <a:spcBef>
                <a:spcPts val="0"/>
              </a:spcBef>
              <a:spcAft>
                <a:spcPts val="0"/>
              </a:spcAft>
              <a:defRPr/>
            </a:pPr>
            <a:endParaRPr lang="en-US" sz="1800" i="0" kern="0" dirty="0">
              <a:solidFill>
                <a:srgbClr val="002776"/>
              </a:solidFill>
            </a:endParaRPr>
          </a:p>
        </p:txBody>
      </p:sp>
      <p:sp>
        <p:nvSpPr>
          <p:cNvPr id="14" name="Isosceles Triangle 36"/>
          <p:cNvSpPr/>
          <p:nvPr/>
        </p:nvSpPr>
        <p:spPr bwMode="auto">
          <a:xfrm rot="7325830">
            <a:off x="2551596" y="1936011"/>
            <a:ext cx="1788330" cy="1631158"/>
          </a:xfrm>
          <a:custGeom>
            <a:avLst/>
            <a:gdLst>
              <a:gd name="connsiteX0" fmla="*/ 0 w 2135874"/>
              <a:gd name="connsiteY0" fmla="*/ 945665 h 945665"/>
              <a:gd name="connsiteX1" fmla="*/ 1067937 w 2135874"/>
              <a:gd name="connsiteY1" fmla="*/ 0 h 945665"/>
              <a:gd name="connsiteX2" fmla="*/ 2135874 w 2135874"/>
              <a:gd name="connsiteY2" fmla="*/ 945665 h 945665"/>
              <a:gd name="connsiteX3" fmla="*/ 0 w 2135874"/>
              <a:gd name="connsiteY3" fmla="*/ 945665 h 945665"/>
              <a:gd name="connsiteX0" fmla="*/ 0 w 1975715"/>
              <a:gd name="connsiteY0" fmla="*/ 1586279 h 1586279"/>
              <a:gd name="connsiteX1" fmla="*/ 907778 w 1975715"/>
              <a:gd name="connsiteY1" fmla="*/ 0 h 1586279"/>
              <a:gd name="connsiteX2" fmla="*/ 1975715 w 1975715"/>
              <a:gd name="connsiteY2" fmla="*/ 945665 h 1586279"/>
              <a:gd name="connsiteX3" fmla="*/ 0 w 1975715"/>
              <a:gd name="connsiteY3" fmla="*/ 1586279 h 1586279"/>
              <a:gd name="connsiteX0" fmla="*/ 0 w 1757955"/>
              <a:gd name="connsiteY0" fmla="*/ 1586279 h 1586279"/>
              <a:gd name="connsiteX1" fmla="*/ 907778 w 1757955"/>
              <a:gd name="connsiteY1" fmla="*/ 0 h 1586279"/>
              <a:gd name="connsiteX2" fmla="*/ 1757955 w 1757955"/>
              <a:gd name="connsiteY2" fmla="*/ 470061 h 1586279"/>
              <a:gd name="connsiteX3" fmla="*/ 0 w 1757955"/>
              <a:gd name="connsiteY3" fmla="*/ 1586279 h 1586279"/>
              <a:gd name="connsiteX0" fmla="*/ 0 w 1778136"/>
              <a:gd name="connsiteY0" fmla="*/ 1631158 h 1631158"/>
              <a:gd name="connsiteX1" fmla="*/ 927959 w 1778136"/>
              <a:gd name="connsiteY1" fmla="*/ 0 h 1631158"/>
              <a:gd name="connsiteX2" fmla="*/ 1778136 w 1778136"/>
              <a:gd name="connsiteY2" fmla="*/ 470061 h 1631158"/>
              <a:gd name="connsiteX3" fmla="*/ 0 w 1778136"/>
              <a:gd name="connsiteY3" fmla="*/ 1631158 h 1631158"/>
              <a:gd name="connsiteX0" fmla="*/ 0 w 1773826"/>
              <a:gd name="connsiteY0" fmla="*/ 1631158 h 1631158"/>
              <a:gd name="connsiteX1" fmla="*/ 927959 w 1773826"/>
              <a:gd name="connsiteY1" fmla="*/ 0 h 1631158"/>
              <a:gd name="connsiteX2" fmla="*/ 1773826 w 1773826"/>
              <a:gd name="connsiteY2" fmla="*/ 488874 h 1631158"/>
              <a:gd name="connsiteX3" fmla="*/ 0 w 1773826"/>
              <a:gd name="connsiteY3" fmla="*/ 1631158 h 1631158"/>
              <a:gd name="connsiteX0" fmla="*/ 0 w 1788330"/>
              <a:gd name="connsiteY0" fmla="*/ 1631158 h 1631158"/>
              <a:gd name="connsiteX1" fmla="*/ 927959 w 1788330"/>
              <a:gd name="connsiteY1" fmla="*/ 0 h 1631158"/>
              <a:gd name="connsiteX2" fmla="*/ 1788330 w 1788330"/>
              <a:gd name="connsiteY2" fmla="*/ 511998 h 1631158"/>
              <a:gd name="connsiteX3" fmla="*/ 0 w 1788330"/>
              <a:gd name="connsiteY3" fmla="*/ 1631158 h 1631158"/>
            </a:gdLst>
            <a:ahLst/>
            <a:cxnLst>
              <a:cxn ang="0">
                <a:pos x="connsiteX0" y="connsiteY0"/>
              </a:cxn>
              <a:cxn ang="0">
                <a:pos x="connsiteX1" y="connsiteY1"/>
              </a:cxn>
              <a:cxn ang="0">
                <a:pos x="connsiteX2" y="connsiteY2"/>
              </a:cxn>
              <a:cxn ang="0">
                <a:pos x="connsiteX3" y="connsiteY3"/>
              </a:cxn>
            </a:cxnLst>
            <a:rect l="l" t="t" r="r" b="b"/>
            <a:pathLst>
              <a:path w="1788330" h="1631158">
                <a:moveTo>
                  <a:pt x="0" y="1631158"/>
                </a:moveTo>
                <a:lnTo>
                  <a:pt x="927959" y="0"/>
                </a:lnTo>
                <a:lnTo>
                  <a:pt x="1788330" y="511998"/>
                </a:lnTo>
                <a:lnTo>
                  <a:pt x="0" y="1631158"/>
                </a:lnTo>
                <a:close/>
              </a:path>
            </a:pathLst>
          </a:custGeom>
          <a:gradFill>
            <a:gsLst>
              <a:gs pos="0">
                <a:srgbClr val="FFFFFF">
                  <a:lumMod val="95000"/>
                  <a:alpha val="10000"/>
                </a:srgbClr>
              </a:gs>
              <a:gs pos="100000">
                <a:srgbClr val="FFFFFF">
                  <a:lumMod val="95000"/>
                  <a:alpha val="70000"/>
                </a:srgbClr>
              </a:gs>
            </a:gsLst>
            <a:lin ang="5400000" scaled="0"/>
          </a:gradFill>
          <a:ln w="12700">
            <a:noFill/>
            <a:round/>
            <a:headEnd/>
            <a:tailEnd/>
          </a:ln>
        </p:spPr>
        <p:txBody>
          <a:bodyPr wrap="none" lIns="91344" tIns="45672" rIns="91344" bIns="45672" anchor="ctr"/>
          <a:lstStyle/>
          <a:p>
            <a:pPr algn="ctr" eaLnBrk="0" fontAlgn="auto" hangingPunct="0">
              <a:spcBef>
                <a:spcPts val="0"/>
              </a:spcBef>
              <a:spcAft>
                <a:spcPts val="0"/>
              </a:spcAft>
              <a:defRPr/>
            </a:pPr>
            <a:endParaRPr lang="en-US" sz="1800" i="0" kern="0" dirty="0">
              <a:solidFill>
                <a:srgbClr val="002776"/>
              </a:solidFill>
            </a:endParaRPr>
          </a:p>
        </p:txBody>
      </p:sp>
      <p:sp>
        <p:nvSpPr>
          <p:cNvPr id="15" name="Oval 14"/>
          <p:cNvSpPr>
            <a:spLocks noChangeArrowheads="1"/>
          </p:cNvSpPr>
          <p:nvPr/>
        </p:nvSpPr>
        <p:spPr bwMode="auto">
          <a:xfrm>
            <a:off x="3733739" y="2910022"/>
            <a:ext cx="1737360" cy="1737360"/>
          </a:xfrm>
          <a:prstGeom prst="ellipse">
            <a:avLst/>
          </a:prstGeom>
          <a:solidFill>
            <a:schemeClr val="accent2"/>
          </a:solidFill>
          <a:ln w="12700">
            <a:noFill/>
            <a:round/>
            <a:headEnd/>
            <a:tailEnd/>
          </a:ln>
        </p:spPr>
        <p:txBody>
          <a:bodyPr lIns="0" tIns="0" rIns="0" bIns="0" anchor="ctr"/>
          <a:lstStyle/>
          <a:p>
            <a:pPr algn="ctr">
              <a:lnSpc>
                <a:spcPct val="95000"/>
              </a:lnSpc>
              <a:spcAft>
                <a:spcPct val="37000"/>
              </a:spcAft>
              <a:defRPr/>
            </a:pPr>
            <a:r>
              <a:rPr lang="en-GB" sz="1600" b="1" i="0" dirty="0" smtClean="0">
                <a:solidFill>
                  <a:srgbClr val="FFFFFF"/>
                </a:solidFill>
                <a:latin typeface="Arial" pitchFamily="34" charset="0"/>
                <a:ea typeface="ＭＳ Ｐゴシック" pitchFamily="50" charset="-128"/>
                <a:cs typeface="Arial" pitchFamily="34" charset="0"/>
              </a:rPr>
              <a:t>Web Applications</a:t>
            </a:r>
            <a:endParaRPr lang="en-GB" sz="1600" b="1" i="0" dirty="0">
              <a:solidFill>
                <a:srgbClr val="FFFFFF"/>
              </a:solidFill>
              <a:latin typeface="Arial" pitchFamily="34" charset="0"/>
              <a:ea typeface="ＭＳ Ｐゴシック" pitchFamily="50" charset="-128"/>
              <a:cs typeface="Arial" pitchFamily="34" charset="0"/>
            </a:endParaRPr>
          </a:p>
        </p:txBody>
      </p:sp>
      <p:sp>
        <p:nvSpPr>
          <p:cNvPr id="16" name="Rounded Rectangle 15"/>
          <p:cNvSpPr/>
          <p:nvPr/>
        </p:nvSpPr>
        <p:spPr>
          <a:xfrm>
            <a:off x="391399" y="1566848"/>
            <a:ext cx="2853638" cy="2135876"/>
          </a:xfrm>
          <a:prstGeom prst="roundRect">
            <a:avLst>
              <a:gd name="adj" fmla="val 2827"/>
            </a:avLst>
          </a:prstGeom>
          <a:solidFill>
            <a:srgbClr val="FFFFFF">
              <a:lumMod val="95000"/>
            </a:srgbClr>
          </a:solidFill>
          <a:ln w="12700" cap="flat" cmpd="sng" algn="ctr">
            <a:noFill/>
            <a:prstDash val="solid"/>
          </a:ln>
          <a:effectLst/>
        </p:spPr>
        <p:txBody>
          <a:bodyPr lIns="137016" tIns="91344" rIns="91344" bIns="45672" rtlCol="0" anchor="t"/>
          <a:lstStyle/>
          <a:p>
            <a:pPr algn="ctr" fontAlgn="auto">
              <a:spcBef>
                <a:spcPts val="0"/>
              </a:spcBef>
              <a:spcAft>
                <a:spcPts val="0"/>
              </a:spcAft>
              <a:defRPr/>
            </a:pPr>
            <a:endParaRPr lang="en-US" sz="1400" i="0" kern="0" dirty="0">
              <a:solidFill>
                <a:srgbClr val="002776"/>
              </a:solidFill>
              <a:latin typeface="Arial"/>
            </a:endParaRPr>
          </a:p>
        </p:txBody>
      </p:sp>
      <p:sp>
        <p:nvSpPr>
          <p:cNvPr id="17" name="Rounded Rectangle 16"/>
          <p:cNvSpPr/>
          <p:nvPr/>
        </p:nvSpPr>
        <p:spPr>
          <a:xfrm>
            <a:off x="573207" y="1721693"/>
            <a:ext cx="2466898" cy="365760"/>
          </a:xfrm>
          <a:prstGeom prst="roundRect">
            <a:avLst>
              <a:gd name="adj" fmla="val 9436"/>
            </a:avLst>
          </a:prstGeom>
          <a:solidFill>
            <a:schemeClr val="tx2"/>
          </a:solidFill>
          <a:ln w="12700" cap="flat" cmpd="sng" algn="ctr">
            <a:noFill/>
            <a:prstDash val="solid"/>
          </a:ln>
          <a:effectLst/>
        </p:spPr>
        <p:txBody>
          <a:bodyPr lIns="45672" tIns="45672" rIns="45672" bIns="45672" rtlCol="0" anchor="ctr"/>
          <a:lstStyle/>
          <a:p>
            <a:pPr algn="ctr" fontAlgn="auto">
              <a:spcBef>
                <a:spcPts val="0"/>
              </a:spcBef>
              <a:spcAft>
                <a:spcPts val="0"/>
              </a:spcAft>
              <a:defRPr/>
            </a:pPr>
            <a:r>
              <a:rPr lang="en-US" sz="1400" b="1" kern="0" dirty="0" smtClean="0">
                <a:solidFill>
                  <a:srgbClr val="FFFFFF"/>
                </a:solidFill>
                <a:latin typeface="Arial"/>
              </a:rPr>
              <a:t>Online Services</a:t>
            </a:r>
            <a:endParaRPr lang="en-US" sz="1400" b="1" i="0" kern="0" dirty="0">
              <a:solidFill>
                <a:srgbClr val="FFFFFF"/>
              </a:solidFill>
              <a:latin typeface="Arial"/>
            </a:endParaRPr>
          </a:p>
        </p:txBody>
      </p:sp>
      <p:sp>
        <p:nvSpPr>
          <p:cNvPr id="18" name="Rounded Rectangle 17"/>
          <p:cNvSpPr/>
          <p:nvPr/>
        </p:nvSpPr>
        <p:spPr>
          <a:xfrm>
            <a:off x="573207" y="2186852"/>
            <a:ext cx="2466898" cy="1371600"/>
          </a:xfrm>
          <a:prstGeom prst="roundRect">
            <a:avLst>
              <a:gd name="adj" fmla="val 2527"/>
            </a:avLst>
          </a:prstGeom>
          <a:solidFill>
            <a:srgbClr val="FFFFFF"/>
          </a:solidFill>
          <a:ln w="12700" cap="flat" cmpd="sng" algn="ctr">
            <a:noFill/>
            <a:prstDash val="solid"/>
          </a:ln>
          <a:effectLst/>
        </p:spPr>
        <p:txBody>
          <a:bodyPr lIns="91344" tIns="0" rIns="91344" bIns="0" rtlCol="0" anchor="ctr"/>
          <a:lstStyle/>
          <a:p>
            <a:r>
              <a:rPr lang="en-US" sz="1200" b="1" dirty="0" smtClean="0"/>
              <a:t>Search Engines:</a:t>
            </a:r>
          </a:p>
          <a:p>
            <a:r>
              <a:rPr lang="en-US" sz="1200" dirty="0" smtClean="0"/>
              <a:t>Google</a:t>
            </a:r>
            <a:r>
              <a:rPr lang="en-US" sz="1200" dirty="0"/>
              <a:t>, Bing, </a:t>
            </a:r>
            <a:r>
              <a:rPr lang="en-US" sz="1200" dirty="0" smtClean="0"/>
              <a:t>Yahoo</a:t>
            </a:r>
          </a:p>
          <a:p>
            <a:r>
              <a:rPr lang="en-US" sz="1200" b="1" dirty="0" smtClean="0"/>
              <a:t>Webmail:</a:t>
            </a:r>
          </a:p>
          <a:p>
            <a:r>
              <a:rPr lang="en-US" sz="1200" dirty="0" smtClean="0"/>
              <a:t>Gmail</a:t>
            </a:r>
            <a:r>
              <a:rPr lang="en-US" sz="1200" dirty="0"/>
              <a:t>, Yahoo Mail, </a:t>
            </a:r>
            <a:r>
              <a:rPr lang="en-US" sz="1200" dirty="0" err="1" smtClean="0"/>
              <a:t>HotMail</a:t>
            </a:r>
            <a:r>
              <a:rPr lang="en-US" sz="1200" dirty="0" smtClean="0"/>
              <a:t> </a:t>
            </a:r>
          </a:p>
          <a:p>
            <a:r>
              <a:rPr lang="en-US" sz="1200" b="1" dirty="0" smtClean="0"/>
              <a:t>Alternatives </a:t>
            </a:r>
            <a:r>
              <a:rPr lang="en-US" sz="1200" b="1" dirty="0"/>
              <a:t>to </a:t>
            </a:r>
            <a:r>
              <a:rPr lang="en-US" sz="1200" b="1" dirty="0" smtClean="0"/>
              <a:t>Desktop Software Applications</a:t>
            </a:r>
            <a:r>
              <a:rPr lang="en-US" sz="1200" dirty="0"/>
              <a:t>:</a:t>
            </a:r>
            <a:endParaRPr lang="en-US" sz="1200" dirty="0" smtClean="0"/>
          </a:p>
          <a:p>
            <a:r>
              <a:rPr lang="en-US" sz="1200" dirty="0" smtClean="0"/>
              <a:t>Google Docs, Mint</a:t>
            </a:r>
            <a:endParaRPr lang="en-US" sz="1200" dirty="0"/>
          </a:p>
        </p:txBody>
      </p:sp>
      <p:sp>
        <p:nvSpPr>
          <p:cNvPr id="19" name="Rounded Rectangle 18"/>
          <p:cNvSpPr/>
          <p:nvPr/>
        </p:nvSpPr>
        <p:spPr>
          <a:xfrm>
            <a:off x="5889571" y="1566851"/>
            <a:ext cx="2852928" cy="2135871"/>
          </a:xfrm>
          <a:prstGeom prst="roundRect">
            <a:avLst>
              <a:gd name="adj" fmla="val 2827"/>
            </a:avLst>
          </a:prstGeom>
          <a:solidFill>
            <a:srgbClr val="FFFFFF">
              <a:lumMod val="95000"/>
            </a:srgbClr>
          </a:solidFill>
          <a:ln w="12700" cap="flat" cmpd="sng" algn="ctr">
            <a:noFill/>
            <a:prstDash val="solid"/>
          </a:ln>
          <a:effectLst/>
        </p:spPr>
        <p:txBody>
          <a:bodyPr lIns="137016" tIns="91344" rIns="91344" bIns="45672" rtlCol="0" anchor="t"/>
          <a:lstStyle/>
          <a:p>
            <a:pPr algn="ctr" fontAlgn="auto">
              <a:spcBef>
                <a:spcPts val="0"/>
              </a:spcBef>
              <a:spcAft>
                <a:spcPts val="0"/>
              </a:spcAft>
              <a:defRPr/>
            </a:pPr>
            <a:endParaRPr lang="en-US" sz="1400" i="0" kern="0" dirty="0">
              <a:solidFill>
                <a:srgbClr val="002776"/>
              </a:solidFill>
              <a:latin typeface="Arial"/>
            </a:endParaRPr>
          </a:p>
        </p:txBody>
      </p:sp>
      <p:sp>
        <p:nvSpPr>
          <p:cNvPr id="20" name="Rounded Rectangle 19"/>
          <p:cNvSpPr/>
          <p:nvPr/>
        </p:nvSpPr>
        <p:spPr>
          <a:xfrm>
            <a:off x="6094795" y="1721693"/>
            <a:ext cx="2468880" cy="365760"/>
          </a:xfrm>
          <a:prstGeom prst="roundRect">
            <a:avLst>
              <a:gd name="adj" fmla="val 9436"/>
            </a:avLst>
          </a:prstGeom>
          <a:solidFill>
            <a:schemeClr val="tx2"/>
          </a:solidFill>
          <a:ln w="12700" cap="flat" cmpd="sng" algn="ctr">
            <a:noFill/>
            <a:prstDash val="solid"/>
          </a:ln>
          <a:effectLst/>
        </p:spPr>
        <p:txBody>
          <a:bodyPr lIns="45672" tIns="45672" rIns="45672" bIns="45672" rtlCol="0" anchor="ctr"/>
          <a:lstStyle/>
          <a:p>
            <a:pPr algn="ctr" fontAlgn="auto">
              <a:spcBef>
                <a:spcPts val="0"/>
              </a:spcBef>
              <a:spcAft>
                <a:spcPts val="0"/>
              </a:spcAft>
              <a:defRPr/>
            </a:pPr>
            <a:r>
              <a:rPr lang="en-US" sz="1400" b="1" kern="0" dirty="0" err="1" smtClean="0">
                <a:solidFill>
                  <a:srgbClr val="FFFFFF"/>
                </a:solidFill>
                <a:latin typeface="Arial"/>
              </a:rPr>
              <a:t>e</a:t>
            </a:r>
            <a:r>
              <a:rPr lang="en-US" sz="1400" b="1" i="0" kern="0" dirty="0" err="1" smtClean="0">
                <a:solidFill>
                  <a:srgbClr val="FFFFFF"/>
                </a:solidFill>
                <a:latin typeface="Arial"/>
              </a:rPr>
              <a:t>Commerce</a:t>
            </a:r>
            <a:endParaRPr lang="en-US" sz="1400" b="1" i="0" kern="0" dirty="0">
              <a:solidFill>
                <a:srgbClr val="FFFFFF"/>
              </a:solidFill>
              <a:latin typeface="Arial"/>
            </a:endParaRPr>
          </a:p>
        </p:txBody>
      </p:sp>
      <p:sp>
        <p:nvSpPr>
          <p:cNvPr id="21" name="Rounded Rectangle 20"/>
          <p:cNvSpPr/>
          <p:nvPr/>
        </p:nvSpPr>
        <p:spPr>
          <a:xfrm>
            <a:off x="6094794" y="2186850"/>
            <a:ext cx="2468880" cy="1371600"/>
          </a:xfrm>
          <a:prstGeom prst="roundRect">
            <a:avLst>
              <a:gd name="adj" fmla="val 2527"/>
            </a:avLst>
          </a:prstGeom>
          <a:solidFill>
            <a:srgbClr val="FFFFFF"/>
          </a:solidFill>
          <a:ln w="12700" cap="flat" cmpd="sng" algn="ctr">
            <a:noFill/>
            <a:prstDash val="solid"/>
          </a:ln>
          <a:effectLst/>
        </p:spPr>
        <p:txBody>
          <a:bodyPr lIns="91344" tIns="0" rIns="91344" bIns="0" rtlCol="0" anchor="ctr"/>
          <a:lstStyle/>
          <a:p>
            <a:r>
              <a:rPr lang="en-US" sz="1200" b="1" dirty="0" smtClean="0"/>
              <a:t>B2B</a:t>
            </a:r>
            <a:r>
              <a:rPr lang="en-US" sz="1200" dirty="0" smtClean="0"/>
              <a:t>: GSA Advantage, DISA Direct</a:t>
            </a:r>
          </a:p>
          <a:p>
            <a:r>
              <a:rPr lang="en-US" sz="1200" b="1" dirty="0" smtClean="0"/>
              <a:t>B2C</a:t>
            </a:r>
            <a:r>
              <a:rPr lang="en-US" sz="1200" dirty="0" smtClean="0"/>
              <a:t>: Dell, Amazon, Progressive</a:t>
            </a:r>
          </a:p>
          <a:p>
            <a:r>
              <a:rPr lang="en-US" sz="1200" b="1" dirty="0" smtClean="0"/>
              <a:t>C2C</a:t>
            </a:r>
            <a:r>
              <a:rPr lang="en-US" sz="1200" dirty="0" smtClean="0"/>
              <a:t>: </a:t>
            </a:r>
            <a:r>
              <a:rPr lang="en-US" sz="1200" dirty="0" err="1" smtClean="0"/>
              <a:t>Ebay</a:t>
            </a:r>
            <a:r>
              <a:rPr lang="en-US" sz="1200" dirty="0" smtClean="0"/>
              <a:t>, Craigslist, </a:t>
            </a:r>
            <a:r>
              <a:rPr lang="en-US" sz="1200" dirty="0" err="1" smtClean="0"/>
              <a:t>Etsy</a:t>
            </a:r>
            <a:endParaRPr lang="en-US" sz="1200" dirty="0" smtClean="0"/>
          </a:p>
          <a:p>
            <a:r>
              <a:rPr lang="en-US" sz="1200" b="1" dirty="0" smtClean="0"/>
              <a:t>C2B: </a:t>
            </a:r>
            <a:r>
              <a:rPr lang="en-US" sz="1200" dirty="0" smtClean="0"/>
              <a:t>half.com, cars.com)</a:t>
            </a:r>
            <a:endParaRPr lang="en-US" sz="1200" dirty="0"/>
          </a:p>
        </p:txBody>
      </p:sp>
      <p:sp>
        <p:nvSpPr>
          <p:cNvPr id="22" name="Rounded Rectangle 21"/>
          <p:cNvSpPr/>
          <p:nvPr/>
        </p:nvSpPr>
        <p:spPr>
          <a:xfrm>
            <a:off x="391696" y="3810792"/>
            <a:ext cx="2853638" cy="2135876"/>
          </a:xfrm>
          <a:prstGeom prst="roundRect">
            <a:avLst>
              <a:gd name="adj" fmla="val 2827"/>
            </a:avLst>
          </a:prstGeom>
          <a:solidFill>
            <a:srgbClr val="FFFFFF">
              <a:lumMod val="95000"/>
            </a:srgbClr>
          </a:solidFill>
          <a:ln w="12700" cap="flat" cmpd="sng" algn="ctr">
            <a:noFill/>
            <a:prstDash val="solid"/>
          </a:ln>
          <a:effectLst/>
        </p:spPr>
        <p:txBody>
          <a:bodyPr lIns="137016" tIns="91344" rIns="91344" bIns="45672" rtlCol="0" anchor="t"/>
          <a:lstStyle/>
          <a:p>
            <a:pPr algn="ctr" fontAlgn="auto">
              <a:spcBef>
                <a:spcPts val="0"/>
              </a:spcBef>
              <a:spcAft>
                <a:spcPts val="0"/>
              </a:spcAft>
              <a:defRPr/>
            </a:pPr>
            <a:endParaRPr lang="en-US" sz="1400" i="0" kern="0" dirty="0">
              <a:solidFill>
                <a:srgbClr val="002776"/>
              </a:solidFill>
              <a:latin typeface="Arial"/>
            </a:endParaRPr>
          </a:p>
        </p:txBody>
      </p:sp>
      <p:sp>
        <p:nvSpPr>
          <p:cNvPr id="23" name="Rounded Rectangle 22"/>
          <p:cNvSpPr/>
          <p:nvPr/>
        </p:nvSpPr>
        <p:spPr>
          <a:xfrm>
            <a:off x="573504" y="3965634"/>
            <a:ext cx="2466898" cy="365760"/>
          </a:xfrm>
          <a:prstGeom prst="roundRect">
            <a:avLst>
              <a:gd name="adj" fmla="val 9436"/>
            </a:avLst>
          </a:prstGeom>
          <a:solidFill>
            <a:schemeClr val="tx2"/>
          </a:solidFill>
          <a:ln w="12700" cap="flat" cmpd="sng" algn="ctr">
            <a:noFill/>
            <a:prstDash val="solid"/>
          </a:ln>
          <a:effectLst/>
        </p:spPr>
        <p:txBody>
          <a:bodyPr lIns="45672" tIns="45672" rIns="45672" bIns="45672" rtlCol="0" anchor="ctr"/>
          <a:lstStyle/>
          <a:p>
            <a:pPr algn="ctr" fontAlgn="auto">
              <a:spcBef>
                <a:spcPts val="0"/>
              </a:spcBef>
              <a:spcAft>
                <a:spcPts val="0"/>
              </a:spcAft>
              <a:defRPr/>
            </a:pPr>
            <a:r>
              <a:rPr lang="en-US" sz="1400" b="1" i="0" kern="0" dirty="0" smtClean="0">
                <a:solidFill>
                  <a:srgbClr val="FFFFFF"/>
                </a:solidFill>
                <a:latin typeface="Arial"/>
              </a:rPr>
              <a:t>Media</a:t>
            </a:r>
            <a:endParaRPr lang="en-US" sz="1400" b="1" i="0" kern="0" dirty="0">
              <a:solidFill>
                <a:srgbClr val="FFFFFF"/>
              </a:solidFill>
              <a:latin typeface="Arial"/>
            </a:endParaRPr>
          </a:p>
        </p:txBody>
      </p:sp>
      <p:sp>
        <p:nvSpPr>
          <p:cNvPr id="24" name="Rounded Rectangle 23"/>
          <p:cNvSpPr/>
          <p:nvPr/>
        </p:nvSpPr>
        <p:spPr>
          <a:xfrm>
            <a:off x="573504" y="4430793"/>
            <a:ext cx="2466898" cy="1371600"/>
          </a:xfrm>
          <a:prstGeom prst="roundRect">
            <a:avLst>
              <a:gd name="adj" fmla="val 2527"/>
            </a:avLst>
          </a:prstGeom>
          <a:solidFill>
            <a:srgbClr val="FFFFFF"/>
          </a:solidFill>
          <a:ln w="12700" cap="flat" cmpd="sng" algn="ctr">
            <a:noFill/>
            <a:prstDash val="solid"/>
          </a:ln>
          <a:effectLst/>
        </p:spPr>
        <p:txBody>
          <a:bodyPr lIns="91344" tIns="0" rIns="91344" bIns="0" rtlCol="0" anchor="ctr"/>
          <a:lstStyle/>
          <a:p>
            <a:r>
              <a:rPr lang="en-US" sz="1200" b="1" dirty="0" smtClean="0"/>
              <a:t>Online News:</a:t>
            </a:r>
            <a:endParaRPr lang="en-US" sz="1200" dirty="0"/>
          </a:p>
          <a:p>
            <a:r>
              <a:rPr lang="en-US" sz="1200" dirty="0" smtClean="0"/>
              <a:t>Huffington Post, CNN.com</a:t>
            </a:r>
          </a:p>
          <a:p>
            <a:r>
              <a:rPr lang="en-US" sz="1200" b="1" dirty="0" smtClean="0"/>
              <a:t>Image/Video</a:t>
            </a:r>
            <a:r>
              <a:rPr lang="en-US" sz="1200" dirty="0"/>
              <a:t>:</a:t>
            </a:r>
            <a:endParaRPr lang="en-US" sz="1200" dirty="0" smtClean="0"/>
          </a:p>
          <a:p>
            <a:r>
              <a:rPr lang="en-US" sz="1200" dirty="0" smtClean="0"/>
              <a:t>Flickr, </a:t>
            </a:r>
            <a:r>
              <a:rPr lang="en-US" sz="1200" dirty="0" err="1" smtClean="0"/>
              <a:t>Youtube</a:t>
            </a:r>
            <a:r>
              <a:rPr lang="en-US" sz="1200" dirty="0" smtClean="0"/>
              <a:t>, </a:t>
            </a:r>
            <a:r>
              <a:rPr lang="en-US" sz="1200" dirty="0" err="1" smtClean="0"/>
              <a:t>Photobucket</a:t>
            </a:r>
            <a:endParaRPr lang="en-US" sz="1200" dirty="0" smtClean="0"/>
          </a:p>
          <a:p>
            <a:r>
              <a:rPr lang="en-US" sz="1200" b="1" dirty="0" smtClean="0"/>
              <a:t>Blogs:</a:t>
            </a:r>
            <a:endParaRPr lang="en-US" sz="1200" dirty="0"/>
          </a:p>
          <a:p>
            <a:r>
              <a:rPr lang="en-US" sz="1200" dirty="0" smtClean="0"/>
              <a:t>Blogger</a:t>
            </a:r>
            <a:r>
              <a:rPr lang="en-US" sz="1200" dirty="0"/>
              <a:t>, </a:t>
            </a:r>
            <a:r>
              <a:rPr lang="en-US" sz="1200" dirty="0" smtClean="0"/>
              <a:t>WordPress</a:t>
            </a:r>
            <a:r>
              <a:rPr lang="en-US" sz="1200" dirty="0"/>
              <a:t>, </a:t>
            </a:r>
            <a:r>
              <a:rPr lang="en-US" sz="1200" dirty="0" smtClean="0"/>
              <a:t>Tumblr</a:t>
            </a:r>
            <a:endParaRPr lang="en-US" sz="1200" dirty="0"/>
          </a:p>
        </p:txBody>
      </p:sp>
      <p:sp>
        <p:nvSpPr>
          <p:cNvPr id="25" name="Rounded Rectangle 24"/>
          <p:cNvSpPr/>
          <p:nvPr/>
        </p:nvSpPr>
        <p:spPr>
          <a:xfrm>
            <a:off x="5889863" y="3810791"/>
            <a:ext cx="2852928" cy="2135871"/>
          </a:xfrm>
          <a:prstGeom prst="roundRect">
            <a:avLst>
              <a:gd name="adj" fmla="val 2827"/>
            </a:avLst>
          </a:prstGeom>
          <a:solidFill>
            <a:srgbClr val="FFFFFF">
              <a:lumMod val="95000"/>
            </a:srgbClr>
          </a:solidFill>
          <a:ln w="12700" cap="flat" cmpd="sng" algn="ctr">
            <a:noFill/>
            <a:prstDash val="solid"/>
          </a:ln>
          <a:effectLst/>
        </p:spPr>
        <p:txBody>
          <a:bodyPr lIns="137016" tIns="91344" rIns="91344" bIns="45672" rtlCol="0" anchor="t"/>
          <a:lstStyle/>
          <a:p>
            <a:pPr algn="ctr" fontAlgn="auto">
              <a:spcBef>
                <a:spcPts val="0"/>
              </a:spcBef>
              <a:spcAft>
                <a:spcPts val="0"/>
              </a:spcAft>
              <a:defRPr/>
            </a:pPr>
            <a:endParaRPr lang="en-US" sz="1400" i="0" kern="0" dirty="0">
              <a:solidFill>
                <a:srgbClr val="002776"/>
              </a:solidFill>
              <a:latin typeface="Arial"/>
            </a:endParaRPr>
          </a:p>
        </p:txBody>
      </p:sp>
      <p:sp>
        <p:nvSpPr>
          <p:cNvPr id="26" name="Rounded Rectangle 25"/>
          <p:cNvSpPr/>
          <p:nvPr/>
        </p:nvSpPr>
        <p:spPr>
          <a:xfrm>
            <a:off x="6095092" y="3965634"/>
            <a:ext cx="2468880" cy="365760"/>
          </a:xfrm>
          <a:prstGeom prst="roundRect">
            <a:avLst>
              <a:gd name="adj" fmla="val 9436"/>
            </a:avLst>
          </a:prstGeom>
          <a:solidFill>
            <a:schemeClr val="tx2"/>
          </a:solidFill>
          <a:ln w="12700" cap="flat" cmpd="sng" algn="ctr">
            <a:noFill/>
            <a:prstDash val="solid"/>
          </a:ln>
          <a:effectLst/>
        </p:spPr>
        <p:txBody>
          <a:bodyPr lIns="45672" tIns="45672" rIns="45672" bIns="45672" rtlCol="0" anchor="ctr"/>
          <a:lstStyle/>
          <a:p>
            <a:pPr algn="ctr" fontAlgn="auto">
              <a:spcBef>
                <a:spcPts val="0"/>
              </a:spcBef>
              <a:spcAft>
                <a:spcPts val="0"/>
              </a:spcAft>
              <a:defRPr/>
            </a:pPr>
            <a:r>
              <a:rPr lang="en-US" sz="1400" b="1" i="0" kern="0" dirty="0" smtClean="0">
                <a:solidFill>
                  <a:srgbClr val="FFFFFF"/>
                </a:solidFill>
                <a:latin typeface="Arial"/>
              </a:rPr>
              <a:t>Social Networking</a:t>
            </a:r>
            <a:endParaRPr lang="en-US" sz="1400" b="1" i="0" kern="0" dirty="0">
              <a:solidFill>
                <a:srgbClr val="FFFFFF"/>
              </a:solidFill>
              <a:latin typeface="Arial"/>
            </a:endParaRPr>
          </a:p>
        </p:txBody>
      </p:sp>
      <p:sp>
        <p:nvSpPr>
          <p:cNvPr id="27" name="Rounded Rectangle 26"/>
          <p:cNvSpPr/>
          <p:nvPr/>
        </p:nvSpPr>
        <p:spPr>
          <a:xfrm>
            <a:off x="6095091" y="4430791"/>
            <a:ext cx="2468880" cy="1371600"/>
          </a:xfrm>
          <a:prstGeom prst="roundRect">
            <a:avLst>
              <a:gd name="adj" fmla="val 2527"/>
            </a:avLst>
          </a:prstGeom>
          <a:solidFill>
            <a:srgbClr val="FFFFFF"/>
          </a:solidFill>
          <a:ln w="12700" cap="flat" cmpd="sng" algn="ctr">
            <a:noFill/>
            <a:prstDash val="solid"/>
          </a:ln>
          <a:effectLst/>
        </p:spPr>
        <p:txBody>
          <a:bodyPr lIns="91344" tIns="0" rIns="91344" bIns="0" rtlCol="0" anchor="ctr"/>
          <a:lstStyle/>
          <a:p>
            <a:r>
              <a:rPr lang="en-US" sz="1200" b="1" dirty="0" smtClean="0"/>
              <a:t>Social Networking:</a:t>
            </a:r>
            <a:endParaRPr lang="en-US" sz="1200" dirty="0"/>
          </a:p>
          <a:p>
            <a:r>
              <a:rPr lang="en-US" sz="1200" dirty="0" smtClean="0"/>
              <a:t>Facebook</a:t>
            </a:r>
            <a:r>
              <a:rPr lang="en-US" sz="1200" dirty="0"/>
              <a:t>, </a:t>
            </a:r>
            <a:r>
              <a:rPr lang="en-US" sz="1200" dirty="0" smtClean="0"/>
              <a:t>LinkedIn, Twitter, Classmates.com</a:t>
            </a:r>
          </a:p>
          <a:p>
            <a:r>
              <a:rPr lang="en-US" sz="1200" b="1" dirty="0" smtClean="0"/>
              <a:t>Chat Sites</a:t>
            </a:r>
            <a:r>
              <a:rPr lang="en-US" sz="1200" dirty="0"/>
              <a:t>:</a:t>
            </a:r>
            <a:endParaRPr lang="en-US" sz="1200" dirty="0" smtClean="0"/>
          </a:p>
          <a:p>
            <a:r>
              <a:rPr lang="en-US" sz="1200" dirty="0" smtClean="0"/>
              <a:t>chat-avenue</a:t>
            </a:r>
            <a:r>
              <a:rPr lang="en-US" sz="1200" dirty="0"/>
              <a:t>, </a:t>
            </a:r>
            <a:r>
              <a:rPr lang="en-US" sz="1200" dirty="0" err="1" smtClean="0"/>
              <a:t>omgpop</a:t>
            </a:r>
            <a:r>
              <a:rPr lang="en-US" sz="1200" dirty="0" smtClean="0"/>
              <a:t>, </a:t>
            </a:r>
            <a:r>
              <a:rPr lang="en-US" sz="1200" dirty="0" err="1" smtClean="0"/>
              <a:t>Meeb</a:t>
            </a:r>
            <a:r>
              <a:rPr lang="en-US" sz="1200" dirty="0" err="1"/>
              <a:t>o</a:t>
            </a:r>
            <a:endParaRPr lang="en-US" sz="1200" dirty="0"/>
          </a:p>
          <a:p>
            <a:endParaRPr lang="en-US" sz="1200" dirty="0"/>
          </a:p>
          <a:p>
            <a:pPr fontAlgn="auto">
              <a:spcBef>
                <a:spcPts val="0"/>
              </a:spcBef>
              <a:spcAft>
                <a:spcPts val="0"/>
              </a:spcAft>
              <a:defRPr/>
            </a:pPr>
            <a:endParaRPr lang="en-US" sz="1200" i="0" kern="0" dirty="0">
              <a:solidFill>
                <a:srgbClr val="000000"/>
              </a:solidFill>
              <a:latin typeface="Arial"/>
            </a:endParaRPr>
          </a:p>
        </p:txBody>
      </p:sp>
      <p:sp>
        <p:nvSpPr>
          <p:cNvPr id="28" name="Isosceles Triangle 23"/>
          <p:cNvSpPr/>
          <p:nvPr/>
        </p:nvSpPr>
        <p:spPr bwMode="auto">
          <a:xfrm rot="17859569">
            <a:off x="4753543" y="4068182"/>
            <a:ext cx="1897717" cy="1417906"/>
          </a:xfrm>
          <a:custGeom>
            <a:avLst/>
            <a:gdLst>
              <a:gd name="connsiteX0" fmla="*/ 0 w 2084832"/>
              <a:gd name="connsiteY0" fmla="*/ 945665 h 945665"/>
              <a:gd name="connsiteX1" fmla="*/ 1042416 w 2084832"/>
              <a:gd name="connsiteY1" fmla="*/ 0 h 945665"/>
              <a:gd name="connsiteX2" fmla="*/ 2084832 w 2084832"/>
              <a:gd name="connsiteY2" fmla="*/ 945665 h 945665"/>
              <a:gd name="connsiteX3" fmla="*/ 0 w 2084832"/>
              <a:gd name="connsiteY3" fmla="*/ 945665 h 945665"/>
              <a:gd name="connsiteX0" fmla="*/ 0 w 2136529"/>
              <a:gd name="connsiteY0" fmla="*/ 945665 h 945665"/>
              <a:gd name="connsiteX1" fmla="*/ 1042416 w 2136529"/>
              <a:gd name="connsiteY1" fmla="*/ 0 h 945665"/>
              <a:gd name="connsiteX2" fmla="*/ 2136529 w 2136529"/>
              <a:gd name="connsiteY2" fmla="*/ 456311 h 945665"/>
              <a:gd name="connsiteX3" fmla="*/ 0 w 2136529"/>
              <a:gd name="connsiteY3" fmla="*/ 945665 h 945665"/>
              <a:gd name="connsiteX0" fmla="*/ 0 w 1840508"/>
              <a:gd name="connsiteY0" fmla="*/ 1422271 h 1422271"/>
              <a:gd name="connsiteX1" fmla="*/ 746395 w 1840508"/>
              <a:gd name="connsiteY1" fmla="*/ 0 h 1422271"/>
              <a:gd name="connsiteX2" fmla="*/ 1840508 w 1840508"/>
              <a:gd name="connsiteY2" fmla="*/ 456311 h 1422271"/>
              <a:gd name="connsiteX3" fmla="*/ 0 w 1840508"/>
              <a:gd name="connsiteY3" fmla="*/ 1422271 h 1422271"/>
            </a:gdLst>
            <a:ahLst/>
            <a:cxnLst>
              <a:cxn ang="0">
                <a:pos x="connsiteX0" y="connsiteY0"/>
              </a:cxn>
              <a:cxn ang="0">
                <a:pos x="connsiteX1" y="connsiteY1"/>
              </a:cxn>
              <a:cxn ang="0">
                <a:pos x="connsiteX2" y="connsiteY2"/>
              </a:cxn>
              <a:cxn ang="0">
                <a:pos x="connsiteX3" y="connsiteY3"/>
              </a:cxn>
            </a:cxnLst>
            <a:rect l="l" t="t" r="r" b="b"/>
            <a:pathLst>
              <a:path w="1840508" h="1422271">
                <a:moveTo>
                  <a:pt x="0" y="1422271"/>
                </a:moveTo>
                <a:lnTo>
                  <a:pt x="746395" y="0"/>
                </a:lnTo>
                <a:lnTo>
                  <a:pt x="1840508" y="456311"/>
                </a:lnTo>
                <a:lnTo>
                  <a:pt x="0" y="1422271"/>
                </a:lnTo>
                <a:close/>
              </a:path>
            </a:pathLst>
          </a:custGeom>
          <a:gradFill>
            <a:gsLst>
              <a:gs pos="0">
                <a:srgbClr val="FFFFFF">
                  <a:lumMod val="95000"/>
                  <a:alpha val="10000"/>
                </a:srgbClr>
              </a:gs>
              <a:gs pos="100000">
                <a:srgbClr val="FFFFFF">
                  <a:lumMod val="95000"/>
                  <a:alpha val="70000"/>
                </a:srgbClr>
              </a:gs>
            </a:gsLst>
            <a:lin ang="5400000" scaled="0"/>
          </a:gradFill>
          <a:ln w="12700">
            <a:noFill/>
            <a:round/>
            <a:headEnd/>
            <a:tailEnd/>
          </a:ln>
        </p:spPr>
        <p:txBody>
          <a:bodyPr wrap="none" lIns="91344" tIns="45672" rIns="91344" bIns="45672" anchor="ctr"/>
          <a:lstStyle/>
          <a:p>
            <a:pPr algn="ctr" eaLnBrk="0" fontAlgn="auto" hangingPunct="0">
              <a:spcBef>
                <a:spcPts val="0"/>
              </a:spcBef>
              <a:spcAft>
                <a:spcPts val="0"/>
              </a:spcAft>
              <a:defRPr/>
            </a:pPr>
            <a:endParaRPr lang="en-US" sz="1800" i="0" kern="0" dirty="0">
              <a:solidFill>
                <a:srgbClr val="002776"/>
              </a:solidFill>
            </a:endParaRPr>
          </a:p>
        </p:txBody>
      </p:sp>
      <p:sp>
        <p:nvSpPr>
          <p:cNvPr id="29" name="Isosceles Triangle 24"/>
          <p:cNvSpPr/>
          <p:nvPr/>
        </p:nvSpPr>
        <p:spPr bwMode="auto">
          <a:xfrm rot="2673132">
            <a:off x="2510934" y="4088946"/>
            <a:ext cx="1458763" cy="1571895"/>
          </a:xfrm>
          <a:custGeom>
            <a:avLst/>
            <a:gdLst>
              <a:gd name="connsiteX0" fmla="*/ 0 w 2081457"/>
              <a:gd name="connsiteY0" fmla="*/ 945665 h 945665"/>
              <a:gd name="connsiteX1" fmla="*/ 1040729 w 2081457"/>
              <a:gd name="connsiteY1" fmla="*/ 0 h 945665"/>
              <a:gd name="connsiteX2" fmla="*/ 2081457 w 2081457"/>
              <a:gd name="connsiteY2" fmla="*/ 945665 h 945665"/>
              <a:gd name="connsiteX3" fmla="*/ 0 w 2081457"/>
              <a:gd name="connsiteY3" fmla="*/ 945665 h 945665"/>
              <a:gd name="connsiteX0" fmla="*/ 0 w 2132419"/>
              <a:gd name="connsiteY0" fmla="*/ 57399 h 945665"/>
              <a:gd name="connsiteX1" fmla="*/ 1091691 w 2132419"/>
              <a:gd name="connsiteY1" fmla="*/ 0 h 945665"/>
              <a:gd name="connsiteX2" fmla="*/ 2132419 w 2132419"/>
              <a:gd name="connsiteY2" fmla="*/ 945665 h 945665"/>
              <a:gd name="connsiteX3" fmla="*/ 0 w 2132419"/>
              <a:gd name="connsiteY3" fmla="*/ 57399 h 945665"/>
              <a:gd name="connsiteX0" fmla="*/ 0 w 1442659"/>
              <a:gd name="connsiteY0" fmla="*/ 57399 h 1528967"/>
              <a:gd name="connsiteX1" fmla="*/ 1091691 w 1442659"/>
              <a:gd name="connsiteY1" fmla="*/ 0 h 1528967"/>
              <a:gd name="connsiteX2" fmla="*/ 1442659 w 1442659"/>
              <a:gd name="connsiteY2" fmla="*/ 1528967 h 1528967"/>
              <a:gd name="connsiteX3" fmla="*/ 0 w 1442659"/>
              <a:gd name="connsiteY3" fmla="*/ 57399 h 1528967"/>
              <a:gd name="connsiteX0" fmla="*/ 0 w 1414371"/>
              <a:gd name="connsiteY0" fmla="*/ 57399 h 1557427"/>
              <a:gd name="connsiteX1" fmla="*/ 1091691 w 1414371"/>
              <a:gd name="connsiteY1" fmla="*/ 0 h 1557427"/>
              <a:gd name="connsiteX2" fmla="*/ 1414371 w 1414371"/>
              <a:gd name="connsiteY2" fmla="*/ 1557427 h 1557427"/>
              <a:gd name="connsiteX3" fmla="*/ 0 w 1414371"/>
              <a:gd name="connsiteY3" fmla="*/ 57399 h 1557427"/>
            </a:gdLst>
            <a:ahLst/>
            <a:cxnLst>
              <a:cxn ang="0">
                <a:pos x="connsiteX0" y="connsiteY0"/>
              </a:cxn>
              <a:cxn ang="0">
                <a:pos x="connsiteX1" y="connsiteY1"/>
              </a:cxn>
              <a:cxn ang="0">
                <a:pos x="connsiteX2" y="connsiteY2"/>
              </a:cxn>
              <a:cxn ang="0">
                <a:pos x="connsiteX3" y="connsiteY3"/>
              </a:cxn>
            </a:cxnLst>
            <a:rect l="l" t="t" r="r" b="b"/>
            <a:pathLst>
              <a:path w="1414371" h="1557427">
                <a:moveTo>
                  <a:pt x="0" y="57399"/>
                </a:moveTo>
                <a:lnTo>
                  <a:pt x="1091691" y="0"/>
                </a:lnTo>
                <a:lnTo>
                  <a:pt x="1414371" y="1557427"/>
                </a:lnTo>
                <a:lnTo>
                  <a:pt x="0" y="57399"/>
                </a:lnTo>
                <a:close/>
              </a:path>
            </a:pathLst>
          </a:custGeom>
          <a:gradFill>
            <a:gsLst>
              <a:gs pos="0">
                <a:srgbClr val="FFFFFF">
                  <a:lumMod val="95000"/>
                  <a:alpha val="10000"/>
                </a:srgbClr>
              </a:gs>
              <a:gs pos="100000">
                <a:srgbClr val="FFFFFF">
                  <a:lumMod val="95000"/>
                  <a:alpha val="70000"/>
                </a:srgbClr>
              </a:gs>
            </a:gsLst>
            <a:lin ang="5400000" scaled="0"/>
          </a:gradFill>
          <a:ln w="12700">
            <a:noFill/>
            <a:round/>
            <a:headEnd/>
            <a:tailEnd/>
          </a:ln>
        </p:spPr>
        <p:txBody>
          <a:bodyPr wrap="none" lIns="91344" tIns="45672" rIns="91344" bIns="45672" anchor="ctr"/>
          <a:lstStyle/>
          <a:p>
            <a:pPr algn="ctr" eaLnBrk="0" fontAlgn="auto" hangingPunct="0">
              <a:spcBef>
                <a:spcPts val="0"/>
              </a:spcBef>
              <a:spcAft>
                <a:spcPts val="0"/>
              </a:spcAft>
              <a:defRPr/>
            </a:pPr>
            <a:endParaRPr lang="en-US" sz="1800" i="0" kern="0" dirty="0">
              <a:solidFill>
                <a:srgbClr val="002776"/>
              </a:solidFill>
            </a:endParaRPr>
          </a:p>
        </p:txBody>
      </p:sp>
      <p:sp>
        <p:nvSpPr>
          <p:cNvPr id="30" name="Rectangle 29"/>
          <p:cNvSpPr/>
          <p:nvPr/>
        </p:nvSpPr>
        <p:spPr>
          <a:xfrm>
            <a:off x="440866" y="969120"/>
            <a:ext cx="8208819" cy="307777"/>
          </a:xfrm>
          <a:prstGeom prst="rect">
            <a:avLst/>
          </a:prstGeom>
        </p:spPr>
        <p:txBody>
          <a:bodyPr wrap="square">
            <a:spAutoFit/>
          </a:bodyPr>
          <a:lstStyle/>
          <a:p>
            <a:r>
              <a:rPr lang="en-US" sz="1400" b="1" dirty="0" smtClean="0"/>
              <a:t>Web Applications have evolved to serve users in a variety of functions:</a:t>
            </a:r>
            <a:endParaRPr lang="en-US" sz="1400" dirty="0" smtClean="0"/>
          </a:p>
        </p:txBody>
      </p:sp>
    </p:spTree>
    <p:extLst>
      <p:ext uri="{BB962C8B-B14F-4D97-AF65-F5344CB8AC3E}">
        <p14:creationId xmlns:p14="http://schemas.microsoft.com/office/powerpoint/2010/main" val="519748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01638" y="530225"/>
            <a:ext cx="8345487" cy="242888"/>
          </a:xfrm>
        </p:spPr>
        <p:txBody>
          <a:bodyPr/>
          <a:lstStyle/>
          <a:p>
            <a:r>
              <a:rPr lang="en-US" dirty="0" smtClean="0"/>
              <a:t>Question</a:t>
            </a:r>
          </a:p>
        </p:txBody>
      </p:sp>
      <p:grpSp>
        <p:nvGrpSpPr>
          <p:cNvPr id="16387" name="Group 12"/>
          <p:cNvGrpSpPr>
            <a:grpSpLocks/>
          </p:cNvGrpSpPr>
          <p:nvPr/>
        </p:nvGrpSpPr>
        <p:grpSpPr bwMode="auto">
          <a:xfrm>
            <a:off x="300038" y="895350"/>
            <a:ext cx="8624887" cy="2359107"/>
            <a:chOff x="266700" y="786037"/>
            <a:chExt cx="8624888" cy="2359790"/>
          </a:xfrm>
        </p:grpSpPr>
        <p:sp>
          <p:nvSpPr>
            <p:cNvPr id="6" name="Rectangle 20"/>
            <p:cNvSpPr>
              <a:spLocks noChangeArrowheads="1"/>
            </p:cNvSpPr>
            <p:nvPr/>
          </p:nvSpPr>
          <p:spPr bwMode="black">
            <a:xfrm>
              <a:off x="266700" y="786037"/>
              <a:ext cx="8624888" cy="2359790"/>
            </a:xfrm>
            <a:prstGeom prst="rect">
              <a:avLst/>
            </a:prstGeom>
            <a:noFill/>
            <a:ln w="9525" algn="ctr">
              <a:noFill/>
              <a:miter lim="800000"/>
              <a:headEnd/>
              <a:tailEnd/>
            </a:ln>
          </p:spPr>
          <p:txBody>
            <a:bodyPr>
              <a:spAutoFit/>
            </a:bodyPr>
            <a:lstStyle/>
            <a:p>
              <a:pPr marL="381000" indent="-381000">
                <a:spcAft>
                  <a:spcPct val="20000"/>
                </a:spcAft>
                <a:buClr>
                  <a:schemeClr val="tx1"/>
                </a:buClr>
                <a:defRPr/>
              </a:pPr>
              <a:r>
                <a:rPr lang="en-US" sz="1400" dirty="0" smtClean="0">
                  <a:latin typeface="Arial" pitchFamily="34" charset="0"/>
                  <a:cs typeface="Arial" pitchFamily="34" charset="0"/>
                </a:rPr>
                <a:t>What are some benefits and advantages that the web provides to clients?</a:t>
              </a:r>
              <a:endParaRPr lang="en-US" sz="1400" dirty="0">
                <a:latin typeface="Arial" pitchFamily="34" charset="0"/>
                <a:cs typeface="Arial" pitchFamily="34" charset="0"/>
              </a:endParaRPr>
            </a:p>
            <a:p>
              <a:pPr marL="381000" indent="-381000">
                <a:spcAft>
                  <a:spcPct val="20000"/>
                </a:spcAft>
                <a:buClr>
                  <a:schemeClr val="tx1"/>
                </a:buClr>
                <a:defRPr/>
              </a:pPr>
              <a:endParaRPr lang="en-US" sz="2000" dirty="0">
                <a:latin typeface="Arial" pitchFamily="34" charset="0"/>
                <a:cs typeface="Arial" pitchFamily="34" charset="0"/>
              </a:endParaRPr>
            </a:p>
            <a:p>
              <a:pPr marL="457200">
                <a:lnSpc>
                  <a:spcPct val="150000"/>
                </a:lnSpc>
                <a:spcAft>
                  <a:spcPts val="900"/>
                </a:spcAft>
                <a:buClr>
                  <a:schemeClr val="tx1"/>
                </a:buClr>
                <a:defRPr/>
              </a:pPr>
              <a:r>
                <a:rPr lang="en-US" sz="1400" dirty="0">
                  <a:latin typeface="Arial" pitchFamily="34" charset="0"/>
                  <a:cs typeface="Arial" pitchFamily="34" charset="0"/>
                </a:rPr>
                <a:t>Websites and web applications create opportunities to gain a competitive advantage in the market</a:t>
              </a:r>
            </a:p>
            <a:p>
              <a:pPr marL="457200">
                <a:lnSpc>
                  <a:spcPct val="150000"/>
                </a:lnSpc>
                <a:spcAft>
                  <a:spcPts val="900"/>
                </a:spcAft>
                <a:buClr>
                  <a:schemeClr val="tx1"/>
                </a:buClr>
                <a:defRPr/>
              </a:pPr>
              <a:r>
                <a:rPr lang="en-US" sz="1400" dirty="0"/>
                <a:t>Web applications do not require a complex "roll out" procedure for deployment in large organizations </a:t>
              </a:r>
              <a:endParaRPr lang="en-US" sz="1400" dirty="0" smtClean="0"/>
            </a:p>
            <a:p>
              <a:pPr marL="457200">
                <a:lnSpc>
                  <a:spcPct val="150000"/>
                </a:lnSpc>
                <a:spcAft>
                  <a:spcPts val="900"/>
                </a:spcAft>
                <a:buClr>
                  <a:schemeClr val="tx1"/>
                </a:buClr>
                <a:defRPr/>
              </a:pPr>
              <a:r>
                <a:rPr lang="en-US" sz="1400" dirty="0"/>
                <a:t>Browser applications typically require little or no disk space on the client. </a:t>
              </a:r>
              <a:endParaRPr lang="en-US" sz="1400" dirty="0" smtClean="0"/>
            </a:p>
            <a:p>
              <a:pPr marL="457200">
                <a:lnSpc>
                  <a:spcPct val="150000"/>
                </a:lnSpc>
                <a:spcAft>
                  <a:spcPts val="900"/>
                </a:spcAft>
                <a:buClr>
                  <a:schemeClr val="tx1"/>
                </a:buClr>
                <a:defRPr/>
              </a:pPr>
              <a:r>
                <a:rPr lang="en-US" sz="1400" dirty="0" smtClean="0">
                  <a:latin typeface="Arial" pitchFamily="34" charset="0"/>
                  <a:cs typeface="Arial" pitchFamily="34" charset="0"/>
                </a:rPr>
                <a:t>It is not necessary to refresh or updated content on the web.</a:t>
              </a:r>
              <a:endParaRPr lang="en-US" sz="1400" dirty="0">
                <a:latin typeface="Arial" pitchFamily="34" charset="0"/>
                <a:cs typeface="Arial" pitchFamily="34" charset="0"/>
              </a:endParaRPr>
            </a:p>
          </p:txBody>
        </p:sp>
        <p:sp>
          <p:nvSpPr>
            <p:cNvPr id="7" name="Oval 21"/>
            <p:cNvSpPr>
              <a:spLocks noChangeAspect="1"/>
            </p:cNvSpPr>
            <p:nvPr/>
          </p:nvSpPr>
          <p:spPr bwMode="auto">
            <a:xfrm>
              <a:off x="414914" y="152227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1</a:t>
              </a:r>
              <a:endParaRPr lang="en-US" sz="900" kern="0" dirty="0">
                <a:solidFill>
                  <a:sysClr val="window" lastClr="FFFFFF"/>
                </a:solidFill>
                <a:latin typeface="Arial" pitchFamily="34" charset="0"/>
                <a:cs typeface="Arial" pitchFamily="34" charset="0"/>
              </a:endParaRPr>
            </a:p>
          </p:txBody>
        </p:sp>
        <p:sp>
          <p:nvSpPr>
            <p:cNvPr id="8" name="Oval 22"/>
            <p:cNvSpPr>
              <a:spLocks noChangeAspect="1"/>
            </p:cNvSpPr>
            <p:nvPr/>
          </p:nvSpPr>
          <p:spPr bwMode="auto">
            <a:xfrm>
              <a:off x="414914" y="195345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2</a:t>
              </a:r>
              <a:endParaRPr lang="en-US" sz="900" kern="0" dirty="0">
                <a:solidFill>
                  <a:sysClr val="window" lastClr="FFFFFF"/>
                </a:solidFill>
                <a:latin typeface="Arial" pitchFamily="34" charset="0"/>
                <a:cs typeface="Arial" pitchFamily="34" charset="0"/>
              </a:endParaRPr>
            </a:p>
          </p:txBody>
        </p:sp>
        <p:sp>
          <p:nvSpPr>
            <p:cNvPr id="9" name="Oval 23"/>
            <p:cNvSpPr>
              <a:spLocks noChangeAspect="1"/>
            </p:cNvSpPr>
            <p:nvPr/>
          </p:nvSpPr>
          <p:spPr bwMode="auto">
            <a:xfrm>
              <a:off x="414914" y="238463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3</a:t>
              </a:r>
              <a:endParaRPr lang="en-US" sz="900" kern="0" dirty="0">
                <a:solidFill>
                  <a:sysClr val="window" lastClr="FFFFFF"/>
                </a:solidFill>
                <a:latin typeface="Arial" pitchFamily="34" charset="0"/>
                <a:cs typeface="Arial" pitchFamily="34" charset="0"/>
              </a:endParaRPr>
            </a:p>
          </p:txBody>
        </p:sp>
        <p:sp>
          <p:nvSpPr>
            <p:cNvPr id="10" name="Oval 24"/>
            <p:cNvSpPr>
              <a:spLocks noChangeAspect="1"/>
            </p:cNvSpPr>
            <p:nvPr/>
          </p:nvSpPr>
          <p:spPr bwMode="auto">
            <a:xfrm>
              <a:off x="414914" y="2815816"/>
              <a:ext cx="205572" cy="205538"/>
            </a:xfrm>
            <a:prstGeom prst="ellipse">
              <a:avLst/>
            </a:prstGeom>
            <a:solidFill>
              <a:srgbClr val="00206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45720" tIns="0" rIns="45720" bIns="0" anchor="ctr"/>
            <a:lstStyle/>
            <a:p>
              <a:pPr algn="ctr" fontAlgn="auto">
                <a:spcBef>
                  <a:spcPts val="0"/>
                </a:spcBef>
                <a:spcAft>
                  <a:spcPts val="0"/>
                </a:spcAft>
                <a:defRPr/>
              </a:pPr>
              <a:r>
                <a:rPr lang="en-US" sz="1050" kern="0" dirty="0">
                  <a:solidFill>
                    <a:sysClr val="window" lastClr="FFFFFF"/>
                  </a:solidFill>
                  <a:latin typeface="Arial" pitchFamily="34" charset="0"/>
                  <a:cs typeface="Arial" pitchFamily="34" charset="0"/>
                </a:rPr>
                <a:t>4</a:t>
              </a:r>
              <a:endParaRPr lang="en-US" sz="900" kern="0" dirty="0">
                <a:solidFill>
                  <a:sysClr val="window" lastClr="FFFFFF"/>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P_171"/>
          <p:cNvSpPr>
            <a:spLocks noGrp="1" noChangeArrowheads="1"/>
          </p:cNvSpPr>
          <p:nvPr>
            <p:ph type="title" idx="4294967295"/>
          </p:nvPr>
        </p:nvSpPr>
        <p:spPr>
          <a:xfrm>
            <a:off x="401638" y="530225"/>
            <a:ext cx="8345487" cy="242888"/>
          </a:xfrm>
        </p:spPr>
        <p:txBody>
          <a:bodyPr/>
          <a:lstStyle/>
          <a:p>
            <a:pPr eaLnBrk="1" hangingPunct="1"/>
            <a:r>
              <a:rPr lang="en-US" dirty="0" smtClean="0"/>
              <a:t>Agenda - Technologies</a:t>
            </a:r>
          </a:p>
        </p:txBody>
      </p:sp>
      <p:graphicFrame>
        <p:nvGraphicFramePr>
          <p:cNvPr id="5" name="Group 132"/>
          <p:cNvGraphicFramePr>
            <a:graphicFrameLocks noGrp="1"/>
          </p:cNvGraphicFramePr>
          <p:nvPr>
            <p:extLst>
              <p:ext uri="{D42A27DB-BD31-4B8C-83A1-F6EECF244321}">
                <p14:modId xmlns:p14="http://schemas.microsoft.com/office/powerpoint/2010/main" val="1416964730"/>
              </p:ext>
            </p:extLst>
          </p:nvPr>
        </p:nvGraphicFramePr>
        <p:xfrm>
          <a:off x="386923" y="1061207"/>
          <a:ext cx="4127500" cy="4726722"/>
        </p:xfrm>
        <a:graphic>
          <a:graphicData uri="http://schemas.openxmlformats.org/drawingml/2006/table">
            <a:tbl>
              <a:tblPr/>
              <a:tblGrid>
                <a:gridCol w="4127500"/>
              </a:tblGrid>
              <a:tr h="787787">
                <a:tc>
                  <a:txBody>
                    <a:bodyPr/>
                    <a:lstStyle/>
                    <a:p>
                      <a:pPr marL="347663" marR="0" lvl="0" indent="-285750" algn="l" defTabSz="914400" rtl="0" eaLnBrk="1" fontAlgn="base" latinLnBrk="0" hangingPunct="1">
                        <a:lnSpc>
                          <a:spcPct val="106000"/>
                        </a:lnSpc>
                        <a:spcBef>
                          <a:spcPct val="40000"/>
                        </a:spcBef>
                        <a:spcAft>
                          <a:spcPct val="0"/>
                        </a:spcAft>
                        <a:buClr>
                          <a:schemeClr val="tx1"/>
                        </a:buClr>
                        <a:buSzPct val="80000"/>
                        <a:buFont typeface="Wingdings" panose="05000000000000000000" pitchFamily="2" charset="2"/>
                        <a:buChar char="ü"/>
                        <a:tabLst/>
                      </a:pPr>
                      <a:r>
                        <a:rPr kumimoji="0" lang="en-US" sz="1400" b="1" i="0" u="none" strike="noStrike" cap="none" normalizeH="0" baseline="0" dirty="0" smtClean="0">
                          <a:ln>
                            <a:noFill/>
                          </a:ln>
                          <a:solidFill>
                            <a:schemeClr val="tx1"/>
                          </a:solidFill>
                          <a:effectLst/>
                          <a:latin typeface="Arial" pitchFamily="34" charset="0"/>
                        </a:rPr>
                        <a:t>Web Development Overview</a:t>
                      </a:r>
                    </a:p>
                  </a:txBody>
                  <a:tcPr marL="0" marR="0" marT="0" marB="0" anchor="ctr" horzOverflow="overflow">
                    <a:lnL cap="flat">
                      <a:noFill/>
                    </a:lnL>
                    <a:lnR cap="flat">
                      <a:noFill/>
                    </a:lnR>
                    <a:lnT cap="flat">
                      <a:noFill/>
                    </a:lnT>
                    <a:lnB w="19050" cap="flat" cmpd="sng" algn="ctr">
                      <a:solidFill>
                        <a:schemeClr val="accent1"/>
                      </a:solidFill>
                      <a:prstDash val="solid"/>
                      <a:round/>
                      <a:headEnd type="none" w="med" len="med"/>
                      <a:tailEnd type="none" w="med" len="med"/>
                    </a:lnB>
                    <a:lnTlToBr>
                      <a:noFill/>
                    </a:lnTlToBr>
                    <a:lnBlToTr>
                      <a:noFill/>
                    </a:lnBlToTr>
                    <a:solidFill>
                      <a:schemeClr val="bg1"/>
                    </a:solidFill>
                  </a:tcPr>
                </a:tc>
              </a:tr>
              <a:tr h="787787">
                <a:tc>
                  <a:txBody>
                    <a:bodyPr/>
                    <a:lstStyle/>
                    <a:p>
                      <a:pPr marL="233363" marR="0" lvl="0" indent="-171450" algn="l" defTabSz="914400" rtl="0" eaLnBrk="1" fontAlgn="base" latinLnBrk="0" hangingPunct="1">
                        <a:lnSpc>
                          <a:spcPct val="106000"/>
                        </a:lnSpc>
                        <a:spcBef>
                          <a:spcPts val="0"/>
                        </a:spcBef>
                        <a:spcAft>
                          <a:spcPts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Technologies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787787">
                <a:tc>
                  <a:txBody>
                    <a:bodyPr/>
                    <a:lstStyle/>
                    <a:p>
                      <a:pPr marL="233363" marR="0" lvl="0" indent="-171450" algn="l" defTabSz="914400" rtl="0" eaLnBrk="1" fontAlgn="base" latinLnBrk="0" hangingPunct="1">
                        <a:lnSpc>
                          <a:spcPct val="106000"/>
                        </a:lnSpc>
                        <a:spcBef>
                          <a:spcPct val="0"/>
                        </a:spcBef>
                        <a:spcAft>
                          <a:spcPct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Practices, Principles, and Frameworks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233363" marR="0" lvl="0" indent="-171450" algn="l" defTabSz="914400" rtl="0" eaLnBrk="1" fontAlgn="base" latinLnBrk="0" hangingPunct="1">
                        <a:lnSpc>
                          <a:spcPct val="106000"/>
                        </a:lnSpc>
                        <a:spcBef>
                          <a:spcPct val="0"/>
                        </a:spcBef>
                        <a:spcAft>
                          <a:spcPct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Web Development Methodologies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233363" marR="0" lvl="0" indent="-171450" algn="l" defTabSz="914400" rtl="0" eaLnBrk="1" fontAlgn="base" latinLnBrk="0" hangingPunct="1">
                        <a:lnSpc>
                          <a:spcPct val="106000"/>
                        </a:lnSpc>
                        <a:spcBef>
                          <a:spcPct val="0"/>
                        </a:spcBef>
                        <a:spcAft>
                          <a:spcPct val="0"/>
                        </a:spcAft>
                        <a:buClr>
                          <a:schemeClr val="tx1"/>
                        </a:buClr>
                        <a:buSzPct val="80000"/>
                        <a:buFont typeface="Courier New" pitchFamily="49" charset="0"/>
                        <a:buChar char="o"/>
                        <a:tabLst/>
                      </a:pPr>
                      <a:r>
                        <a:rPr kumimoji="0" lang="en-US" sz="1400" b="1" i="0" u="none" strike="noStrike" cap="none" normalizeH="0" baseline="0" dirty="0" smtClean="0">
                          <a:ln>
                            <a:noFill/>
                          </a:ln>
                          <a:solidFill>
                            <a:schemeClr val="tx1"/>
                          </a:solidFill>
                          <a:effectLst/>
                          <a:latin typeface="Arial" pitchFamily="34" charset="0"/>
                        </a:rPr>
                        <a:t>Vendor Choices</a:t>
                      </a: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r>
              <a:tr h="787787">
                <a:tc>
                  <a:txBody>
                    <a:bodyPr/>
                    <a:lstStyle/>
                    <a:p>
                      <a:pPr marL="61913" marR="0" lvl="0" indent="0" algn="l" defTabSz="914400" rtl="0" eaLnBrk="1" fontAlgn="base" latinLnBrk="0" hangingPunct="1">
                        <a:lnSpc>
                          <a:spcPct val="106000"/>
                        </a:lnSpc>
                        <a:spcBef>
                          <a:spcPct val="0"/>
                        </a:spcBef>
                        <a:spcAft>
                          <a:spcPct val="0"/>
                        </a:spcAft>
                        <a:buClr>
                          <a:schemeClr val="tx1"/>
                        </a:buClr>
                        <a:buSzPct val="80000"/>
                        <a:buFont typeface="Courier New" pitchFamily="49" charset="0"/>
                        <a:buNone/>
                        <a:tabLst/>
                      </a:pPr>
                      <a:endParaRPr kumimoji="0" lang="en-US" sz="1400" b="1" i="0" u="none" strike="noStrike" cap="none" normalizeH="0" baseline="0" dirty="0" smtClean="0">
                        <a:ln>
                          <a:noFill/>
                        </a:ln>
                        <a:solidFill>
                          <a:schemeClr val="tx1"/>
                        </a:solidFill>
                        <a:effectLst/>
                        <a:latin typeface="Arial" pitchFamily="34" charset="0"/>
                      </a:endParaRPr>
                    </a:p>
                  </a:txBody>
                  <a:tcPr marL="0" marR="0" marT="0" marB="0" anchor="ctr" horzOverflow="overflow">
                    <a:lnL cap="flat">
                      <a:noFill/>
                    </a:lnL>
                    <a:lnR cap="flat">
                      <a:noFill/>
                    </a:lnR>
                    <a:lnT w="19050" cap="flat" cmpd="sng" algn="ctr">
                      <a:solidFill>
                        <a:schemeClr val="accent1"/>
                      </a:solidFill>
                      <a:prstDash val="solid"/>
                      <a:round/>
                      <a:headEnd type="none" w="med" len="med"/>
                      <a:tailEnd type="none" w="med" len="med"/>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164363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01638" y="479506"/>
            <a:ext cx="8345487" cy="293607"/>
          </a:xfrm>
        </p:spPr>
        <p:txBody>
          <a:bodyPr/>
          <a:lstStyle/>
          <a:p>
            <a:pPr eaLnBrk="1" hangingPunct="1"/>
            <a:r>
              <a:rPr lang="en-US" dirty="0" smtClean="0"/>
              <a:t>Front-End and Back-End Illustration</a:t>
            </a:r>
            <a:endParaRPr lang="en-US" dirty="0"/>
          </a:p>
        </p:txBody>
      </p:sp>
      <p:sp>
        <p:nvSpPr>
          <p:cNvPr id="10" name="TextBox 1"/>
          <p:cNvSpPr txBox="1"/>
          <p:nvPr/>
        </p:nvSpPr>
        <p:spPr>
          <a:xfrm>
            <a:off x="658019" y="5472752"/>
            <a:ext cx="8117846" cy="1100927"/>
          </a:xfrm>
          <a:prstGeom prst="rect">
            <a:avLst/>
          </a:prstGeom>
          <a:ln w="25400">
            <a:solidFill>
              <a:schemeClr val="accent2"/>
            </a:solidFill>
          </a:ln>
        </p:spPr>
        <p:txBody>
          <a:bodyPr vert="horz" lIns="49530" tIns="49530" rIns="1270" bIns="1270" rtlCol="0" anchor="ctr" anchorCtr="1">
            <a:noAutofit/>
          </a:bodyPr>
          <a:lstStyle/>
          <a:p>
            <a:pPr marL="169863" indent="-168275" fontAlgn="ctr">
              <a:lnSpc>
                <a:spcPct val="106000"/>
              </a:lnSpc>
              <a:spcBef>
                <a:spcPct val="80000"/>
              </a:spcBef>
              <a:buClr>
                <a:srgbClr val="000000"/>
              </a:buClr>
            </a:pPr>
            <a:r>
              <a:rPr lang="en-US" sz="1200" b="1" dirty="0" smtClean="0">
                <a:latin typeface="Arial"/>
              </a:rPr>
              <a:t>A Web Application is composed of Client Side Scripting, Server Side Scripting, and a Database: </a:t>
            </a:r>
            <a:endParaRPr lang="en-US" sz="1200" b="1" dirty="0">
              <a:latin typeface="Arial"/>
            </a:endParaRPr>
          </a:p>
          <a:p>
            <a:pPr marL="173038" indent="-171450" fontAlgn="ctr">
              <a:lnSpc>
                <a:spcPct val="106000"/>
              </a:lnSpc>
              <a:spcBef>
                <a:spcPts val="0"/>
              </a:spcBef>
              <a:buClr>
                <a:srgbClr val="000000"/>
              </a:buClr>
              <a:buFont typeface="Arial" pitchFamily="34" charset="0"/>
              <a:buChar char="•"/>
            </a:pPr>
            <a:r>
              <a:rPr lang="en-US" sz="1200" dirty="0" smtClean="0">
                <a:latin typeface="Arial"/>
              </a:rPr>
              <a:t>Client Side Scripting is interpreted by the browser and displays content and information provided by the back-end</a:t>
            </a:r>
          </a:p>
          <a:p>
            <a:pPr marL="173038" indent="-171450" fontAlgn="ctr">
              <a:lnSpc>
                <a:spcPct val="106000"/>
              </a:lnSpc>
              <a:spcBef>
                <a:spcPts val="0"/>
              </a:spcBef>
              <a:buClr>
                <a:srgbClr val="000000"/>
              </a:buClr>
              <a:buFont typeface="Arial" pitchFamily="34" charset="0"/>
              <a:buChar char="•"/>
            </a:pPr>
            <a:r>
              <a:rPr lang="en-US" sz="1200" dirty="0" smtClean="0">
                <a:latin typeface="Arial"/>
              </a:rPr>
              <a:t>Server Side Scripting manages browser requests and creates, retrieves, updates, and/or deletes data from the database, and provides responses to the browser</a:t>
            </a:r>
          </a:p>
          <a:p>
            <a:pPr marL="173038" indent="-171450" fontAlgn="ctr">
              <a:lnSpc>
                <a:spcPct val="106000"/>
              </a:lnSpc>
              <a:spcBef>
                <a:spcPts val="0"/>
              </a:spcBef>
              <a:buClr>
                <a:srgbClr val="000000"/>
              </a:buClr>
              <a:buFont typeface="Arial" pitchFamily="34" charset="0"/>
              <a:buChar char="•"/>
            </a:pPr>
            <a:r>
              <a:rPr lang="en-US" sz="1200" dirty="0" smtClean="0">
                <a:latin typeface="Arial"/>
              </a:rPr>
              <a:t>The database stores the application data and is made accessible through server side scripting</a:t>
            </a:r>
            <a:endParaRPr lang="en-US" sz="1200" dirty="0">
              <a:latin typeface="Arial"/>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48" t="2414" r="1108" b="2066"/>
          <a:stretch/>
        </p:blipFill>
        <p:spPr bwMode="auto">
          <a:xfrm>
            <a:off x="746588" y="1413164"/>
            <a:ext cx="7671460" cy="3930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10"/>
          <p:cNvSpPr txBox="1">
            <a:spLocks noChangeArrowheads="1"/>
          </p:cNvSpPr>
          <p:nvPr/>
        </p:nvSpPr>
        <p:spPr bwMode="auto">
          <a:xfrm>
            <a:off x="383880" y="1092469"/>
            <a:ext cx="2657475" cy="213796"/>
          </a:xfrm>
          <a:prstGeom prst="rect">
            <a:avLst/>
          </a:prstGeom>
          <a:solidFill>
            <a:schemeClr val="accent1"/>
          </a:solidFill>
          <a:ln w="12700" algn="ctr">
            <a:solidFill>
              <a:schemeClr val="accent1"/>
            </a:solidFill>
            <a:miter lim="800000"/>
            <a:headEnd/>
            <a:tailEnd type="none" w="sm" len="med"/>
          </a:ln>
          <a:effectLst>
            <a:outerShdw blurRad="50800" dist="38100" dir="5400000" algn="t" rotWithShape="0">
              <a:prstClr val="black">
                <a:alpha val="40000"/>
              </a:prstClr>
            </a:outerShdw>
          </a:effectLst>
        </p:spPr>
        <p:txBody>
          <a:bodyPr lIns="40118" tIns="40118" rIns="40118" bIns="40118" anchor="ctr" anchorCtr="1"/>
          <a:lstStyle/>
          <a:p>
            <a:pPr algn="ctr" defTabSz="957263">
              <a:spcBef>
                <a:spcPts val="400"/>
              </a:spcBef>
            </a:pPr>
            <a:r>
              <a:rPr lang="en-US" sz="1400" b="1" dirty="0" smtClean="0">
                <a:solidFill>
                  <a:srgbClr val="FFFFFF"/>
                </a:solidFill>
              </a:rPr>
              <a:t>Front-End</a:t>
            </a:r>
            <a:endParaRPr lang="en-US" sz="1400" b="1" dirty="0">
              <a:solidFill>
                <a:srgbClr val="FFFFFF"/>
              </a:solidFill>
            </a:endParaRPr>
          </a:p>
        </p:txBody>
      </p:sp>
      <p:sp>
        <p:nvSpPr>
          <p:cNvPr id="6" name="Text Box 10"/>
          <p:cNvSpPr txBox="1">
            <a:spLocks noChangeArrowheads="1"/>
          </p:cNvSpPr>
          <p:nvPr/>
        </p:nvSpPr>
        <p:spPr bwMode="auto">
          <a:xfrm>
            <a:off x="5357662" y="1092469"/>
            <a:ext cx="2657475" cy="213796"/>
          </a:xfrm>
          <a:prstGeom prst="rect">
            <a:avLst/>
          </a:prstGeom>
          <a:solidFill>
            <a:schemeClr val="accent1"/>
          </a:solidFill>
          <a:ln w="12700" algn="ctr">
            <a:solidFill>
              <a:schemeClr val="accent1"/>
            </a:solidFill>
            <a:miter lim="800000"/>
            <a:headEnd/>
            <a:tailEnd type="none" w="sm" len="med"/>
          </a:ln>
          <a:effectLst>
            <a:outerShdw blurRad="50800" dist="38100" dir="5400000" algn="t" rotWithShape="0">
              <a:prstClr val="black">
                <a:alpha val="40000"/>
              </a:prstClr>
            </a:outerShdw>
          </a:effectLst>
        </p:spPr>
        <p:txBody>
          <a:bodyPr lIns="40118" tIns="40118" rIns="40118" bIns="40118" anchor="ctr" anchorCtr="1"/>
          <a:lstStyle/>
          <a:p>
            <a:pPr algn="ctr" defTabSz="957263">
              <a:spcBef>
                <a:spcPts val="400"/>
              </a:spcBef>
            </a:pPr>
            <a:r>
              <a:rPr lang="en-US" sz="1400" b="1" dirty="0" smtClean="0">
                <a:solidFill>
                  <a:srgbClr val="FFFFFF"/>
                </a:solidFill>
              </a:rPr>
              <a:t>Back-End</a:t>
            </a:r>
            <a:endParaRPr lang="en-US" sz="1400" b="1" dirty="0">
              <a:solidFill>
                <a:srgbClr val="FFFFFF"/>
              </a:solidFill>
            </a:endParaRPr>
          </a:p>
        </p:txBody>
      </p:sp>
      <p:cxnSp>
        <p:nvCxnSpPr>
          <p:cNvPr id="7" name="Straight Connector 6"/>
          <p:cNvCxnSpPr/>
          <p:nvPr/>
        </p:nvCxnSpPr>
        <p:spPr bwMode="auto">
          <a:xfrm>
            <a:off x="3823851" y="1092469"/>
            <a:ext cx="0" cy="4251428"/>
          </a:xfrm>
          <a:prstGeom prst="line">
            <a:avLst/>
          </a:prstGeom>
          <a:solidFill>
            <a:schemeClr val="accent2"/>
          </a:solidFill>
          <a:ln w="22225" cap="flat" cmpd="sng" algn="ctr">
            <a:solidFill>
              <a:schemeClr val="accent1">
                <a:alpha val="15000"/>
              </a:schemeClr>
            </a:solidFill>
            <a:prstDash val="dash"/>
            <a:round/>
            <a:headEnd type="none" w="med" len="med"/>
            <a:tailEnd type="none"/>
          </a:ln>
          <a:effectLst/>
        </p:spPr>
      </p:cxnSp>
    </p:spTree>
    <p:extLst>
      <p:ext uri="{BB962C8B-B14F-4D97-AF65-F5344CB8AC3E}">
        <p14:creationId xmlns:p14="http://schemas.microsoft.com/office/powerpoint/2010/main" val="233030013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US Consulting Report Template_R1.5V_1208">
  <a:themeElements>
    <a:clrScheme name="Deloitte Colors">
      <a:dk1>
        <a:srgbClr val="002776"/>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49530" tIns="24765" rIns="49530" bIns="24765" numCol="1" spcCol="1270" anchor="ctr" anchorCtr="0">
        <a:noAutofit/>
      </a:bodyPr>
      <a:lstStyle>
        <a:defPPr marL="114300" indent="-114300" algn="l" defTabSz="577850">
          <a:lnSpc>
            <a:spcPct val="90000"/>
          </a:lnSpc>
          <a:spcBef>
            <a:spcPct val="0"/>
          </a:spcBef>
          <a:spcAft>
            <a:spcPct val="15000"/>
          </a:spcAft>
          <a:buChar char="••"/>
          <a:defRPr sz="1300" kern="1200" dirty="0" smtClean="0"/>
        </a:defPPr>
      </a:lstStyle>
      <a:style>
        <a:lnRef idx="0">
          <a:scrgbClr r="0" g="0" b="0"/>
        </a:lnRef>
        <a:fillRef idx="0">
          <a:scrgbClr r="0" g="0" b="0"/>
        </a:fillRef>
        <a:effectRef idx="0">
          <a:scrgbClr r="0" g="0" b="0"/>
        </a:effectRef>
        <a:fontRef idx="minor">
          <a:schemeClr val="dk1">
            <a:hueOff val="0"/>
            <a:satOff val="0"/>
            <a:lumOff val="0"/>
            <a:alphaOff val="0"/>
          </a:schemeClr>
        </a:fontRef>
      </a: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S Consulting Report Template_R1.5V_1208">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49530" tIns="24765" rIns="49530" bIns="24765" numCol="1" spcCol="1270" anchor="ctr" anchorCtr="0">
        <a:noAutofit/>
      </a:bodyPr>
      <a:lstStyle>
        <a:defPPr marL="114300" indent="-114300" algn="l" defTabSz="577850">
          <a:lnSpc>
            <a:spcPct val="90000"/>
          </a:lnSpc>
          <a:spcBef>
            <a:spcPct val="0"/>
          </a:spcBef>
          <a:spcAft>
            <a:spcPct val="15000"/>
          </a:spcAft>
          <a:buChar char="••"/>
          <a:defRPr sz="1300" kern="1200" dirty="0" smtClean="0"/>
        </a:defPPr>
      </a:lstStyle>
      <a:style>
        <a:lnRef idx="0">
          <a:scrgbClr r="0" g="0" b="0"/>
        </a:lnRef>
        <a:fillRef idx="0">
          <a:scrgbClr r="0" g="0" b="0"/>
        </a:fillRef>
        <a:effectRef idx="0">
          <a:scrgbClr r="0" g="0" b="0"/>
        </a:effectRef>
        <a:fontRef idx="minor">
          <a:schemeClr val="dk1">
            <a:hueOff val="0"/>
            <a:satOff val="0"/>
            <a:lumOff val="0"/>
            <a:alphaOff val="0"/>
          </a:schemeClr>
        </a:fontRef>
      </a: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US Consulting Report Template_R1.5V_1208">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49530" tIns="24765" rIns="49530" bIns="24765" numCol="1" spcCol="1270" anchor="ctr" anchorCtr="0">
        <a:noAutofit/>
      </a:bodyPr>
      <a:lstStyle>
        <a:defPPr marL="114300" indent="-114300" algn="l" defTabSz="577850">
          <a:lnSpc>
            <a:spcPct val="90000"/>
          </a:lnSpc>
          <a:spcBef>
            <a:spcPct val="0"/>
          </a:spcBef>
          <a:spcAft>
            <a:spcPct val="15000"/>
          </a:spcAft>
          <a:buChar char="••"/>
          <a:defRPr sz="1300" kern="1200" dirty="0" smtClean="0"/>
        </a:defPPr>
      </a:lstStyle>
      <a:style>
        <a:lnRef idx="0">
          <a:scrgbClr r="0" g="0" b="0"/>
        </a:lnRef>
        <a:fillRef idx="0">
          <a:scrgbClr r="0" g="0" b="0"/>
        </a:fillRef>
        <a:effectRef idx="0">
          <a:scrgbClr r="0" g="0" b="0"/>
        </a:effectRef>
        <a:fontRef idx="minor">
          <a:schemeClr val="dk1">
            <a:hueOff val="0"/>
            <a:satOff val="0"/>
            <a:lumOff val="0"/>
            <a:alphaOff val="0"/>
          </a:schemeClr>
        </a:fontRef>
      </a: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US Consulting Report Template_R1.5V_1208">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49530" tIns="24765" rIns="49530" bIns="24765" numCol="1" spcCol="1270" anchor="ctr" anchorCtr="0">
        <a:noAutofit/>
      </a:bodyPr>
      <a:lstStyle>
        <a:defPPr marL="114300" indent="-114300" algn="l" defTabSz="577850">
          <a:lnSpc>
            <a:spcPct val="90000"/>
          </a:lnSpc>
          <a:spcBef>
            <a:spcPct val="0"/>
          </a:spcBef>
          <a:spcAft>
            <a:spcPct val="15000"/>
          </a:spcAft>
          <a:buChar char="••"/>
          <a:defRPr sz="1300" kern="1200" dirty="0" smtClean="0"/>
        </a:defPPr>
      </a:lstStyle>
      <a:style>
        <a:lnRef idx="0">
          <a:scrgbClr r="0" g="0" b="0"/>
        </a:lnRef>
        <a:fillRef idx="0">
          <a:scrgbClr r="0" g="0" b="0"/>
        </a:fillRef>
        <a:effectRef idx="0">
          <a:scrgbClr r="0" g="0" b="0"/>
        </a:effectRef>
        <a:fontRef idx="minor">
          <a:schemeClr val="dk1">
            <a:hueOff val="0"/>
            <a:satOff val="0"/>
            <a:lumOff val="0"/>
            <a:alphaOff val="0"/>
          </a:schemeClr>
        </a:fontRef>
      </a: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US Consulting Report Template_R1.5V_1208">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49530" tIns="24765" rIns="49530" bIns="24765" numCol="1" spcCol="1270" anchor="ctr" anchorCtr="0">
        <a:noAutofit/>
      </a:bodyPr>
      <a:lstStyle>
        <a:defPPr marL="114300" indent="-114300" algn="l" defTabSz="577850">
          <a:lnSpc>
            <a:spcPct val="90000"/>
          </a:lnSpc>
          <a:spcBef>
            <a:spcPct val="0"/>
          </a:spcBef>
          <a:spcAft>
            <a:spcPct val="15000"/>
          </a:spcAft>
          <a:buChar char="••"/>
          <a:defRPr sz="1300" kern="1200" dirty="0" smtClean="0"/>
        </a:defPPr>
      </a:lstStyle>
      <a:style>
        <a:lnRef idx="0">
          <a:scrgbClr r="0" g="0" b="0"/>
        </a:lnRef>
        <a:fillRef idx="0">
          <a:scrgbClr r="0" g="0" b="0"/>
        </a:fillRef>
        <a:effectRef idx="0">
          <a:scrgbClr r="0" g="0" b="0"/>
        </a:effectRef>
        <a:fontRef idx="minor">
          <a:schemeClr val="dk1">
            <a:hueOff val="0"/>
            <a:satOff val="0"/>
            <a:lumOff val="0"/>
            <a:alphaOff val="0"/>
          </a:schemeClr>
        </a:fontRef>
      </a: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US Consulting Report Template_R1.5V_1208">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49530" tIns="24765" rIns="49530" bIns="24765" numCol="1" spcCol="1270" anchor="ctr" anchorCtr="0">
        <a:noAutofit/>
      </a:bodyPr>
      <a:lstStyle>
        <a:defPPr marL="114300" indent="-114300" algn="l" defTabSz="577850">
          <a:lnSpc>
            <a:spcPct val="90000"/>
          </a:lnSpc>
          <a:spcBef>
            <a:spcPct val="0"/>
          </a:spcBef>
          <a:spcAft>
            <a:spcPct val="15000"/>
          </a:spcAft>
          <a:buChar char="••"/>
          <a:defRPr sz="1300" kern="1200" dirty="0" smtClean="0"/>
        </a:defPPr>
      </a:lstStyle>
      <a:style>
        <a:lnRef idx="0">
          <a:scrgbClr r="0" g="0" b="0"/>
        </a:lnRef>
        <a:fillRef idx="0">
          <a:scrgbClr r="0" g="0" b="0"/>
        </a:fillRef>
        <a:effectRef idx="0">
          <a:scrgbClr r="0" g="0" b="0"/>
        </a:effectRef>
        <a:fontRef idx="minor">
          <a:schemeClr val="dk1">
            <a:hueOff val="0"/>
            <a:satOff val="0"/>
            <a:lumOff val="0"/>
            <a:alphaOff val="0"/>
          </a:schemeClr>
        </a:fontRef>
      </a: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US Consulting Report Template_R1.5V_1208">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49530" tIns="24765" rIns="49530" bIns="24765" numCol="1" spcCol="1270" anchor="ctr" anchorCtr="0">
        <a:noAutofit/>
      </a:bodyPr>
      <a:lstStyle>
        <a:defPPr marL="114300" indent="-114300" algn="l" defTabSz="577850">
          <a:lnSpc>
            <a:spcPct val="90000"/>
          </a:lnSpc>
          <a:spcBef>
            <a:spcPct val="0"/>
          </a:spcBef>
          <a:spcAft>
            <a:spcPct val="15000"/>
          </a:spcAft>
          <a:buChar char="••"/>
          <a:defRPr sz="1300" kern="1200" dirty="0" smtClean="0"/>
        </a:defPPr>
      </a:lstStyle>
      <a:style>
        <a:lnRef idx="0">
          <a:scrgbClr r="0" g="0" b="0"/>
        </a:lnRef>
        <a:fillRef idx="0">
          <a:scrgbClr r="0" g="0" b="0"/>
        </a:fillRef>
        <a:effectRef idx="0">
          <a:scrgbClr r="0" g="0" b="0"/>
        </a:effectRef>
        <a:fontRef idx="minor">
          <a:schemeClr val="dk1">
            <a:hueOff val="0"/>
            <a:satOff val="0"/>
            <a:lumOff val="0"/>
            <a:alphaOff val="0"/>
          </a:schemeClr>
        </a:fontRef>
      </a: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US Consulting On-screen L WHT_R1.5V_0109">
  <a:themeElements>
    <a:clrScheme name="">
      <a:dk1>
        <a:srgbClr val="000000"/>
      </a:dk1>
      <a:lt1>
        <a:srgbClr val="FFFFFF"/>
      </a:lt1>
      <a:dk2>
        <a:srgbClr val="000000"/>
      </a:dk2>
      <a:lt2>
        <a:srgbClr val="808080"/>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On-screen L WHT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lnDef>
    <a:txDef>
      <a:spPr bwMode="auto"/>
      <a:bodyPr/>
      <a:lstStyle>
        <a:defPPr marL="227013" indent="-225425" algn="l" rtl="0" fontAlgn="base">
          <a:lnSpc>
            <a:spcPct val="106000"/>
          </a:lnSpc>
          <a:spcBef>
            <a:spcPct val="40000"/>
          </a:spcBef>
          <a:spcAft>
            <a:spcPct val="0"/>
          </a:spcAft>
          <a:buClr>
            <a:srgbClr val="000000"/>
          </a:buClr>
          <a:buFont typeface="Wingdings 2" pitchFamily="18" charset="2"/>
          <a:buChar char="¡"/>
          <a:defRPr sz="2400" dirty="0">
            <a:solidFill>
              <a:srgbClr val="000000"/>
            </a:solidFill>
            <a:latin typeface="Arial" charset="0"/>
            <a:ea typeface="+mn-ea"/>
            <a:cs typeface="Arial" charset="0"/>
          </a:defRPr>
        </a:defPPr>
      </a:lstStyle>
    </a:txDef>
  </a:objectDefaults>
  <a:extraClrSchemeLst>
    <a:extraClrScheme>
      <a:clrScheme name="US Consulting On-screen L WHT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L WHT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L WHT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L WHT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L WHT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L WHT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L WHT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L WHT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L WHT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L WHT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L WHT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L WHT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L WHT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L WHT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L WHT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L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US Consulting Report Template_R1.5V_1208">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spcFirstLastPara="0" vert="horz" wrap="square" lIns="49530" tIns="24765" rIns="49530" bIns="24765" numCol="1" spcCol="1270" anchor="ctr" anchorCtr="0">
        <a:noAutofit/>
      </a:bodyPr>
      <a:lstStyle>
        <a:defPPr marL="114300" indent="-114300" algn="l" defTabSz="577850">
          <a:lnSpc>
            <a:spcPct val="90000"/>
          </a:lnSpc>
          <a:spcBef>
            <a:spcPct val="0"/>
          </a:spcBef>
          <a:spcAft>
            <a:spcPct val="15000"/>
          </a:spcAft>
          <a:buChar char="••"/>
          <a:defRPr sz="1300" kern="1200" dirty="0" smtClean="0"/>
        </a:defPPr>
      </a:lstStyle>
      <a:style>
        <a:lnRef idx="0">
          <a:scrgbClr r="0" g="0" b="0"/>
        </a:lnRef>
        <a:fillRef idx="0">
          <a:scrgbClr r="0" g="0" b="0"/>
        </a:fillRef>
        <a:effectRef idx="0">
          <a:scrgbClr r="0" g="0" b="0"/>
        </a:effectRef>
        <a:fontRef idx="minor">
          <a:schemeClr val="dk1">
            <a:hueOff val="0"/>
            <a:satOff val="0"/>
            <a:lumOff val="0"/>
            <a:alphaOff val="0"/>
          </a:schemeClr>
        </a:fontRef>
      </a: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FDDF33D0E4AE4C8ADF1F669ADB9623" ma:contentTypeVersion="1" ma:contentTypeDescription="Create a new document." ma:contentTypeScope="" ma:versionID="f976c6465a8b2d8b2ccbc6be8445b2a9">
  <xsd:schema xmlns:xsd="http://www.w3.org/2001/XMLSchema" xmlns:xs="http://www.w3.org/2001/XMLSchema" xmlns:p="http://schemas.microsoft.com/office/2006/metadata/properties" xmlns:ns2="http://schemas.microsoft.com/sharepoint/v4" targetNamespace="http://schemas.microsoft.com/office/2006/metadata/properties" ma:root="true" ma:fieldsID="f0f5623df693ce3734634709b528b4c5"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Props1.xml><?xml version="1.0" encoding="utf-8"?>
<ds:datastoreItem xmlns:ds="http://schemas.openxmlformats.org/officeDocument/2006/customXml" ds:itemID="{0EE7D2C3-2C03-419D-9DD6-4BF8F3DC22FD}">
  <ds:schemaRefs>
    <ds:schemaRef ds:uri="http://schemas.microsoft.com/sharepoint/v3/contenttype/forms"/>
  </ds:schemaRefs>
</ds:datastoreItem>
</file>

<file path=customXml/itemProps2.xml><?xml version="1.0" encoding="utf-8"?>
<ds:datastoreItem xmlns:ds="http://schemas.openxmlformats.org/officeDocument/2006/customXml" ds:itemID="{7DA3A44D-4D37-4478-B4B0-F0DFE80B89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518BF1-EB3B-40A9-892B-40612B3C71C2}">
  <ds:schemaRefs>
    <ds:schemaRef ds:uri="http://schemas.microsoft.com/office/infopath/2007/PartnerControls"/>
    <ds:schemaRef ds:uri="http://purl.org/dc/elements/1.1/"/>
    <ds:schemaRef ds:uri="http://schemas.microsoft.com/office/2006/metadata/properties"/>
    <ds:schemaRef ds:uri="http://schemas.microsoft.com/sharepoint/v4"/>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US Consulting Report Template_R1.5V_1208</Template>
  <TotalTime>17474</TotalTime>
  <Words>3499</Words>
  <Application>Microsoft Office PowerPoint</Application>
  <PresentationFormat>Letter Paper (8.5x11 in)</PresentationFormat>
  <Paragraphs>470</Paragraphs>
  <Slides>36</Slides>
  <Notes>23</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36</vt:i4>
      </vt:variant>
    </vt:vector>
  </HeadingPairs>
  <TitlesOfParts>
    <vt:vector size="53" baseType="lpstr">
      <vt:lpstr>ＭＳ Ｐゴシック</vt:lpstr>
      <vt:lpstr>Arial</vt:lpstr>
      <vt:lpstr>Calibri</vt:lpstr>
      <vt:lpstr>Courier New</vt:lpstr>
      <vt:lpstr>Marlett</vt:lpstr>
      <vt:lpstr>Times New Roman</vt:lpstr>
      <vt:lpstr>Wingdings</vt:lpstr>
      <vt:lpstr>Wingdings 2</vt:lpstr>
      <vt:lpstr>US Consulting Report Template_R1.5V_1208</vt:lpstr>
      <vt:lpstr>1_US Consulting Report Template_R1.5V_1208</vt:lpstr>
      <vt:lpstr>2_US Consulting Report Template_R1.5V_1208</vt:lpstr>
      <vt:lpstr>3_US Consulting Report Template_R1.5V_1208</vt:lpstr>
      <vt:lpstr>4_US Consulting Report Template_R1.5V_1208</vt:lpstr>
      <vt:lpstr>5_US Consulting Report Template_R1.5V_1208</vt:lpstr>
      <vt:lpstr>6_US Consulting Report Template_R1.5V_1208</vt:lpstr>
      <vt:lpstr>US Consulting On-screen L WHT_R1.5V_0109</vt:lpstr>
      <vt:lpstr>7_US Consulting Report Template_R1.5V_1208</vt:lpstr>
      <vt:lpstr>PowerPoint Presentation</vt:lpstr>
      <vt:lpstr>Today’s Discussion</vt:lpstr>
      <vt:lpstr>Agenda – Web Development Overview</vt:lpstr>
      <vt:lpstr>Web Development Introduction</vt:lpstr>
      <vt:lpstr>A Brief History of Web Development</vt:lpstr>
      <vt:lpstr>Web Application Examples</vt:lpstr>
      <vt:lpstr>Question</vt:lpstr>
      <vt:lpstr>Agenda - Technologies</vt:lpstr>
      <vt:lpstr>Front-End and Back-End Illustration</vt:lpstr>
      <vt:lpstr>Web Development Front-End (Client Side Scripting)</vt:lpstr>
      <vt:lpstr>Web Development Front-End (Client Side Scripting)</vt:lpstr>
      <vt:lpstr>Web Development Back-End (Server Side Scripting + Database)</vt:lpstr>
      <vt:lpstr>HTML Code Example</vt:lpstr>
      <vt:lpstr>HTML &amp; CSS Example</vt:lpstr>
      <vt:lpstr>Question</vt:lpstr>
      <vt:lpstr>Agenda – Practices, Principles, and Frameworks</vt:lpstr>
      <vt:lpstr>Web Development Practices and Principles – Coding Guidelines</vt:lpstr>
      <vt:lpstr>Web Development Design Pattern – Model-View-Controller (MVC)</vt:lpstr>
      <vt:lpstr>PowerPoint Presentation</vt:lpstr>
      <vt:lpstr>Question</vt:lpstr>
      <vt:lpstr>Agenda – Web Development Methodologies</vt:lpstr>
      <vt:lpstr>Development Methodologies – Traditional Waterfall Model</vt:lpstr>
      <vt:lpstr>Development Methodologies – Rational Unified Process</vt:lpstr>
      <vt:lpstr>Development Methodologies – Agile</vt:lpstr>
      <vt:lpstr>Development Methodologies – Test Driven Development</vt:lpstr>
      <vt:lpstr>Development Resources</vt:lpstr>
      <vt:lpstr>Development Resources</vt:lpstr>
      <vt:lpstr>Development Resources</vt:lpstr>
      <vt:lpstr>Question</vt:lpstr>
      <vt:lpstr>Agenda – Vendor Choices</vt:lpstr>
      <vt:lpstr>Vendor Choices – Different “Stacks”</vt:lpstr>
      <vt:lpstr>Vendor Choices – “Stack” Options</vt:lpstr>
      <vt:lpstr>Vendor Choices - Database Options</vt:lpstr>
      <vt:lpstr>Question</vt:lpstr>
      <vt:lpstr>Learning Objectives</vt:lpstr>
      <vt:lpstr>PowerPoint Presentation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Consulting Report Template (Title sentence case 18-pt Arial bold, line spacing 22 points)</dc:title>
  <dc:creator>Deloitte</dc:creator>
  <cp:lastModifiedBy>Zielinski, John Richard</cp:lastModifiedBy>
  <cp:revision>1152</cp:revision>
  <cp:lastPrinted>2000-05-15T09:48:35Z</cp:lastPrinted>
  <dcterms:created xsi:type="dcterms:W3CDTF">2009-08-03T20:36:04Z</dcterms:created>
  <dcterms:modified xsi:type="dcterms:W3CDTF">2015-02-11T22:32:08Z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_ID">
    <vt:lpwstr>repTempV1</vt:lpwstr>
  </property>
  <property fmtid="{D5CDD505-2E9C-101B-9397-08002B2CF9AE}" pid="3" name="ContentTypeId">
    <vt:lpwstr>0x01010016FDDF33D0E4AE4C8ADF1F669ADB9623</vt:lpwstr>
  </property>
</Properties>
</file>