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C74465-D665-47BE-B5B3-E29F92FD207B}" v="3" dt="2022-07-29T08:27:36.653"/>
    <p1510:client id="{D9DA6DF4-68A5-491A-8C4F-997C1C535671}" v="2" dt="2022-07-28T22:28:25.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185" autoAdjust="0"/>
  </p:normalViewPr>
  <p:slideViewPr>
    <p:cSldViewPr snapToGrid="0">
      <p:cViewPr varScale="1">
        <p:scale>
          <a:sx n="73" d="100"/>
          <a:sy n="73" d="100"/>
        </p:scale>
        <p:origin x="19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72B61F-3340-49A2-8EA7-4A8E64CE3488}" type="doc">
      <dgm:prSet loTypeId="urn:microsoft.com/office/officeart/2005/8/layout/list1" loCatId="list" qsTypeId="urn:microsoft.com/office/officeart/2005/8/quickstyle/simple4" qsCatId="simple" csTypeId="urn:microsoft.com/office/officeart/2005/8/colors/accent6_2" csCatId="accent6" phldr="1"/>
      <dgm:spPr/>
      <dgm:t>
        <a:bodyPr/>
        <a:lstStyle/>
        <a:p>
          <a:endParaRPr lang="en-US"/>
        </a:p>
      </dgm:t>
    </dgm:pt>
    <dgm:pt modelId="{35FD3D9A-327F-4071-B81C-F6829FD8CD44}">
      <dgm:prSet/>
      <dgm:spPr/>
      <dgm:t>
        <a:bodyPr/>
        <a:lstStyle/>
        <a:p>
          <a:r>
            <a:rPr lang="en-US" dirty="0"/>
            <a:t>“Good” / “Problem”</a:t>
          </a:r>
        </a:p>
      </dgm:t>
    </dgm:pt>
    <dgm:pt modelId="{7DF6D2A5-241E-4EA0-B95D-856D9176DA3E}" type="parTrans" cxnId="{4A2F6899-3C05-4ED7-B5E8-1D02F8AF7077}">
      <dgm:prSet/>
      <dgm:spPr/>
      <dgm:t>
        <a:bodyPr/>
        <a:lstStyle/>
        <a:p>
          <a:endParaRPr lang="en-US"/>
        </a:p>
      </dgm:t>
    </dgm:pt>
    <dgm:pt modelId="{0C17DE29-8D5E-49A5-A0FB-40B728D6DEA8}" type="sibTrans" cxnId="{4A2F6899-3C05-4ED7-B5E8-1D02F8AF7077}">
      <dgm:prSet/>
      <dgm:spPr/>
      <dgm:t>
        <a:bodyPr/>
        <a:lstStyle/>
        <a:p>
          <a:endParaRPr lang="en-US"/>
        </a:p>
      </dgm:t>
    </dgm:pt>
    <dgm:pt modelId="{2FF4147C-1621-432A-8A49-0472B62CEF73}">
      <dgm:prSet/>
      <dgm:spPr/>
      <dgm:t>
        <a:bodyPr/>
        <a:lstStyle/>
        <a:p>
          <a:r>
            <a:rPr lang="en-GB" dirty="0"/>
            <a:t>Consent / Privacy</a:t>
          </a:r>
          <a:endParaRPr lang="en-US" dirty="0"/>
        </a:p>
      </dgm:t>
    </dgm:pt>
    <dgm:pt modelId="{EF63C595-546D-4C66-9DF9-C294AEE91850}" type="parTrans" cxnId="{8F7D24E3-D6AE-40EF-925B-4411E9667A09}">
      <dgm:prSet/>
      <dgm:spPr/>
      <dgm:t>
        <a:bodyPr/>
        <a:lstStyle/>
        <a:p>
          <a:endParaRPr lang="en-US"/>
        </a:p>
      </dgm:t>
    </dgm:pt>
    <dgm:pt modelId="{6DB9FDD5-6B9C-432E-8725-721592DF46AA}" type="sibTrans" cxnId="{8F7D24E3-D6AE-40EF-925B-4411E9667A09}">
      <dgm:prSet/>
      <dgm:spPr/>
      <dgm:t>
        <a:bodyPr/>
        <a:lstStyle/>
        <a:p>
          <a:endParaRPr lang="en-US"/>
        </a:p>
      </dgm:t>
    </dgm:pt>
    <dgm:pt modelId="{2D02B920-77B9-4319-8010-1BBF62642D49}">
      <dgm:prSet/>
      <dgm:spPr/>
      <dgm:t>
        <a:bodyPr/>
        <a:lstStyle/>
        <a:p>
          <a:r>
            <a:rPr lang="en-GB"/>
            <a:t>Interpretation</a:t>
          </a:r>
          <a:endParaRPr lang="en-US"/>
        </a:p>
      </dgm:t>
    </dgm:pt>
    <dgm:pt modelId="{AE28627A-062B-4122-9EB4-B9BEEAC0C44D}" type="parTrans" cxnId="{8645D100-1CB5-4A77-B7B9-F884C85B59B7}">
      <dgm:prSet/>
      <dgm:spPr/>
      <dgm:t>
        <a:bodyPr/>
        <a:lstStyle/>
        <a:p>
          <a:endParaRPr lang="en-US"/>
        </a:p>
      </dgm:t>
    </dgm:pt>
    <dgm:pt modelId="{7AE4E3FB-9B53-490E-804C-9228A094A6AE}" type="sibTrans" cxnId="{8645D100-1CB5-4A77-B7B9-F884C85B59B7}">
      <dgm:prSet/>
      <dgm:spPr/>
      <dgm:t>
        <a:bodyPr/>
        <a:lstStyle/>
        <a:p>
          <a:endParaRPr lang="en-US"/>
        </a:p>
      </dgm:t>
    </dgm:pt>
    <dgm:pt modelId="{0BD4DDE5-680A-42F7-88B8-61F012708B4D}">
      <dgm:prSet/>
      <dgm:spPr/>
      <dgm:t>
        <a:bodyPr/>
        <a:lstStyle/>
        <a:p>
          <a:r>
            <a:rPr lang="en-GB" dirty="0"/>
            <a:t>Action / Inaction</a:t>
          </a:r>
          <a:endParaRPr lang="en-US" dirty="0"/>
        </a:p>
      </dgm:t>
    </dgm:pt>
    <dgm:pt modelId="{884A3E9F-91DA-477D-B0DE-E7CC521CCB91}" type="parTrans" cxnId="{E04448A0-C9EE-4370-8F28-563D77BDBFA9}">
      <dgm:prSet/>
      <dgm:spPr/>
      <dgm:t>
        <a:bodyPr/>
        <a:lstStyle/>
        <a:p>
          <a:endParaRPr lang="en-US"/>
        </a:p>
      </dgm:t>
    </dgm:pt>
    <dgm:pt modelId="{95B35657-0529-4278-8D28-0A3D0D946812}" type="sibTrans" cxnId="{E04448A0-C9EE-4370-8F28-563D77BDBFA9}">
      <dgm:prSet/>
      <dgm:spPr/>
      <dgm:t>
        <a:bodyPr/>
        <a:lstStyle/>
        <a:p>
          <a:endParaRPr lang="en-US"/>
        </a:p>
      </dgm:t>
    </dgm:pt>
    <dgm:pt modelId="{D97AE118-768B-444E-97AD-8799A582B227}" type="pres">
      <dgm:prSet presAssocID="{9272B61F-3340-49A2-8EA7-4A8E64CE3488}" presName="linear" presStyleCnt="0">
        <dgm:presLayoutVars>
          <dgm:dir/>
          <dgm:animLvl val="lvl"/>
          <dgm:resizeHandles val="exact"/>
        </dgm:presLayoutVars>
      </dgm:prSet>
      <dgm:spPr/>
    </dgm:pt>
    <dgm:pt modelId="{68DBD343-9713-41F0-B324-7E8C3B720184}" type="pres">
      <dgm:prSet presAssocID="{35FD3D9A-327F-4071-B81C-F6829FD8CD44}" presName="parentLin" presStyleCnt="0"/>
      <dgm:spPr/>
    </dgm:pt>
    <dgm:pt modelId="{82D9323B-0EEF-4374-9EE3-137EA0255F49}" type="pres">
      <dgm:prSet presAssocID="{35FD3D9A-327F-4071-B81C-F6829FD8CD44}" presName="parentLeftMargin" presStyleLbl="node1" presStyleIdx="0" presStyleCnt="4"/>
      <dgm:spPr/>
    </dgm:pt>
    <dgm:pt modelId="{1E1D9EF8-5795-4254-86A8-1ED824D8A87E}" type="pres">
      <dgm:prSet presAssocID="{35FD3D9A-327F-4071-B81C-F6829FD8CD44}" presName="parentText" presStyleLbl="node1" presStyleIdx="0" presStyleCnt="4">
        <dgm:presLayoutVars>
          <dgm:chMax val="0"/>
          <dgm:bulletEnabled val="1"/>
        </dgm:presLayoutVars>
      </dgm:prSet>
      <dgm:spPr/>
    </dgm:pt>
    <dgm:pt modelId="{DD4921BB-B80A-4681-A714-1728097FF4E0}" type="pres">
      <dgm:prSet presAssocID="{35FD3D9A-327F-4071-B81C-F6829FD8CD44}" presName="negativeSpace" presStyleCnt="0"/>
      <dgm:spPr/>
    </dgm:pt>
    <dgm:pt modelId="{693C229C-0896-4C11-B991-B4D8B997E1B1}" type="pres">
      <dgm:prSet presAssocID="{35FD3D9A-327F-4071-B81C-F6829FD8CD44}" presName="childText" presStyleLbl="conFgAcc1" presStyleIdx="0" presStyleCnt="4">
        <dgm:presLayoutVars>
          <dgm:bulletEnabled val="1"/>
        </dgm:presLayoutVars>
      </dgm:prSet>
      <dgm:spPr/>
    </dgm:pt>
    <dgm:pt modelId="{5247E96A-71A2-4C61-9195-546AD282A145}" type="pres">
      <dgm:prSet presAssocID="{0C17DE29-8D5E-49A5-A0FB-40B728D6DEA8}" presName="spaceBetweenRectangles" presStyleCnt="0"/>
      <dgm:spPr/>
    </dgm:pt>
    <dgm:pt modelId="{548434D9-3E70-4610-BCF2-B7C5D1739F25}" type="pres">
      <dgm:prSet presAssocID="{2FF4147C-1621-432A-8A49-0472B62CEF73}" presName="parentLin" presStyleCnt="0"/>
      <dgm:spPr/>
    </dgm:pt>
    <dgm:pt modelId="{A8033208-CC1B-4263-82D9-1BE60A7B5660}" type="pres">
      <dgm:prSet presAssocID="{2FF4147C-1621-432A-8A49-0472B62CEF73}" presName="parentLeftMargin" presStyleLbl="node1" presStyleIdx="0" presStyleCnt="4"/>
      <dgm:spPr/>
    </dgm:pt>
    <dgm:pt modelId="{BC1A85F9-6035-4F3A-9E1C-6F226837BB4A}" type="pres">
      <dgm:prSet presAssocID="{2FF4147C-1621-432A-8A49-0472B62CEF73}" presName="parentText" presStyleLbl="node1" presStyleIdx="1" presStyleCnt="4">
        <dgm:presLayoutVars>
          <dgm:chMax val="0"/>
          <dgm:bulletEnabled val="1"/>
        </dgm:presLayoutVars>
      </dgm:prSet>
      <dgm:spPr/>
    </dgm:pt>
    <dgm:pt modelId="{D6A5C455-1BBE-44A5-B721-3CF58D624370}" type="pres">
      <dgm:prSet presAssocID="{2FF4147C-1621-432A-8A49-0472B62CEF73}" presName="negativeSpace" presStyleCnt="0"/>
      <dgm:spPr/>
    </dgm:pt>
    <dgm:pt modelId="{72C913E8-971D-40BF-9D61-E74F232DB350}" type="pres">
      <dgm:prSet presAssocID="{2FF4147C-1621-432A-8A49-0472B62CEF73}" presName="childText" presStyleLbl="conFgAcc1" presStyleIdx="1" presStyleCnt="4">
        <dgm:presLayoutVars>
          <dgm:bulletEnabled val="1"/>
        </dgm:presLayoutVars>
      </dgm:prSet>
      <dgm:spPr/>
    </dgm:pt>
    <dgm:pt modelId="{AA02453B-14F1-47DA-954C-7D24605C051B}" type="pres">
      <dgm:prSet presAssocID="{6DB9FDD5-6B9C-432E-8725-721592DF46AA}" presName="spaceBetweenRectangles" presStyleCnt="0"/>
      <dgm:spPr/>
    </dgm:pt>
    <dgm:pt modelId="{F1CF7915-0B7D-4FF0-938D-DDBFCA7FF401}" type="pres">
      <dgm:prSet presAssocID="{2D02B920-77B9-4319-8010-1BBF62642D49}" presName="parentLin" presStyleCnt="0"/>
      <dgm:spPr/>
    </dgm:pt>
    <dgm:pt modelId="{DC6C77D8-BF3D-4D1F-B5F3-FEBA15427A98}" type="pres">
      <dgm:prSet presAssocID="{2D02B920-77B9-4319-8010-1BBF62642D49}" presName="parentLeftMargin" presStyleLbl="node1" presStyleIdx="1" presStyleCnt="4"/>
      <dgm:spPr/>
    </dgm:pt>
    <dgm:pt modelId="{7FF5C8A5-15F0-4EEC-8BAD-B3DD736C3D84}" type="pres">
      <dgm:prSet presAssocID="{2D02B920-77B9-4319-8010-1BBF62642D49}" presName="parentText" presStyleLbl="node1" presStyleIdx="2" presStyleCnt="4">
        <dgm:presLayoutVars>
          <dgm:chMax val="0"/>
          <dgm:bulletEnabled val="1"/>
        </dgm:presLayoutVars>
      </dgm:prSet>
      <dgm:spPr/>
    </dgm:pt>
    <dgm:pt modelId="{1461BF7A-8E19-470B-959F-3A513D3AB292}" type="pres">
      <dgm:prSet presAssocID="{2D02B920-77B9-4319-8010-1BBF62642D49}" presName="negativeSpace" presStyleCnt="0"/>
      <dgm:spPr/>
    </dgm:pt>
    <dgm:pt modelId="{18257EC0-E57A-49A1-9FCB-CD1E68EA7BF6}" type="pres">
      <dgm:prSet presAssocID="{2D02B920-77B9-4319-8010-1BBF62642D49}" presName="childText" presStyleLbl="conFgAcc1" presStyleIdx="2" presStyleCnt="4">
        <dgm:presLayoutVars>
          <dgm:bulletEnabled val="1"/>
        </dgm:presLayoutVars>
      </dgm:prSet>
      <dgm:spPr/>
    </dgm:pt>
    <dgm:pt modelId="{2C621B17-3DD6-4E24-975F-40716177260C}" type="pres">
      <dgm:prSet presAssocID="{7AE4E3FB-9B53-490E-804C-9228A094A6AE}" presName="spaceBetweenRectangles" presStyleCnt="0"/>
      <dgm:spPr/>
    </dgm:pt>
    <dgm:pt modelId="{8DB969BC-E5EC-4E6C-9FEE-D923DE16303F}" type="pres">
      <dgm:prSet presAssocID="{0BD4DDE5-680A-42F7-88B8-61F012708B4D}" presName="parentLin" presStyleCnt="0"/>
      <dgm:spPr/>
    </dgm:pt>
    <dgm:pt modelId="{349C476B-4848-400E-9702-35E71CC294A3}" type="pres">
      <dgm:prSet presAssocID="{0BD4DDE5-680A-42F7-88B8-61F012708B4D}" presName="parentLeftMargin" presStyleLbl="node1" presStyleIdx="2" presStyleCnt="4"/>
      <dgm:spPr/>
    </dgm:pt>
    <dgm:pt modelId="{49B737D0-588F-4792-BDFB-C4668F6A21FC}" type="pres">
      <dgm:prSet presAssocID="{0BD4DDE5-680A-42F7-88B8-61F012708B4D}" presName="parentText" presStyleLbl="node1" presStyleIdx="3" presStyleCnt="4">
        <dgm:presLayoutVars>
          <dgm:chMax val="0"/>
          <dgm:bulletEnabled val="1"/>
        </dgm:presLayoutVars>
      </dgm:prSet>
      <dgm:spPr/>
    </dgm:pt>
    <dgm:pt modelId="{0F2F8F3F-129D-4E73-A375-B713A0CBF6E2}" type="pres">
      <dgm:prSet presAssocID="{0BD4DDE5-680A-42F7-88B8-61F012708B4D}" presName="negativeSpace" presStyleCnt="0"/>
      <dgm:spPr/>
    </dgm:pt>
    <dgm:pt modelId="{46975C5A-6AE0-4359-9FD1-CB16FC79D592}" type="pres">
      <dgm:prSet presAssocID="{0BD4DDE5-680A-42F7-88B8-61F012708B4D}" presName="childText" presStyleLbl="conFgAcc1" presStyleIdx="3" presStyleCnt="4">
        <dgm:presLayoutVars>
          <dgm:bulletEnabled val="1"/>
        </dgm:presLayoutVars>
      </dgm:prSet>
      <dgm:spPr/>
    </dgm:pt>
  </dgm:ptLst>
  <dgm:cxnLst>
    <dgm:cxn modelId="{8645D100-1CB5-4A77-B7B9-F884C85B59B7}" srcId="{9272B61F-3340-49A2-8EA7-4A8E64CE3488}" destId="{2D02B920-77B9-4319-8010-1BBF62642D49}" srcOrd="2" destOrd="0" parTransId="{AE28627A-062B-4122-9EB4-B9BEEAC0C44D}" sibTransId="{7AE4E3FB-9B53-490E-804C-9228A094A6AE}"/>
    <dgm:cxn modelId="{A97EF91C-024A-4948-B52F-198FBBC5FE90}" type="presOf" srcId="{35FD3D9A-327F-4071-B81C-F6829FD8CD44}" destId="{82D9323B-0EEF-4374-9EE3-137EA0255F49}" srcOrd="0" destOrd="0" presId="urn:microsoft.com/office/officeart/2005/8/layout/list1"/>
    <dgm:cxn modelId="{5FE4DD41-4E1B-4E0E-B51F-B7C6FD7ECDC2}" type="presOf" srcId="{2D02B920-77B9-4319-8010-1BBF62642D49}" destId="{7FF5C8A5-15F0-4EEC-8BAD-B3DD736C3D84}" srcOrd="1" destOrd="0" presId="urn:microsoft.com/office/officeart/2005/8/layout/list1"/>
    <dgm:cxn modelId="{FEDD3D69-E6A3-4036-AE68-053BE6400EB7}" type="presOf" srcId="{2D02B920-77B9-4319-8010-1BBF62642D49}" destId="{DC6C77D8-BF3D-4D1F-B5F3-FEBA15427A98}" srcOrd="0" destOrd="0" presId="urn:microsoft.com/office/officeart/2005/8/layout/list1"/>
    <dgm:cxn modelId="{AD6D815A-3E96-41F0-A226-EBF005CC6548}" type="presOf" srcId="{9272B61F-3340-49A2-8EA7-4A8E64CE3488}" destId="{D97AE118-768B-444E-97AD-8799A582B227}" srcOrd="0" destOrd="0" presId="urn:microsoft.com/office/officeart/2005/8/layout/list1"/>
    <dgm:cxn modelId="{2E6AC78F-2025-4836-8341-0400F921170E}" type="presOf" srcId="{35FD3D9A-327F-4071-B81C-F6829FD8CD44}" destId="{1E1D9EF8-5795-4254-86A8-1ED824D8A87E}" srcOrd="1" destOrd="0" presId="urn:microsoft.com/office/officeart/2005/8/layout/list1"/>
    <dgm:cxn modelId="{4A2F6899-3C05-4ED7-B5E8-1D02F8AF7077}" srcId="{9272B61F-3340-49A2-8EA7-4A8E64CE3488}" destId="{35FD3D9A-327F-4071-B81C-F6829FD8CD44}" srcOrd="0" destOrd="0" parTransId="{7DF6D2A5-241E-4EA0-B95D-856D9176DA3E}" sibTransId="{0C17DE29-8D5E-49A5-A0FB-40B728D6DEA8}"/>
    <dgm:cxn modelId="{E04448A0-C9EE-4370-8F28-563D77BDBFA9}" srcId="{9272B61F-3340-49A2-8EA7-4A8E64CE3488}" destId="{0BD4DDE5-680A-42F7-88B8-61F012708B4D}" srcOrd="3" destOrd="0" parTransId="{884A3E9F-91DA-477D-B0DE-E7CC521CCB91}" sibTransId="{95B35657-0529-4278-8D28-0A3D0D946812}"/>
    <dgm:cxn modelId="{8F1D46A2-6EDC-443B-807D-0FB8A94E6233}" type="presOf" srcId="{2FF4147C-1621-432A-8A49-0472B62CEF73}" destId="{A8033208-CC1B-4263-82D9-1BE60A7B5660}" srcOrd="0" destOrd="0" presId="urn:microsoft.com/office/officeart/2005/8/layout/list1"/>
    <dgm:cxn modelId="{867B9ED2-DACE-4EA1-96AA-628CF6C0F1DA}" type="presOf" srcId="{0BD4DDE5-680A-42F7-88B8-61F012708B4D}" destId="{349C476B-4848-400E-9702-35E71CC294A3}" srcOrd="0" destOrd="0" presId="urn:microsoft.com/office/officeart/2005/8/layout/list1"/>
    <dgm:cxn modelId="{8F7D24E3-D6AE-40EF-925B-4411E9667A09}" srcId="{9272B61F-3340-49A2-8EA7-4A8E64CE3488}" destId="{2FF4147C-1621-432A-8A49-0472B62CEF73}" srcOrd="1" destOrd="0" parTransId="{EF63C595-546D-4C66-9DF9-C294AEE91850}" sibTransId="{6DB9FDD5-6B9C-432E-8725-721592DF46AA}"/>
    <dgm:cxn modelId="{43BE6CF8-8C68-4462-A819-428FC6B93DA0}" type="presOf" srcId="{0BD4DDE5-680A-42F7-88B8-61F012708B4D}" destId="{49B737D0-588F-4792-BDFB-C4668F6A21FC}" srcOrd="1" destOrd="0" presId="urn:microsoft.com/office/officeart/2005/8/layout/list1"/>
    <dgm:cxn modelId="{5428E4FE-533F-4070-8956-8C241331040D}" type="presOf" srcId="{2FF4147C-1621-432A-8A49-0472B62CEF73}" destId="{BC1A85F9-6035-4F3A-9E1C-6F226837BB4A}" srcOrd="1" destOrd="0" presId="urn:microsoft.com/office/officeart/2005/8/layout/list1"/>
    <dgm:cxn modelId="{7927B8FE-9356-4025-A90B-178E55D58DDE}" type="presParOf" srcId="{D97AE118-768B-444E-97AD-8799A582B227}" destId="{68DBD343-9713-41F0-B324-7E8C3B720184}" srcOrd="0" destOrd="0" presId="urn:microsoft.com/office/officeart/2005/8/layout/list1"/>
    <dgm:cxn modelId="{7ABCE46D-9224-4216-A691-3A32496953C1}" type="presParOf" srcId="{68DBD343-9713-41F0-B324-7E8C3B720184}" destId="{82D9323B-0EEF-4374-9EE3-137EA0255F49}" srcOrd="0" destOrd="0" presId="urn:microsoft.com/office/officeart/2005/8/layout/list1"/>
    <dgm:cxn modelId="{88CCD259-86C2-40C8-9896-575DD5A78B5A}" type="presParOf" srcId="{68DBD343-9713-41F0-B324-7E8C3B720184}" destId="{1E1D9EF8-5795-4254-86A8-1ED824D8A87E}" srcOrd="1" destOrd="0" presId="urn:microsoft.com/office/officeart/2005/8/layout/list1"/>
    <dgm:cxn modelId="{0C781745-713B-4727-919D-C946BC9D460E}" type="presParOf" srcId="{D97AE118-768B-444E-97AD-8799A582B227}" destId="{DD4921BB-B80A-4681-A714-1728097FF4E0}" srcOrd="1" destOrd="0" presId="urn:microsoft.com/office/officeart/2005/8/layout/list1"/>
    <dgm:cxn modelId="{FC549319-B889-4449-8460-D28ECB2EBA0E}" type="presParOf" srcId="{D97AE118-768B-444E-97AD-8799A582B227}" destId="{693C229C-0896-4C11-B991-B4D8B997E1B1}" srcOrd="2" destOrd="0" presId="urn:microsoft.com/office/officeart/2005/8/layout/list1"/>
    <dgm:cxn modelId="{F30514CA-850A-4825-9E9B-B17462804159}" type="presParOf" srcId="{D97AE118-768B-444E-97AD-8799A582B227}" destId="{5247E96A-71A2-4C61-9195-546AD282A145}" srcOrd="3" destOrd="0" presId="urn:microsoft.com/office/officeart/2005/8/layout/list1"/>
    <dgm:cxn modelId="{42AAC248-E717-4485-AD24-6920DEE792B9}" type="presParOf" srcId="{D97AE118-768B-444E-97AD-8799A582B227}" destId="{548434D9-3E70-4610-BCF2-B7C5D1739F25}" srcOrd="4" destOrd="0" presId="urn:microsoft.com/office/officeart/2005/8/layout/list1"/>
    <dgm:cxn modelId="{C2FB592D-3234-4041-AD42-58A2E9617B91}" type="presParOf" srcId="{548434D9-3E70-4610-BCF2-B7C5D1739F25}" destId="{A8033208-CC1B-4263-82D9-1BE60A7B5660}" srcOrd="0" destOrd="0" presId="urn:microsoft.com/office/officeart/2005/8/layout/list1"/>
    <dgm:cxn modelId="{C4975882-67DE-4976-ADC4-1503D6AD6D17}" type="presParOf" srcId="{548434D9-3E70-4610-BCF2-B7C5D1739F25}" destId="{BC1A85F9-6035-4F3A-9E1C-6F226837BB4A}" srcOrd="1" destOrd="0" presId="urn:microsoft.com/office/officeart/2005/8/layout/list1"/>
    <dgm:cxn modelId="{97CA438C-6BFD-4653-8FAE-F97AC72F55EA}" type="presParOf" srcId="{D97AE118-768B-444E-97AD-8799A582B227}" destId="{D6A5C455-1BBE-44A5-B721-3CF58D624370}" srcOrd="5" destOrd="0" presId="urn:microsoft.com/office/officeart/2005/8/layout/list1"/>
    <dgm:cxn modelId="{C795D106-9450-4595-89EC-315A92757B57}" type="presParOf" srcId="{D97AE118-768B-444E-97AD-8799A582B227}" destId="{72C913E8-971D-40BF-9D61-E74F232DB350}" srcOrd="6" destOrd="0" presId="urn:microsoft.com/office/officeart/2005/8/layout/list1"/>
    <dgm:cxn modelId="{153260D1-5E08-4BBA-AE35-C6636B6A1A39}" type="presParOf" srcId="{D97AE118-768B-444E-97AD-8799A582B227}" destId="{AA02453B-14F1-47DA-954C-7D24605C051B}" srcOrd="7" destOrd="0" presId="urn:microsoft.com/office/officeart/2005/8/layout/list1"/>
    <dgm:cxn modelId="{9C005386-67BD-4FF9-AA3E-57EF4169E371}" type="presParOf" srcId="{D97AE118-768B-444E-97AD-8799A582B227}" destId="{F1CF7915-0B7D-4FF0-938D-DDBFCA7FF401}" srcOrd="8" destOrd="0" presId="urn:microsoft.com/office/officeart/2005/8/layout/list1"/>
    <dgm:cxn modelId="{2C6A4558-E2C9-4A94-8747-0C2357B638FC}" type="presParOf" srcId="{F1CF7915-0B7D-4FF0-938D-DDBFCA7FF401}" destId="{DC6C77D8-BF3D-4D1F-B5F3-FEBA15427A98}" srcOrd="0" destOrd="0" presId="urn:microsoft.com/office/officeart/2005/8/layout/list1"/>
    <dgm:cxn modelId="{F7C5F240-F6DF-48D3-939E-5D276344DBEB}" type="presParOf" srcId="{F1CF7915-0B7D-4FF0-938D-DDBFCA7FF401}" destId="{7FF5C8A5-15F0-4EEC-8BAD-B3DD736C3D84}" srcOrd="1" destOrd="0" presId="urn:microsoft.com/office/officeart/2005/8/layout/list1"/>
    <dgm:cxn modelId="{B1F63F64-3F67-4D61-B4FB-E097BA38BC5D}" type="presParOf" srcId="{D97AE118-768B-444E-97AD-8799A582B227}" destId="{1461BF7A-8E19-470B-959F-3A513D3AB292}" srcOrd="9" destOrd="0" presId="urn:microsoft.com/office/officeart/2005/8/layout/list1"/>
    <dgm:cxn modelId="{7B31CEDF-9028-4A2E-BD93-E00F7FAB7BB9}" type="presParOf" srcId="{D97AE118-768B-444E-97AD-8799A582B227}" destId="{18257EC0-E57A-49A1-9FCB-CD1E68EA7BF6}" srcOrd="10" destOrd="0" presId="urn:microsoft.com/office/officeart/2005/8/layout/list1"/>
    <dgm:cxn modelId="{B39453BA-F9C6-408E-BB23-42E739A4175B}" type="presParOf" srcId="{D97AE118-768B-444E-97AD-8799A582B227}" destId="{2C621B17-3DD6-4E24-975F-40716177260C}" srcOrd="11" destOrd="0" presId="urn:microsoft.com/office/officeart/2005/8/layout/list1"/>
    <dgm:cxn modelId="{2F4C4CE9-2592-44B5-AAF7-40C41F16C9AC}" type="presParOf" srcId="{D97AE118-768B-444E-97AD-8799A582B227}" destId="{8DB969BC-E5EC-4E6C-9FEE-D923DE16303F}" srcOrd="12" destOrd="0" presId="urn:microsoft.com/office/officeart/2005/8/layout/list1"/>
    <dgm:cxn modelId="{0A1B91F4-64A5-4EFA-9562-07A22240494D}" type="presParOf" srcId="{8DB969BC-E5EC-4E6C-9FEE-D923DE16303F}" destId="{349C476B-4848-400E-9702-35E71CC294A3}" srcOrd="0" destOrd="0" presId="urn:microsoft.com/office/officeart/2005/8/layout/list1"/>
    <dgm:cxn modelId="{50CCFC64-ABD7-46BC-8735-4CB189CE9CFD}" type="presParOf" srcId="{8DB969BC-E5EC-4E6C-9FEE-D923DE16303F}" destId="{49B737D0-588F-4792-BDFB-C4668F6A21FC}" srcOrd="1" destOrd="0" presId="urn:microsoft.com/office/officeart/2005/8/layout/list1"/>
    <dgm:cxn modelId="{B065E0C6-3BC4-4ABE-8E11-3A7A1056D65A}" type="presParOf" srcId="{D97AE118-768B-444E-97AD-8799A582B227}" destId="{0F2F8F3F-129D-4E73-A375-B713A0CBF6E2}" srcOrd="13" destOrd="0" presId="urn:microsoft.com/office/officeart/2005/8/layout/list1"/>
    <dgm:cxn modelId="{D3C33A8A-5945-402C-B972-D9215A17185E}" type="presParOf" srcId="{D97AE118-768B-444E-97AD-8799A582B227}" destId="{46975C5A-6AE0-4359-9FD1-CB16FC79D592}"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C229C-0896-4C11-B991-B4D8B997E1B1}">
      <dsp:nvSpPr>
        <dsp:cNvPr id="0" name=""/>
        <dsp:cNvSpPr/>
      </dsp:nvSpPr>
      <dsp:spPr>
        <a:xfrm>
          <a:off x="0" y="458377"/>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E1D9EF8-5795-4254-86A8-1ED824D8A87E}">
      <dsp:nvSpPr>
        <dsp:cNvPr id="0" name=""/>
        <dsp:cNvSpPr/>
      </dsp:nvSpPr>
      <dsp:spPr>
        <a:xfrm>
          <a:off x="287234" y="74617"/>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US" sz="2600" kern="1200" dirty="0"/>
            <a:t>“Good” / “Problem”</a:t>
          </a:r>
        </a:p>
      </dsp:txBody>
      <dsp:txXfrm>
        <a:off x="324701" y="112084"/>
        <a:ext cx="3946345" cy="692586"/>
      </dsp:txXfrm>
    </dsp:sp>
    <dsp:sp modelId="{72C913E8-971D-40BF-9D61-E74F232DB350}">
      <dsp:nvSpPr>
        <dsp:cNvPr id="0" name=""/>
        <dsp:cNvSpPr/>
      </dsp:nvSpPr>
      <dsp:spPr>
        <a:xfrm>
          <a:off x="0" y="1637737"/>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C1A85F9-6035-4F3A-9E1C-6F226837BB4A}">
      <dsp:nvSpPr>
        <dsp:cNvPr id="0" name=""/>
        <dsp:cNvSpPr/>
      </dsp:nvSpPr>
      <dsp:spPr>
        <a:xfrm>
          <a:off x="287234" y="1253977"/>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GB" sz="2600" kern="1200" dirty="0"/>
            <a:t>Consent / Privacy</a:t>
          </a:r>
          <a:endParaRPr lang="en-US" sz="2600" kern="1200" dirty="0"/>
        </a:p>
      </dsp:txBody>
      <dsp:txXfrm>
        <a:off x="324701" y="1291444"/>
        <a:ext cx="3946345" cy="692586"/>
      </dsp:txXfrm>
    </dsp:sp>
    <dsp:sp modelId="{18257EC0-E57A-49A1-9FCB-CD1E68EA7BF6}">
      <dsp:nvSpPr>
        <dsp:cNvPr id="0" name=""/>
        <dsp:cNvSpPr/>
      </dsp:nvSpPr>
      <dsp:spPr>
        <a:xfrm>
          <a:off x="0" y="2817098"/>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FF5C8A5-15F0-4EEC-8BAD-B3DD736C3D84}">
      <dsp:nvSpPr>
        <dsp:cNvPr id="0" name=""/>
        <dsp:cNvSpPr/>
      </dsp:nvSpPr>
      <dsp:spPr>
        <a:xfrm>
          <a:off x="287234" y="2433338"/>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GB" sz="2600" kern="1200"/>
            <a:t>Interpretation</a:t>
          </a:r>
          <a:endParaRPr lang="en-US" sz="2600" kern="1200"/>
        </a:p>
      </dsp:txBody>
      <dsp:txXfrm>
        <a:off x="324701" y="2470805"/>
        <a:ext cx="3946345" cy="692586"/>
      </dsp:txXfrm>
    </dsp:sp>
    <dsp:sp modelId="{46975C5A-6AE0-4359-9FD1-CB16FC79D592}">
      <dsp:nvSpPr>
        <dsp:cNvPr id="0" name=""/>
        <dsp:cNvSpPr/>
      </dsp:nvSpPr>
      <dsp:spPr>
        <a:xfrm>
          <a:off x="0" y="3996458"/>
          <a:ext cx="5744684" cy="655200"/>
        </a:xfrm>
        <a:prstGeom prst="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B737D0-588F-4792-BDFB-C4668F6A21FC}">
      <dsp:nvSpPr>
        <dsp:cNvPr id="0" name=""/>
        <dsp:cNvSpPr/>
      </dsp:nvSpPr>
      <dsp:spPr>
        <a:xfrm>
          <a:off x="287234" y="3612698"/>
          <a:ext cx="4021279" cy="767520"/>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1995" tIns="0" rIns="151995" bIns="0" numCol="1" spcCol="1270" anchor="ctr" anchorCtr="0">
          <a:noAutofit/>
        </a:bodyPr>
        <a:lstStyle/>
        <a:p>
          <a:pPr marL="0" lvl="0" indent="0" algn="l" defTabSz="1155700">
            <a:lnSpc>
              <a:spcPct val="90000"/>
            </a:lnSpc>
            <a:spcBef>
              <a:spcPct val="0"/>
            </a:spcBef>
            <a:spcAft>
              <a:spcPct val="35000"/>
            </a:spcAft>
            <a:buNone/>
          </a:pPr>
          <a:r>
            <a:rPr lang="en-GB" sz="2600" kern="1200" dirty="0"/>
            <a:t>Action / Inaction</a:t>
          </a:r>
          <a:endParaRPr lang="en-US" sz="2600" kern="1200" dirty="0"/>
        </a:p>
      </dsp:txBody>
      <dsp:txXfrm>
        <a:off x="324701" y="3650165"/>
        <a:ext cx="3946345"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FF7A0-EDDF-41E7-A3F0-126868857F82}" type="datetimeFigureOut">
              <a:rPr lang="en-GB" smtClean="0"/>
              <a:t>29/07/2022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9A2F4-331D-47AD-BFE5-4B89BF54ABDA}" type="slidenum">
              <a:rPr lang="en-GB" smtClean="0"/>
              <a:t>‹#›</a:t>
            </a:fld>
            <a:endParaRPr lang="en-GB"/>
          </a:p>
        </p:txBody>
      </p:sp>
    </p:spTree>
    <p:extLst>
      <p:ext uri="{BB962C8B-B14F-4D97-AF65-F5344CB8AC3E}">
        <p14:creationId xmlns:p14="http://schemas.microsoft.com/office/powerpoint/2010/main" val="3017949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Essentially, using data with the goal of benefiting humanity</a:t>
            </a:r>
          </a:p>
        </p:txBody>
      </p:sp>
      <p:sp>
        <p:nvSpPr>
          <p:cNvPr id="4" name="Slide Number Placeholder 3"/>
          <p:cNvSpPr>
            <a:spLocks noGrp="1"/>
          </p:cNvSpPr>
          <p:nvPr>
            <p:ph type="sldNum" sz="quarter" idx="5"/>
          </p:nvPr>
        </p:nvSpPr>
        <p:spPr/>
        <p:txBody>
          <a:bodyPr/>
          <a:lstStyle/>
          <a:p>
            <a:fld id="{2069A2F4-331D-47AD-BFE5-4B89BF54ABDA}" type="slidenum">
              <a:rPr lang="en-GB" smtClean="0"/>
              <a:t>2</a:t>
            </a:fld>
            <a:endParaRPr lang="en-GB"/>
          </a:p>
        </p:txBody>
      </p:sp>
    </p:spTree>
    <p:extLst>
      <p:ext uri="{BB962C8B-B14F-4D97-AF65-F5344CB8AC3E}">
        <p14:creationId xmlns:p14="http://schemas.microsoft.com/office/powerpoint/2010/main" val="40649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good? Who decides and defines it? </a:t>
            </a:r>
          </a:p>
          <a:p>
            <a:r>
              <a:rPr lang="en-GB" dirty="0"/>
              <a:t>Who defines problems? Kevin </a:t>
            </a:r>
            <a:r>
              <a:rPr lang="en-GB" dirty="0" err="1"/>
              <a:t>Guyan</a:t>
            </a:r>
            <a:r>
              <a:rPr lang="en-GB" dirty="0"/>
              <a:t> highlights in his blogs that how problems are defined and which ones are worth solving is decided by those who are already in positions of power, many of whom have much to gain from maintaining the status quo</a:t>
            </a:r>
          </a:p>
          <a:p>
            <a:endParaRPr lang="en-GB" dirty="0"/>
          </a:p>
          <a:p>
            <a:r>
              <a:rPr lang="en-GB" dirty="0"/>
              <a:t>Meaningful consent - have people consented for their data to be collected and used in the way that it’s being used? Do they agree that their data is being used for “good”?</a:t>
            </a:r>
          </a:p>
          <a:p>
            <a:endParaRPr lang="en-GB" dirty="0"/>
          </a:p>
          <a:p>
            <a:r>
              <a:rPr lang="en-GB" dirty="0"/>
              <a:t>Interpretation -  Once data is gathered, it’s analysed and we draw some interpretation from that analysis, which opens up the opportunity for bias. For example, in my PhD study, I had data about whether children had demonstrated a certain skill and had to decide what it meant if they hadn’t. Did that mean that they weren’t capable of that skill? The meaning that we attach to analyses is important</a:t>
            </a:r>
          </a:p>
          <a:p>
            <a:endParaRPr lang="en-GB" dirty="0"/>
          </a:p>
          <a:p>
            <a:r>
              <a:rPr lang="en-GB" dirty="0"/>
              <a:t>Action/Inaction – I’m going back again to Kevin </a:t>
            </a:r>
            <a:r>
              <a:rPr lang="en-GB" dirty="0" err="1"/>
              <a:t>Guyan</a:t>
            </a:r>
            <a:r>
              <a:rPr lang="en-GB" dirty="0"/>
              <a:t> here (can you tell how big a fan I am yet??) – in his blog dealing with his research on queer data, he says “</a:t>
            </a:r>
            <a:r>
              <a:rPr lang="en-US" b="0" i="0" dirty="0">
                <a:solidFill>
                  <a:srgbClr val="1F2527"/>
                </a:solidFill>
                <a:effectLst/>
                <a:latin typeface="Work Sans" pitchFamily="2" charset="0"/>
              </a:rPr>
              <a:t>Data is central to LGBTQ liberation but its use for action still requires evidence to fall upon the ears of individuals who wish to listen and take action in response.”</a:t>
            </a:r>
            <a:endParaRPr lang="en-GB" dirty="0"/>
          </a:p>
        </p:txBody>
      </p:sp>
      <p:sp>
        <p:nvSpPr>
          <p:cNvPr id="4" name="Slide Number Placeholder 3"/>
          <p:cNvSpPr>
            <a:spLocks noGrp="1"/>
          </p:cNvSpPr>
          <p:nvPr>
            <p:ph type="sldNum" sz="quarter" idx="5"/>
          </p:nvPr>
        </p:nvSpPr>
        <p:spPr/>
        <p:txBody>
          <a:bodyPr/>
          <a:lstStyle/>
          <a:p>
            <a:fld id="{2069A2F4-331D-47AD-BFE5-4B89BF54ABDA}" type="slidenum">
              <a:rPr lang="en-GB" smtClean="0"/>
              <a:t>3</a:t>
            </a:fld>
            <a:endParaRPr lang="en-GB"/>
          </a:p>
        </p:txBody>
      </p:sp>
    </p:spTree>
    <p:extLst>
      <p:ext uri="{BB962C8B-B14F-4D97-AF65-F5344CB8AC3E}">
        <p14:creationId xmlns:p14="http://schemas.microsoft.com/office/powerpoint/2010/main" val="251442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C74A-E644-9D02-CE48-A65F319D40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A99BD3A-9416-FF29-3501-108D6DE12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EFF512C-1A59-8680-96C4-CED7175C39D4}"/>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5" name="Footer Placeholder 4">
            <a:extLst>
              <a:ext uri="{FF2B5EF4-FFF2-40B4-BE49-F238E27FC236}">
                <a16:creationId xmlns:a16="http://schemas.microsoft.com/office/drawing/2014/main" id="{CA5DDD10-3567-0986-72EE-E7D20E89CE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865428-744F-5C68-2B6A-60C6EF02F229}"/>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40701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F35E-7989-81D6-717F-9C1DD9AA0B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E653D9-C7A8-AB04-7DE1-51A142F30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F1EDF0-95DC-1C67-9CCB-C3E439A0D122}"/>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5" name="Footer Placeholder 4">
            <a:extLst>
              <a:ext uri="{FF2B5EF4-FFF2-40B4-BE49-F238E27FC236}">
                <a16:creationId xmlns:a16="http://schemas.microsoft.com/office/drawing/2014/main" id="{12E71C20-7228-62E6-2F9C-1552F1E920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4D865C-C035-8BE1-A743-9739B2F97EDF}"/>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633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6C4F2B-0036-902A-3129-126461A773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F2E5D71-6442-4190-98EA-DFD27542D2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B532FC-7500-29C8-B9B3-F9367B503EB8}"/>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5" name="Footer Placeholder 4">
            <a:extLst>
              <a:ext uri="{FF2B5EF4-FFF2-40B4-BE49-F238E27FC236}">
                <a16:creationId xmlns:a16="http://schemas.microsoft.com/office/drawing/2014/main" id="{FE9EB326-C1FE-297F-7CF4-FCDE42B3C8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AF482E-5EA9-920C-1837-45163EB42AEB}"/>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1121219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D4B90-8232-284D-A3CC-AE5F5EDA7C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97F61E-3718-E370-7D30-A2DC35432F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45D332-9B06-1C2D-2508-2481B31A6934}"/>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5" name="Footer Placeholder 4">
            <a:extLst>
              <a:ext uri="{FF2B5EF4-FFF2-40B4-BE49-F238E27FC236}">
                <a16:creationId xmlns:a16="http://schemas.microsoft.com/office/drawing/2014/main" id="{F0122421-59B8-EA9A-4B33-6E5E113991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A2E876-24A5-9D57-FFAA-1AE371BCB5B4}"/>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167935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D5D6-39D7-0A14-6EAC-DE9D0826D6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4442A88-BF1E-79DA-4404-11552263F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03343-9985-4299-DDCB-F29D53080403}"/>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5" name="Footer Placeholder 4">
            <a:extLst>
              <a:ext uri="{FF2B5EF4-FFF2-40B4-BE49-F238E27FC236}">
                <a16:creationId xmlns:a16="http://schemas.microsoft.com/office/drawing/2014/main" id="{ED51A25B-02B7-77AB-5867-F3568845E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E860A7-3C06-4655-4D59-ED4757379872}"/>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58320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9137-1DE7-839E-16E9-DB9B28DF35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4AC737-02FF-73D0-4571-794284FA68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FCE43F5-B18E-5019-BBE7-68D4DDB86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E74874-70DB-6D24-8F91-941FDCA21D72}"/>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6" name="Footer Placeholder 5">
            <a:extLst>
              <a:ext uri="{FF2B5EF4-FFF2-40B4-BE49-F238E27FC236}">
                <a16:creationId xmlns:a16="http://schemas.microsoft.com/office/drawing/2014/main" id="{F9FE681E-BB39-8627-5714-EBD592E12D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C7C61F-CDED-43ED-E379-F5572E415F7D}"/>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90042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EB2E-6553-6E78-BCFC-DD5D9FC6E1E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5858B82-CDDA-A6FE-E127-2A6F24312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B3AF6-5C85-E2BF-91AA-59E8CF6C07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51DAA02-F0E4-3AEB-B62D-E882C58C2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DA98E-9AB5-8224-E868-A603F2B3C9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100DDB3-0647-D3E4-007E-DFE28A7FF680}"/>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8" name="Footer Placeholder 7">
            <a:extLst>
              <a:ext uri="{FF2B5EF4-FFF2-40B4-BE49-F238E27FC236}">
                <a16:creationId xmlns:a16="http://schemas.microsoft.com/office/drawing/2014/main" id="{4750AA6F-7A01-9272-D0CB-D0796DEFB42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A172A57-7C22-AD8F-E42C-5AFD9BE5F0B4}"/>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29252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8F24-57AC-A48C-7F41-36ABEFF03E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A31419-F8BE-23D4-6BFE-25AD08F2F3B6}"/>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4" name="Footer Placeholder 3">
            <a:extLst>
              <a:ext uri="{FF2B5EF4-FFF2-40B4-BE49-F238E27FC236}">
                <a16:creationId xmlns:a16="http://schemas.microsoft.com/office/drawing/2014/main" id="{4A326990-C206-CD10-C469-3ECB80B505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46CC20-45A0-FCA5-8851-B73A467BC70F}"/>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78085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2875A3-BD44-87CF-D965-6477DED0DEAA}"/>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3" name="Footer Placeholder 2">
            <a:extLst>
              <a:ext uri="{FF2B5EF4-FFF2-40B4-BE49-F238E27FC236}">
                <a16:creationId xmlns:a16="http://schemas.microsoft.com/office/drawing/2014/main" id="{20605C5C-77AA-24BB-C092-EB158DAE33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EF79A5-EA5A-E459-FDFB-BF0F57B6FF46}"/>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98657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A8C3-DED8-9140-2B30-0BBD641AB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DCAFC42-3E6B-9BBC-88C8-8C779AC80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B140200-A832-FFE6-7973-3FAE9B48B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45FF65-EC7B-0F80-CD6C-96CA0773917D}"/>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6" name="Footer Placeholder 5">
            <a:extLst>
              <a:ext uri="{FF2B5EF4-FFF2-40B4-BE49-F238E27FC236}">
                <a16:creationId xmlns:a16="http://schemas.microsoft.com/office/drawing/2014/main" id="{B0C92AC7-4443-F0D1-CFF5-EEDD5B6228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4335-F290-91A7-4D37-1E021273CDC8}"/>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329714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6FDB-7BCA-A29E-2F5D-958F5C452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F191D22-7EB7-4E80-CE82-1B0F22FDA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6D55E8C-B51D-9163-88B2-CDA1FCF05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90A1D-598D-2993-57BF-3BB83E88EA2C}"/>
              </a:ext>
            </a:extLst>
          </p:cNvPr>
          <p:cNvSpPr>
            <a:spLocks noGrp="1"/>
          </p:cNvSpPr>
          <p:nvPr>
            <p:ph type="dt" sz="half" idx="10"/>
          </p:nvPr>
        </p:nvSpPr>
        <p:spPr/>
        <p:txBody>
          <a:bodyPr/>
          <a:lstStyle/>
          <a:p>
            <a:fld id="{59603FD2-2EC3-40AF-BF59-A62BAE417ED8}" type="datetimeFigureOut">
              <a:rPr lang="en-GB" smtClean="0"/>
              <a:t>29/07/2022</a:t>
            </a:fld>
            <a:endParaRPr lang="en-GB"/>
          </a:p>
        </p:txBody>
      </p:sp>
      <p:sp>
        <p:nvSpPr>
          <p:cNvPr id="6" name="Footer Placeholder 5">
            <a:extLst>
              <a:ext uri="{FF2B5EF4-FFF2-40B4-BE49-F238E27FC236}">
                <a16:creationId xmlns:a16="http://schemas.microsoft.com/office/drawing/2014/main" id="{15280EAE-8676-07DD-7F60-7E2B2C1A7C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4870C2-3033-BD13-D4A6-BB41E5BDB21F}"/>
              </a:ext>
            </a:extLst>
          </p:cNvPr>
          <p:cNvSpPr>
            <a:spLocks noGrp="1"/>
          </p:cNvSpPr>
          <p:nvPr>
            <p:ph type="sldNum" sz="quarter" idx="12"/>
          </p:nvPr>
        </p:nvSpPr>
        <p:spPr/>
        <p:txBody>
          <a:bodyPr/>
          <a:lstStyle/>
          <a:p>
            <a:fld id="{1FB9B4D0-F8F6-45D8-B14A-FEE6B046107A}" type="slidenum">
              <a:rPr lang="en-GB" smtClean="0"/>
              <a:t>‹#›</a:t>
            </a:fld>
            <a:endParaRPr lang="en-GB"/>
          </a:p>
        </p:txBody>
      </p:sp>
    </p:spTree>
    <p:extLst>
      <p:ext uri="{BB962C8B-B14F-4D97-AF65-F5344CB8AC3E}">
        <p14:creationId xmlns:p14="http://schemas.microsoft.com/office/powerpoint/2010/main" val="287051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E7EEEC-E4A8-1DEC-52EB-4DDC7C1F57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80BC41-17B5-AA7E-4AC2-F20C28B481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B5B9CD1-5BB1-13B0-766C-1323E82A2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03FD2-2EC3-40AF-BF59-A62BAE417ED8}" type="datetimeFigureOut">
              <a:rPr lang="en-GB" smtClean="0"/>
              <a:t>29/07/2022</a:t>
            </a:fld>
            <a:endParaRPr lang="en-GB"/>
          </a:p>
        </p:txBody>
      </p:sp>
      <p:sp>
        <p:nvSpPr>
          <p:cNvPr id="5" name="Footer Placeholder 4">
            <a:extLst>
              <a:ext uri="{FF2B5EF4-FFF2-40B4-BE49-F238E27FC236}">
                <a16:creationId xmlns:a16="http://schemas.microsoft.com/office/drawing/2014/main" id="{5DB2019F-41A3-603F-D7C9-2E0C4B99A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0AED3B7-225A-6D44-17CC-D92791B1C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9B4D0-F8F6-45D8-B14A-FEE6B046107A}" type="slidenum">
              <a:rPr lang="en-GB" smtClean="0"/>
              <a:t>‹#›</a:t>
            </a:fld>
            <a:endParaRPr lang="en-GB"/>
          </a:p>
        </p:txBody>
      </p:sp>
    </p:spTree>
    <p:extLst>
      <p:ext uri="{BB962C8B-B14F-4D97-AF65-F5344CB8AC3E}">
        <p14:creationId xmlns:p14="http://schemas.microsoft.com/office/powerpoint/2010/main" val="1394287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60F433E1-6395-9AD1-72A4-EF117FFE034B}"/>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ADB4C-E731-3824-FBE1-8D50D945ABA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GB" sz="5200" dirty="0">
                <a:solidFill>
                  <a:srgbClr val="FFFFFF"/>
                </a:solidFill>
              </a:rPr>
              <a:t>How do we use data for good?</a:t>
            </a:r>
          </a:p>
        </p:txBody>
      </p:sp>
      <p:sp>
        <p:nvSpPr>
          <p:cNvPr id="3" name="Subtitle 2">
            <a:extLst>
              <a:ext uri="{FF2B5EF4-FFF2-40B4-BE49-F238E27FC236}">
                <a16:creationId xmlns:a16="http://schemas.microsoft.com/office/drawing/2014/main" id="{9F485C21-686A-CF0D-3F0C-BD7BD3EAAA56}"/>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pPr algn="r"/>
            <a:r>
              <a:rPr lang="en-GB">
                <a:solidFill>
                  <a:srgbClr val="FFFFFF"/>
                </a:solidFill>
              </a:rPr>
              <a:t>Jamie </a:t>
            </a:r>
            <a:r>
              <a:rPr lang="en-GB" dirty="0">
                <a:solidFill>
                  <a:srgbClr val="FFFFFF"/>
                </a:solidFill>
              </a:rPr>
              <a:t>Zike</a:t>
            </a:r>
          </a:p>
        </p:txBody>
      </p:sp>
    </p:spTree>
    <p:extLst>
      <p:ext uri="{BB962C8B-B14F-4D97-AF65-F5344CB8AC3E}">
        <p14:creationId xmlns:p14="http://schemas.microsoft.com/office/powerpoint/2010/main" val="361705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D359-B6C6-F5E9-9CBB-0C0879B2E1AF}"/>
              </a:ext>
            </a:extLst>
          </p:cNvPr>
          <p:cNvSpPr>
            <a:spLocks noGrp="1"/>
          </p:cNvSpPr>
          <p:nvPr>
            <p:ph type="title"/>
          </p:nvPr>
        </p:nvSpPr>
        <p:spPr>
          <a:xfrm>
            <a:off x="805545" y="383566"/>
            <a:ext cx="4399093" cy="1325563"/>
          </a:xfrm>
        </p:spPr>
        <p:txBody>
          <a:bodyPr>
            <a:normAutofit/>
          </a:bodyPr>
          <a:lstStyle/>
          <a:p>
            <a:r>
              <a:rPr lang="en-GB" dirty="0"/>
              <a:t>Summary</a:t>
            </a:r>
          </a:p>
        </p:txBody>
      </p:sp>
      <p:sp>
        <p:nvSpPr>
          <p:cNvPr id="3" name="Content Placeholder 2">
            <a:extLst>
              <a:ext uri="{FF2B5EF4-FFF2-40B4-BE49-F238E27FC236}">
                <a16:creationId xmlns:a16="http://schemas.microsoft.com/office/drawing/2014/main" id="{3291127A-CFA1-B844-7648-6E4568B6DCCC}"/>
              </a:ext>
            </a:extLst>
          </p:cNvPr>
          <p:cNvSpPr>
            <a:spLocks noGrp="1"/>
          </p:cNvSpPr>
          <p:nvPr>
            <p:ph idx="1"/>
          </p:nvPr>
        </p:nvSpPr>
        <p:spPr>
          <a:xfrm>
            <a:off x="176981" y="1632155"/>
            <a:ext cx="5027657" cy="4842279"/>
          </a:xfrm>
        </p:spPr>
        <p:txBody>
          <a:bodyPr anchor="t">
            <a:normAutofit/>
          </a:bodyPr>
          <a:lstStyle/>
          <a:p>
            <a:r>
              <a:rPr lang="en-GB" sz="1800" dirty="0"/>
              <a:t>What do we mean by data for good?</a:t>
            </a:r>
          </a:p>
          <a:p>
            <a:pPr lvl="1"/>
            <a:r>
              <a:rPr lang="en-GB" sz="1800" dirty="0"/>
              <a:t>“using data in meaningful ways to solve humanitarian issues” -  (SAS website)</a:t>
            </a:r>
          </a:p>
          <a:p>
            <a:pPr marL="457200" lvl="1" indent="0">
              <a:buNone/>
            </a:pPr>
            <a:endParaRPr lang="en-GB" sz="1800" dirty="0"/>
          </a:p>
          <a:p>
            <a:pPr lvl="1"/>
            <a:r>
              <a:rPr lang="en-GB" sz="1800" dirty="0"/>
              <a:t>“make more data available for common good purposes” (Data for Good Foundation)</a:t>
            </a:r>
          </a:p>
          <a:p>
            <a:pPr marL="0" indent="0">
              <a:buNone/>
            </a:pPr>
            <a:endParaRPr lang="en-GB" sz="1800" dirty="0"/>
          </a:p>
          <a:p>
            <a:r>
              <a:rPr lang="en-GB" sz="1800" dirty="0"/>
              <a:t>In what ways has data been used for good?</a:t>
            </a:r>
          </a:p>
          <a:p>
            <a:pPr marL="457200" lvl="1" indent="0">
              <a:buNone/>
            </a:pPr>
            <a:endParaRPr lang="en-GB" sz="1800" dirty="0"/>
          </a:p>
          <a:p>
            <a:pPr lvl="1"/>
            <a:r>
              <a:rPr lang="en-GB" sz="1800" dirty="0"/>
              <a:t>Companies collect equality, diversity and inclusion (EDI) data and use it to conduct equality impact assessments</a:t>
            </a:r>
          </a:p>
        </p:txBody>
      </p:sp>
      <p:sp>
        <p:nvSpPr>
          <p:cNvPr id="12" name="Freeform: Shape 11">
            <a:extLst>
              <a:ext uri="{FF2B5EF4-FFF2-40B4-BE49-F238E27FC236}">
                <a16:creationId xmlns:a16="http://schemas.microsoft.com/office/drawing/2014/main" id="{C62225A2-D3F0-45D1-9C47-B10375316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1B9FBFA8-6AF4-4091-9C8B-DEC6D8933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C662B65B-9BD9-2064-AE80-3D6D43EC7D43}"/>
              </a:ext>
            </a:extLst>
          </p:cNvPr>
          <p:cNvPicPr>
            <a:picLocks noChangeAspect="1"/>
          </p:cNvPicPr>
          <p:nvPr/>
        </p:nvPicPr>
        <p:blipFill rotWithShape="1">
          <a:blip r:embed="rId3"/>
          <a:srcRect l="32389" t="25528" r="34169" b="34018"/>
          <a:stretch/>
        </p:blipFill>
        <p:spPr>
          <a:xfrm>
            <a:off x="7429195" y="599325"/>
            <a:ext cx="4138884" cy="2741177"/>
          </a:xfrm>
          <a:prstGeom prst="rect">
            <a:avLst/>
          </a:prstGeom>
        </p:spPr>
      </p:pic>
      <p:pic>
        <p:nvPicPr>
          <p:cNvPr id="5" name="Picture 4">
            <a:extLst>
              <a:ext uri="{FF2B5EF4-FFF2-40B4-BE49-F238E27FC236}">
                <a16:creationId xmlns:a16="http://schemas.microsoft.com/office/drawing/2014/main" id="{B2BAB214-3FFB-D620-9EC9-A992D9FE611D}"/>
              </a:ext>
            </a:extLst>
          </p:cNvPr>
          <p:cNvPicPr>
            <a:picLocks noChangeAspect="1"/>
          </p:cNvPicPr>
          <p:nvPr/>
        </p:nvPicPr>
        <p:blipFill rotWithShape="1">
          <a:blip r:embed="rId4"/>
          <a:srcRect l="31936" t="25952" r="34113" b="33595"/>
          <a:stretch/>
        </p:blipFill>
        <p:spPr>
          <a:xfrm>
            <a:off x="7397643" y="3638358"/>
            <a:ext cx="4201990" cy="2741177"/>
          </a:xfrm>
          <a:prstGeom prst="rect">
            <a:avLst/>
          </a:prstGeom>
        </p:spPr>
      </p:pic>
      <p:sp>
        <p:nvSpPr>
          <p:cNvPr id="8" name="TextBox 7">
            <a:extLst>
              <a:ext uri="{FF2B5EF4-FFF2-40B4-BE49-F238E27FC236}">
                <a16:creationId xmlns:a16="http://schemas.microsoft.com/office/drawing/2014/main" id="{9EBCDD5F-FDAF-18D4-3A05-5A403E729BB2}"/>
              </a:ext>
            </a:extLst>
          </p:cNvPr>
          <p:cNvSpPr txBox="1"/>
          <p:nvPr/>
        </p:nvSpPr>
        <p:spPr>
          <a:xfrm>
            <a:off x="10938271" y="6289768"/>
            <a:ext cx="1168651" cy="369332"/>
          </a:xfrm>
          <a:prstGeom prst="rect">
            <a:avLst/>
          </a:prstGeom>
          <a:noFill/>
        </p:spPr>
        <p:txBody>
          <a:bodyPr wrap="square" rtlCol="0">
            <a:spAutoFit/>
          </a:bodyPr>
          <a:lstStyle/>
          <a:p>
            <a:r>
              <a:rPr lang="en-GB" dirty="0" err="1">
                <a:solidFill>
                  <a:schemeClr val="bg1"/>
                </a:solidFill>
              </a:rPr>
              <a:t>DataKind</a:t>
            </a:r>
            <a:endParaRPr lang="en-GB" dirty="0">
              <a:solidFill>
                <a:schemeClr val="bg1"/>
              </a:solidFill>
            </a:endParaRPr>
          </a:p>
        </p:txBody>
      </p:sp>
    </p:spTree>
    <p:extLst>
      <p:ext uri="{BB962C8B-B14F-4D97-AF65-F5344CB8AC3E}">
        <p14:creationId xmlns:p14="http://schemas.microsoft.com/office/powerpoint/2010/main" val="40255458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D76B9CC-453E-0B61-114B-D3404AED451A}"/>
              </a:ext>
            </a:extLst>
          </p:cNvPr>
          <p:cNvPicPr>
            <a:picLocks noChangeAspect="1"/>
          </p:cNvPicPr>
          <p:nvPr/>
        </p:nvPicPr>
        <p:blipFill rotWithShape="1">
          <a:blip r:embed="rId3">
            <a:alphaModFix amt="35000"/>
          </a:blip>
          <a:srcRect t="19826" b="5174"/>
          <a:stretch/>
        </p:blipFill>
        <p:spPr>
          <a:xfrm>
            <a:off x="20" y="1"/>
            <a:ext cx="12191980" cy="6857999"/>
          </a:xfrm>
          <a:prstGeom prst="rect">
            <a:avLst/>
          </a:prstGeom>
        </p:spPr>
      </p:pic>
      <p:sp>
        <p:nvSpPr>
          <p:cNvPr id="2" name="Title 1">
            <a:extLst>
              <a:ext uri="{FF2B5EF4-FFF2-40B4-BE49-F238E27FC236}">
                <a16:creationId xmlns:a16="http://schemas.microsoft.com/office/drawing/2014/main" id="{02BE13EA-E72B-A498-333B-8668D5805D1A}"/>
              </a:ext>
            </a:extLst>
          </p:cNvPr>
          <p:cNvSpPr>
            <a:spLocks noGrp="1"/>
          </p:cNvSpPr>
          <p:nvPr>
            <p:ph type="title"/>
          </p:nvPr>
        </p:nvSpPr>
        <p:spPr>
          <a:xfrm>
            <a:off x="838201" y="1065862"/>
            <a:ext cx="3313164" cy="4726276"/>
          </a:xfrm>
        </p:spPr>
        <p:txBody>
          <a:bodyPr>
            <a:normAutofit/>
          </a:bodyPr>
          <a:lstStyle/>
          <a:p>
            <a:pPr algn="r"/>
            <a:r>
              <a:rPr lang="en-GB" sz="4000">
                <a:solidFill>
                  <a:srgbClr val="FFFFFF"/>
                </a:solidFill>
              </a:rPr>
              <a:t>Ethical challenges / ambiguities</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89D2A36-5D4E-2266-967A-D465283A49A7}"/>
              </a:ext>
            </a:extLst>
          </p:cNvPr>
          <p:cNvGraphicFramePr>
            <a:graphicFrameLocks noGrp="1"/>
          </p:cNvGraphicFramePr>
          <p:nvPr>
            <p:ph idx="1"/>
            <p:extLst>
              <p:ext uri="{D42A27DB-BD31-4B8C-83A1-F6EECF244321}">
                <p14:modId xmlns:p14="http://schemas.microsoft.com/office/powerpoint/2010/main" val="3439522147"/>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091944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8C52B-874F-3FFE-E793-77E6D54AF419}"/>
              </a:ext>
            </a:extLst>
          </p:cNvPr>
          <p:cNvSpPr>
            <a:spLocks noGrp="1"/>
          </p:cNvSpPr>
          <p:nvPr>
            <p:ph type="title"/>
          </p:nvPr>
        </p:nvSpPr>
        <p:spPr>
          <a:xfrm>
            <a:off x="1102368" y="1877492"/>
            <a:ext cx="4030132" cy="3215373"/>
          </a:xfrm>
        </p:spPr>
        <p:txBody>
          <a:bodyPr>
            <a:normAutofit/>
          </a:bodyPr>
          <a:lstStyle/>
          <a:p>
            <a:pPr algn="ctr"/>
            <a:r>
              <a:rPr lang="en-GB" dirty="0">
                <a:solidFill>
                  <a:schemeClr val="bg1"/>
                </a:solidFill>
              </a:rPr>
              <a:t>Suggestions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D8266CA7-7454-5504-A3AC-CD052BE399F0}"/>
              </a:ext>
            </a:extLst>
          </p:cNvPr>
          <p:cNvSpPr>
            <a:spLocks noGrp="1"/>
          </p:cNvSpPr>
          <p:nvPr>
            <p:ph idx="1"/>
          </p:nvPr>
        </p:nvSpPr>
        <p:spPr>
          <a:xfrm>
            <a:off x="6300101" y="327671"/>
            <a:ext cx="5217173" cy="5562945"/>
          </a:xfrm>
        </p:spPr>
        <p:txBody>
          <a:bodyPr>
            <a:normAutofit/>
          </a:bodyPr>
          <a:lstStyle/>
          <a:p>
            <a:r>
              <a:rPr lang="en-GB" dirty="0">
                <a:solidFill>
                  <a:schemeClr val="bg1"/>
                </a:solidFill>
              </a:rPr>
              <a:t> Data activism - “</a:t>
            </a:r>
            <a:r>
              <a:rPr lang="en-US" dirty="0">
                <a:solidFill>
                  <a:schemeClr val="bg1"/>
                </a:solidFill>
              </a:rPr>
              <a:t>Those who hold the power are already using data as an excuse for inaction – we must reclaim this ground and ensure that data empowers the work of activists to bring about effective change.” (</a:t>
            </a:r>
            <a:r>
              <a:rPr lang="en-US" dirty="0" err="1">
                <a:solidFill>
                  <a:schemeClr val="bg1"/>
                </a:solidFill>
              </a:rPr>
              <a:t>Guyan</a:t>
            </a:r>
            <a:r>
              <a:rPr lang="en-US" dirty="0">
                <a:solidFill>
                  <a:schemeClr val="bg1"/>
                </a:solidFill>
              </a:rPr>
              <a:t>, 2019)</a:t>
            </a:r>
          </a:p>
          <a:p>
            <a:r>
              <a:rPr lang="en-GB" dirty="0">
                <a:solidFill>
                  <a:schemeClr val="bg1"/>
                </a:solidFill>
              </a:rPr>
              <a:t>Consulting with the groups who will be impacted by the data collection, analysis and use.</a:t>
            </a:r>
          </a:p>
          <a:p>
            <a:r>
              <a:rPr lang="en-GB" dirty="0">
                <a:solidFill>
                  <a:schemeClr val="bg1"/>
                </a:solidFill>
              </a:rPr>
              <a:t>Working in a team on data projects to combat bias</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0745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Words>
  <Application>Microsoft Office PowerPoint</Application>
  <PresentationFormat>Widescreen</PresentationFormat>
  <Paragraphs>32</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Work Sans</vt:lpstr>
      <vt:lpstr>Office Theme</vt:lpstr>
      <vt:lpstr>How do we use data for good?</vt:lpstr>
      <vt:lpstr>Summary</vt:lpstr>
      <vt:lpstr>Ethical challenges / ambiguities</vt:lpstr>
      <vt:lpstr>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2022-07-28T22:28:25Z</dcterms:created>
  <dcterms:modified xsi:type="dcterms:W3CDTF">2022-07-29T12:48:38Z</dcterms:modified>
</cp:coreProperties>
</file>