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77C331-990E-0DC7-9512-DDC71E6128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9D1F2-4C5C-DD67-00A5-A231D450D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8846E-F0C7-8C49-B700-6FDAB50CFE3A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C3679-6D52-AA25-2A5F-BAB86D156D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D77BC-D94B-D54A-2D6B-D6FB8C2B15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A8D0A-DAA1-8D49-99C8-3F67B20811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2509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E2-EDAA-9D68-A5A8-05C5A7ADD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A3D75-E4FE-8FD2-CD86-D79A0CDD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7705-DE84-F3A4-45A6-FC8CC114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7873-CF91-427A-9749-9D17EF8D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25B9-B6DF-0BA3-3F48-D7E9AB4E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261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986F-8A4C-3C5C-75C0-64F8FB43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1E790-CDC9-0807-A095-D79720A2C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9D1D-B2CF-CA0D-766D-17ABD494D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1651-7C4D-FB4E-DEBE-BA5DD453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DF62-3152-97F5-07BE-DFF3CDD1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F11F6-8876-5EE3-E21B-C50B6E2D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39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BC86-D572-8FD1-83EB-8E2972A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AF465-D837-E5B7-43F9-E2A53BB71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EFA7-7375-33FE-A20F-8B433687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F455-AFBB-8192-F94A-CC4AFD26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79D16-2504-B4D4-1CDF-C74A043F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1713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4E995-2C4A-CA10-C8B0-6A74B4BCB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2DAC5-A69F-EB62-23FA-E0A013AF0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D132-918F-89C0-1A30-2C5116A7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24E3-C611-225D-1ED0-A9945EBA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EACAA-819C-7D47-4C94-F628C5EB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52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7849-0A7D-16D7-205B-E9ECA477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27EE3-3073-8DE8-5EB8-36A32DA1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403FB-7535-08A7-E8B7-AA5DFD5D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CD6F-6AF3-F9BC-3F61-64117BB3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E612FF4B-2284-6D81-CF0A-B81CDA7FE28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28800"/>
            <a:ext cx="10515600" cy="4392613"/>
          </a:xfrm>
        </p:spPr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993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61D2-2F61-08E5-AA83-B18039E2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D26D-A3F2-3A6D-61F5-10698CF3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E86B-691F-BC4C-03D8-C222B0EC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8966-2117-796F-24DF-C4E00D20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DF9D-5F1A-4A62-D216-C3C73CFA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559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9D88-82DA-6E89-8F60-FFA1D5A9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E034-359D-758D-206D-BAF54F1E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A9AB-FF5E-4890-D097-14F63C8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9601-8A00-E378-9343-4087C547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2815-E3B3-AB37-77CD-29E89002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567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F081-8AE7-3113-C127-997B0F22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435E-40E9-F8F9-5F21-6323CB389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BEAF6-A70E-E7D8-99E7-EEBA29C6D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68AD4-5B76-5608-B5A1-5A1BD9E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D3637-A7C2-3EBE-2103-6F047870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06EE-BB0E-BB5B-79BC-F83DF21A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776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0A90-5D1A-8495-0D0E-122015ED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71B3-C39A-3802-D0FF-E857D634E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9338F-700E-4A57-F48F-9B725551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7EDCA-59C0-C65A-9C7B-C3487BECC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5C6F2-8042-31F1-B5BB-9E0ED725E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D597C-D377-B0F3-E0BF-00BAA35D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38DFC-8B21-8E22-8D8A-998BB385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F4AEB-CB04-2EBD-4325-47C3B24C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448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7899-C099-2434-4A9E-40AA3CD4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82BDC-1307-317E-13CC-6F907BE1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0CE1-6810-3383-4507-24CB2F1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B84DA-8E08-B915-53E8-F1D5694D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001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527E0-08C4-50EB-34CE-2C16EBD6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6EEB2-DDDE-B8BE-280A-C2EEC2E9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4419-673B-4640-E102-4765526F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525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4700-97B1-3C92-8FF7-61CF1B80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2E48-0598-B491-73D6-9478825B9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50701-40AC-5C5D-CF64-460DB7AA5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09E12-F23F-AE9E-53FA-D5A96D5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2BCEC-8B04-09CF-43B9-F2AD6C53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DA76-8D95-D659-4565-A243F49D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554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D427-72E7-8724-7C5E-31E03D16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A3C6A-52F4-43E1-F7D4-F3BCFF4D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6302-E429-1197-80AC-33C7AE5F4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3961-882C-AA45-A5AB-8436EFFEFBC3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C748-5D43-05B2-E15C-A434F4EBA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481E-6AE8-710E-8FEF-8AA7B1C2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F281-1394-8C45-A7B4-731BDB8E58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7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29CD-1798-DAA7-1C34-5129C374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0DAF4-53C3-0435-00D1-D254DF7BC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464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 Zinnegger (Z-FRM)</dc:creator>
  <cp:lastModifiedBy>Joerg Zinnegger (Z-FRM)</cp:lastModifiedBy>
  <cp:revision>2</cp:revision>
  <dcterms:created xsi:type="dcterms:W3CDTF">2023-11-18T20:33:34Z</dcterms:created>
  <dcterms:modified xsi:type="dcterms:W3CDTF">2023-11-18T20:39:02Z</dcterms:modified>
</cp:coreProperties>
</file>