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103-FA2C-45CF-B191-CD5E49E91099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08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5248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806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04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23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230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DE7-6F24-4E5D-ABE6-4164586454D1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10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D9F1-61A2-499C-9453-C8575A3811AC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5D9-6C83-46E4-843A-3EDA48C70E69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0B96-6E1E-4869-8B5E-5633A4397DC5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852-FC8D-41CA-85E9-53C6AA3B1EFA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ECE5-D0B1-4BE6-8FEC-807A2516638B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FFE8-9E53-4763-B8E9-DE08E4BCFB4B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993F-FA62-47D8-B6EC-D75C89D195C4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A314-72E7-44F7-8CBB-58190A77F961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F643-7209-491F-B0BD-1EC7AEDA8048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6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51DA25-C823-4D23-9564-0C6C8E78FC82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Falls Fragen aufgekommen sind, können diese nun gestellt werden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zum erstellen von Webservices</a:t>
            </a:r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 smtClean="0"/>
              <a:t>Und Realisierung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25" y="1286916"/>
            <a:ext cx="741148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1" y="1509444"/>
            <a:ext cx="646837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180</Words>
  <Application>Microsoft Office PowerPoint</Application>
  <PresentationFormat>Breitbild</PresentationFormat>
  <Paragraphs>51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Service composition</vt:lpstr>
      <vt:lpstr>Inhaltsübersicht</vt:lpstr>
      <vt:lpstr>Theoretisches</vt:lpstr>
      <vt:lpstr>Begriffserklärung</vt:lpstr>
      <vt:lpstr>Implementierung</vt:lpstr>
      <vt:lpstr>Grundsätzliches</vt:lpstr>
      <vt:lpstr>PowerPoint-Präsentation</vt:lpstr>
      <vt:lpstr>PowerPoint-Präsentation</vt:lpstr>
      <vt:lpstr>Live Demonstration</vt:lpstr>
      <vt:lpstr>Falls Fragen aufgekommen sind, können diese nun gestellt werden</vt:lpstr>
      <vt:lpstr>Vielen Dank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Jan Zipfler</cp:lastModifiedBy>
  <cp:revision>6</cp:revision>
  <dcterms:created xsi:type="dcterms:W3CDTF">2014-03-05T18:28:04Z</dcterms:created>
  <dcterms:modified xsi:type="dcterms:W3CDTF">2014-03-06T14:50:11Z</dcterms:modified>
</cp:coreProperties>
</file>