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408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8" r:id="rId6"/>
    <p:sldId id="261" r:id="rId7"/>
    <p:sldId id="262" r:id="rId8"/>
    <p:sldId id="263" r:id="rId9"/>
    <p:sldId id="267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8B5AAB19-0A2F-4B09-B15B-35B630410BB7}">
          <p14:sldIdLst>
            <p14:sldId id="256"/>
            <p14:sldId id="257"/>
            <p14:sldId id="258"/>
            <p14:sldId id="260"/>
            <p14:sldId id="268"/>
            <p14:sldId id="261"/>
            <p14:sldId id="262"/>
            <p14:sldId id="263"/>
            <p14:sldId id="267"/>
            <p14:sldId id="264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97B24-1D95-4577-A43C-A1D0C1A024AB}" type="datetimeFigureOut">
              <a:rPr lang="de-DE" smtClean="0"/>
              <a:t>07.03.2014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06DB6-C961-486F-9CF3-1CFC1B3BA1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0485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06DB6-C961-486F-9CF3-1CFC1B3BA12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8790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06DB6-C961-486F-9CF3-1CFC1B3BA12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02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CBD8F-8BD5-4878-B72F-67A403A586FD}" type="datetime1">
              <a:rPr lang="en-US" smtClean="0"/>
              <a:t>3/7/2014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469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9744-011B-4074-B34A-5BCA902BB4A6}" type="datetime1">
              <a:rPr lang="en-US" smtClean="0"/>
              <a:t>3/7/2014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36781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9744-011B-4074-B34A-5BCA902BB4A6}" type="datetime1">
              <a:rPr lang="en-US" smtClean="0"/>
              <a:t>3/7/2014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36980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9744-011B-4074-B34A-5BCA902BB4A6}" type="datetime1">
              <a:rPr lang="en-US" smtClean="0"/>
              <a:t>3/7/2014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558603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9744-011B-4074-B34A-5BCA902BB4A6}" type="datetime1">
              <a:rPr lang="en-US" smtClean="0"/>
              <a:t>3/7/2014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725758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9744-011B-4074-B34A-5BCA902BB4A6}" type="datetime1">
              <a:rPr lang="en-US" smtClean="0"/>
              <a:t>3/7/2014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840728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9744-011B-4074-B34A-5BCA902BB4A6}" type="datetime1">
              <a:rPr lang="en-US" smtClean="0"/>
              <a:t>3/7/2014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08769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BD52-2550-4FED-BC7D-7D7889CC1C10}" type="datetime1">
              <a:rPr lang="en-US" smtClean="0"/>
              <a:t>3/7/2014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446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CC56-70E4-423A-8715-205EFC32ADE5}" type="datetime1">
              <a:rPr lang="en-US" smtClean="0"/>
              <a:t>3/7/2014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29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506B-3F24-49A0-8BED-701F583E6C21}" type="datetime1">
              <a:rPr lang="en-US" smtClean="0"/>
              <a:t>3/7/2014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659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C722-9EF9-4162-A338-E425E75FF1E4}" type="datetime1">
              <a:rPr lang="en-US" smtClean="0"/>
              <a:t>3/7/2014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38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01B2-FDE9-41F6-B68A-C906AA4D06D7}" type="datetime1">
              <a:rPr lang="en-US" smtClean="0"/>
              <a:t>3/7/2014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430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88BB0-A1C9-4001-83FA-B48A253950DB}" type="datetime1">
              <a:rPr lang="en-US" smtClean="0"/>
              <a:t>3/7/2014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528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0618-DEC0-4D1E-A31C-5B51405B78A8}" type="datetime1">
              <a:rPr lang="en-US" smtClean="0"/>
              <a:t>3/7/2014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388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BAB1F-1BAF-4ED0-A959-8FBF30BF62E5}" type="datetime1">
              <a:rPr lang="en-US" smtClean="0"/>
              <a:t>3/7/2014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99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64AE-B214-4A32-8DC3-AD05D1F3F6D5}" type="datetime1">
              <a:rPr lang="en-US" smtClean="0"/>
              <a:t>3/7/2014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039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61F0-A9B9-4543-A1CA-5BA651169659}" type="datetime1">
              <a:rPr lang="en-US" smtClean="0"/>
              <a:t>3/7/2014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50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769744-011B-4074-B34A-5BCA902BB4A6}" type="datetime1">
              <a:rPr lang="en-US" smtClean="0"/>
              <a:t>3/7/2014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66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  <p:sldLayoutId id="2147484100" r:id="rId12"/>
    <p:sldLayoutId id="2147484101" r:id="rId13"/>
    <p:sldLayoutId id="2147484102" r:id="rId14"/>
    <p:sldLayoutId id="2147484103" r:id="rId15"/>
    <p:sldLayoutId id="2147484104" r:id="rId16"/>
    <p:sldLayoutId id="2147484105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Service </a:t>
            </a:r>
            <a:r>
              <a:rPr lang="de-DE" dirty="0" err="1" smtClean="0"/>
              <a:t>Composition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Philipp </a:t>
            </a:r>
            <a:r>
              <a:rPr lang="de-DE" dirty="0" err="1" smtClean="0"/>
              <a:t>Ewen</a:t>
            </a:r>
            <a:endParaRPr lang="de-DE" dirty="0" smtClean="0"/>
          </a:p>
          <a:p>
            <a:r>
              <a:rPr lang="de-DE" dirty="0" smtClean="0"/>
              <a:t>Jan Zipfler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659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Demonstration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64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Dank für die Aufmerksamkeit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Und einen schönen Feierabend.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9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dirty="0" smtClean="0"/>
              <a:t>Inhaltsübersicht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1938" indent="-261938"/>
            <a:r>
              <a:rPr lang="de-DE" dirty="0" smtClean="0"/>
              <a:t>Theoretisches</a:t>
            </a:r>
          </a:p>
          <a:p>
            <a:pPr marL="261938" indent="-261938"/>
            <a:r>
              <a:rPr lang="de-DE" dirty="0" smtClean="0"/>
              <a:t>Implementierung</a:t>
            </a:r>
          </a:p>
          <a:p>
            <a:pPr marL="261938" indent="-261938"/>
            <a:r>
              <a:rPr lang="de-DE" dirty="0" smtClean="0"/>
              <a:t>Live Demonstration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65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Theoretisches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Oder, was muss man eigentlich darüber wissen?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9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Begriffserklärung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Choreografie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Keine Erstellung eines neuen Services</a:t>
            </a:r>
          </a:p>
          <a:p>
            <a:r>
              <a:rPr lang="de-DE" dirty="0" smtClean="0"/>
              <a:t>Definiert Regeln und Richtlinien für die Zusammenarbeit von Services</a:t>
            </a:r>
          </a:p>
          <a:p>
            <a:r>
              <a:rPr lang="de-DE" dirty="0" smtClean="0"/>
              <a:t>Jeder Service sieht nur den eigenen Kontext</a:t>
            </a:r>
          </a:p>
          <a:p>
            <a:r>
              <a:rPr lang="de-DE" dirty="0" smtClean="0"/>
              <a:t>Service trägt nur einen Teil zum gesamten Prozess bei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Orchestrierung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Erstellung eines neuen Services</a:t>
            </a:r>
          </a:p>
          <a:p>
            <a:r>
              <a:rPr lang="de-DE" dirty="0" smtClean="0"/>
              <a:t>Neue Service übernimmt die zentrale Steuerung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22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Begriffserklärung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Registry</a:t>
            </a:r>
          </a:p>
          <a:p>
            <a:pPr lvl="1"/>
            <a:r>
              <a:rPr lang="de-DE" dirty="0" smtClean="0"/>
              <a:t>Enthält Liste aller Services</a:t>
            </a:r>
          </a:p>
          <a:p>
            <a:r>
              <a:rPr lang="de-DE" dirty="0" smtClean="0"/>
              <a:t>Service </a:t>
            </a:r>
            <a:r>
              <a:rPr lang="de-DE" dirty="0" err="1" smtClean="0"/>
              <a:t>Contract</a:t>
            </a:r>
            <a:endParaRPr lang="de-DE" dirty="0"/>
          </a:p>
          <a:p>
            <a:pPr lvl="1"/>
            <a:r>
              <a:rPr lang="de-DE" dirty="0" smtClean="0"/>
              <a:t>Benötigte Parameter</a:t>
            </a:r>
          </a:p>
          <a:p>
            <a:pPr lvl="1"/>
            <a:r>
              <a:rPr lang="de-DE" dirty="0" smtClean="0"/>
              <a:t>Rückgabewerte</a:t>
            </a:r>
          </a:p>
          <a:p>
            <a:pPr lvl="1"/>
            <a:r>
              <a:rPr lang="de-DE" dirty="0" smtClean="0"/>
              <a:t>Beschreibung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12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Implementierung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Was wurde wie implementiert?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32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Grundsätzliches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GO als verwendete Programmiersprache</a:t>
            </a:r>
          </a:p>
          <a:p>
            <a:pPr lvl="1"/>
            <a:r>
              <a:rPr lang="de-DE" dirty="0" smtClean="0"/>
              <a:t>Entwickelt zum erstellen von Webservices</a:t>
            </a:r>
          </a:p>
          <a:p>
            <a:r>
              <a:rPr lang="de-DE" dirty="0" smtClean="0"/>
              <a:t>GIT als Versionskontrollsystem</a:t>
            </a:r>
          </a:p>
          <a:p>
            <a:r>
              <a:rPr lang="de-DE" dirty="0" smtClean="0"/>
              <a:t>Erweiterbares Konzept</a:t>
            </a:r>
          </a:p>
          <a:p>
            <a:pPr lvl="1"/>
            <a:r>
              <a:rPr lang="de-DE" dirty="0" smtClean="0"/>
              <a:t>Und </a:t>
            </a:r>
            <a:r>
              <a:rPr lang="de-DE" dirty="0" smtClean="0"/>
              <a:t>Realisierung</a:t>
            </a:r>
          </a:p>
          <a:p>
            <a:r>
              <a:rPr lang="de-DE" dirty="0" smtClean="0"/>
              <a:t>Registry erreichbar über Multicast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2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947" y="1303020"/>
            <a:ext cx="8364839" cy="413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76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914" y="1469571"/>
            <a:ext cx="6414801" cy="380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05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187</Words>
  <Application>Microsoft Office PowerPoint</Application>
  <PresentationFormat>Breitbild</PresentationFormat>
  <Paragraphs>59</Paragraphs>
  <Slides>11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Corbel</vt:lpstr>
      <vt:lpstr>Parallax</vt:lpstr>
      <vt:lpstr>Service Composition</vt:lpstr>
      <vt:lpstr>Inhaltsübersicht</vt:lpstr>
      <vt:lpstr>Theoretisches</vt:lpstr>
      <vt:lpstr>Begriffserklärung</vt:lpstr>
      <vt:lpstr>Begriffserklärung</vt:lpstr>
      <vt:lpstr>Implementierung</vt:lpstr>
      <vt:lpstr>Grundsätzliches</vt:lpstr>
      <vt:lpstr>PowerPoint-Präsentation</vt:lpstr>
      <vt:lpstr>PowerPoint-Präsentation</vt:lpstr>
      <vt:lpstr>Live Demonstration</vt:lpstr>
      <vt:lpstr>Vielen Dank für die Aufmerksamkeit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Jan Zipfler</dc:creator>
  <cp:lastModifiedBy>Jan Zipfler</cp:lastModifiedBy>
  <cp:revision>10</cp:revision>
  <dcterms:created xsi:type="dcterms:W3CDTF">2014-03-05T18:28:04Z</dcterms:created>
  <dcterms:modified xsi:type="dcterms:W3CDTF">2014-03-07T13:46:04Z</dcterms:modified>
</cp:coreProperties>
</file>