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7" r:id="rId9"/>
    <p:sldId id="263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8"/>
            <p14:sldId id="261"/>
            <p14:sldId id="262"/>
            <p14:sldId id="267"/>
            <p14:sldId id="263"/>
            <p14:sldId id="269"/>
            <p14:sldId id="264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403" autoAdjust="0"/>
  </p:normalViewPr>
  <p:slideViewPr>
    <p:cSldViewPr snapToGrid="0">
      <p:cViewPr varScale="1">
        <p:scale>
          <a:sx n="93" d="100"/>
          <a:sy n="93" d="100"/>
        </p:scale>
        <p:origin x="-10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4BA5-24EC-496F-B7A8-E06573AA26D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024D-EC19-4026-BEC7-88A63D185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10.03.2014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anschließnder</a:t>
            </a:r>
            <a:r>
              <a:rPr lang="de-DE" baseline="0" dirty="0" smtClean="0"/>
              <a:t> Live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Theorie u. Begriffserklärung zum 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endParaRPr lang="de-DE" baseline="0" dirty="0" smtClean="0"/>
          </a:p>
          <a:p>
            <a:r>
              <a:rPr lang="de-DE" baseline="0" dirty="0" smtClean="0"/>
              <a:t>Wie haben wir das ganze umgesetzt?</a:t>
            </a:r>
          </a:p>
          <a:p>
            <a:r>
              <a:rPr lang="de-DE" baseline="0" dirty="0" smtClean="0"/>
              <a:t>Live Demo…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Choreografie?</a:t>
            </a:r>
          </a:p>
          <a:p>
            <a:r>
              <a:rPr lang="de-DE" dirty="0" smtClean="0"/>
              <a:t>Beispiel</a:t>
            </a:r>
            <a:r>
              <a:rPr lang="de-DE" baseline="0" dirty="0" smtClean="0"/>
              <a:t> Orchestrierung?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BD8F-8BD5-4878-B72F-67A403A586FD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78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9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86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57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7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876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D52-2550-4FED-BC7D-7D7889CC1C10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CC56-70E4-423A-8715-205EFC32AD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506B-3F24-49A0-8BED-701F583E6C21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C722-9EF9-4162-A338-E425E75FF1E4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B2-FDE9-41F6-B68A-C906AA4D06D7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8BB0-A1C9-4001-83FA-B48A253950DB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0618-DEC0-4D1E-A31C-5B51405B78A8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AB1F-1BAF-4ED0-A959-8FBF30BF62E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4AE-B214-4A32-8DC3-AD05D1F3F6D5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1F0-A9B9-4543-A1CA-5BA651169659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69744-011B-4074-B34A-5BCA902BB4A6}" type="datetime1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73" y="1068244"/>
            <a:ext cx="7251901" cy="465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034335" y="698912"/>
            <a:ext cx="33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Beispiel: Definition eines 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79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/>
            <a:r>
              <a:rPr lang="de-DE" dirty="0" smtClean="0"/>
              <a:t>Theoretisches</a:t>
            </a:r>
          </a:p>
          <a:p>
            <a:pPr marL="261938" indent="-261938"/>
            <a:r>
              <a:rPr lang="de-DE" dirty="0" smtClean="0"/>
              <a:t>Implementierung</a:t>
            </a:r>
          </a:p>
          <a:p>
            <a:pPr marL="261938" indent="-261938"/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Registry</a:t>
            </a:r>
          </a:p>
          <a:p>
            <a:pPr lvl="1"/>
            <a:r>
              <a:rPr lang="de-DE" dirty="0" smtClean="0"/>
              <a:t>Enthält Liste aller Services</a:t>
            </a:r>
          </a:p>
          <a:p>
            <a:pPr lvl="1"/>
            <a:r>
              <a:rPr lang="de-DE" dirty="0" smtClean="0"/>
              <a:t>Zuordnung IP </a:t>
            </a:r>
            <a:r>
              <a:rPr lang="de-DE" dirty="0" smtClean="0">
                <a:sym typeface="Wingdings" panose="05000000000000000000" pitchFamily="2" charset="2"/>
              </a:rPr>
              <a:t> Servicename</a:t>
            </a:r>
            <a:endParaRPr lang="de-DE" dirty="0" smtClean="0"/>
          </a:p>
          <a:p>
            <a:r>
              <a:rPr lang="de-DE" dirty="0" smtClean="0"/>
              <a:t>Service </a:t>
            </a:r>
            <a:r>
              <a:rPr lang="de-DE" dirty="0" err="1" smtClean="0"/>
              <a:t>Contract</a:t>
            </a:r>
            <a:endParaRPr lang="de-DE" dirty="0"/>
          </a:p>
          <a:p>
            <a:pPr lvl="1"/>
            <a:r>
              <a:rPr lang="de-DE" dirty="0" smtClean="0"/>
              <a:t>Benötigte Parameter</a:t>
            </a:r>
          </a:p>
          <a:p>
            <a:pPr lvl="1"/>
            <a:r>
              <a:rPr lang="de-DE" dirty="0" smtClean="0"/>
              <a:t>Rückgabewerte</a:t>
            </a:r>
          </a:p>
          <a:p>
            <a:pPr lvl="1"/>
            <a:r>
              <a:rPr lang="de-DE" dirty="0" smtClean="0"/>
              <a:t>Beschreibung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Realisierung</a:t>
            </a:r>
          </a:p>
          <a:p>
            <a:r>
              <a:rPr lang="de-DE" dirty="0" smtClean="0"/>
              <a:t>Registry erreichbar über Multicast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14" y="1469571"/>
            <a:ext cx="6414801" cy="38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7" y="1303020"/>
            <a:ext cx="8364839" cy="41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233</Words>
  <Application>Microsoft Office PowerPoint</Application>
  <PresentationFormat>Benutzerdefiniert</PresentationFormat>
  <Paragraphs>70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Parallax</vt:lpstr>
      <vt:lpstr>Service Composition</vt:lpstr>
      <vt:lpstr>Inhaltsübersicht</vt:lpstr>
      <vt:lpstr>Theoretisches</vt:lpstr>
      <vt:lpstr>Begriffserklärung</vt:lpstr>
      <vt:lpstr>Begriffserklärung</vt:lpstr>
      <vt:lpstr>Implementierung</vt:lpstr>
      <vt:lpstr>Grundsätzliches</vt:lpstr>
      <vt:lpstr>PowerPoint-Präsentation</vt:lpstr>
      <vt:lpstr>PowerPoint-Präsentation</vt:lpstr>
      <vt:lpstr>PowerPoint-Präsentation</vt:lpstr>
      <vt:lpstr>Live Demonstration</vt:lpstr>
      <vt:lpstr>Vielen Dank für die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KA</cp:lastModifiedBy>
  <cp:revision>13</cp:revision>
  <dcterms:created xsi:type="dcterms:W3CDTF">2014-03-05T18:28:04Z</dcterms:created>
  <dcterms:modified xsi:type="dcterms:W3CDTF">2014-03-10T17:36:06Z</dcterms:modified>
</cp:coreProperties>
</file>