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851" r:id="rId2"/>
    <p:sldId id="788" r:id="rId3"/>
    <p:sldId id="2933" r:id="rId4"/>
    <p:sldId id="2934" r:id="rId5"/>
    <p:sldId id="2935" r:id="rId6"/>
    <p:sldId id="2936" r:id="rId7"/>
    <p:sldId id="2937" r:id="rId8"/>
    <p:sldId id="2938" r:id="rId9"/>
    <p:sldId id="2969" r:id="rId10"/>
    <p:sldId id="2970" r:id="rId11"/>
    <p:sldId id="2971" r:id="rId12"/>
    <p:sldId id="2939" r:id="rId13"/>
    <p:sldId id="2941" r:id="rId14"/>
    <p:sldId id="2940" r:id="rId15"/>
    <p:sldId id="2942" r:id="rId16"/>
    <p:sldId id="2973" r:id="rId17"/>
    <p:sldId id="835" r:id="rId18"/>
  </p:sldIdLst>
  <p:sldSz cx="12192000" cy="6858000"/>
  <p:notesSz cx="6858000" cy="9144000"/>
  <p:custDataLst>
    <p:tags r:id="rId2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忠义"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DCB"/>
    <a:srgbClr val="0070C0"/>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0" autoAdjust="0"/>
    <p:restoredTop sz="93469" autoAdjust="0"/>
  </p:normalViewPr>
  <p:slideViewPr>
    <p:cSldViewPr snapToGrid="0">
      <p:cViewPr varScale="1">
        <p:scale>
          <a:sx n="60" d="100"/>
          <a:sy n="60" d="100"/>
        </p:scale>
        <p:origin x="282"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entury Gothic" panose="020B0502020202020204"/>
      </a:defRPr>
    </a:lvl1pPr>
    <a:lvl2pPr indent="228600" latinLnBrk="0">
      <a:defRPr sz="1200">
        <a:latin typeface="+mj-lt"/>
        <a:ea typeface="+mj-ea"/>
        <a:cs typeface="+mj-cs"/>
        <a:sym typeface="Century Gothic" panose="020B0502020202020204"/>
      </a:defRPr>
    </a:lvl2pPr>
    <a:lvl3pPr indent="457200" latinLnBrk="0">
      <a:defRPr sz="1200">
        <a:latin typeface="+mj-lt"/>
        <a:ea typeface="+mj-ea"/>
        <a:cs typeface="+mj-cs"/>
        <a:sym typeface="Century Gothic" panose="020B0502020202020204"/>
      </a:defRPr>
    </a:lvl3pPr>
    <a:lvl4pPr indent="685800" latinLnBrk="0">
      <a:defRPr sz="1200">
        <a:latin typeface="+mj-lt"/>
        <a:ea typeface="+mj-ea"/>
        <a:cs typeface="+mj-cs"/>
        <a:sym typeface="Century Gothic" panose="020B0502020202020204"/>
      </a:defRPr>
    </a:lvl4pPr>
    <a:lvl5pPr indent="914400" latinLnBrk="0">
      <a:defRPr sz="1200">
        <a:latin typeface="+mj-lt"/>
        <a:ea typeface="+mj-ea"/>
        <a:cs typeface="+mj-cs"/>
        <a:sym typeface="Century Gothic" panose="020B0502020202020204"/>
      </a:defRPr>
    </a:lvl5pPr>
    <a:lvl6pPr indent="1143000" latinLnBrk="0">
      <a:defRPr sz="1200">
        <a:latin typeface="+mj-lt"/>
        <a:ea typeface="+mj-ea"/>
        <a:cs typeface="+mj-cs"/>
        <a:sym typeface="Century Gothic" panose="020B0502020202020204"/>
      </a:defRPr>
    </a:lvl6pPr>
    <a:lvl7pPr indent="1371600" latinLnBrk="0">
      <a:defRPr sz="1200">
        <a:latin typeface="+mj-lt"/>
        <a:ea typeface="+mj-ea"/>
        <a:cs typeface="+mj-cs"/>
        <a:sym typeface="Century Gothic" panose="020B0502020202020204"/>
      </a:defRPr>
    </a:lvl7pPr>
    <a:lvl8pPr indent="1600200" latinLnBrk="0">
      <a:defRPr sz="1200">
        <a:latin typeface="+mj-lt"/>
        <a:ea typeface="+mj-ea"/>
        <a:cs typeface="+mj-cs"/>
        <a:sym typeface="Century Gothic" panose="020B0502020202020204"/>
      </a:defRPr>
    </a:lvl8pPr>
    <a:lvl9pPr indent="1828800" latinLnBrk="0">
      <a:defRPr sz="1200">
        <a:latin typeface="+mj-lt"/>
        <a:ea typeface="+mj-ea"/>
        <a:cs typeface="+mj-cs"/>
        <a:sym typeface="Century Gothic" panose="020B050202020202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1">
        <a:schemeClr val="bg1"/>
      </p:bgRef>
    </p:bg>
    <p:spTree>
      <p:nvGrpSpPr>
        <p:cNvPr id="1" name=""/>
        <p:cNvGrpSpPr/>
        <p:nvPr/>
      </p:nvGrpSpPr>
      <p:grpSpPr>
        <a:xfrm>
          <a:off x="0" y="0"/>
          <a:ext cx="0" cy="0"/>
          <a:chOff x="0" y="0"/>
          <a:chExt cx="0" cy="0"/>
        </a:xfrm>
      </p:grpSpPr>
      <p:cxnSp>
        <p:nvCxnSpPr>
          <p:cNvPr id="5" name="直線接點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標題 8"/>
          <p:cNvSpPr>
            <a:spLocks noGrp="1"/>
          </p:cNvSpPr>
          <p:nvPr>
            <p:ph type="ctrTitle"/>
          </p:nvPr>
        </p:nvSpPr>
        <p:spPr>
          <a:xfrm>
            <a:off x="609600" y="2493508"/>
            <a:ext cx="10407929"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5600" b="1">
                <a:ln>
                  <a:noFill/>
                </a:ln>
                <a:solidFill>
                  <a:schemeClr val="tx1"/>
                </a:solidFill>
                <a:effectLst/>
                <a:latin typeface="Microsoft JhengHei" panose="020B0604030504040204" pitchFamily="34" charset="-120"/>
                <a:ea typeface="Microsoft JhengHei" panose="020B0604030504040204" pitchFamily="34" charset="-120"/>
                <a:cs typeface="+mj-cs"/>
              </a:defRPr>
            </a:lvl1pPr>
          </a:lstStyle>
          <a:p>
            <a:pPr rtl="0"/>
            <a:r>
              <a:rPr lang="zh-TW" altLang="en-US" noProof="0" dirty="0"/>
              <a:t>按一下以編輯母片標題樣式</a:t>
            </a:r>
            <a:endParaRPr kumimoji="0" lang="zh-TW" altLang="en-US" noProof="0" dirty="0"/>
          </a:p>
        </p:txBody>
      </p:sp>
      <p:sp>
        <p:nvSpPr>
          <p:cNvPr id="17" name="副標題 16"/>
          <p:cNvSpPr>
            <a:spLocks noGrp="1"/>
          </p:cNvSpPr>
          <p:nvPr>
            <p:ph type="subTitle" idx="1" hasCustomPrompt="1"/>
          </p:nvPr>
        </p:nvSpPr>
        <p:spPr>
          <a:xfrm>
            <a:off x="607592" y="4322308"/>
            <a:ext cx="10411969" cy="1752600"/>
          </a:xfrm>
        </p:spPr>
        <p:txBody>
          <a:bodyPr lIns="0" rIns="18288" rtlCol="0"/>
          <a:lstStyle>
            <a:lvl1pPr marL="0" marR="45720" indent="0" algn="l">
              <a:buNone/>
              <a:defRPr>
                <a:solidFill>
                  <a:schemeClr val="tx1"/>
                </a:solidFill>
                <a:latin typeface="Microsoft JhengHei" panose="020B0604030504040204" pitchFamily="34" charset="-120"/>
                <a:ea typeface="Microsoft JhengHei" panose="020B0604030504040204" pitchFamily="34" charset="-12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TW" altLang="en-US" noProof="0" dirty="0"/>
              <a:t>按一下以編輯母片子標題樣式</a:t>
            </a:r>
            <a:endParaRPr kumimoji="0" lang="zh-TW" altLang="en-US" noProof="0" dirty="0"/>
          </a:p>
        </p:txBody>
      </p:sp>
      <p:sp>
        <p:nvSpPr>
          <p:cNvPr id="30" name="日期預留位置 29"/>
          <p:cNvSpPr>
            <a:spLocks noGrp="1"/>
          </p:cNvSpPr>
          <p:nvPr>
            <p:ph type="dt" sz="half" idx="10"/>
          </p:nvPr>
        </p:nvSpPr>
        <p:spPr/>
        <p:txBody>
          <a:bodyPr rtlCol="0"/>
          <a:lstStyle>
            <a:lvl1pPr>
              <a:defRPr>
                <a:latin typeface="MingLiU" panose="02020509000000000000" pitchFamily="49" charset="-120"/>
                <a:ea typeface="MingLiU" panose="02020509000000000000" pitchFamily="49" charset="-120"/>
              </a:defRPr>
            </a:lvl1pPr>
          </a:lstStyle>
          <a:p>
            <a:fld id="{176010F5-1FDB-4412-9DA5-0DC277F3AA47}" type="datetime2">
              <a:rPr lang="zh-TW" altLang="en-US" smtClean="0"/>
              <a:t>2024年5月30日</a:t>
            </a:fld>
            <a:endParaRPr lang="zh-TW" altLang="en-US" dirty="0"/>
          </a:p>
        </p:txBody>
      </p:sp>
      <p:sp>
        <p:nvSpPr>
          <p:cNvPr id="19" name="頁尾預留位置 18"/>
          <p:cNvSpPr>
            <a:spLocks noGrp="1"/>
          </p:cNvSpPr>
          <p:nvPr>
            <p:ph type="ftr" sz="quarter" idx="11"/>
          </p:nvPr>
        </p:nvSpPr>
        <p:spPr/>
        <p:txBody>
          <a:bodyPr rtlCol="0"/>
          <a:lstStyle>
            <a:lvl1pPr>
              <a:defRPr>
                <a:latin typeface="MingLiU" panose="02020509000000000000" pitchFamily="49" charset="-120"/>
                <a:ea typeface="MingLiU" panose="02020509000000000000" pitchFamily="49" charset="-120"/>
              </a:defRPr>
            </a:lvl1pPr>
          </a:lstStyle>
          <a:p>
            <a:r>
              <a:rPr lang="zh-TW" altLang="en-US" noProof="0" dirty="0"/>
              <a:t>新增頁尾</a:t>
            </a:r>
          </a:p>
        </p:txBody>
      </p:sp>
      <p:sp>
        <p:nvSpPr>
          <p:cNvPr id="27" name="投影片編號預留位置 26"/>
          <p:cNvSpPr>
            <a:spLocks noGrp="1"/>
          </p:cNvSpPr>
          <p:nvPr>
            <p:ph type="sldNum" sz="quarter" idx="12"/>
          </p:nvPr>
        </p:nvSpPr>
        <p:spPr/>
        <p:txBody>
          <a:bodyPr rtlCol="0"/>
          <a:lstStyle>
            <a:lvl1pPr>
              <a:defRPr>
                <a:latin typeface="MingLiU" panose="02020509000000000000" pitchFamily="49" charset="-120"/>
                <a:ea typeface="MingLiU" panose="02020509000000000000" pitchFamily="49" charset="-120"/>
              </a:defRPr>
            </a:lvl1pPr>
          </a:lstStyle>
          <a:p>
            <a:fld id="{401CF334-2D5C-4859-84A6-CA7E6E43FAEB}" type="slidenum">
              <a:rPr lang="en-US" altLang="zh-TW" noProof="0" smtClean="0"/>
              <a:t>‹#›</a:t>
            </a:fld>
            <a:endParaRPr lang="zh-TW" altLang="en-US" noProof="0" dirty="0"/>
          </a:p>
        </p:txBody>
      </p:sp>
      <p:pic>
        <p:nvPicPr>
          <p:cNvPr id="18" name="图片 17"/>
          <p:cNvPicPr>
            <a:picLocks noChangeAspect="1"/>
          </p:cNvPicPr>
          <p:nvPr userDrawn="1"/>
        </p:nvPicPr>
        <p:blipFill>
          <a:blip r:embed="rId2"/>
          <a:stretch>
            <a:fillRect/>
          </a:stretch>
        </p:blipFill>
        <p:spPr>
          <a:xfrm>
            <a:off x="541217" y="427903"/>
            <a:ext cx="1339142" cy="489687"/>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xfrm>
            <a:off x="304800" y="201258"/>
            <a:ext cx="10972800" cy="719305"/>
          </a:xfrm>
        </p:spPr>
        <p:txBody>
          <a:bodyPr rtlCol="0">
            <a:normAutofit/>
          </a:bodyPr>
          <a:lstStyle>
            <a:lvl1pPr>
              <a:defRPr sz="3600" b="1"/>
            </a:lvl1pPr>
          </a:lstStyle>
          <a:p>
            <a:pPr rtl="0"/>
            <a:r>
              <a:rPr lang="zh-TW" altLang="en-US" dirty="0"/>
              <a:t>按一下以編輯母片標題樣式</a:t>
            </a:r>
            <a:endParaRPr kumimoji="0" lang="zh-TW" altLang="en-US" dirty="0"/>
          </a:p>
        </p:txBody>
      </p:sp>
      <p:sp>
        <p:nvSpPr>
          <p:cNvPr id="3" name="內容預留位置 2"/>
          <p:cNvSpPr>
            <a:spLocks noGrp="1"/>
          </p:cNvSpPr>
          <p:nvPr>
            <p:ph idx="1" hasCustomPrompt="1"/>
          </p:nvPr>
        </p:nvSpPr>
        <p:spPr/>
        <p:txBody>
          <a:bodyPr rtlCol="0"/>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rtl="0" eaLnBrk="1" latinLnBrk="0" hangingPunct="1"/>
            <a:r>
              <a:rPr lang="zh-TW" altLang="en-US" dirty="0"/>
              <a:t>編輯母片文字樣式</a:t>
            </a:r>
          </a:p>
          <a:p>
            <a:pPr lvl="1" rtl="0" eaLnBrk="1" latinLnBrk="0" hangingPunct="1"/>
            <a:r>
              <a:rPr lang="zh-TW" altLang="en-US" dirty="0"/>
              <a:t>第二層</a:t>
            </a:r>
          </a:p>
          <a:p>
            <a:pPr lvl="2" rtl="0" eaLnBrk="1" latinLnBrk="0" hangingPunct="1"/>
            <a:r>
              <a:rPr lang="zh-TW" altLang="en-US" dirty="0"/>
              <a:t>第三層</a:t>
            </a:r>
          </a:p>
          <a:p>
            <a:pPr lvl="3" rtl="0" eaLnBrk="1" latinLnBrk="0" hangingPunct="1"/>
            <a:r>
              <a:rPr lang="zh-TW" altLang="en-US" dirty="0"/>
              <a:t>第四層</a:t>
            </a:r>
          </a:p>
          <a:p>
            <a:pPr lvl="4" rtl="0" eaLnBrk="1" latinLnBrk="0" hangingPunct="1"/>
            <a:r>
              <a:rPr lang="zh-TW" altLang="en-US" dirty="0"/>
              <a:t>第五層</a:t>
            </a:r>
            <a:endParaRPr kumimoji="0" lang="zh-TW" altLang="en-US" dirty="0"/>
          </a:p>
        </p:txBody>
      </p:sp>
      <p:sp>
        <p:nvSpPr>
          <p:cNvPr id="4" name="日期預留位置 3"/>
          <p:cNvSpPr>
            <a:spLocks noGrp="1"/>
          </p:cNvSpPr>
          <p:nvPr>
            <p:ph type="dt" sz="half" idx="10"/>
          </p:nvPr>
        </p:nvSpPr>
        <p:spPr/>
        <p:txBody>
          <a:bodyPr rtlCol="0"/>
          <a:lstStyle>
            <a:lvl1pPr>
              <a:defRPr/>
            </a:lvl1pPr>
          </a:lstStyle>
          <a:p>
            <a:fld id="{1032A294-16A4-4EBE-BAE1-F92EFB453A48}" type="datetime2">
              <a:rPr lang="zh-TW" altLang="en-US" smtClean="0"/>
              <a:t>2024年5月30日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
        <p:nvSpPr>
          <p:cNvPr id="7" name="TextBox 6"/>
          <p:cNvSpPr txBox="1"/>
          <p:nvPr userDrawn="1"/>
        </p:nvSpPr>
        <p:spPr>
          <a:xfrm>
            <a:off x="12646617" y="4943959"/>
            <a:ext cx="184731" cy="369332"/>
          </a:xfrm>
          <a:prstGeom prst="rect">
            <a:avLst/>
          </a:prstGeom>
          <a:noFill/>
          <a:ln>
            <a:solidFill>
              <a:schemeClr val="bg2"/>
            </a:solidFill>
          </a:ln>
        </p:spPr>
        <p:txBody>
          <a:bodyPr wrap="none" rtlCol="0">
            <a:spAutoFit/>
          </a:bodyPr>
          <a:lstStyle/>
          <a:p>
            <a:endParaRPr lang="en-US" dirty="0"/>
          </a:p>
        </p:txBody>
      </p:sp>
      <p:pic>
        <p:nvPicPr>
          <p:cNvPr id="9" name="圖片 8" descr="一張含有 時鐘 的圖片&#10;&#10;自動產生的描述"/>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400" y="6326646"/>
            <a:ext cx="18288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2"/>
          <a:stretch>
            <a:fillRect/>
          </a:stretch>
        </p:blipFill>
        <p:spPr>
          <a:xfrm>
            <a:off x="7319398" y="1624764"/>
            <a:ext cx="4877946" cy="5254206"/>
          </a:xfrm>
          <a:prstGeom prst="rect">
            <a:avLst/>
          </a:prstGeom>
        </p:spPr>
      </p:pic>
      <p:sp>
        <p:nvSpPr>
          <p:cNvPr id="2" name="標題 1"/>
          <p:cNvSpPr>
            <a:spLocks noGrp="1"/>
          </p:cNvSpPr>
          <p:nvPr>
            <p:ph type="title"/>
          </p:nvPr>
        </p:nvSpPr>
        <p:spPr>
          <a:xfrm>
            <a:off x="523703" y="2682494"/>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1"/>
                </a:solidFill>
                <a:effectLst/>
                <a:latin typeface="Microsoft JhengHei" panose="020B0604030504040204" pitchFamily="34" charset="-120"/>
                <a:ea typeface="Microsoft JhengHei" panose="020B0604030504040204" pitchFamily="34" charset="-120"/>
                <a:cs typeface="+mj-cs"/>
              </a:defRPr>
            </a:lvl1pPr>
          </a:lstStyle>
          <a:p>
            <a:pPr rtl="0"/>
            <a:r>
              <a:rPr lang="zh-TW" altLang="en-US" dirty="0"/>
              <a:t>按一下以編輯母片標題樣式</a:t>
            </a:r>
            <a:endParaRPr kumimoji="0" lang="zh-TW" altLang="en-US" dirty="0"/>
          </a:p>
        </p:txBody>
      </p:sp>
      <p:sp>
        <p:nvSpPr>
          <p:cNvPr id="3" name="文字預留位置 2"/>
          <p:cNvSpPr>
            <a:spLocks noGrp="1"/>
          </p:cNvSpPr>
          <p:nvPr>
            <p:ph type="body" idx="1" hasCustomPrompt="1"/>
          </p:nvPr>
        </p:nvSpPr>
        <p:spPr>
          <a:xfrm>
            <a:off x="523703" y="4070422"/>
            <a:ext cx="10363200" cy="1509712"/>
          </a:xfrm>
        </p:spPr>
        <p:txBody>
          <a:bodyPr lIns="45720" rIns="45720" rtlCol="0" anchor="t"/>
          <a:lstStyle>
            <a:lvl1pPr marL="0" indent="0">
              <a:buNone/>
              <a:defRPr sz="2200">
                <a:solidFill>
                  <a:schemeClr val="tx1"/>
                </a:solidFill>
                <a:latin typeface="Microsoft JhengHei" panose="020B0604030504040204" pitchFamily="34" charset="-120"/>
                <a:ea typeface="Microsoft JhengHei" panose="020B0604030504040204" pitchFamily="34" charset="-12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TW" altLang="en-US" dirty="0"/>
              <a:t>編輯母片文字樣式</a:t>
            </a:r>
          </a:p>
        </p:txBody>
      </p:sp>
      <p:sp>
        <p:nvSpPr>
          <p:cNvPr id="4" name="日期預留位置 3"/>
          <p:cNvSpPr>
            <a:spLocks noGrp="1"/>
          </p:cNvSpPr>
          <p:nvPr>
            <p:ph type="dt" sz="half" idx="10"/>
          </p:nvPr>
        </p:nvSpPr>
        <p:spPr/>
        <p:txBody>
          <a:bodyPr rtlCol="0"/>
          <a:lstStyle>
            <a:lvl1pPr>
              <a:defRPr/>
            </a:lvl1pPr>
          </a:lstStyle>
          <a:p>
            <a:fld id="{B2F135DD-489F-40F6-9DF5-0023BF78E97D}" type="datetime2">
              <a:rPr lang="zh-TW" altLang="en-US" smtClean="0"/>
              <a:t>2024年5月30日</a:t>
            </a:fld>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6" name="投影片編號預留位置 5"/>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704088"/>
            <a:ext cx="10972800" cy="1143000"/>
          </a:xfrm>
        </p:spPr>
        <p:txBody>
          <a:bodyPr rtlCol="0"/>
          <a:lstStyle>
            <a:lvl1pPr>
              <a:defRPr>
                <a:latin typeface="Microsoft JhengHei" panose="020B0604030504040204" pitchFamily="34" charset="-120"/>
                <a:ea typeface="Microsoft JhengHei" panose="020B0604030504040204" pitchFamily="34" charset="-120"/>
              </a:defRPr>
            </a:lvl1pPr>
          </a:lstStyle>
          <a:p>
            <a:pPr rtl="0"/>
            <a:r>
              <a:rPr lang="zh-TW" altLang="en-US"/>
              <a:t>按一下以編輯母片標題樣式</a:t>
            </a:r>
            <a:endParaRPr kumimoji="0" lang="zh-TW" altLang="en-US" dirty="0"/>
          </a:p>
        </p:txBody>
      </p:sp>
      <p:sp>
        <p:nvSpPr>
          <p:cNvPr id="3" name="內容預留位置 2"/>
          <p:cNvSpPr>
            <a:spLocks noGrp="1"/>
          </p:cNvSpPr>
          <p:nvPr>
            <p:ph sz="half" idx="1" hasCustomPrompt="1"/>
          </p:nvPr>
        </p:nvSpPr>
        <p:spPr>
          <a:xfrm>
            <a:off x="609600" y="1920085"/>
            <a:ext cx="5384800" cy="4434840"/>
          </a:xfrm>
        </p:spPr>
        <p:txBody>
          <a:bodyPr rtlCol="0"/>
          <a:lstStyle>
            <a:lvl1pPr>
              <a:defRPr sz="2600">
                <a:latin typeface="Microsoft JhengHei" panose="020B0604030504040204" pitchFamily="34" charset="-120"/>
                <a:ea typeface="Microsoft JhengHei" panose="020B0604030504040204" pitchFamily="34" charset="-120"/>
              </a:defRPr>
            </a:lvl1pPr>
            <a:lvl2pPr>
              <a:defRPr sz="2400">
                <a:latin typeface="Microsoft JhengHei" panose="020B0604030504040204" pitchFamily="34" charset="-120"/>
                <a:ea typeface="Microsoft JhengHei" panose="020B0604030504040204" pitchFamily="34" charset="-120"/>
              </a:defRPr>
            </a:lvl2pPr>
            <a:lvl3pPr>
              <a:defRPr sz="2000">
                <a:latin typeface="Microsoft JhengHei" panose="020B0604030504040204" pitchFamily="34" charset="-120"/>
                <a:ea typeface="Microsoft JhengHei" panose="020B0604030504040204" pitchFamily="34" charset="-120"/>
              </a:defRPr>
            </a:lvl3pPr>
            <a:lvl4pPr>
              <a:defRPr sz="1800">
                <a:latin typeface="Microsoft JhengHei" panose="020B0604030504040204" pitchFamily="34" charset="-120"/>
                <a:ea typeface="Microsoft JhengHei" panose="020B0604030504040204" pitchFamily="34" charset="-120"/>
              </a:defRPr>
            </a:lvl4pPr>
            <a:lvl5pPr>
              <a:defRPr sz="1800">
                <a:latin typeface="Microsoft JhengHei" panose="020B0604030504040204" pitchFamily="34" charset="-120"/>
                <a:ea typeface="Microsoft JhengHei" panose="020B0604030504040204" pitchFamily="34" charset="-120"/>
              </a:defRPr>
            </a:lvl5pPr>
          </a:lstStyle>
          <a:p>
            <a:pPr lvl="0" rtl="0" eaLnBrk="1" latinLnBrk="0" hangingPunct="1"/>
            <a:r>
              <a:rPr lang="zh-TW" altLang="en-US" dirty="0"/>
              <a:t>編輯母片文字樣式</a:t>
            </a:r>
          </a:p>
          <a:p>
            <a:pPr lvl="1" rtl="0" eaLnBrk="1" latinLnBrk="0" hangingPunct="1"/>
            <a:r>
              <a:rPr lang="zh-TW" altLang="en-US" dirty="0"/>
              <a:t>第二層</a:t>
            </a:r>
          </a:p>
          <a:p>
            <a:pPr lvl="2" rtl="0" eaLnBrk="1" latinLnBrk="0" hangingPunct="1"/>
            <a:r>
              <a:rPr lang="zh-TW" altLang="en-US" dirty="0"/>
              <a:t>第三層</a:t>
            </a:r>
          </a:p>
          <a:p>
            <a:pPr lvl="3" rtl="0" eaLnBrk="1" latinLnBrk="0" hangingPunct="1"/>
            <a:r>
              <a:rPr lang="zh-TW" altLang="en-US" dirty="0"/>
              <a:t>第四層</a:t>
            </a:r>
          </a:p>
          <a:p>
            <a:pPr lvl="4" rtl="0" eaLnBrk="1" latinLnBrk="0" hangingPunct="1"/>
            <a:r>
              <a:rPr lang="zh-TW" altLang="en-US" dirty="0"/>
              <a:t>第五層</a:t>
            </a:r>
            <a:endParaRPr kumimoji="0" lang="zh-TW" altLang="en-US" dirty="0"/>
          </a:p>
        </p:txBody>
      </p:sp>
      <p:sp>
        <p:nvSpPr>
          <p:cNvPr id="4" name="內容預留位置 3"/>
          <p:cNvSpPr>
            <a:spLocks noGrp="1"/>
          </p:cNvSpPr>
          <p:nvPr>
            <p:ph sz="half" idx="2" hasCustomPrompt="1"/>
          </p:nvPr>
        </p:nvSpPr>
        <p:spPr>
          <a:xfrm>
            <a:off x="6197600" y="1920085"/>
            <a:ext cx="5384800" cy="4434840"/>
          </a:xfrm>
        </p:spPr>
        <p:txBody>
          <a:bodyPr rtlCol="0"/>
          <a:lstStyle>
            <a:lvl1pPr>
              <a:defRPr sz="2600">
                <a:latin typeface="Microsoft JhengHei" panose="020B0604030504040204" pitchFamily="34" charset="-120"/>
                <a:ea typeface="Microsoft JhengHei" panose="020B0604030504040204" pitchFamily="34" charset="-120"/>
              </a:defRPr>
            </a:lvl1pPr>
            <a:lvl2pPr>
              <a:defRPr sz="2400">
                <a:latin typeface="Microsoft JhengHei" panose="020B0604030504040204" pitchFamily="34" charset="-120"/>
                <a:ea typeface="Microsoft JhengHei" panose="020B0604030504040204" pitchFamily="34" charset="-120"/>
              </a:defRPr>
            </a:lvl2pPr>
            <a:lvl3pPr>
              <a:defRPr sz="2000">
                <a:latin typeface="Microsoft JhengHei" panose="020B0604030504040204" pitchFamily="34" charset="-120"/>
                <a:ea typeface="Microsoft JhengHei" panose="020B0604030504040204" pitchFamily="34" charset="-120"/>
              </a:defRPr>
            </a:lvl3pPr>
            <a:lvl4pPr>
              <a:defRPr sz="1800">
                <a:latin typeface="Microsoft JhengHei" panose="020B0604030504040204" pitchFamily="34" charset="-120"/>
                <a:ea typeface="Microsoft JhengHei" panose="020B0604030504040204" pitchFamily="34" charset="-120"/>
              </a:defRPr>
            </a:lvl4pPr>
            <a:lvl5pPr>
              <a:defRPr sz="1800">
                <a:latin typeface="Microsoft JhengHei" panose="020B0604030504040204" pitchFamily="34" charset="-120"/>
                <a:ea typeface="Microsoft JhengHei" panose="020B0604030504040204" pitchFamily="34" charset="-120"/>
              </a:defRPr>
            </a:lvl5pPr>
          </a:lstStyle>
          <a:p>
            <a:pPr lvl="0" rtl="0" eaLnBrk="1" latinLnBrk="0" hangingPunct="1"/>
            <a:r>
              <a:rPr lang="zh-TW" altLang="en-US" dirty="0"/>
              <a:t>編輯母片文字樣式</a:t>
            </a:r>
          </a:p>
          <a:p>
            <a:pPr lvl="1" rtl="0" eaLnBrk="1" latinLnBrk="0" hangingPunct="1"/>
            <a:r>
              <a:rPr lang="zh-TW" altLang="en-US" dirty="0"/>
              <a:t>第二層</a:t>
            </a:r>
          </a:p>
          <a:p>
            <a:pPr lvl="2" rtl="0" eaLnBrk="1" latinLnBrk="0" hangingPunct="1"/>
            <a:r>
              <a:rPr lang="zh-TW" altLang="en-US" dirty="0"/>
              <a:t>第三層</a:t>
            </a:r>
          </a:p>
          <a:p>
            <a:pPr lvl="3" rtl="0" eaLnBrk="1" latinLnBrk="0" hangingPunct="1"/>
            <a:r>
              <a:rPr lang="zh-TW" altLang="en-US" dirty="0"/>
              <a:t>第四層</a:t>
            </a:r>
          </a:p>
          <a:p>
            <a:pPr lvl="4" rtl="0" eaLnBrk="1" latinLnBrk="0" hangingPunct="1"/>
            <a:r>
              <a:rPr lang="zh-TW" altLang="en-US" dirty="0"/>
              <a:t>第五層</a:t>
            </a:r>
            <a:endParaRPr kumimoji="0" lang="zh-TW" altLang="en-US" dirty="0"/>
          </a:p>
        </p:txBody>
      </p:sp>
      <p:sp>
        <p:nvSpPr>
          <p:cNvPr id="5" name="日期預留位置 4"/>
          <p:cNvSpPr>
            <a:spLocks noGrp="1"/>
          </p:cNvSpPr>
          <p:nvPr>
            <p:ph type="dt" sz="half" idx="10"/>
          </p:nvPr>
        </p:nvSpPr>
        <p:spPr/>
        <p:txBody>
          <a:bodyPr rtlCol="0"/>
          <a:lstStyle>
            <a:lvl1pPr>
              <a:defRPr>
                <a:latin typeface="MingLiU" panose="02020509000000000000" pitchFamily="49" charset="-120"/>
                <a:ea typeface="MingLiU" panose="02020509000000000000" pitchFamily="49" charset="-120"/>
              </a:defRPr>
            </a:lvl1pPr>
          </a:lstStyle>
          <a:p>
            <a:fld id="{16C209C4-ED81-4BB2-901D-6F9161800EE0}" type="datetime2">
              <a:rPr lang="zh-TW" altLang="en-US" smtClean="0"/>
              <a:t>2024年5月30日</a:t>
            </a:fld>
            <a:endParaRPr lang="zh-TW" altLang="en-US" dirty="0"/>
          </a:p>
        </p:txBody>
      </p:sp>
      <p:sp>
        <p:nvSpPr>
          <p:cNvPr id="6" name="頁尾預留位置 5"/>
          <p:cNvSpPr>
            <a:spLocks noGrp="1"/>
          </p:cNvSpPr>
          <p:nvPr>
            <p:ph type="ftr" sz="quarter" idx="11"/>
          </p:nvPr>
        </p:nvSpPr>
        <p:spPr/>
        <p:txBody>
          <a:bodyPr rtlCol="0"/>
          <a:lstStyle>
            <a:lvl1pPr>
              <a:defRPr>
                <a:latin typeface="MingLiU" panose="02020509000000000000" pitchFamily="49" charset="-120"/>
                <a:ea typeface="MingLiU" panose="02020509000000000000" pitchFamily="49" charset="-120"/>
              </a:defRPr>
            </a:lvl1pPr>
          </a:lstStyle>
          <a:p>
            <a:r>
              <a:rPr lang="zh-TW" altLang="en-US"/>
              <a:t>新增頁尾</a:t>
            </a:r>
            <a:endParaRPr lang="zh-TW" altLang="en-US" dirty="0"/>
          </a:p>
        </p:txBody>
      </p:sp>
      <p:sp>
        <p:nvSpPr>
          <p:cNvPr id="7" name="投影片編號預留位置 6"/>
          <p:cNvSpPr>
            <a:spLocks noGrp="1"/>
          </p:cNvSpPr>
          <p:nvPr>
            <p:ph type="sldNum" sz="quarter" idx="12"/>
          </p:nvPr>
        </p:nvSpPr>
        <p:spPr/>
        <p:txBody>
          <a:bodyPr rtlCol="0"/>
          <a:lstStyle>
            <a:lvl1pPr>
              <a:defRPr>
                <a:latin typeface="MingLiU" panose="02020509000000000000" pitchFamily="49" charset="-120"/>
                <a:ea typeface="MingLiU" panose="02020509000000000000" pitchFamily="49" charset="-120"/>
              </a:defRPr>
            </a:lvl1pPr>
          </a:lstStyle>
          <a:p>
            <a:fld id="{401CF334-2D5C-4859-84A6-CA7E6E43FAEB}" type="slidenum">
              <a:rPr lang="en-US" altLang="zh-TW" smtClean="0"/>
              <a:t>‹#›</a:t>
            </a:fld>
            <a:endParaRPr lang="zh-TW" altLang="en-US" dirty="0"/>
          </a:p>
        </p:txBody>
      </p:sp>
      <p:pic>
        <p:nvPicPr>
          <p:cNvPr id="9" name="圖片 8" descr="一張含有 時鐘 的圖片&#10;&#10;自動產生的描述"/>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400" y="6326646"/>
            <a:ext cx="18288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09600" y="704088"/>
            <a:ext cx="10972800" cy="1143000"/>
          </a:xfrm>
        </p:spPr>
        <p:txBody>
          <a:bodyPr tIns="45720" rtlCol="0" anchor="b"/>
          <a:lstStyle>
            <a:lvl1pPr>
              <a:defRPr/>
            </a:lvl1pPr>
          </a:lstStyle>
          <a:p>
            <a:pPr rtl="0"/>
            <a:r>
              <a:rPr lang="zh-TW" altLang="en-US"/>
              <a:t>按一下以編輯母片標題樣式</a:t>
            </a:r>
            <a:endParaRPr kumimoji="0" lang="zh-TW" altLang="en-US" dirty="0"/>
          </a:p>
        </p:txBody>
      </p:sp>
      <p:sp>
        <p:nvSpPr>
          <p:cNvPr id="3" name="文字預留位置 2"/>
          <p:cNvSpPr>
            <a:spLocks noGrp="1"/>
          </p:cNvSpPr>
          <p:nvPr>
            <p:ph type="body" idx="1" hasCustomPrompt="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TW" altLang="en-US"/>
              <a:t>編輯母片文字樣式</a:t>
            </a:r>
          </a:p>
        </p:txBody>
      </p:sp>
      <p:sp>
        <p:nvSpPr>
          <p:cNvPr id="5" name="內容預留位置 4"/>
          <p:cNvSpPr>
            <a:spLocks noGrp="1"/>
          </p:cNvSpPr>
          <p:nvPr>
            <p:ph sz="quarter" idx="2" hasCustomPrompt="1"/>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TW" altLang="en-US"/>
              <a:t>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4" name="文字預留位置 3"/>
          <p:cNvSpPr>
            <a:spLocks noGrp="1"/>
          </p:cNvSpPr>
          <p:nvPr>
            <p:ph type="body" sz="half" idx="3" hasCustomPrompt="1"/>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TW" altLang="en-US"/>
              <a:t>編輯母片文字樣式</a:t>
            </a:r>
          </a:p>
        </p:txBody>
      </p:sp>
      <p:sp>
        <p:nvSpPr>
          <p:cNvPr id="6" name="內容預留位置 5"/>
          <p:cNvSpPr>
            <a:spLocks noGrp="1"/>
          </p:cNvSpPr>
          <p:nvPr>
            <p:ph sz="quarter" idx="4" hasCustomPrompt="1"/>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TW" altLang="en-US"/>
              <a:t>編輯母片文字樣式</a:t>
            </a:r>
          </a:p>
          <a:p>
            <a:pPr lvl="1" rtl="0" eaLnBrk="1" latinLnBrk="0" hangingPunct="1"/>
            <a:r>
              <a:rPr lang="zh-TW" altLang="en-US"/>
              <a:t>第二層</a:t>
            </a:r>
          </a:p>
          <a:p>
            <a:pPr lvl="2" rtl="0" eaLnBrk="1" latinLnBrk="0" hangingPunct="1"/>
            <a:r>
              <a:rPr lang="zh-TW" altLang="en-US"/>
              <a:t>第三層</a:t>
            </a:r>
          </a:p>
          <a:p>
            <a:pPr lvl="3" rtl="0" eaLnBrk="1" latinLnBrk="0" hangingPunct="1"/>
            <a:r>
              <a:rPr lang="zh-TW" altLang="en-US"/>
              <a:t>第四層</a:t>
            </a:r>
          </a:p>
          <a:p>
            <a:pPr lvl="4" rtl="0" eaLnBrk="1" latinLnBrk="0" hangingPunct="1"/>
            <a:r>
              <a:rPr lang="zh-TW" altLang="en-US"/>
              <a:t>第五層</a:t>
            </a:r>
            <a:endParaRPr kumimoji="0" lang="zh-TW" altLang="en-US" dirty="0"/>
          </a:p>
        </p:txBody>
      </p:sp>
      <p:sp>
        <p:nvSpPr>
          <p:cNvPr id="7" name="日期預留位置 6"/>
          <p:cNvSpPr>
            <a:spLocks noGrp="1"/>
          </p:cNvSpPr>
          <p:nvPr>
            <p:ph type="dt" sz="half" idx="10"/>
          </p:nvPr>
        </p:nvSpPr>
        <p:spPr/>
        <p:txBody>
          <a:bodyPr rtlCol="0"/>
          <a:lstStyle>
            <a:lvl1pPr>
              <a:defRPr/>
            </a:lvl1pPr>
          </a:lstStyle>
          <a:p>
            <a:fld id="{FD00FEF3-3DB6-4A7C-AB4D-ACE4B86A9E82}" type="datetime2">
              <a:rPr lang="zh-TW" altLang="en-US" smtClean="0"/>
              <a:t>2024年5月30日</a:t>
            </a:fld>
            <a:endParaRPr lang="zh-TW" altLang="en-US" dirty="0"/>
          </a:p>
        </p:txBody>
      </p:sp>
      <p:sp>
        <p:nvSpPr>
          <p:cNvPr id="8" name="頁尾預留位置 7"/>
          <p:cNvSpPr>
            <a:spLocks noGrp="1"/>
          </p:cNvSpPr>
          <p:nvPr>
            <p:ph type="ftr" sz="quarter" idx="11"/>
          </p:nvPr>
        </p:nvSpPr>
        <p:spPr/>
        <p:txBody>
          <a:bodyPr rtlCol="0"/>
          <a:lstStyle/>
          <a:p>
            <a:pPr rtl="0"/>
            <a:r>
              <a:rPr lang="zh-TW" altLang="en-US" dirty="0"/>
              <a:t>新增頁尾</a:t>
            </a:r>
          </a:p>
        </p:txBody>
      </p:sp>
      <p:sp>
        <p:nvSpPr>
          <p:cNvPr id="9" name="投影片編號預留位置 8"/>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pic>
        <p:nvPicPr>
          <p:cNvPr id="11" name="圖片 8" descr="一張含有 時鐘 的圖片&#10;&#10;自動產生的描述"/>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400" y="6326646"/>
            <a:ext cx="18288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日期預留位置 2"/>
          <p:cNvSpPr>
            <a:spLocks noGrp="1"/>
          </p:cNvSpPr>
          <p:nvPr>
            <p:ph type="dt" sz="half" idx="10"/>
          </p:nvPr>
        </p:nvSpPr>
        <p:spPr/>
        <p:txBody>
          <a:bodyPr rtlCol="0"/>
          <a:lstStyle>
            <a:lvl1pPr>
              <a:defRPr/>
            </a:lvl1pPr>
          </a:lstStyle>
          <a:p>
            <a:fld id="{025927D5-6AF4-4517-AA98-65218CDB69F3}" type="datetime2">
              <a:rPr lang="zh-TW" altLang="en-US" smtClean="0"/>
              <a:t>2024年5月30日</a:t>
            </a:fld>
            <a:endParaRPr lang="zh-TW" altLang="en-US" dirty="0"/>
          </a:p>
        </p:txBody>
      </p:sp>
      <p:sp>
        <p:nvSpPr>
          <p:cNvPr id="4" name="頁尾預留位置 3"/>
          <p:cNvSpPr>
            <a:spLocks noGrp="1"/>
          </p:cNvSpPr>
          <p:nvPr>
            <p:ph type="ftr" sz="quarter" idx="11"/>
          </p:nvPr>
        </p:nvSpPr>
        <p:spPr/>
        <p:txBody>
          <a:bodyPr rtlCol="0"/>
          <a:lstStyle/>
          <a:p>
            <a:pPr rtl="0"/>
            <a:r>
              <a:rPr lang="zh-TW" altLang="en-US" dirty="0"/>
              <a:t>新增頁尾</a:t>
            </a:r>
          </a:p>
        </p:txBody>
      </p:sp>
      <p:sp>
        <p:nvSpPr>
          <p:cNvPr id="5" name="投影片編號預留位置 4"/>
          <p:cNvSpPr>
            <a:spLocks noGrp="1"/>
          </p:cNvSpPr>
          <p:nvPr>
            <p:ph type="sldNum" sz="quarter" idx="12"/>
          </p:nvPr>
        </p:nvSpPr>
        <p:spPr/>
        <p:txBody>
          <a:bodyPr rtlCol="0"/>
          <a:lstStyle/>
          <a:p>
            <a:pPr rtl="0"/>
            <a:fld id="{401CF334-2D5C-4859-84A6-CA7E6E43FAEB}" type="slidenum">
              <a:rPr lang="en-US" altLang="zh-TW" smtClean="0"/>
              <a:t>‹#›</a:t>
            </a:fld>
            <a:endParaRPr lang="zh-TW" altLang="en-US" dirty="0"/>
          </a:p>
        </p:txBody>
      </p:sp>
      <p:pic>
        <p:nvPicPr>
          <p:cNvPr id="7" name="圖片 8" descr="一張含有 時鐘 的圖片&#10;&#10;自動產生的描述"/>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400" y="6326646"/>
            <a:ext cx="1828800" cy="609600"/>
          </a:xfrm>
          <a:prstGeom prst="rect">
            <a:avLst/>
          </a:prstGeom>
        </p:spPr>
      </p:pic>
      <p:sp>
        <p:nvSpPr>
          <p:cNvPr id="8" name="標題 1"/>
          <p:cNvSpPr>
            <a:spLocks noGrp="1"/>
          </p:cNvSpPr>
          <p:nvPr>
            <p:ph type="title"/>
          </p:nvPr>
        </p:nvSpPr>
        <p:spPr>
          <a:xfrm>
            <a:off x="304800" y="136524"/>
            <a:ext cx="10972800" cy="719305"/>
          </a:xfrm>
        </p:spPr>
        <p:txBody>
          <a:bodyPr rtlCol="0">
            <a:normAutofit/>
          </a:bodyPr>
          <a:lstStyle>
            <a:lvl1pPr>
              <a:defRPr sz="3600" b="1"/>
            </a:lvl1pPr>
          </a:lstStyle>
          <a:p>
            <a:pPr rtl="0"/>
            <a:r>
              <a:rPr lang="zh-TW" altLang="en-US" dirty="0"/>
              <a:t>按一下以編輯母片標題樣式</a:t>
            </a:r>
            <a:endParaRPr kumimoji="0"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3"/>
          <a:stretch>
            <a:fillRect/>
          </a:stretch>
        </p:blipFill>
        <p:spPr>
          <a:xfrm>
            <a:off x="12717" y="705"/>
            <a:ext cx="12168000" cy="326345"/>
          </a:xfrm>
          <a:prstGeom prst="rect">
            <a:avLst/>
          </a:prstGeom>
        </p:spPr>
      </p:pic>
      <p:sp>
        <p:nvSpPr>
          <p:cNvPr id="5" name="Slide Number"/>
          <p:cNvSpPr txBox="1">
            <a:spLocks noGrp="1"/>
          </p:cNvSpPr>
          <p:nvPr>
            <p:ph type="sldNum" sz="quarter" idx="2"/>
          </p:nvPr>
        </p:nvSpPr>
        <p:spPr>
          <a:xfrm>
            <a:off x="11080740" y="6397942"/>
            <a:ext cx="501660" cy="281941"/>
          </a:xfrm>
          <a:prstGeom prst="rect">
            <a:avLst/>
          </a:prstGeom>
        </p:spPr>
        <p:txBody>
          <a:bodyPr/>
          <a:lstStyle/>
          <a:p>
            <a:fld id="{86CB4B4D-7CA3-9044-876B-883B54F8677D}" type="slidenum">
              <a:rPr lang="en-US" altLang="zh-TW" smtClean="0"/>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內標題">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740" y="6397942"/>
            <a:ext cx="501660" cy="281941"/>
          </a:xfrm>
          <a:prstGeom prst="rect">
            <a:avLst/>
          </a:prstGeom>
        </p:spPr>
        <p:txBody>
          <a:bodyPr/>
          <a:lstStyle/>
          <a:p>
            <a:fld id="{86CB4B4D-7CA3-9044-876B-883B54F8677D}" type="slidenum">
              <a:rPr lang="en-US" altLang="zh-TW" smtClean="0"/>
              <a:t>‹#›</a:t>
            </a:fld>
            <a:endParaRPr dirty="0"/>
          </a:p>
        </p:txBody>
      </p:sp>
      <p:sp>
        <p:nvSpPr>
          <p:cNvPr id="3" name="標題 1"/>
          <p:cNvSpPr>
            <a:spLocks noGrp="1"/>
          </p:cNvSpPr>
          <p:nvPr>
            <p:ph type="title"/>
          </p:nvPr>
        </p:nvSpPr>
        <p:spPr>
          <a:xfrm>
            <a:off x="707136" y="1316736"/>
            <a:ext cx="10363200" cy="1362456"/>
          </a:xfrm>
          <a:prstGeom prst="rect">
            <a:avLst/>
          </a:prstGeo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1"/>
                </a:solidFill>
                <a:effectLst/>
                <a:latin typeface="Microsoft JhengHei" panose="020B0604030504040204" pitchFamily="34" charset="-120"/>
                <a:ea typeface="Microsoft JhengHei" panose="020B0604030504040204" pitchFamily="34" charset="-120"/>
                <a:cs typeface="+mj-cs"/>
              </a:defRPr>
            </a:lvl1pPr>
          </a:lstStyle>
          <a:p>
            <a:pPr rtl="0"/>
            <a:r>
              <a:rPr lang="zh-TW" altLang="en-US" dirty="0"/>
              <a:t>按一下以編輯母片標題樣式</a:t>
            </a:r>
            <a:endParaRPr kumimoji="0" lang="zh-TW" altLang="en-US" dirty="0"/>
          </a:p>
        </p:txBody>
      </p:sp>
      <p:sp>
        <p:nvSpPr>
          <p:cNvPr id="4" name="文字預留位置 2"/>
          <p:cNvSpPr>
            <a:spLocks noGrp="1"/>
          </p:cNvSpPr>
          <p:nvPr>
            <p:ph type="body" idx="1" hasCustomPrompt="1"/>
          </p:nvPr>
        </p:nvSpPr>
        <p:spPr>
          <a:xfrm>
            <a:off x="707136" y="2704664"/>
            <a:ext cx="10363200" cy="1509712"/>
          </a:xfrm>
          <a:prstGeom prst="rect">
            <a:avLst/>
          </a:prstGeom>
        </p:spPr>
        <p:txBody>
          <a:bodyPr lIns="45720" rIns="45720" rtlCol="0" anchor="t"/>
          <a:lstStyle>
            <a:lvl1pPr marL="0" indent="0">
              <a:buNone/>
              <a:defRPr sz="2200">
                <a:solidFill>
                  <a:schemeClr val="tx1"/>
                </a:solidFill>
                <a:latin typeface="Microsoft JhengHei" panose="020B0604030504040204" pitchFamily="34" charset="-120"/>
                <a:ea typeface="Microsoft JhengHei" panose="020B0604030504040204" pitchFamily="34" charset="-12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TW" altLang="en-US" dirty="0"/>
              <a:t>編輯母片文字樣式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群組 24"/>
          <p:cNvGrpSpPr/>
          <p:nvPr/>
        </p:nvGrpSpPr>
        <p:grpSpPr>
          <a:xfrm>
            <a:off x="-36075" y="0"/>
            <a:ext cx="12217400" cy="6879658"/>
            <a:chOff x="12656" y="-21658"/>
            <a:chExt cx="12217400"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ngLiU" panose="02020509000000000000" pitchFamily="49" charset="-120"/>
                <a:ea typeface="MingLiU" panose="02020509000000000000" pitchFamily="49" charset="-120"/>
              </a:endParaRPr>
            </a:p>
          </p:txBody>
        </p:sp>
        <p:grpSp>
          <p:nvGrpSpPr>
            <p:cNvPr id="27" name="群組 26"/>
            <p:cNvGrpSpPr/>
            <p:nvPr/>
          </p:nvGrpSpPr>
          <p:grpSpPr>
            <a:xfrm>
              <a:off x="12656" y="-21658"/>
              <a:ext cx="12217400" cy="294469"/>
              <a:chOff x="-12700" y="-7144"/>
              <a:chExt cx="12217400" cy="294469"/>
            </a:xfrm>
          </p:grpSpPr>
          <p:sp>
            <p:nvSpPr>
              <p:cNvPr id="28" name="手繪多邊形 27"/>
              <p:cNvSpPr/>
              <p:nvPr/>
            </p:nvSpPr>
            <p:spPr bwMode="auto">
              <a:xfrm>
                <a:off x="-12700" y="-7144"/>
                <a:ext cx="12217400" cy="294469"/>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1">
                      <a:lumMod val="75000"/>
                    </a:schemeClr>
                  </a:gs>
                  <a:gs pos="100000">
                    <a:schemeClr val="accent1">
                      <a:lumMod val="20000"/>
                      <a:lumOff val="8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noProof="0" dirty="0">
                  <a:solidFill>
                    <a:schemeClr val="tx1"/>
                  </a:solidFill>
                  <a:latin typeface="MingLiU" panose="02020509000000000000" pitchFamily="49" charset="-120"/>
                  <a:ea typeface="MingLiU" panose="02020509000000000000" pitchFamily="49" charset="-120"/>
                  <a:cs typeface="+mn-cs"/>
                </a:endParaRPr>
              </a:p>
            </p:txBody>
          </p:sp>
          <p:sp>
            <p:nvSpPr>
              <p:cNvPr id="29" name="手繪多邊形 28"/>
              <p:cNvSpPr/>
              <p:nvPr/>
            </p:nvSpPr>
            <p:spPr bwMode="auto">
              <a:xfrm>
                <a:off x="5842000" y="-7143"/>
                <a:ext cx="6350000" cy="294468"/>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1">
                      <a:lumMod val="20000"/>
                      <a:lumOff val="80000"/>
                    </a:schemeClr>
                  </a:gs>
                  <a:gs pos="80000">
                    <a:schemeClr val="accent1">
                      <a:lumMod val="7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zh-TW" altLang="en-US" sz="1800" noProof="0" dirty="0">
                  <a:solidFill>
                    <a:schemeClr val="tx1"/>
                  </a:solidFill>
                  <a:latin typeface="MingLiU" panose="02020509000000000000" pitchFamily="49" charset="-120"/>
                  <a:ea typeface="MingLiU" panose="02020509000000000000" pitchFamily="49" charset="-120"/>
                  <a:cs typeface="+mn-cs"/>
                </a:endParaRPr>
              </a:p>
            </p:txBody>
          </p:sp>
        </p:grpSp>
      </p:grpSp>
      <p:sp>
        <p:nvSpPr>
          <p:cNvPr id="30" name="文字預留位置 29"/>
          <p:cNvSpPr>
            <a:spLocks noGrp="1"/>
          </p:cNvSpPr>
          <p:nvPr>
            <p:ph type="body" idx="1"/>
          </p:nvPr>
        </p:nvSpPr>
        <p:spPr>
          <a:xfrm>
            <a:off x="609600" y="1452510"/>
            <a:ext cx="10972800" cy="4872090"/>
          </a:xfrm>
          <a:prstGeom prst="rect">
            <a:avLst/>
          </a:prstGeom>
        </p:spPr>
        <p:txBody>
          <a:bodyPr vert="horz" rtlCol="0">
            <a:normAutofit/>
          </a:bodyPr>
          <a:lstStyle/>
          <a:p>
            <a:pPr lvl="0" rtl="0" eaLnBrk="1" latinLnBrk="0" hangingPunct="1"/>
            <a:r>
              <a:rPr lang="zh-TW" altLang="en-US" noProof="0" dirty="0"/>
              <a:t>按一下以編輯母片文字樣式</a:t>
            </a:r>
          </a:p>
          <a:p>
            <a:pPr lvl="1" rtl="0" eaLnBrk="1" latinLnBrk="0" hangingPunct="1"/>
            <a:r>
              <a:rPr lang="zh-TW" altLang="en-US" noProof="0" dirty="0"/>
              <a:t>第二層</a:t>
            </a:r>
          </a:p>
          <a:p>
            <a:pPr lvl="2" rtl="0" eaLnBrk="1" latinLnBrk="0" hangingPunct="1"/>
            <a:r>
              <a:rPr lang="zh-TW" altLang="en-US" noProof="0" dirty="0"/>
              <a:t>第三層</a:t>
            </a:r>
          </a:p>
          <a:p>
            <a:pPr lvl="3" rtl="0" eaLnBrk="1" latinLnBrk="0" hangingPunct="1"/>
            <a:r>
              <a:rPr lang="zh-TW" altLang="en-US" noProof="0" dirty="0"/>
              <a:t>第四層</a:t>
            </a:r>
          </a:p>
          <a:p>
            <a:pPr lvl="4" rtl="0" eaLnBrk="1" latinLnBrk="0" hangingPunct="1"/>
            <a:r>
              <a:rPr lang="zh-TW" altLang="en-US" noProof="0" dirty="0"/>
              <a:t>第五層</a:t>
            </a:r>
          </a:p>
        </p:txBody>
      </p:sp>
      <p:sp>
        <p:nvSpPr>
          <p:cNvPr id="10" name="日期預留位置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MingLiU" panose="02020509000000000000" pitchFamily="49" charset="-120"/>
                <a:ea typeface="MingLiU" panose="02020509000000000000" pitchFamily="49" charset="-120"/>
              </a:defRPr>
            </a:lvl1pPr>
          </a:lstStyle>
          <a:p>
            <a:fld id="{D0565B32-B448-4814-A34B-8E4078D6BFB9}" type="datetime2">
              <a:rPr lang="zh-TW" altLang="en-US" smtClean="0"/>
              <a:t>2024年5月30日</a:t>
            </a:fld>
            <a:endParaRPr lang="zh-TW" altLang="en-US" dirty="0"/>
          </a:p>
        </p:txBody>
      </p:sp>
      <p:sp>
        <p:nvSpPr>
          <p:cNvPr id="22" name="頁尾預留位置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MingLiU" panose="02020509000000000000" pitchFamily="49" charset="-120"/>
                <a:ea typeface="MingLiU" panose="02020509000000000000" pitchFamily="49" charset="-120"/>
              </a:defRPr>
            </a:lvl1pPr>
          </a:lstStyle>
          <a:p>
            <a:r>
              <a:rPr lang="zh-TW" altLang="en-US" noProof="0" dirty="0"/>
              <a:t>新增頁尾</a:t>
            </a:r>
          </a:p>
        </p:txBody>
      </p:sp>
      <p:sp>
        <p:nvSpPr>
          <p:cNvPr id="18" name="投影片編號預留位置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MingLiU" panose="02020509000000000000" pitchFamily="49" charset="-120"/>
                <a:ea typeface="MingLiU" panose="02020509000000000000" pitchFamily="49" charset="-120"/>
              </a:defRPr>
            </a:lvl1pPr>
          </a:lstStyle>
          <a:p>
            <a:fld id="{401CF334-2D5C-4859-84A6-CA7E6E43FAEB}" type="slidenum">
              <a:rPr lang="en-US" altLang="zh-TW" noProof="0" smtClean="0"/>
              <a:t>‹#›</a:t>
            </a:fld>
            <a:endParaRPr lang="zh-TW" altLang="en-US" noProof="0" dirty="0"/>
          </a:p>
        </p:txBody>
      </p:sp>
      <p:sp>
        <p:nvSpPr>
          <p:cNvPr id="9" name="標題預留位置 8"/>
          <p:cNvSpPr>
            <a:spLocks noGrp="1"/>
          </p:cNvSpPr>
          <p:nvPr>
            <p:ph type="title"/>
          </p:nvPr>
        </p:nvSpPr>
        <p:spPr>
          <a:xfrm>
            <a:off x="304800" y="113338"/>
            <a:ext cx="10972800" cy="719305"/>
          </a:xfrm>
          <a:prstGeom prst="rect">
            <a:avLst/>
          </a:prstGeom>
        </p:spPr>
        <p:txBody>
          <a:bodyPr vert="horz" lIns="0" rIns="0" bIns="0" rtlCol="0" anchor="b">
            <a:noAutofit/>
          </a:bodyPr>
          <a:lstStyle/>
          <a:p>
            <a:pPr rtl="0"/>
            <a:r>
              <a:rPr lang="zh-TW" altLang="en-US" noProof="0" dirty="0"/>
              <a:t>按一下以編輯母片標題樣式</a:t>
            </a:r>
            <a:endParaRPr kumimoji="0" lang="zh-TW"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600" b="0" kern="1200">
          <a:ln>
            <a:noFill/>
          </a:ln>
          <a:solidFill>
            <a:schemeClr val="tx1"/>
          </a:solidFill>
          <a:effectLst/>
          <a:latin typeface="Microsoft JhengHei" panose="020B0604030504040204" pitchFamily="34" charset="-120"/>
          <a:ea typeface="Microsoft JhengHei" panose="020B0604030504040204" pitchFamily="34" charset="-120"/>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panose="05020102010507070707"/>
        <a:buChar char=""/>
        <a:defRPr kumimoji="0" sz="2600" kern="1200">
          <a:solidFill>
            <a:schemeClr val="tx1"/>
          </a:solidFill>
          <a:latin typeface="MingLiU" panose="02020509000000000000" pitchFamily="49" charset="-120"/>
          <a:ea typeface="MingLiU" panose="02020509000000000000" pitchFamily="49" charset="-120"/>
          <a:cs typeface="+mn-cs"/>
        </a:defRPr>
      </a:lvl1pPr>
      <a:lvl2pPr marL="640080" indent="-247015" algn="l" rtl="0" eaLnBrk="1" latinLnBrk="0" hangingPunct="1">
        <a:spcBef>
          <a:spcPct val="20000"/>
        </a:spcBef>
        <a:buClr>
          <a:schemeClr val="accent1">
            <a:lumMod val="50000"/>
          </a:schemeClr>
        </a:buClr>
        <a:buSzPct val="85000"/>
        <a:buFont typeface="Wingdings 2" panose="05020102010507070707"/>
        <a:buChar char=""/>
        <a:defRPr kumimoji="0" sz="2400" kern="1200">
          <a:solidFill>
            <a:schemeClr val="tx1"/>
          </a:solidFill>
          <a:latin typeface="MingLiU" panose="02020509000000000000" pitchFamily="49" charset="-120"/>
          <a:ea typeface="MingLiU" panose="02020509000000000000" pitchFamily="49" charset="-120"/>
          <a:cs typeface="+mn-cs"/>
        </a:defRPr>
      </a:lvl2pPr>
      <a:lvl3pPr marL="914400" indent="-247015" algn="l" rtl="0" eaLnBrk="1" latinLnBrk="0" hangingPunct="1">
        <a:spcBef>
          <a:spcPct val="20000"/>
        </a:spcBef>
        <a:buClr>
          <a:schemeClr val="accent2">
            <a:lumMod val="50000"/>
          </a:schemeClr>
        </a:buClr>
        <a:buSzPct val="70000"/>
        <a:buFont typeface="Wingdings 2" panose="05020102010507070707"/>
        <a:buChar char=""/>
        <a:defRPr kumimoji="0" sz="2100" kern="1200">
          <a:solidFill>
            <a:schemeClr val="tx1"/>
          </a:solidFill>
          <a:latin typeface="MingLiU" panose="02020509000000000000" pitchFamily="49" charset="-120"/>
          <a:ea typeface="MingLiU" panose="02020509000000000000" pitchFamily="49" charset="-120"/>
          <a:cs typeface="+mn-cs"/>
        </a:defRPr>
      </a:lvl3pPr>
      <a:lvl4pPr marL="1188720" indent="-210185" algn="l" rtl="0" eaLnBrk="1" latinLnBrk="0" hangingPunct="1">
        <a:spcBef>
          <a:spcPct val="20000"/>
        </a:spcBef>
        <a:buClr>
          <a:schemeClr val="accent3">
            <a:lumMod val="50000"/>
          </a:schemeClr>
        </a:buClr>
        <a:buSzPct val="65000"/>
        <a:buFont typeface="Wingdings 2" panose="05020102010507070707"/>
        <a:buChar char=""/>
        <a:defRPr kumimoji="0" sz="2000" kern="1200">
          <a:solidFill>
            <a:schemeClr val="tx1"/>
          </a:solidFill>
          <a:latin typeface="MingLiU" panose="02020509000000000000" pitchFamily="49" charset="-120"/>
          <a:ea typeface="MingLiU" panose="02020509000000000000" pitchFamily="49" charset="-120"/>
          <a:cs typeface="+mn-cs"/>
        </a:defRPr>
      </a:lvl4pPr>
      <a:lvl5pPr marL="1463040" indent="-210185" algn="l" rtl="0" eaLnBrk="1" latinLnBrk="0" hangingPunct="1">
        <a:spcBef>
          <a:spcPct val="20000"/>
        </a:spcBef>
        <a:buClr>
          <a:schemeClr val="accent4">
            <a:lumMod val="75000"/>
          </a:schemeClr>
        </a:buClr>
        <a:buSzPct val="65000"/>
        <a:buFont typeface="Wingdings 2" panose="05020102010507070707"/>
        <a:buChar char=""/>
        <a:defRPr kumimoji="0" sz="2000" kern="1200">
          <a:solidFill>
            <a:schemeClr val="tx1"/>
          </a:solidFill>
          <a:latin typeface="MingLiU" panose="02020509000000000000" pitchFamily="49" charset="-120"/>
          <a:ea typeface="MingLiU" panose="02020509000000000000" pitchFamily="49" charset="-120"/>
          <a:cs typeface="+mn-cs"/>
        </a:defRPr>
      </a:lvl5pPr>
      <a:lvl6pPr marL="1737360" indent="-210185" algn="l" rtl="0" eaLnBrk="1" latinLnBrk="0" hangingPunct="1">
        <a:spcBef>
          <a:spcPct val="20000"/>
        </a:spcBef>
        <a:buClr>
          <a:schemeClr val="accent5">
            <a:lumMod val="50000"/>
          </a:schemeClr>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CN" b="0">
                <a:latin typeface="微软雅黑" panose="020B0503020204020204" pitchFamily="34" charset="-122"/>
                <a:ea typeface="微软雅黑" panose="020B0503020204020204" pitchFamily="34" charset="-122"/>
              </a:rPr>
              <a:t>Troubleshooting Reference for</a:t>
            </a:r>
            <a:br>
              <a:rPr lang="en-US" altLang="zh-CN" b="0">
                <a:latin typeface="微软雅黑" panose="020B0503020204020204" pitchFamily="34" charset="-122"/>
                <a:ea typeface="微软雅黑" panose="020B0503020204020204" pitchFamily="34" charset="-122"/>
              </a:rPr>
            </a:br>
            <a:r>
              <a:rPr lang="en-US" altLang="zh-TW" sz="4400" b="0">
                <a:latin typeface="微软雅黑" panose="020B0503020204020204" pitchFamily="34" charset="-122"/>
                <a:ea typeface="微软雅黑" panose="020B0503020204020204" pitchFamily="34" charset="-122"/>
                <a:sym typeface="+mn-ea"/>
              </a:rPr>
              <a:t>Common EMI Issues on </a:t>
            </a:r>
            <a:r>
              <a:rPr lang="en-US" altLang="zh-TW" sz="4400" b="0" dirty="0">
                <a:latin typeface="微软雅黑" panose="020B0503020204020204" pitchFamily="34" charset="-122"/>
                <a:ea typeface="微软雅黑" panose="020B0503020204020204" pitchFamily="34" charset="-122"/>
                <a:sym typeface="+mn-ea"/>
              </a:rPr>
              <a:t>Sophgo</a:t>
            </a:r>
            <a:r>
              <a:rPr lang="en-US" altLang="zh-TW" b="0">
                <a:latin typeface="微软雅黑" panose="020B0503020204020204" pitchFamily="34" charset="-122"/>
                <a:ea typeface="微软雅黑" panose="020B0503020204020204" pitchFamily="34" charset="-122"/>
              </a:rPr>
              <a:t> </a:t>
            </a:r>
            <a:r>
              <a:rPr lang="en-US" altLang="zh-TW" sz="4400" b="0">
                <a:latin typeface="微软雅黑" panose="020B0503020204020204" pitchFamily="34" charset="-122"/>
                <a:ea typeface="微软雅黑" panose="020B0503020204020204" pitchFamily="34" charset="-122"/>
                <a:sym typeface="+mn-ea"/>
              </a:rPr>
              <a:t>Hardware</a:t>
            </a:r>
            <a:endParaRPr lang="en-US" altLang="zh-TW" sz="4400" b="0" dirty="0">
              <a:latin typeface="微软雅黑" panose="020B0503020204020204" pitchFamily="34" charset="-122"/>
              <a:ea typeface="微软雅黑" panose="020B0503020204020204" pitchFamily="34" charset="-122"/>
              <a:sym typeface="+mn-ea"/>
            </a:endParaRPr>
          </a:p>
        </p:txBody>
      </p:sp>
      <p:sp>
        <p:nvSpPr>
          <p:cNvPr id="3" name="副標題 2"/>
          <p:cNvSpPr>
            <a:spLocks noGrp="1"/>
          </p:cNvSpPr>
          <p:nvPr>
            <p:ph type="subTitle" idx="1"/>
          </p:nvPr>
        </p:nvSpPr>
        <p:spPr>
          <a:xfrm>
            <a:off x="7472680" y="4580890"/>
            <a:ext cx="4719320" cy="2277110"/>
          </a:xfrm>
        </p:spPr>
        <p:txBody>
          <a:bodyPr>
            <a:normAutofit/>
          </a:bodyPr>
          <a:lstStyle/>
          <a:p>
            <a:endParaRPr lang="en-US" dirty="0"/>
          </a:p>
          <a:p>
            <a:pPr algn="l"/>
            <a:r>
              <a:rPr lang="en-US" altLang="zh-TW" dirty="0"/>
              <a:t>Version: 0.2</a:t>
            </a:r>
          </a:p>
          <a:p>
            <a:pPr algn="l"/>
            <a:r>
              <a:rPr lang="en-US" altLang="zh-TW" dirty="0"/>
              <a:t>Release date: 2022/05/05</a:t>
            </a:r>
          </a:p>
          <a:p>
            <a:pPr algn="l"/>
            <a:r>
              <a:rPr lang="en-US" altLang="zh-TW"/>
              <a:t>Author: SOPHGO </a:t>
            </a:r>
            <a:r>
              <a:rPr lang="en-US" altLang="zh-TW" dirty="0"/>
              <a:t>HW Team</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a:sym typeface="+mn-ea"/>
              </a:rPr>
              <a:t>Lowering I/O and Spreading the Spectrum</a:t>
            </a:r>
            <a:endParaRPr lang="en-US" altLang="zh-CN" dirty="0">
              <a:sym typeface="+mn-ea"/>
            </a:endParaRPr>
          </a:p>
        </p:txBody>
      </p:sp>
      <p:sp>
        <p:nvSpPr>
          <p:cNvPr id="7" name="文字方塊 3"/>
          <p:cNvSpPr txBox="1"/>
          <p:nvPr/>
        </p:nvSpPr>
        <p:spPr>
          <a:xfrm flipH="1">
            <a:off x="541655" y="1079500"/>
            <a:ext cx="11473815" cy="2554545"/>
          </a:xfrm>
          <a:prstGeom prst="rect">
            <a:avLst/>
          </a:prstGeom>
          <a:noFill/>
        </p:spPr>
        <p:txBody>
          <a:bodyPr wrap="square" rtlCol="0">
            <a:spAutoFit/>
          </a:bodyPr>
          <a:lstStyle/>
          <a:p>
            <a:pPr marL="285750" indent="-285750">
              <a:buFont typeface="Arial" panose="02080604020202020204" pitchFamily="34" charset="0"/>
              <a:buChar char="•"/>
            </a:pPr>
            <a:r>
              <a:rPr lang="en-US" altLang="zh-CN" sz="2800" dirty="0"/>
              <a:t>Lowering I/O driving strength via registers.</a:t>
            </a:r>
          </a:p>
          <a:p>
            <a:pPr marL="285750" indent="-285750">
              <a:buFont typeface="Arial" panose="02080604020202020204" pitchFamily="34" charset="0"/>
              <a:buChar char="•"/>
            </a:pPr>
            <a:r>
              <a:rPr lang="en-US" altLang="zh-CN" sz="2800" dirty="0"/>
              <a:t>Lowering I/O slew rate via registers.</a:t>
            </a:r>
          </a:p>
          <a:p>
            <a:pPr marL="285750" indent="-285750">
              <a:buFont typeface="Arial" panose="020B0604020202020204" pitchFamily="34" charset="0"/>
              <a:buChar char="•"/>
            </a:pPr>
            <a:endParaRPr lang="zh-CN" altLang="en-US" sz="2800" dirty="0"/>
          </a:p>
          <a:p>
            <a:pPr marL="285750" indent="-285750">
              <a:buFont typeface="Arial" panose="020B0604020202020204" pitchFamily="34" charset="0"/>
              <a:buChar char="•"/>
            </a:pPr>
            <a:r>
              <a:rPr lang="en-US" altLang="zh-CN" sz="2400" dirty="0">
                <a:solidFill>
                  <a:srgbClr val="FF0000"/>
                </a:solidFill>
              </a:rPr>
              <a:t>You may set the aforementioned registers referencing “3. Managing Pin Control Registers” in the </a:t>
            </a:r>
            <a:r>
              <a:rPr lang="en-US" altLang="zh-CN" sz="2400" dirty="0" err="1">
                <a:solidFill>
                  <a:srgbClr val="FF0000"/>
                </a:solidFill>
              </a:rPr>
              <a:t>Sophgo</a:t>
            </a:r>
            <a:r>
              <a:rPr lang="en-US" altLang="zh-CN" sz="2400" dirty="0">
                <a:solidFill>
                  <a:srgbClr val="FF0000"/>
                </a:solidFill>
              </a:rPr>
              <a:t> SG2000 PINOUT table.</a:t>
            </a:r>
            <a:endParaRPr lang="zh-CN" altLang="en-US" sz="2800" dirty="0"/>
          </a:p>
          <a:p>
            <a:pPr marL="285750" indent="-285750">
              <a:buFont typeface="Arial" panose="02080604020202020204" pitchFamily="34" charset="0"/>
              <a:buChar char="•"/>
            </a:pPr>
            <a:endParaRPr lang="zh-CN" altLang="en-US" sz="2800" dirty="0"/>
          </a:p>
        </p:txBody>
      </p:sp>
      <p:graphicFrame>
        <p:nvGraphicFramePr>
          <p:cNvPr id="3" name="表格 2"/>
          <p:cNvGraphicFramePr/>
          <p:nvPr>
            <p:custDataLst>
              <p:tags r:id="rId1"/>
            </p:custDataLst>
          </p:nvPr>
        </p:nvGraphicFramePr>
        <p:xfrm>
          <a:off x="0" y="3474085"/>
          <a:ext cx="12137390" cy="3048000"/>
        </p:xfrm>
        <a:graphic>
          <a:graphicData uri="http://schemas.openxmlformats.org/drawingml/2006/table">
            <a:tbl>
              <a:tblPr firstRow="1" bandRow="1">
                <a:tableStyleId>{5C22544A-7EE6-4342-B048-85BDC9FD1C3A}</a:tableStyleId>
              </a:tblPr>
              <a:tblGrid>
                <a:gridCol w="780415">
                  <a:extLst>
                    <a:ext uri="{9D8B030D-6E8A-4147-A177-3AD203B41FA5}">
                      <a16:colId xmlns:a16="http://schemas.microsoft.com/office/drawing/2014/main" val="20000"/>
                    </a:ext>
                  </a:extLst>
                </a:gridCol>
                <a:gridCol w="1614805">
                  <a:extLst>
                    <a:ext uri="{9D8B030D-6E8A-4147-A177-3AD203B41FA5}">
                      <a16:colId xmlns:a16="http://schemas.microsoft.com/office/drawing/2014/main" val="20001"/>
                    </a:ext>
                  </a:extLst>
                </a:gridCol>
                <a:gridCol w="801370">
                  <a:extLst>
                    <a:ext uri="{9D8B030D-6E8A-4147-A177-3AD203B41FA5}">
                      <a16:colId xmlns:a16="http://schemas.microsoft.com/office/drawing/2014/main" val="20002"/>
                    </a:ext>
                  </a:extLst>
                </a:gridCol>
                <a:gridCol w="1957705">
                  <a:extLst>
                    <a:ext uri="{9D8B030D-6E8A-4147-A177-3AD203B41FA5}">
                      <a16:colId xmlns:a16="http://schemas.microsoft.com/office/drawing/2014/main" val="20003"/>
                    </a:ext>
                  </a:extLst>
                </a:gridCol>
                <a:gridCol w="367030">
                  <a:extLst>
                    <a:ext uri="{9D8B030D-6E8A-4147-A177-3AD203B41FA5}">
                      <a16:colId xmlns:a16="http://schemas.microsoft.com/office/drawing/2014/main" val="20004"/>
                    </a:ext>
                  </a:extLst>
                </a:gridCol>
                <a:gridCol w="470535">
                  <a:extLst>
                    <a:ext uri="{9D8B030D-6E8A-4147-A177-3AD203B41FA5}">
                      <a16:colId xmlns:a16="http://schemas.microsoft.com/office/drawing/2014/main" val="20005"/>
                    </a:ext>
                  </a:extLst>
                </a:gridCol>
                <a:gridCol w="3073400">
                  <a:extLst>
                    <a:ext uri="{9D8B030D-6E8A-4147-A177-3AD203B41FA5}">
                      <a16:colId xmlns:a16="http://schemas.microsoft.com/office/drawing/2014/main" val="20006"/>
                    </a:ext>
                  </a:extLst>
                </a:gridCol>
                <a:gridCol w="3072130">
                  <a:extLst>
                    <a:ext uri="{9D8B030D-6E8A-4147-A177-3AD203B41FA5}">
                      <a16:colId xmlns:a16="http://schemas.microsoft.com/office/drawing/2014/main" val="20007"/>
                    </a:ext>
                  </a:extLst>
                </a:gridCol>
              </a:tblGrid>
              <a:tr h="381000">
                <a:tc>
                  <a:txBody>
                    <a:bodyPr/>
                    <a:lstStyle/>
                    <a:p>
                      <a:pPr indent="0">
                        <a:buNone/>
                      </a:pPr>
                      <a:r>
                        <a:rPr lang="en-US" sz="800" b="0" dirty="0">
                          <a:solidFill>
                            <a:srgbClr val="000000"/>
                          </a:solidFill>
                          <a:latin typeface="宋体" pitchFamily="2" charset="-122"/>
                          <a:ea typeface="宋体" pitchFamily="2" charset="-122"/>
                        </a:rPr>
                        <a:t>CAM_MCLK0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0x0300_1C54</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ioblk_G10_REG_CAM_MCLK0_PU</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0" dirty="0">
                          <a:solidFill>
                            <a:srgbClr val="000000"/>
                          </a:solidFill>
                          <a:latin typeface="宋体" pitchFamily="2" charset="-122"/>
                          <a:ea typeface="宋体" pitchFamily="2" charset="-122"/>
                        </a:rPr>
                        <a:t>2</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0x0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0">
                          <a:solidFill>
                            <a:srgbClr val="000000"/>
                          </a:solidFill>
                          <a:latin typeface="宋体" pitchFamily="2" charset="-122"/>
                          <a:ea typeface="宋体" pitchFamily="2" charset="-122"/>
                          <a:cs typeface="宋体" pitchFamily="2" charset="-122"/>
                        </a:rPr>
                        <a:t>上拉電阻使能. 0=無效; 1=有效</a:t>
                      </a:r>
                      <a:endParaRPr lang="zh-CN" altLang="en-US" sz="800" b="0">
                        <a:solidFill>
                          <a:srgbClr val="00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Pull up enable 0=disable; 1=enable</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ioblk_G10_REG_CAM_MCLK0_PD</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0" dirty="0">
                          <a:solidFill>
                            <a:srgbClr val="000000"/>
                          </a:solidFill>
                          <a:latin typeface="宋体" pitchFamily="2" charset="-122"/>
                          <a:ea typeface="宋体" pitchFamily="2" charset="-122"/>
                        </a:rPr>
                        <a:t>3</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0x1</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0">
                          <a:solidFill>
                            <a:srgbClr val="000000"/>
                          </a:solidFill>
                          <a:latin typeface="宋体" pitchFamily="2" charset="-122"/>
                          <a:ea typeface="宋体" pitchFamily="2" charset="-122"/>
                          <a:cs typeface="宋体" pitchFamily="2" charset="-122"/>
                        </a:rPr>
                        <a:t>下拉電阻使能. 0=無效; 1=有效</a:t>
                      </a:r>
                      <a:endParaRPr lang="zh-CN" altLang="en-US" sz="800" b="0">
                        <a:solidFill>
                          <a:srgbClr val="00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Pull down enable 0=disable; 1=enable</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ioblk_G10_REG_CAM_MCLK0_DS0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1" dirty="0">
                          <a:solidFill>
                            <a:srgbClr val="FF0000"/>
                          </a:solidFill>
                          <a:latin typeface="宋体" pitchFamily="2" charset="-122"/>
                          <a:ea typeface="宋体" pitchFamily="2" charset="-122"/>
                        </a:rPr>
                        <a:t>5</a:t>
                      </a:r>
                      <a:endParaRPr lang="en-US" altLang="en-US" sz="800" b="1" dirty="0">
                        <a:solidFill>
                          <a:srgbClr val="FF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1" dirty="0">
                          <a:solidFill>
                            <a:srgbClr val="FF0000"/>
                          </a:solidFill>
                          <a:latin typeface="宋体" pitchFamily="2" charset="-122"/>
                          <a:ea typeface="宋体" pitchFamily="2" charset="-122"/>
                        </a:rPr>
                        <a:t>0x0</a:t>
                      </a:r>
                      <a:endParaRPr lang="en-US" altLang="en-US" sz="800" b="1" dirty="0">
                        <a:solidFill>
                          <a:srgbClr val="FF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1" dirty="0">
                          <a:solidFill>
                            <a:srgbClr val="FF0000"/>
                          </a:solidFill>
                          <a:latin typeface="宋体" pitchFamily="2" charset="-122"/>
                          <a:ea typeface="宋体" pitchFamily="2" charset="-122"/>
                          <a:cs typeface="宋体" pitchFamily="2" charset="-122"/>
                        </a:rPr>
                        <a:t>輸出驅動能力檔位 bit 0</a:t>
                      </a:r>
                      <a:endParaRPr lang="zh-CN" altLang="en-US" sz="800" b="1" dirty="0">
                        <a:solidFill>
                          <a:srgbClr val="FF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Output buffer Driving Strength bit 0 </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ioblk_G10_REG_CAM_MCLK0_DS1</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1" dirty="0">
                          <a:solidFill>
                            <a:srgbClr val="FF0000"/>
                          </a:solidFill>
                          <a:latin typeface="宋体" pitchFamily="2" charset="-122"/>
                          <a:ea typeface="宋体" pitchFamily="2" charset="-122"/>
                        </a:rPr>
                        <a:t>6</a:t>
                      </a:r>
                      <a:endParaRPr lang="en-US" altLang="en-US" sz="800" b="1" dirty="0">
                        <a:solidFill>
                          <a:srgbClr val="FF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1" dirty="0">
                          <a:solidFill>
                            <a:srgbClr val="FF0000"/>
                          </a:solidFill>
                          <a:latin typeface="宋体" pitchFamily="2" charset="-122"/>
                          <a:ea typeface="宋体" pitchFamily="2" charset="-122"/>
                        </a:rPr>
                        <a:t>0x1</a:t>
                      </a:r>
                      <a:endParaRPr lang="en-US" altLang="en-US" sz="800" b="1" dirty="0">
                        <a:solidFill>
                          <a:srgbClr val="FF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1">
                          <a:solidFill>
                            <a:srgbClr val="FF0000"/>
                          </a:solidFill>
                          <a:latin typeface="宋体" pitchFamily="2" charset="-122"/>
                          <a:ea typeface="宋体" pitchFamily="2" charset="-122"/>
                          <a:cs typeface="宋体" pitchFamily="2" charset="-122"/>
                        </a:rPr>
                        <a:t>輸出驅動能力檔位 bit 1</a:t>
                      </a:r>
                      <a:r>
                        <a:rPr lang="en-US" sz="800" b="1" dirty="0">
                          <a:solidFill>
                            <a:srgbClr val="FF0000"/>
                          </a:solidFill>
                          <a:latin typeface="宋体" pitchFamily="2" charset="-122"/>
                          <a:ea typeface="宋体" pitchFamily="2" charset="-122"/>
                          <a:cs typeface="宋体" pitchFamily="2" charset="-122"/>
                        </a:rPr>
                        <a:t> </a:t>
                      </a:r>
                      <a:endParaRPr lang="en-US" altLang="en-US" sz="800" b="1" dirty="0">
                        <a:solidFill>
                          <a:srgbClr val="FF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Output buffer Driving Strength bit 1 </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ioblk_G10_REG_CAM_MCLK0_ST0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0" dirty="0">
                          <a:solidFill>
                            <a:srgbClr val="000000"/>
                          </a:solidFill>
                          <a:latin typeface="宋体" pitchFamily="2" charset="-122"/>
                          <a:ea typeface="宋体" pitchFamily="2" charset="-122"/>
                        </a:rPr>
                        <a:t>8</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0x0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0">
                          <a:solidFill>
                            <a:srgbClr val="000000"/>
                          </a:solidFill>
                          <a:latin typeface="宋体" pitchFamily="2" charset="-122"/>
                          <a:ea typeface="宋体" pitchFamily="2" charset="-122"/>
                          <a:cs typeface="宋体" pitchFamily="2" charset="-122"/>
                        </a:rPr>
                        <a:t>輸入施密特觸發器強度控制. bit 0</a:t>
                      </a:r>
                      <a:endParaRPr lang="zh-CN" altLang="en-US" sz="800" b="0">
                        <a:solidFill>
                          <a:srgbClr val="00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Input buffer Schmitt trigger level bit 0</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ioblk_G10_REG_CAM_MCLK0_ST1</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0" dirty="0">
                          <a:solidFill>
                            <a:srgbClr val="000000"/>
                          </a:solidFill>
                          <a:latin typeface="宋体" pitchFamily="2" charset="-122"/>
                          <a:ea typeface="宋体" pitchFamily="2" charset="-122"/>
                        </a:rPr>
                        <a:t>9</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0x0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0">
                          <a:solidFill>
                            <a:srgbClr val="000000"/>
                          </a:solidFill>
                          <a:latin typeface="宋体" pitchFamily="2" charset="-122"/>
                          <a:ea typeface="宋体" pitchFamily="2" charset="-122"/>
                          <a:cs typeface="宋体" pitchFamily="2" charset="-122"/>
                        </a:rPr>
                        <a:t>輸入施密特觸發器強度控制. bit 1</a:t>
                      </a:r>
                      <a:endParaRPr lang="zh-CN" altLang="en-US" sz="800" b="0">
                        <a:solidFill>
                          <a:srgbClr val="00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Input buffer Schmitt trigger level bit 1</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ioblk_G10_REG_CAM_MCLK0_HE</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0" dirty="0">
                          <a:solidFill>
                            <a:srgbClr val="000000"/>
                          </a:solidFill>
                          <a:latin typeface="宋体" pitchFamily="2" charset="-122"/>
                          <a:ea typeface="宋体" pitchFamily="2" charset="-122"/>
                        </a:rPr>
                        <a:t>10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0x0</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0">
                          <a:solidFill>
                            <a:srgbClr val="000000"/>
                          </a:solidFill>
                          <a:latin typeface="宋体" pitchFamily="2" charset="-122"/>
                          <a:ea typeface="宋体" pitchFamily="2" charset="-122"/>
                          <a:cs typeface="宋体" pitchFamily="2" charset="-122"/>
                        </a:rPr>
                        <a:t>弱電平維持器(Bus holder) 使能 . 0=無效 ; 1=有效</a:t>
                      </a:r>
                      <a:endParaRPr lang="zh-CN" altLang="en-US" sz="800" b="0">
                        <a:solidFill>
                          <a:srgbClr val="00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Bus holder enable 0=disable; 1=enable</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81000">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ioblk_G10_REG_CAM_MCLK0_SL</a:t>
                      </a:r>
                      <a:endParaRPr lang="en-US" altLang="en-US" sz="800" b="0" dirty="0">
                        <a:solidFill>
                          <a:srgbClr val="00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800" b="1" dirty="0">
                          <a:solidFill>
                            <a:srgbClr val="FF0000"/>
                          </a:solidFill>
                          <a:latin typeface="宋体" pitchFamily="2" charset="-122"/>
                          <a:ea typeface="宋体" pitchFamily="2" charset="-122"/>
                        </a:rPr>
                        <a:t>11</a:t>
                      </a:r>
                      <a:endParaRPr lang="en-US" altLang="en-US" sz="800" b="1" dirty="0">
                        <a:solidFill>
                          <a:srgbClr val="FF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1" dirty="0">
                          <a:solidFill>
                            <a:srgbClr val="FF0000"/>
                          </a:solidFill>
                          <a:latin typeface="宋体" pitchFamily="2" charset="-122"/>
                          <a:ea typeface="宋体" pitchFamily="2" charset="-122"/>
                        </a:rPr>
                        <a:t>0x0</a:t>
                      </a:r>
                      <a:endParaRPr lang="en-US" altLang="en-US" sz="800" b="1" dirty="0">
                        <a:solidFill>
                          <a:srgbClr val="FF0000"/>
                        </a:solidFill>
                        <a:latin typeface="宋体" pitchFamily="2" charset="-122"/>
                        <a:ea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zh-CN" sz="800" b="1">
                          <a:solidFill>
                            <a:srgbClr val="FF0000"/>
                          </a:solidFill>
                          <a:latin typeface="宋体" pitchFamily="2" charset="-122"/>
                          <a:ea typeface="宋体" pitchFamily="2" charset="-122"/>
                          <a:cs typeface="宋体" pitchFamily="2" charset="-122"/>
                        </a:rPr>
                        <a:t>輸出電平轉換速率限制. 0=無效(較快) ; 1=有效(輸慢)</a:t>
                      </a:r>
                      <a:endParaRPr lang="zh-CN" altLang="en-US" sz="800" b="1">
                        <a:solidFill>
                          <a:srgbClr val="FF0000"/>
                        </a:solidFill>
                        <a:latin typeface="宋体" pitchFamily="2" charset="-122"/>
                        <a:ea typeface="宋体" pitchFamily="2" charset="-122"/>
                        <a:cs typeface="宋体"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r>
                        <a:rPr lang="en-US" sz="800" b="0" dirty="0">
                          <a:solidFill>
                            <a:srgbClr val="000000"/>
                          </a:solidFill>
                          <a:latin typeface="宋体" pitchFamily="2" charset="-122"/>
                          <a:ea typeface="宋体" pitchFamily="2" charset="-122"/>
                        </a:rPr>
                        <a:t>Output Buffer Slew Rate Limit 0=disable; 1=enable</a:t>
                      </a:r>
                      <a:endParaRPr lang="en-US" altLang="en-US" sz="800" b="0" dirty="0">
                        <a:solidFill>
                          <a:srgbClr val="000000"/>
                        </a:solidFill>
                        <a:latin typeface="宋体" pitchFamily="2" charset="-122"/>
                        <a:ea typeface="宋体"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dirty="0">
                <a:sym typeface="+mn-ea"/>
              </a:rPr>
              <a:t>Lowering I/O and Spreading the Spectrum</a:t>
            </a:r>
          </a:p>
        </p:txBody>
      </p:sp>
      <p:sp>
        <p:nvSpPr>
          <p:cNvPr id="7" name="文字方塊 3"/>
          <p:cNvSpPr txBox="1"/>
          <p:nvPr/>
        </p:nvSpPr>
        <p:spPr>
          <a:xfrm flipH="1">
            <a:off x="304800" y="949960"/>
            <a:ext cx="5726430" cy="5509200"/>
          </a:xfrm>
          <a:prstGeom prst="rect">
            <a:avLst/>
          </a:prstGeom>
          <a:noFill/>
        </p:spPr>
        <p:txBody>
          <a:bodyPr wrap="square" rtlCol="0">
            <a:spAutoFit/>
          </a:bodyPr>
          <a:lstStyle/>
          <a:p>
            <a:pPr marL="285750" indent="-285750" eaLnBrk="1">
              <a:spcAft>
                <a:spcPts val="1800"/>
              </a:spcAft>
              <a:buFont typeface="Arial" panose="02080604020202020204" pitchFamily="34" charset="0"/>
              <a:buChar char="•"/>
            </a:pPr>
            <a:r>
              <a:rPr lang="en-US" altLang="zh-CN" sz="2200" dirty="0"/>
              <a:t>Via registers...</a:t>
            </a:r>
          </a:p>
          <a:p>
            <a:pPr marL="742950" lvl="1" indent="-285750" eaLnBrk="1">
              <a:spcAft>
                <a:spcPts val="800"/>
              </a:spcAft>
              <a:buFont typeface="Arial" panose="02080604020202020204" pitchFamily="34" charset="0"/>
              <a:buChar char="•"/>
            </a:pPr>
            <a:r>
              <a:rPr lang="en-US" altLang="zh-CN" sz="2000" dirty="0"/>
              <a:t>Switch frequency source or frequency points.</a:t>
            </a:r>
          </a:p>
          <a:p>
            <a:pPr marL="742950" lvl="1" indent="-285750" eaLnBrk="1">
              <a:spcAft>
                <a:spcPts val="800"/>
              </a:spcAft>
              <a:buFont typeface="Arial" panose="02080604020202020204" pitchFamily="34" charset="0"/>
              <a:buChar char="•"/>
            </a:pPr>
            <a:r>
              <a:rPr lang="en-US" altLang="zh-CN" sz="2000" dirty="0"/>
              <a:t>Enable SSC spread spectrum.</a:t>
            </a:r>
            <a:endParaRPr lang="en-US" altLang="zh-CN" sz="2200" dirty="0"/>
          </a:p>
          <a:p>
            <a:pPr marL="285750" indent="-285750" eaLnBrk="1">
              <a:spcAft>
                <a:spcPts val="1800"/>
              </a:spcAft>
              <a:buFont typeface="Arial" panose="02080604020202020204" pitchFamily="34" charset="0"/>
              <a:buChar char="•"/>
            </a:pPr>
            <a:r>
              <a:rPr lang="en-US" altLang="zh-CN" sz="2000" dirty="0"/>
              <a:t>Example to the right switches frequency source from </a:t>
            </a:r>
            <a:r>
              <a:rPr lang="en-US" altLang="zh-TW" sz="2000" dirty="0"/>
              <a:t>MCLK0 (CAM0) to CLK_AUX3 (XTAL_25MHz).</a:t>
            </a:r>
          </a:p>
          <a:p>
            <a:pPr marL="742950" lvl="1" indent="-285750" eaLnBrk="1">
              <a:spcAft>
                <a:spcPts val="800"/>
              </a:spcAft>
              <a:buFont typeface="Arial" panose="02080604020202020204" pitchFamily="34" charset="0"/>
              <a:buChar char="•"/>
            </a:pPr>
            <a:r>
              <a:rPr lang="en-US" altLang="zh-TW" sz="2000" dirty="0"/>
              <a:t>After applying DISPPLL 27+ SSC EMI, the 893MHz frequency point has been disrupted. EMI testing has been effective. Over a short period of one hour, the display remains stable. However, observations beyond one hour are pending. The customer will use register settings to further investigate.</a:t>
            </a:r>
          </a:p>
          <a:p>
            <a:pPr marL="742950" lvl="1" indent="-285750" eaLnBrk="1">
              <a:spcAft>
                <a:spcPts val="800"/>
              </a:spcAft>
              <a:buFont typeface="Arial" panose="02080604020202020204" pitchFamily="34" charset="0"/>
              <a:buChar char="•"/>
            </a:pPr>
            <a:r>
              <a:rPr lang="en-US" altLang="zh-TW" sz="2000" dirty="0">
                <a:solidFill>
                  <a:srgbClr val="FF0000"/>
                </a:solidFill>
              </a:rPr>
              <a:t>This example is for demonstration only! Please use your judgment for your own scenarios during troubleshooting.</a:t>
            </a:r>
          </a:p>
        </p:txBody>
      </p:sp>
      <p:sp>
        <p:nvSpPr>
          <p:cNvPr id="3" name="文本框 2"/>
          <p:cNvSpPr txBox="1"/>
          <p:nvPr/>
        </p:nvSpPr>
        <p:spPr>
          <a:xfrm>
            <a:off x="6231255" y="1293495"/>
            <a:ext cx="5763260" cy="5015865"/>
          </a:xfrm>
          <a:prstGeom prst="rect">
            <a:avLst/>
          </a:prstGeom>
          <a:noFill/>
          <a:ln>
            <a:solidFill>
              <a:schemeClr val="bg2"/>
            </a:solidFill>
          </a:ln>
        </p:spPr>
        <p:txBody>
          <a:bodyPr wrap="square" rtlCol="0" anchor="t">
            <a:spAutoFit/>
          </a:bodyPr>
          <a:lstStyle/>
          <a:p>
            <a:pPr>
              <a:buFont typeface="Arial" panose="02080604020202020204" pitchFamily="34" charset="0"/>
            </a:pPr>
            <a:r>
              <a:rPr lang="en-US" altLang="zh-TW" sz="1600" dirty="0">
                <a:sym typeface="+mn-ea"/>
              </a:rPr>
              <a:t>devmem 0x03000150 32 0x00000101</a:t>
            </a:r>
            <a:endParaRPr lang="en-US" altLang="zh-TW" sz="1600" dirty="0"/>
          </a:p>
          <a:p>
            <a:pPr>
              <a:buFont typeface="Arial" panose="02080604020202020204" pitchFamily="34" charset="0"/>
            </a:pPr>
            <a:r>
              <a:rPr lang="en-US" altLang="zh-TW" sz="1600" dirty="0">
                <a:sym typeface="+mn-ea"/>
              </a:rPr>
              <a:t>devmem 0x030011A0 32 2</a:t>
            </a:r>
            <a:endParaRPr lang="en-US" altLang="zh-TW" sz="1600" dirty="0"/>
          </a:p>
          <a:p>
            <a:pPr>
              <a:buFont typeface="Arial" panose="02080604020202020204" pitchFamily="34" charset="0"/>
            </a:pPr>
            <a:r>
              <a:rPr lang="en-US" altLang="zh-TW" sz="1600" dirty="0">
                <a:sym typeface="+mn-ea"/>
              </a:rPr>
              <a:t># MCLK1 switch to CLK_AUX2 (xtal 25M)</a:t>
            </a:r>
            <a:endParaRPr lang="en-US" altLang="zh-TW" sz="1600" dirty="0"/>
          </a:p>
          <a:p>
            <a:pPr>
              <a:buFont typeface="Arial" panose="02080604020202020204" pitchFamily="34" charset="0"/>
            </a:pPr>
            <a:r>
              <a:rPr lang="en-US" altLang="zh-TW" sz="1600" dirty="0">
                <a:sym typeface="+mn-ea"/>
              </a:rPr>
              <a:t>devmem 0x0300014C 32 0x00000101</a:t>
            </a:r>
            <a:endParaRPr lang="en-US" altLang="zh-TW" sz="1600" dirty="0"/>
          </a:p>
          <a:p>
            <a:pPr>
              <a:buFont typeface="Arial" panose="02080604020202020204" pitchFamily="34" charset="0"/>
            </a:pPr>
            <a:r>
              <a:rPr lang="en-US" altLang="zh-TW" sz="1600" dirty="0">
                <a:sym typeface="+mn-ea"/>
              </a:rPr>
              <a:t>devmem 0x03001194 32 2</a:t>
            </a:r>
            <a:endParaRPr lang="en-US" altLang="zh-TW" sz="1600" dirty="0"/>
          </a:p>
          <a:p>
            <a:pPr>
              <a:buFont typeface="Arial" panose="02080604020202020204" pitchFamily="34" charset="0"/>
            </a:pPr>
            <a:br>
              <a:rPr lang="en-US" altLang="zh-TW" sz="1600" dirty="0">
                <a:sym typeface="+mn-ea"/>
              </a:rPr>
            </a:br>
            <a:r>
              <a:rPr lang="en-US" altLang="zh-TW" sz="1600" dirty="0">
                <a:sym typeface="+mn-ea"/>
              </a:rPr>
              <a:t>MCLK0(CAM0) switch to CLK_AUX3(DISPLL_1188/44=27MHz)</a:t>
            </a:r>
            <a:endParaRPr lang="en-US" altLang="zh-TW" sz="1600" dirty="0"/>
          </a:p>
          <a:p>
            <a:pPr>
              <a:buFont typeface="Arial" panose="02080604020202020204" pitchFamily="34" charset="0"/>
            </a:pPr>
            <a:r>
              <a:rPr lang="en-US" altLang="zh-TW" sz="1600" dirty="0">
                <a:sym typeface="+mn-ea"/>
              </a:rPr>
              <a:t>devmem 0x03000150 32 0x00001669 </a:t>
            </a:r>
            <a:endParaRPr lang="en-US" altLang="zh-TW" sz="1600" dirty="0"/>
          </a:p>
          <a:p>
            <a:pPr>
              <a:buFont typeface="Arial" panose="02080604020202020204" pitchFamily="34" charset="0"/>
            </a:pPr>
            <a:r>
              <a:rPr lang="en-US" altLang="zh-TW" sz="1600" dirty="0">
                <a:sym typeface="+mn-ea"/>
              </a:rPr>
              <a:t>devmem 0x030011A0 32 2</a:t>
            </a:r>
            <a:endParaRPr lang="en-US" altLang="zh-TW" sz="1600" dirty="0"/>
          </a:p>
          <a:p>
            <a:pPr>
              <a:buFont typeface="Arial" panose="02080604020202020204" pitchFamily="34" charset="0"/>
            </a:pPr>
            <a:r>
              <a:rPr lang="en-US" altLang="zh-TW" sz="1600" dirty="0">
                <a:sym typeface="+mn-ea"/>
              </a:rPr>
              <a:t># MCLK1 switch to CLK_AUX2 (disppll 27M)</a:t>
            </a:r>
            <a:endParaRPr lang="en-US" altLang="zh-TW" sz="1600" dirty="0"/>
          </a:p>
          <a:p>
            <a:pPr>
              <a:buFont typeface="Arial" panose="02080604020202020204" pitchFamily="34" charset="0"/>
            </a:pPr>
            <a:r>
              <a:rPr lang="en-US" altLang="zh-TW" sz="1600" dirty="0">
                <a:sym typeface="+mn-ea"/>
              </a:rPr>
              <a:t>devmem 0x0300014C 32 0x00001669</a:t>
            </a:r>
            <a:endParaRPr lang="en-US" altLang="zh-TW" sz="1600" dirty="0"/>
          </a:p>
          <a:p>
            <a:pPr>
              <a:buFont typeface="Arial" panose="02080604020202020204" pitchFamily="34" charset="0"/>
            </a:pPr>
            <a:r>
              <a:rPr lang="en-US" altLang="zh-TW" sz="1600" dirty="0">
                <a:sym typeface="+mn-ea"/>
              </a:rPr>
              <a:t>devmem 0x03001194 32 2</a:t>
            </a:r>
            <a:endParaRPr lang="en-US" altLang="zh-TW" sz="1600" dirty="0"/>
          </a:p>
          <a:p>
            <a:pPr>
              <a:buFont typeface="Arial" panose="02080604020202020204" pitchFamily="34" charset="0"/>
            </a:pPr>
            <a:r>
              <a:rPr lang="en-US" altLang="zh-TW" sz="1600" dirty="0">
                <a:sym typeface="+mn-ea"/>
              </a:rPr>
              <a:t># disppll_ssc_syn_span</a:t>
            </a:r>
            <a:endParaRPr lang="en-US" altLang="zh-TW" sz="1600" dirty="0"/>
          </a:p>
          <a:p>
            <a:pPr>
              <a:buFont typeface="Arial" panose="02080604020202020204" pitchFamily="34" charset="0"/>
            </a:pPr>
            <a:r>
              <a:rPr lang="en-US" altLang="zh-TW" sz="1600" dirty="0">
                <a:sym typeface="+mn-ea"/>
              </a:rPr>
              <a:t>devmem 0x03002868 32 825</a:t>
            </a:r>
            <a:endParaRPr lang="en-US" altLang="zh-TW" sz="1600" dirty="0"/>
          </a:p>
          <a:p>
            <a:pPr>
              <a:buFont typeface="Arial" panose="02080604020202020204" pitchFamily="34" charset="0"/>
            </a:pPr>
            <a:r>
              <a:rPr lang="en-US" altLang="zh-TW" sz="1600" dirty="0">
                <a:sym typeface="+mn-ea"/>
              </a:rPr>
              <a:t># disppll_ssc_syn_step</a:t>
            </a:r>
            <a:endParaRPr lang="en-US" altLang="zh-TW" sz="1600" dirty="0"/>
          </a:p>
          <a:p>
            <a:pPr>
              <a:buFont typeface="Arial" panose="02080604020202020204" pitchFamily="34" charset="0"/>
            </a:pPr>
            <a:r>
              <a:rPr lang="en-US" altLang="zh-TW" sz="1600" dirty="0">
                <a:sym typeface="+mn-ea"/>
              </a:rPr>
              <a:t>devmem 0x0300286C 32 14790</a:t>
            </a:r>
            <a:endParaRPr lang="en-US" altLang="zh-TW" sz="1600" dirty="0"/>
          </a:p>
          <a:p>
            <a:pPr>
              <a:buFont typeface="Arial" panose="02080604020202020204" pitchFamily="34" charset="0"/>
            </a:pPr>
            <a:r>
              <a:rPr lang="en-US" altLang="zh-TW" sz="1600" dirty="0">
                <a:sym typeface="+mn-ea"/>
              </a:rPr>
              <a:t># en_ssc(bit 1)</a:t>
            </a:r>
            <a:endParaRPr lang="en-US" altLang="zh-TW" sz="1600" dirty="0"/>
          </a:p>
          <a:p>
            <a:pPr>
              <a:buFont typeface="Arial" panose="02080604020202020204" pitchFamily="34" charset="0"/>
            </a:pPr>
            <a:r>
              <a:rPr lang="en-US" altLang="zh-TW" sz="1600" dirty="0">
                <a:sym typeface="+mn-ea"/>
              </a:rPr>
              <a:t>devmem 0x03002860 32 $(($(devmem 0x03002860) | 0x02))</a:t>
            </a:r>
            <a:endParaRPr lang="en-US" altLang="zh-TW" sz="1600" dirty="0"/>
          </a:p>
          <a:p>
            <a:pPr>
              <a:buFont typeface="Arial" panose="02080604020202020204" pitchFamily="34" charset="0"/>
            </a:pPr>
            <a:r>
              <a:rPr lang="en-US" altLang="zh-TW" sz="1600" dirty="0">
                <a:sym typeface="+mn-ea"/>
              </a:rPr>
              <a:t># bit 0 toggle</a:t>
            </a:r>
            <a:endParaRPr lang="en-US" altLang="zh-TW" sz="1600" dirty="0"/>
          </a:p>
          <a:p>
            <a:pPr>
              <a:buFont typeface="Arial" panose="02080604020202020204" pitchFamily="34" charset="0"/>
            </a:pPr>
            <a:r>
              <a:rPr lang="en-US" altLang="zh-TW" sz="1600" dirty="0">
                <a:sym typeface="+mn-ea"/>
              </a:rPr>
              <a:t>devmem 0x03002860 32 $(($(devmem 0x03002860) ^ 0x1))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dirty="0">
                <a:sym typeface="+mn-ea"/>
              </a:rPr>
              <a:t>Lowering I/O and Spreading the Spectrum</a:t>
            </a:r>
          </a:p>
        </p:txBody>
      </p:sp>
      <p:pic>
        <p:nvPicPr>
          <p:cNvPr id="3" name="图片 2"/>
          <p:cNvPicPr>
            <a:picLocks noChangeAspect="1"/>
          </p:cNvPicPr>
          <p:nvPr/>
        </p:nvPicPr>
        <p:blipFill>
          <a:blip r:embed="rId2"/>
          <a:stretch>
            <a:fillRect/>
          </a:stretch>
        </p:blipFill>
        <p:spPr>
          <a:xfrm>
            <a:off x="516255" y="1037590"/>
            <a:ext cx="9662160" cy="5683250"/>
          </a:xfrm>
          <a:prstGeom prst="rect">
            <a:avLst/>
          </a:prstGeom>
          <a:noFill/>
          <a:ln w="9525">
            <a:noFill/>
          </a:ln>
        </p:spPr>
      </p:pic>
      <p:sp>
        <p:nvSpPr>
          <p:cNvPr id="4" name="文字方塊 3"/>
          <p:cNvSpPr txBox="1"/>
          <p:nvPr/>
        </p:nvSpPr>
        <p:spPr>
          <a:xfrm flipH="1">
            <a:off x="1930400" y="5408930"/>
            <a:ext cx="4892040" cy="953135"/>
          </a:xfrm>
          <a:prstGeom prst="rect">
            <a:avLst/>
          </a:prstGeom>
          <a:solidFill>
            <a:schemeClr val="bg1"/>
          </a:solidFill>
        </p:spPr>
        <p:txBody>
          <a:bodyPr wrap="square" rtlCol="0">
            <a:spAutoFit/>
          </a:bodyPr>
          <a:lstStyle/>
          <a:p>
            <a:pPr>
              <a:buFont typeface="Arial" panose="02080604020202020204" pitchFamily="34" charset="0"/>
            </a:pPr>
            <a:r>
              <a:rPr lang="en-US" altLang="zh-CN" sz="2800" b="1" dirty="0">
                <a:solidFill>
                  <a:srgbClr val="FF0000"/>
                </a:solidFill>
              </a:rPr>
              <a:t>Strong wave pulses before lowering I/O drive strength</a:t>
            </a:r>
            <a:endParaRPr lang="zh-CN" altLang="en-US" sz="2800" b="1" dirty="0">
              <a:solidFill>
                <a:srgbClr val="FF0000"/>
              </a:solidFill>
            </a:endParaRPr>
          </a:p>
        </p:txBody>
      </p:sp>
      <p:cxnSp>
        <p:nvCxnSpPr>
          <p:cNvPr id="5" name="直接箭头连接符 4"/>
          <p:cNvCxnSpPr/>
          <p:nvPr/>
        </p:nvCxnSpPr>
        <p:spPr>
          <a:xfrm flipH="1" flipV="1">
            <a:off x="2556510" y="4717415"/>
            <a:ext cx="11430" cy="732790"/>
          </a:xfrm>
          <a:prstGeom prst="straightConnector1">
            <a:avLst/>
          </a:prstGeom>
          <a:ln w="76200">
            <a:tailEnd type="arrow" w="med" len="med"/>
          </a:ln>
        </p:spPr>
        <p:style>
          <a:lnRef idx="1">
            <a:schemeClr val="accent4"/>
          </a:lnRef>
          <a:fillRef idx="0">
            <a:schemeClr val="accent4"/>
          </a:fillRef>
          <a:effectRef idx="0">
            <a:schemeClr val="accent4"/>
          </a:effectRef>
          <a:fontRef idx="minor">
            <a:schemeClr val="tx1"/>
          </a:fontRef>
        </p:style>
      </p:cxnSp>
      <p:cxnSp>
        <p:nvCxnSpPr>
          <p:cNvPr id="6" name="直接箭头连接符 5"/>
          <p:cNvCxnSpPr/>
          <p:nvPr/>
        </p:nvCxnSpPr>
        <p:spPr>
          <a:xfrm flipH="1" flipV="1">
            <a:off x="3652520" y="3338830"/>
            <a:ext cx="22860" cy="2105660"/>
          </a:xfrm>
          <a:prstGeom prst="straightConnector1">
            <a:avLst/>
          </a:prstGeom>
          <a:ln w="76200">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dirty="0">
                <a:sym typeface="+mn-ea"/>
              </a:rPr>
              <a:t>Lowering I/O and Spreading the Spectrum</a:t>
            </a:r>
          </a:p>
        </p:txBody>
      </p:sp>
      <p:pic>
        <p:nvPicPr>
          <p:cNvPr id="7" name="图片 6"/>
          <p:cNvPicPr>
            <a:picLocks noChangeAspect="1"/>
          </p:cNvPicPr>
          <p:nvPr/>
        </p:nvPicPr>
        <p:blipFill>
          <a:blip r:embed="rId2"/>
          <a:stretch>
            <a:fillRect/>
          </a:stretch>
        </p:blipFill>
        <p:spPr>
          <a:xfrm>
            <a:off x="725805" y="1149350"/>
            <a:ext cx="9302750" cy="5570220"/>
          </a:xfrm>
          <a:prstGeom prst="rect">
            <a:avLst/>
          </a:prstGeom>
          <a:noFill/>
          <a:ln w="9525">
            <a:noFill/>
          </a:ln>
        </p:spPr>
      </p:pic>
      <p:sp>
        <p:nvSpPr>
          <p:cNvPr id="4" name="文字方塊 3"/>
          <p:cNvSpPr txBox="1"/>
          <p:nvPr/>
        </p:nvSpPr>
        <p:spPr>
          <a:xfrm flipH="1">
            <a:off x="2236470" y="5102860"/>
            <a:ext cx="4839335" cy="953135"/>
          </a:xfrm>
          <a:prstGeom prst="rect">
            <a:avLst/>
          </a:prstGeom>
          <a:solidFill>
            <a:schemeClr val="bg1"/>
          </a:solidFill>
        </p:spPr>
        <p:txBody>
          <a:bodyPr wrap="square" rtlCol="0">
            <a:spAutoFit/>
          </a:bodyPr>
          <a:lstStyle/>
          <a:p>
            <a:pPr>
              <a:buFont typeface="Arial" panose="02080604020202020204" pitchFamily="34" charset="0"/>
            </a:pPr>
            <a:r>
              <a:rPr lang="en-US" altLang="zh-CN" sz="2800" b="1" dirty="0">
                <a:solidFill>
                  <a:srgbClr val="FF0000"/>
                </a:solidFill>
                <a:sym typeface="+mn-ea"/>
              </a:rPr>
              <a:t>Smooth waveforms after lowering I/O drive strength</a:t>
            </a:r>
            <a:endParaRPr lang="zh-CN" altLang="en-US" sz="2800" b="1" dirty="0">
              <a:solidFill>
                <a:srgbClr val="FF000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dirty="0">
                <a:sym typeface="+mn-ea"/>
              </a:rPr>
              <a:t>Lowering I/O and Spreading the Spectrum</a:t>
            </a:r>
          </a:p>
        </p:txBody>
      </p:sp>
      <p:pic>
        <p:nvPicPr>
          <p:cNvPr id="6" name="图片 5"/>
          <p:cNvPicPr>
            <a:picLocks noChangeAspect="1"/>
          </p:cNvPicPr>
          <p:nvPr/>
        </p:nvPicPr>
        <p:blipFill>
          <a:blip r:embed="rId2"/>
          <a:stretch>
            <a:fillRect/>
          </a:stretch>
        </p:blipFill>
        <p:spPr>
          <a:xfrm>
            <a:off x="746125" y="1149350"/>
            <a:ext cx="9658350" cy="5372735"/>
          </a:xfrm>
          <a:prstGeom prst="rect">
            <a:avLst/>
          </a:prstGeom>
        </p:spPr>
      </p:pic>
      <p:sp>
        <p:nvSpPr>
          <p:cNvPr id="4" name="文字方塊 3"/>
          <p:cNvSpPr txBox="1"/>
          <p:nvPr/>
        </p:nvSpPr>
        <p:spPr>
          <a:xfrm flipH="1">
            <a:off x="3622040" y="4586605"/>
            <a:ext cx="3669665" cy="922020"/>
          </a:xfrm>
          <a:prstGeom prst="rect">
            <a:avLst/>
          </a:prstGeom>
          <a:solidFill>
            <a:schemeClr val="bg1"/>
          </a:solidFill>
        </p:spPr>
        <p:txBody>
          <a:bodyPr wrap="square" rtlCol="0">
            <a:spAutoFit/>
          </a:bodyPr>
          <a:lstStyle/>
          <a:p>
            <a:pPr>
              <a:buFont typeface="Arial" panose="02080604020202020204" pitchFamily="34" charset="0"/>
            </a:pPr>
            <a:r>
              <a:rPr lang="en-US" altLang="zh-CN" b="1" dirty="0">
                <a:solidFill>
                  <a:schemeClr val="tx1"/>
                </a:solidFill>
                <a:sym typeface="+mn-ea"/>
              </a:rPr>
              <a:t>Spreading wave frequencies to spread out energy pulses and smooth out peaks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dirty="0">
                <a:sym typeface="+mn-ea"/>
              </a:rPr>
              <a:t>Lowering I/O and Spreading the Spectrum</a:t>
            </a:r>
          </a:p>
        </p:txBody>
      </p:sp>
      <p:pic>
        <p:nvPicPr>
          <p:cNvPr id="5" name="图片 4"/>
          <p:cNvPicPr>
            <a:picLocks noChangeAspect="1"/>
          </p:cNvPicPr>
          <p:nvPr/>
        </p:nvPicPr>
        <p:blipFill>
          <a:blip r:embed="rId2"/>
          <a:stretch>
            <a:fillRect/>
          </a:stretch>
        </p:blipFill>
        <p:spPr>
          <a:xfrm>
            <a:off x="702310" y="1149350"/>
            <a:ext cx="6844030" cy="5439410"/>
          </a:xfrm>
          <a:prstGeom prst="rect">
            <a:avLst/>
          </a:prstGeom>
        </p:spPr>
      </p:pic>
      <p:sp>
        <p:nvSpPr>
          <p:cNvPr id="4" name="文字方塊 3"/>
          <p:cNvSpPr txBox="1"/>
          <p:nvPr/>
        </p:nvSpPr>
        <p:spPr>
          <a:xfrm flipH="1">
            <a:off x="7739380" y="5205095"/>
            <a:ext cx="3662045" cy="1383665"/>
          </a:xfrm>
          <a:prstGeom prst="rect">
            <a:avLst/>
          </a:prstGeom>
          <a:noFill/>
        </p:spPr>
        <p:txBody>
          <a:bodyPr wrap="square" rtlCol="0">
            <a:spAutoFit/>
          </a:bodyPr>
          <a:lstStyle/>
          <a:p>
            <a:pPr>
              <a:buFont typeface="Arial" panose="02080604020202020204" pitchFamily="34" charset="0"/>
            </a:pPr>
            <a:r>
              <a:rPr lang="en-US" sz="2800" b="1" dirty="0">
                <a:solidFill>
                  <a:srgbClr val="FF0000"/>
                </a:solidFill>
              </a:rPr>
              <a:t>Results from lowered I/O drive strength</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t>Notes on PCB Layout</a:t>
            </a:r>
          </a:p>
          <a:p>
            <a:endParaRPr lang="zh-CN" altLang="en-US" sz="6000" dirty="0"/>
          </a:p>
        </p:txBody>
      </p:sp>
      <p:sp>
        <p:nvSpPr>
          <p:cNvPr id="3" name="文字方塊 3"/>
          <p:cNvSpPr txBox="1"/>
          <p:nvPr/>
        </p:nvSpPr>
        <p:spPr>
          <a:xfrm flipH="1">
            <a:off x="541655" y="1079500"/>
            <a:ext cx="11473815" cy="249299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ea typeface="宋体" panose="02010600030101010101" pitchFamily="2" charset="-122"/>
                <a:cs typeface="Times New Roman" panose="02020603050405020304" pitchFamily="18" charset="0"/>
              </a:rPr>
              <a:t>High-speed I/O signals (TTL/CMOS)</a:t>
            </a:r>
          </a:p>
          <a:p>
            <a:pPr marL="288000">
              <a:buFont typeface="Arial" panose="020B0604020202020204" pitchFamily="34" charset="0"/>
            </a:pPr>
            <a:r>
              <a:rPr lang="en-US" altLang="zh-CN" dirty="0">
                <a:ea typeface="宋体" panose="02010600030101010101" pitchFamily="2" charset="-122"/>
                <a:cs typeface="Times New Roman" panose="02020603050405020304" pitchFamily="18" charset="0"/>
              </a:rPr>
              <a:t>Based on experience, Sensor MCLK is the primary concern, while eMMC CLK/SDIO CLK/RMII CLK/RGMII CLK/NFC, and similar signals, fall into the secondary concern category. It is recommended to route these signals in the inner layer with full GND wrapping and GND VIA. Allow 3W spacing with other signals.</a:t>
            </a:r>
            <a:endParaRPr lang="zh-CN" altLang="en-US" sz="2000" dirty="0">
              <a:ea typeface="宋体" panose="02010600030101010101" pitchFamily="2" charset="-122"/>
              <a:cs typeface="宋体" panose="02010600030101010101" pitchFamily="2" charset="-122"/>
            </a:endParaRPr>
          </a:p>
          <a:p>
            <a:pPr marL="285750" indent="-285750">
              <a:spcBef>
                <a:spcPts val="600"/>
              </a:spcBef>
              <a:buFont typeface="Arial" panose="020B0604020202020204" pitchFamily="34" charset="0"/>
              <a:buChar char="•"/>
            </a:pPr>
            <a:r>
              <a:rPr lang="en-US" altLang="zh-CN" sz="2000" dirty="0">
                <a:ea typeface="宋体" pitchFamily="2" charset="-122"/>
                <a:cs typeface="Times New Roman" panose="02020603050405020304" pitchFamily="18" charset="0"/>
              </a:rPr>
              <a:t>Flex cables and stringing wires couple easily (causing EMI)!</a:t>
            </a:r>
          </a:p>
          <a:p>
            <a:pPr marL="288000"/>
            <a:r>
              <a:rPr lang="en-US" altLang="zh-TW" dirty="0">
                <a:ea typeface="宋体" pitchFamily="2" charset="-122"/>
                <a:cs typeface="Times New Roman" panose="02020603050405020304" pitchFamily="18" charset="0"/>
              </a:rPr>
              <a:t>Avoid using these types of cables and wires for high-speed and pulse signals.</a:t>
            </a:r>
          </a:p>
          <a:p>
            <a:br>
              <a:rPr lang="en-US" altLang="zh-TW" sz="2000" dirty="0">
                <a:latin typeface="宋体" panose="02010600030101010101" pitchFamily="2" charset="-122"/>
                <a:ea typeface="宋体" panose="02010600030101010101" pitchFamily="2" charset="-122"/>
                <a:cs typeface="宋体" panose="02010600030101010101" pitchFamily="2" charset="-122"/>
              </a:rPr>
            </a:b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1904365" y="2963545"/>
            <a:ext cx="6560820" cy="389445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735764" y="3075057"/>
            <a:ext cx="8720455" cy="706755"/>
          </a:xfrm>
          <a:prstGeom prst="rect">
            <a:avLst/>
          </a:prstGeom>
          <a:noFill/>
        </p:spPr>
        <p:txBody>
          <a:bodyPr wrap="none" rtlCol="0">
            <a:spAutoFit/>
          </a:bodyPr>
          <a:lstStyle/>
          <a:p>
            <a:r>
              <a:rPr lang="en-US" altLang="zh-CN" sz="4000" b="1" dirty="0">
                <a:solidFill>
                  <a:srgbClr val="92D050"/>
                </a:solidFill>
                <a:latin typeface="+mn-lt"/>
              </a:rPr>
              <a:t>We are happy to be at your service!</a:t>
            </a:r>
            <a:endParaRPr lang="zh-CN" altLang="en-US" sz="4000" b="1" dirty="0">
              <a:solidFill>
                <a:srgbClr val="92D050"/>
              </a:solidFill>
              <a:latin typeface="+mn-lt"/>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a:t>Troubleshooting EMI Issues</a:t>
            </a:r>
            <a:endParaRPr lang="zh-CN" altLang="en-US" sz="6000" dirty="0"/>
          </a:p>
        </p:txBody>
      </p:sp>
      <p:sp>
        <p:nvSpPr>
          <p:cNvPr id="4" name="文字方塊 3"/>
          <p:cNvSpPr txBox="1"/>
          <p:nvPr/>
        </p:nvSpPr>
        <p:spPr>
          <a:xfrm flipH="1">
            <a:off x="541655" y="1079500"/>
            <a:ext cx="10735945" cy="4801314"/>
          </a:xfrm>
          <a:prstGeom prst="rect">
            <a:avLst/>
          </a:prstGeom>
          <a:noFill/>
        </p:spPr>
        <p:txBody>
          <a:bodyPr wrap="square" rtlCol="0">
            <a:spAutoFit/>
          </a:bodyPr>
          <a:lstStyle/>
          <a:p>
            <a:pPr marL="285750" indent="-285750">
              <a:spcAft>
                <a:spcPts val="1800"/>
              </a:spcAft>
              <a:buFont typeface="Arial" panose="02080604020202020204" pitchFamily="34" charset="0"/>
              <a:buChar char="•"/>
            </a:pPr>
            <a:r>
              <a:rPr lang="en-US" altLang="zh-CN" sz="2400"/>
              <a:t>Familiarize yourself with the function of each component</a:t>
            </a:r>
            <a:endParaRPr lang="en-US" altLang="zh-TW" sz="2400" dirty="0"/>
          </a:p>
          <a:p>
            <a:pPr marL="285750" indent="-285750">
              <a:spcAft>
                <a:spcPts val="1800"/>
              </a:spcAft>
              <a:buFont typeface="Arial" panose="02080604020202020204" pitchFamily="34" charset="0"/>
              <a:buChar char="•"/>
            </a:pPr>
            <a:r>
              <a:rPr lang="en-US" altLang="zh-CN" sz="2400"/>
              <a:t>Double check for possible structural, routing and layout interferences</a:t>
            </a:r>
            <a:endParaRPr lang="en-US" altLang="zh-CN" sz="2400" dirty="0"/>
          </a:p>
          <a:p>
            <a:pPr marL="285750" indent="-285750">
              <a:spcAft>
                <a:spcPts val="1800"/>
              </a:spcAft>
              <a:buFont typeface="Arial" panose="02080604020202020204" pitchFamily="34" charset="0"/>
              <a:buChar char="•"/>
            </a:pPr>
            <a:r>
              <a:rPr lang="en-US" altLang="zh-CN" sz="2400"/>
              <a:t>Evaluate frequency points where EMI occurs and the fundamental frequency - multiplier or frequency leakage?</a:t>
            </a:r>
            <a:endParaRPr lang="en-US" altLang="zh-TW" sz="2400"/>
          </a:p>
          <a:p>
            <a:pPr marL="285750" indent="-285750">
              <a:spcAft>
                <a:spcPts val="1800"/>
              </a:spcAft>
              <a:buFont typeface="Arial" panose="02080604020202020204" pitchFamily="34" charset="0"/>
              <a:buChar char="•"/>
            </a:pPr>
            <a:r>
              <a:rPr lang="en-US" altLang="zh-CN" sz="2400"/>
              <a:t>Locate frequency source</a:t>
            </a:r>
            <a:endParaRPr lang="zh-CN" altLang="en-US" sz="2400" dirty="0"/>
          </a:p>
          <a:p>
            <a:pPr marL="285750" indent="-285750">
              <a:spcAft>
                <a:spcPts val="1800"/>
              </a:spcAft>
              <a:buFont typeface="Arial" panose="02080604020202020204" pitchFamily="34" charset="0"/>
              <a:buChar char="•"/>
            </a:pPr>
            <a:r>
              <a:rPr lang="en-US" altLang="zh-CN" sz="2400"/>
              <a:t>Common measures (enhancing ground connections, shielding, wire wrapping, ground wrapping, RC, etc.)</a:t>
            </a:r>
            <a:endParaRPr lang="zh-CN" altLang="en-US" sz="2400" dirty="0"/>
          </a:p>
          <a:p>
            <a:pPr marL="285750" indent="-285750">
              <a:spcAft>
                <a:spcPts val="1800"/>
              </a:spcAft>
              <a:buFont typeface="Arial" panose="02080604020202020204" pitchFamily="34" charset="0"/>
              <a:buChar char="•"/>
            </a:pPr>
            <a:r>
              <a:rPr lang="en-US" altLang="zh-CN" sz="2400"/>
              <a:t>Lower I/O drive strength and </a:t>
            </a:r>
            <a:r>
              <a:rPr lang="en-US" altLang="zh-CN" sz="2400">
                <a:sym typeface="+mn-ea"/>
              </a:rPr>
              <a:t>spread </a:t>
            </a:r>
            <a:r>
              <a:rPr lang="en-US" altLang="zh-CN" sz="2400"/>
              <a:t>spectrum</a:t>
            </a:r>
            <a:endParaRPr lang="en-US" altLang="zh-TW" sz="3200" dirty="0"/>
          </a:p>
          <a:p>
            <a:pPr marL="285750" indent="-285750">
              <a:spcAft>
                <a:spcPts val="1800"/>
              </a:spcAft>
              <a:buFont typeface="Arial" panose="02080604020202020204" pitchFamily="34" charset="0"/>
              <a:buChar char="•"/>
            </a:pPr>
            <a:r>
              <a:rPr lang="en-US" altLang="zh-TW" sz="2400"/>
              <a:t>Notes on PCB layout</a:t>
            </a:r>
            <a:endParaRPr lang="zh-CN" altLang="en-US" sz="24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a:sym typeface="+mn-ea"/>
              </a:rPr>
              <a:t>Base Frequencies for Each Component</a:t>
            </a:r>
            <a:endParaRPr lang="en-US" altLang="zh-CN" sz="4800" dirty="0">
              <a:sym typeface="+mn-ea"/>
            </a:endParaRPr>
          </a:p>
        </p:txBody>
      </p:sp>
      <p:sp>
        <p:nvSpPr>
          <p:cNvPr id="4" name="文字方塊 3"/>
          <p:cNvSpPr txBox="1"/>
          <p:nvPr/>
        </p:nvSpPr>
        <p:spPr>
          <a:xfrm flipH="1">
            <a:off x="579120" y="1070610"/>
            <a:ext cx="11612880" cy="4416594"/>
          </a:xfrm>
          <a:prstGeom prst="rect">
            <a:avLst/>
          </a:prstGeom>
          <a:noFill/>
        </p:spPr>
        <p:txBody>
          <a:bodyPr wrap="square" rtlCol="0">
            <a:spAutoFit/>
          </a:bodyPr>
          <a:lstStyle/>
          <a:p>
            <a:pPr marL="285750" indent="-285750">
              <a:spcAft>
                <a:spcPts val="1800"/>
              </a:spcAft>
              <a:buFont typeface="Arial" panose="02080604020202020204" pitchFamily="34" charset="0"/>
              <a:buChar char="•"/>
            </a:pPr>
            <a:r>
              <a:rPr lang="en-US" altLang="zh-TW" sz="2400" dirty="0"/>
              <a:t>DDR3</a:t>
            </a:r>
            <a:r>
              <a:rPr lang="en-US" altLang="zh-CN" sz="2400" dirty="0"/>
              <a:t>: 1066MHz, 933</a:t>
            </a:r>
            <a:r>
              <a:rPr lang="en-US" altLang="zh-CN" sz="2400" dirty="0">
                <a:sym typeface="+mn-ea"/>
              </a:rPr>
              <a:t>MHz, </a:t>
            </a:r>
            <a:r>
              <a:rPr lang="en-US" altLang="zh-CN" sz="2400" dirty="0"/>
              <a:t>800</a:t>
            </a:r>
            <a:r>
              <a:rPr lang="en-US" altLang="zh-CN" sz="2400" dirty="0">
                <a:sym typeface="+mn-ea"/>
              </a:rPr>
              <a:t>MHz</a:t>
            </a:r>
            <a:endParaRPr lang="en-US" altLang="zh-TW" sz="2400" dirty="0"/>
          </a:p>
          <a:p>
            <a:pPr marL="285750" indent="-285750">
              <a:spcAft>
                <a:spcPts val="1800"/>
              </a:spcAft>
              <a:buFont typeface="Arial" panose="02080604020202020204" pitchFamily="34" charset="0"/>
              <a:buChar char="•"/>
            </a:pPr>
            <a:r>
              <a:rPr lang="en-US" altLang="zh-TW" sz="2400" dirty="0"/>
              <a:t>eMMC</a:t>
            </a:r>
            <a:r>
              <a:rPr lang="en-US" altLang="zh-CN" sz="2400" dirty="0"/>
              <a:t>: HDR52 (50MHz), HS200 </a:t>
            </a:r>
            <a:r>
              <a:rPr lang="en-US" altLang="zh-CN" sz="2400" dirty="0">
                <a:sym typeface="+mn-ea"/>
              </a:rPr>
              <a:t>(187.5MHz/150MHz)</a:t>
            </a:r>
            <a:endParaRPr lang="en-US" altLang="zh-TW" sz="2400" dirty="0"/>
          </a:p>
          <a:p>
            <a:pPr marL="285750" indent="-285750">
              <a:buFont typeface="Arial" panose="020B0604020202020204" pitchFamily="34" charset="0"/>
              <a:buChar char="•"/>
            </a:pPr>
            <a:r>
              <a:rPr lang="en-US" altLang="zh-TW" sz="2400" dirty="0"/>
              <a:t>Sensor</a:t>
            </a:r>
            <a:r>
              <a:rPr lang="zh-CN" altLang="en-US" sz="2400" dirty="0"/>
              <a:t>：</a:t>
            </a:r>
            <a:r>
              <a:rPr lang="en-US" altLang="zh-CN" sz="2400" dirty="0"/>
              <a:t>MCLK(307/327:37.125M</a:t>
            </a:r>
            <a:r>
              <a:rPr lang="en-US" altLang="zh-CN" sz="2400" dirty="0">
                <a:sym typeface="+mn-ea"/>
              </a:rPr>
              <a:t>Hz;</a:t>
            </a:r>
            <a:r>
              <a:rPr lang="zh-CN" altLang="en-US" sz="2400" dirty="0">
                <a:sym typeface="+mn-ea"/>
              </a:rPr>
              <a:t> </a:t>
            </a:r>
            <a:r>
              <a:rPr lang="en-US" altLang="zh-CN" sz="2400" dirty="0"/>
              <a:t>2053:27M</a:t>
            </a:r>
            <a:r>
              <a:rPr lang="en-US" altLang="zh-CN" sz="2400" dirty="0">
                <a:sym typeface="+mn-ea"/>
              </a:rPr>
              <a:t>Hz</a:t>
            </a:r>
            <a:r>
              <a:rPr lang="en-US" altLang="zh-CN" sz="2400" dirty="0"/>
              <a:t>)</a:t>
            </a:r>
            <a:endParaRPr lang="zh-CN" altLang="en-US" sz="2400" dirty="0"/>
          </a:p>
          <a:p>
            <a:pPr>
              <a:buFont typeface="Arial" panose="020B0604020202020204" pitchFamily="34" charset="0"/>
            </a:pPr>
            <a:r>
              <a:rPr lang="en-US" altLang="zh-CN" sz="2400" dirty="0"/>
              <a:t>                     MIPICSI CLK(</a:t>
            </a:r>
            <a:r>
              <a:rPr lang="en-US" altLang="zh-CN" sz="2400" dirty="0">
                <a:sym typeface="+mn-ea"/>
              </a:rPr>
              <a:t>307/327:230MHz; 2053:300MHz</a:t>
            </a:r>
            <a:r>
              <a:rPr lang="en-US" altLang="zh-CN" sz="2400" dirty="0"/>
              <a:t>) </a:t>
            </a:r>
          </a:p>
          <a:p>
            <a:pPr>
              <a:buFont typeface="Arial" panose="020B0604020202020204" pitchFamily="34" charset="0"/>
            </a:pPr>
            <a:endParaRPr lang="en-US" altLang="zh-TW" sz="2400" dirty="0"/>
          </a:p>
          <a:p>
            <a:pPr marL="284400" indent="-284400">
              <a:spcAft>
                <a:spcPts val="1800"/>
              </a:spcAft>
              <a:buFont typeface="Arial" panose="020B0604020202020204" pitchFamily="34" charset="0"/>
              <a:buChar char="•"/>
            </a:pPr>
            <a:r>
              <a:rPr lang="en-US" altLang="zh-TW" sz="2400" dirty="0"/>
              <a:t>Panel</a:t>
            </a:r>
            <a:r>
              <a:rPr lang="en-US" altLang="zh-CN" sz="2400" dirty="0"/>
              <a:t>: MIPIDSI 720P(220MHz)</a:t>
            </a:r>
            <a:endParaRPr lang="en-US" altLang="zh-TW" sz="2400" dirty="0"/>
          </a:p>
          <a:p>
            <a:pPr marL="285750" indent="-285750">
              <a:spcBef>
                <a:spcPts val="600"/>
              </a:spcBef>
              <a:spcAft>
                <a:spcPts val="1800"/>
              </a:spcAft>
              <a:buFont typeface="Arial" panose="02080604020202020204" pitchFamily="34" charset="0"/>
              <a:buChar char="•"/>
            </a:pPr>
            <a:r>
              <a:rPr lang="en-US" altLang="zh-TW" sz="2400" dirty="0"/>
              <a:t>SDIO: 2.0 (50MHz ),3.0 (200MHz )</a:t>
            </a:r>
          </a:p>
          <a:p>
            <a:pPr marL="285750" indent="-285750">
              <a:spcAft>
                <a:spcPts val="1800"/>
              </a:spcAft>
              <a:buFont typeface="Arial" panose="02080604020202020204" pitchFamily="34" charset="0"/>
              <a:buChar char="•"/>
            </a:pPr>
            <a:r>
              <a:rPr lang="en-US" altLang="zh-CN" sz="2400" b="1" dirty="0">
                <a:solidFill>
                  <a:srgbClr val="FF0000"/>
                </a:solidFill>
              </a:rPr>
              <a:t>It is recommended to probe and verify waveforms and  frequency points on a spectrum analyzer.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a:sym typeface="+mn-ea"/>
              </a:rPr>
              <a:t>Base Frequencies for Each Component</a:t>
            </a:r>
            <a:endParaRPr lang="en-US" altLang="zh-CN" sz="4800" dirty="0">
              <a:sym typeface="+mn-ea"/>
            </a:endParaRPr>
          </a:p>
        </p:txBody>
      </p:sp>
      <p:sp>
        <p:nvSpPr>
          <p:cNvPr id="4" name="文字方塊 3"/>
          <p:cNvSpPr txBox="1"/>
          <p:nvPr/>
        </p:nvSpPr>
        <p:spPr>
          <a:xfrm flipH="1">
            <a:off x="500380" y="937895"/>
            <a:ext cx="11612880" cy="3831818"/>
          </a:xfrm>
          <a:prstGeom prst="rect">
            <a:avLst/>
          </a:prstGeom>
          <a:noFill/>
        </p:spPr>
        <p:txBody>
          <a:bodyPr wrap="square" rtlCol="0">
            <a:spAutoFit/>
          </a:bodyPr>
          <a:lstStyle/>
          <a:p>
            <a:pPr marL="285750" indent="-285750">
              <a:spcAft>
                <a:spcPts val="1800"/>
              </a:spcAft>
              <a:buFont typeface="Arial" panose="02080604020202020204" pitchFamily="34" charset="0"/>
              <a:buChar char="•"/>
            </a:pPr>
            <a:r>
              <a:rPr lang="en-US" altLang="zh-TW" sz="2400" dirty="0"/>
              <a:t>USB:2.0 (480Mbps ); 3.0 (5Gbps )</a:t>
            </a:r>
          </a:p>
          <a:p>
            <a:pPr marL="285750" indent="-285750">
              <a:spcAft>
                <a:spcPts val="1800"/>
              </a:spcAft>
              <a:buFont typeface="Arial" panose="02080604020202020204" pitchFamily="34" charset="0"/>
              <a:buChar char="•"/>
            </a:pPr>
            <a:r>
              <a:rPr lang="en-US" altLang="zh-TW" sz="2400" dirty="0"/>
              <a:t>NFC: 13.56MHz</a:t>
            </a:r>
          </a:p>
          <a:p>
            <a:pPr marL="285750" indent="-285750">
              <a:spcAft>
                <a:spcPts val="1800"/>
              </a:spcAft>
              <a:buFont typeface="Arial" panose="02080604020202020204" pitchFamily="34" charset="0"/>
              <a:buChar char="•"/>
            </a:pPr>
            <a:r>
              <a:rPr lang="en-US" altLang="zh-TW" sz="2400" dirty="0"/>
              <a:t>SPI: Common frequencies include 28MHz</a:t>
            </a:r>
            <a:r>
              <a:rPr lang="en-US" altLang="zh-CN" sz="2400" dirty="0"/>
              <a:t>, 75MHz, 5MHz, 0.5MHz </a:t>
            </a:r>
            <a:endParaRPr lang="en-US" altLang="zh-TW" sz="2400" dirty="0"/>
          </a:p>
          <a:p>
            <a:pPr marL="285750" indent="-285750">
              <a:spcAft>
                <a:spcPts val="1800"/>
              </a:spcAft>
              <a:buFont typeface="Arial" panose="02080604020202020204" pitchFamily="34" charset="0"/>
              <a:buChar char="•"/>
            </a:pPr>
            <a:r>
              <a:rPr lang="en-US" altLang="zh-TW" sz="2400" dirty="0"/>
              <a:t>RMII/RGMII CLK: </a:t>
            </a:r>
            <a:r>
              <a:rPr lang="en-US" altLang="zh-CN" sz="2400" dirty="0"/>
              <a:t>25MHz/50MHz</a:t>
            </a:r>
          </a:p>
          <a:p>
            <a:pPr marL="285750" indent="-285750">
              <a:spcAft>
                <a:spcPts val="1800"/>
              </a:spcAft>
              <a:buFont typeface="Arial" panose="02080604020202020204" pitchFamily="34" charset="0"/>
              <a:buChar char="•"/>
            </a:pPr>
            <a:r>
              <a:rPr lang="en-US" sz="2400" dirty="0"/>
              <a:t>Class-D Amplifier: 1MHz, 744KHz, etc.</a:t>
            </a:r>
            <a:endParaRPr lang="en-US" altLang="zh-CN" sz="2400" dirty="0"/>
          </a:p>
          <a:p>
            <a:pPr marL="285750" indent="-285750">
              <a:buFont typeface="Arial" panose="020B0604020202020204" pitchFamily="34" charset="0"/>
              <a:buChar char="•"/>
            </a:pPr>
            <a:r>
              <a:rPr lang="en-US" altLang="zh-CN" sz="2400" b="1" dirty="0">
                <a:solidFill>
                  <a:srgbClr val="FF0000"/>
                </a:solidFill>
                <a:sym typeface="+mn-ea"/>
              </a:rPr>
              <a:t>It is recommended to probe and verify waveforms and  frequency points on a spectrum analyzer.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a:sym typeface="+mn-ea"/>
              </a:rPr>
              <a:t>Ensure Structural, Routing and Layout Interferences</a:t>
            </a:r>
            <a:endParaRPr lang="en-US" altLang="zh-CN" sz="4000" dirty="0">
              <a:sym typeface="+mn-ea"/>
            </a:endParaRPr>
          </a:p>
        </p:txBody>
      </p:sp>
      <p:sp>
        <p:nvSpPr>
          <p:cNvPr id="4" name="文字方塊 3"/>
          <p:cNvSpPr txBox="1"/>
          <p:nvPr/>
        </p:nvSpPr>
        <p:spPr>
          <a:xfrm flipH="1">
            <a:off x="541655" y="1079500"/>
            <a:ext cx="10735945" cy="1754326"/>
          </a:xfrm>
          <a:prstGeom prst="rect">
            <a:avLst/>
          </a:prstGeom>
          <a:noFill/>
        </p:spPr>
        <p:txBody>
          <a:bodyPr wrap="square" rtlCol="0">
            <a:spAutoFit/>
          </a:bodyPr>
          <a:lstStyle/>
          <a:p>
            <a:pPr marL="285750" indent="-285750">
              <a:buFont typeface="Arial" panose="02080604020202020204" pitchFamily="34" charset="0"/>
              <a:buChar char="•"/>
            </a:pPr>
            <a:r>
              <a:rPr lang="en-US" altLang="zh-CN" sz="2400" dirty="0"/>
              <a:t>Avoid shared parallels between high-speed and low-speed flex cables.</a:t>
            </a:r>
          </a:p>
          <a:p>
            <a:pPr marL="285750" indent="-285750">
              <a:buFont typeface="Arial" panose="02080604020202020204" pitchFamily="34" charset="0"/>
              <a:buChar char="•"/>
            </a:pPr>
            <a:r>
              <a:rPr lang="en-US" altLang="zh-CN" sz="2400" dirty="0"/>
              <a:t>Add electromagnetic shielding for crossing cables.</a:t>
            </a:r>
            <a:endParaRPr lang="zh-CN" altLang="en-US" sz="2800" dirty="0"/>
          </a:p>
          <a:p>
            <a:pPr>
              <a:buFont typeface="Arial" panose="02080604020202020204" pitchFamily="34" charset="0"/>
            </a:pPr>
            <a:endParaRPr lang="en-US" altLang="zh-CN" sz="2000" dirty="0"/>
          </a:p>
          <a:p>
            <a:pPr>
              <a:buFont typeface="Arial" panose="02080604020202020204" pitchFamily="34" charset="0"/>
            </a:pPr>
            <a:r>
              <a:rPr lang="en-US" altLang="zh-CN" sz="2000" dirty="0"/>
              <a:t>In the layout shown below, the wires to the sensor board and the LED board crosses. In this layout, radiation coupling would occur easily between sensor MCLK and LED board wires, causing EMI issues.</a:t>
            </a:r>
            <a:endParaRPr lang="en-US" altLang="zh-TW" sz="2000" i="1" dirty="0"/>
          </a:p>
        </p:txBody>
      </p:sp>
      <p:graphicFrame>
        <p:nvGraphicFramePr>
          <p:cNvPr id="3" name="对象 2"/>
          <p:cNvGraphicFramePr/>
          <p:nvPr/>
        </p:nvGraphicFramePr>
        <p:xfrm>
          <a:off x="541655" y="3161030"/>
          <a:ext cx="4020820" cy="3176905"/>
        </p:xfrm>
        <a:graphic>
          <a:graphicData uri="http://schemas.openxmlformats.org/presentationml/2006/ole">
            <mc:AlternateContent xmlns:mc="http://schemas.openxmlformats.org/markup-compatibility/2006">
              <mc:Choice xmlns:v="urn:schemas-microsoft-com:vml" Requires="v">
                <p:oleObj r:id="rId2" imgW="3686810" imgH="2916555" progId="Visio.Drawing.11">
                  <p:embed/>
                </p:oleObj>
              </mc:Choice>
              <mc:Fallback>
                <p:oleObj r:id="rId2" imgW="3686810" imgH="2916555" progId="Visio.Drawing.11">
                  <p:embed/>
                  <p:pic>
                    <p:nvPicPr>
                      <p:cNvPr id="0" name="图片 4"/>
                      <p:cNvPicPr/>
                      <p:nvPr/>
                    </p:nvPicPr>
                    <p:blipFill>
                      <a:blip r:embed="rId3"/>
                      <a:stretch>
                        <a:fillRect/>
                      </a:stretch>
                    </p:blipFill>
                    <p:spPr>
                      <a:xfrm>
                        <a:off x="541655" y="3161030"/>
                        <a:ext cx="4020820" cy="3176905"/>
                      </a:xfrm>
                      <a:prstGeom prst="rect">
                        <a:avLst/>
                      </a:prstGeom>
                    </p:spPr>
                  </p:pic>
                </p:oleObj>
              </mc:Fallback>
            </mc:AlternateContent>
          </a:graphicData>
        </a:graphic>
      </p:graphicFrame>
      <p:pic>
        <p:nvPicPr>
          <p:cNvPr id="6" name="图片 5"/>
          <p:cNvPicPr>
            <a:picLocks noChangeAspect="1"/>
          </p:cNvPicPr>
          <p:nvPr/>
        </p:nvPicPr>
        <p:blipFill>
          <a:blip r:embed="rId4"/>
          <a:stretch>
            <a:fillRect/>
          </a:stretch>
        </p:blipFill>
        <p:spPr>
          <a:xfrm>
            <a:off x="5479415" y="3227070"/>
            <a:ext cx="6470015" cy="3044190"/>
          </a:xfrm>
          <a:prstGeom prst="rect">
            <a:avLst/>
          </a:prstGeom>
        </p:spPr>
      </p:pic>
      <p:sp>
        <p:nvSpPr>
          <p:cNvPr id="5" name="文本框 4"/>
          <p:cNvSpPr txBox="1"/>
          <p:nvPr/>
        </p:nvSpPr>
        <p:spPr>
          <a:xfrm>
            <a:off x="1941830" y="3235960"/>
            <a:ext cx="1564005" cy="460375"/>
          </a:xfrm>
          <a:prstGeom prst="rect">
            <a:avLst/>
          </a:prstGeom>
          <a:solidFill>
            <a:schemeClr val="bg1"/>
          </a:solidFill>
          <a:ln>
            <a:solidFill>
              <a:schemeClr val="bg2"/>
            </a:solidFill>
          </a:ln>
        </p:spPr>
        <p:txBody>
          <a:bodyPr wrap="none" rtlCol="0">
            <a:spAutoFit/>
          </a:bodyPr>
          <a:lstStyle/>
          <a:p>
            <a:r>
              <a:rPr lang="en-US" altLang="zh-CN" sz="2400" dirty="0"/>
              <a:t>LED Board</a:t>
            </a:r>
          </a:p>
        </p:txBody>
      </p:sp>
      <p:sp>
        <p:nvSpPr>
          <p:cNvPr id="7" name="文本框 6"/>
          <p:cNvSpPr txBox="1"/>
          <p:nvPr/>
        </p:nvSpPr>
        <p:spPr>
          <a:xfrm>
            <a:off x="1950085" y="4025900"/>
            <a:ext cx="1564005" cy="829945"/>
          </a:xfrm>
          <a:prstGeom prst="rect">
            <a:avLst/>
          </a:prstGeom>
          <a:solidFill>
            <a:schemeClr val="bg1"/>
          </a:solidFill>
          <a:ln>
            <a:solidFill>
              <a:schemeClr val="bg2"/>
            </a:solidFill>
          </a:ln>
        </p:spPr>
        <p:txBody>
          <a:bodyPr wrap="square" rtlCol="0">
            <a:spAutoFit/>
          </a:bodyPr>
          <a:lstStyle/>
          <a:p>
            <a:pPr algn="ctr"/>
            <a:r>
              <a:rPr lang="en-US" altLang="zh-CN" sz="2400" dirty="0"/>
              <a:t>Sensor</a:t>
            </a:r>
          </a:p>
          <a:p>
            <a:pPr algn="ctr"/>
            <a:r>
              <a:rPr lang="en-US" altLang="zh-CN" sz="2400" dirty="0"/>
              <a:t>Board</a:t>
            </a:r>
          </a:p>
        </p:txBody>
      </p:sp>
      <p:sp>
        <p:nvSpPr>
          <p:cNvPr id="8" name="文本框 7"/>
          <p:cNvSpPr txBox="1"/>
          <p:nvPr/>
        </p:nvSpPr>
        <p:spPr>
          <a:xfrm>
            <a:off x="1597660" y="5720715"/>
            <a:ext cx="2268855" cy="460375"/>
          </a:xfrm>
          <a:prstGeom prst="rect">
            <a:avLst/>
          </a:prstGeom>
          <a:solidFill>
            <a:schemeClr val="bg1"/>
          </a:solidFill>
          <a:ln>
            <a:solidFill>
              <a:schemeClr val="bg2"/>
            </a:solidFill>
          </a:ln>
        </p:spPr>
        <p:txBody>
          <a:bodyPr wrap="square" rtlCol="0">
            <a:spAutoFit/>
          </a:bodyPr>
          <a:lstStyle/>
          <a:p>
            <a:pPr algn="ctr"/>
            <a:r>
              <a:rPr lang="en-US" altLang="zh-CN" sz="2400" dirty="0"/>
              <a:t>Mainboard</a:t>
            </a:r>
          </a:p>
        </p:txBody>
      </p:sp>
      <p:sp>
        <p:nvSpPr>
          <p:cNvPr id="9" name="文本框 8"/>
          <p:cNvSpPr txBox="1"/>
          <p:nvPr/>
        </p:nvSpPr>
        <p:spPr>
          <a:xfrm>
            <a:off x="5479415" y="2901846"/>
            <a:ext cx="6529070" cy="583565"/>
          </a:xfrm>
          <a:prstGeom prst="rect">
            <a:avLst/>
          </a:prstGeom>
          <a:solidFill>
            <a:schemeClr val="bg1"/>
          </a:solidFill>
          <a:ln>
            <a:solidFill>
              <a:schemeClr val="bg2"/>
            </a:solidFill>
          </a:ln>
        </p:spPr>
        <p:txBody>
          <a:bodyPr wrap="square" rtlCol="0">
            <a:spAutoFit/>
          </a:bodyPr>
          <a:lstStyle/>
          <a:p>
            <a:pPr algn="l"/>
            <a:r>
              <a:rPr lang="en-US" altLang="zh-CN" sz="1600" dirty="0"/>
              <a:t>FFC wire to the left (manually shielded with liminal effect to EMI); FPC wire to the right (shielded from the factory)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sym typeface="+mn-ea"/>
              </a:rPr>
              <a:t>Evaluating </a:t>
            </a:r>
            <a:r>
              <a:rPr lang="en-US" altLang="zh-CN" sz="3200" dirty="0">
                <a:sym typeface="+mn-ea"/>
              </a:rPr>
              <a:t>EMI</a:t>
            </a:r>
            <a:r>
              <a:rPr lang="en-US" altLang="zh-CN" sz="3600">
                <a:sym typeface="+mn-ea"/>
              </a:rPr>
              <a:t> </a:t>
            </a:r>
            <a:r>
              <a:rPr lang="en-US" altLang="zh-CN" sz="3200">
                <a:sym typeface="+mn-ea"/>
              </a:rPr>
              <a:t>Frequency Points and Base Frequencies</a:t>
            </a:r>
            <a:endParaRPr lang="en-US" altLang="zh-CN" sz="3200" dirty="0">
              <a:sym typeface="+mn-ea"/>
            </a:endParaRPr>
          </a:p>
        </p:txBody>
      </p:sp>
      <p:pic>
        <p:nvPicPr>
          <p:cNvPr id="3" name="图片 2"/>
          <p:cNvPicPr>
            <a:picLocks noChangeAspect="1"/>
          </p:cNvPicPr>
          <p:nvPr/>
        </p:nvPicPr>
        <p:blipFill>
          <a:blip r:embed="rId2"/>
          <a:stretch>
            <a:fillRect/>
          </a:stretch>
        </p:blipFill>
        <p:spPr>
          <a:xfrm>
            <a:off x="304800" y="855980"/>
            <a:ext cx="8072120" cy="5963285"/>
          </a:xfrm>
          <a:prstGeom prst="rect">
            <a:avLst/>
          </a:prstGeom>
        </p:spPr>
      </p:pic>
      <p:sp>
        <p:nvSpPr>
          <p:cNvPr id="4" name="文字方塊 3"/>
          <p:cNvSpPr txBox="1"/>
          <p:nvPr/>
        </p:nvSpPr>
        <p:spPr>
          <a:xfrm flipH="1">
            <a:off x="4196715" y="4871085"/>
            <a:ext cx="2164715" cy="398780"/>
          </a:xfrm>
          <a:prstGeom prst="rect">
            <a:avLst/>
          </a:prstGeom>
          <a:noFill/>
        </p:spPr>
        <p:txBody>
          <a:bodyPr wrap="square" rtlCol="0">
            <a:spAutoFit/>
          </a:bodyPr>
          <a:lstStyle/>
          <a:p>
            <a:pPr>
              <a:buFont typeface="Arial" panose="02080604020202020204" pitchFamily="34" charset="0"/>
            </a:pPr>
            <a:r>
              <a:rPr lang="en-US" altLang="zh-TW" sz="2000" dirty="0">
                <a:solidFill>
                  <a:srgbClr val="FF0000"/>
                </a:solidFill>
              </a:rPr>
              <a:t>187.5MHz</a:t>
            </a:r>
            <a:r>
              <a:rPr lang="zh-CN" altLang="en-US" sz="2000" dirty="0">
                <a:solidFill>
                  <a:srgbClr val="FF0000"/>
                </a:solidFill>
              </a:rPr>
              <a:t>的</a:t>
            </a:r>
            <a:r>
              <a:rPr lang="en-US" altLang="zh-CN" sz="2000" dirty="0">
                <a:solidFill>
                  <a:srgbClr val="FF0000"/>
                </a:solidFill>
              </a:rPr>
              <a:t>2</a:t>
            </a:r>
            <a:r>
              <a:rPr lang="zh-CN" altLang="en-US" sz="2000" dirty="0">
                <a:solidFill>
                  <a:srgbClr val="FF0000"/>
                </a:solidFill>
              </a:rPr>
              <a:t>倍</a:t>
            </a:r>
          </a:p>
        </p:txBody>
      </p:sp>
      <p:sp>
        <p:nvSpPr>
          <p:cNvPr id="5" name="右箭头 4"/>
          <p:cNvSpPr/>
          <p:nvPr/>
        </p:nvSpPr>
        <p:spPr>
          <a:xfrm rot="8580000" flipV="1">
            <a:off x="2348230" y="5674360"/>
            <a:ext cx="2013585" cy="1244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文本框 5"/>
          <p:cNvSpPr txBox="1"/>
          <p:nvPr/>
        </p:nvSpPr>
        <p:spPr>
          <a:xfrm>
            <a:off x="4290695" y="4922520"/>
            <a:ext cx="2433320" cy="460375"/>
          </a:xfrm>
          <a:prstGeom prst="rect">
            <a:avLst/>
          </a:prstGeom>
          <a:solidFill>
            <a:schemeClr val="bg1"/>
          </a:solidFill>
          <a:ln>
            <a:solidFill>
              <a:schemeClr val="bg2"/>
            </a:solidFill>
          </a:ln>
        </p:spPr>
        <p:txBody>
          <a:bodyPr wrap="square" rtlCol="0">
            <a:spAutoFit/>
          </a:bodyPr>
          <a:lstStyle/>
          <a:p>
            <a:r>
              <a:rPr lang="en-US" altLang="zh-CN" sz="2400" dirty="0">
                <a:solidFill>
                  <a:srgbClr val="FF0000"/>
                </a:solidFill>
              </a:rPr>
              <a:t>2x of 187.5MHz</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sym typeface="+mn-ea"/>
              </a:rPr>
              <a:t>Evaluating </a:t>
            </a:r>
            <a:r>
              <a:rPr lang="en-US" altLang="zh-CN" sz="3200" dirty="0">
                <a:sym typeface="+mn-ea"/>
              </a:rPr>
              <a:t>EMI</a:t>
            </a:r>
            <a:r>
              <a:rPr lang="en-US" altLang="zh-CN" sz="3600">
                <a:sym typeface="+mn-ea"/>
              </a:rPr>
              <a:t> </a:t>
            </a:r>
            <a:r>
              <a:rPr lang="en-US" altLang="zh-CN" sz="3200">
                <a:sym typeface="+mn-ea"/>
              </a:rPr>
              <a:t>Frequency Points and Base Frequencies</a:t>
            </a:r>
            <a:endParaRPr lang="en-US" altLang="zh-CN" sz="3200" dirty="0">
              <a:sym typeface="+mn-ea"/>
            </a:endParaRPr>
          </a:p>
        </p:txBody>
      </p:sp>
      <p:pic>
        <p:nvPicPr>
          <p:cNvPr id="4" name="图片 3"/>
          <p:cNvPicPr>
            <a:picLocks noChangeAspect="1"/>
          </p:cNvPicPr>
          <p:nvPr/>
        </p:nvPicPr>
        <p:blipFill>
          <a:blip r:embed="rId2"/>
          <a:stretch>
            <a:fillRect/>
          </a:stretch>
        </p:blipFill>
        <p:spPr>
          <a:xfrm>
            <a:off x="0" y="895985"/>
            <a:ext cx="8781415" cy="5962015"/>
          </a:xfrm>
          <a:prstGeom prst="rect">
            <a:avLst/>
          </a:prstGeom>
        </p:spPr>
      </p:pic>
      <p:sp>
        <p:nvSpPr>
          <p:cNvPr id="3" name="文字方塊 3"/>
          <p:cNvSpPr txBox="1"/>
          <p:nvPr/>
        </p:nvSpPr>
        <p:spPr>
          <a:xfrm flipH="1">
            <a:off x="8846820" y="1255395"/>
            <a:ext cx="3270885" cy="706755"/>
          </a:xfrm>
          <a:prstGeom prst="rect">
            <a:avLst/>
          </a:prstGeom>
          <a:noFill/>
        </p:spPr>
        <p:txBody>
          <a:bodyPr wrap="square" rtlCol="0">
            <a:spAutoFit/>
          </a:bodyPr>
          <a:lstStyle/>
          <a:p>
            <a:pPr>
              <a:buFont typeface="Arial" panose="02080604020202020204" pitchFamily="34" charset="0"/>
            </a:pPr>
            <a:r>
              <a:rPr lang="en-US" altLang="zh-TW" sz="2000" dirty="0">
                <a:solidFill>
                  <a:srgbClr val="FF0000"/>
                </a:solidFill>
              </a:rPr>
              <a:t>893.857-839.182=54.675</a:t>
            </a:r>
          </a:p>
          <a:p>
            <a:pPr>
              <a:buFont typeface="Arial" panose="02080604020202020204" pitchFamily="34" charset="0"/>
            </a:pPr>
            <a:r>
              <a:rPr lang="zh-CN" altLang="en-US" sz="2000" dirty="0">
                <a:solidFill>
                  <a:srgbClr val="FF0000"/>
                </a:solidFill>
              </a:rPr>
              <a:t>是</a:t>
            </a:r>
            <a:r>
              <a:rPr lang="en-US" altLang="zh-CN" sz="2000" dirty="0">
                <a:solidFill>
                  <a:srgbClr val="FF0000"/>
                </a:solidFill>
              </a:rPr>
              <a:t>MCLK 27MHz</a:t>
            </a:r>
            <a:r>
              <a:rPr lang="zh-CN" altLang="en-US" sz="2000" dirty="0">
                <a:solidFill>
                  <a:srgbClr val="FF0000"/>
                </a:solidFill>
              </a:rPr>
              <a:t>的</a:t>
            </a:r>
            <a:r>
              <a:rPr lang="en-US" altLang="zh-CN" sz="2000" dirty="0">
                <a:solidFill>
                  <a:srgbClr val="FF0000"/>
                </a:solidFill>
              </a:rPr>
              <a:t>2</a:t>
            </a:r>
            <a:r>
              <a:rPr lang="zh-CN" altLang="en-US" sz="2000" dirty="0">
                <a:solidFill>
                  <a:srgbClr val="FF0000"/>
                </a:solidFill>
              </a:rPr>
              <a:t>倍</a:t>
            </a:r>
          </a:p>
        </p:txBody>
      </p:sp>
      <p:sp>
        <p:nvSpPr>
          <p:cNvPr id="5" name="文字方塊 3"/>
          <p:cNvSpPr txBox="1"/>
          <p:nvPr/>
        </p:nvSpPr>
        <p:spPr>
          <a:xfrm flipH="1">
            <a:off x="8846820" y="2275840"/>
            <a:ext cx="3271520" cy="1014730"/>
          </a:xfrm>
          <a:prstGeom prst="rect">
            <a:avLst/>
          </a:prstGeom>
          <a:noFill/>
        </p:spPr>
        <p:txBody>
          <a:bodyPr wrap="square" rtlCol="0">
            <a:spAutoFit/>
          </a:bodyPr>
          <a:lstStyle/>
          <a:p>
            <a:pPr>
              <a:buFont typeface="Arial" panose="02080604020202020204" pitchFamily="34" charset="0"/>
            </a:pPr>
            <a:r>
              <a:rPr lang="en-US" altLang="zh-TW" sz="2000" dirty="0">
                <a:solidFill>
                  <a:srgbClr val="FF0000"/>
                </a:solidFill>
              </a:rPr>
              <a:t>945.44-893.857=51.583</a:t>
            </a:r>
          </a:p>
          <a:p>
            <a:pPr>
              <a:buFont typeface="Arial" panose="02080604020202020204" pitchFamily="34" charset="0"/>
            </a:pPr>
            <a:r>
              <a:rPr lang="en-US" altLang="zh-CN" sz="2000" dirty="0">
                <a:solidFill>
                  <a:srgbClr val="FF0000"/>
                </a:solidFill>
              </a:rPr>
              <a:t>839.182-785.093=54.089</a:t>
            </a:r>
          </a:p>
          <a:p>
            <a:pPr>
              <a:buFont typeface="Arial" panose="02080604020202020204" pitchFamily="34" charset="0"/>
            </a:pPr>
            <a:r>
              <a:rPr lang="zh-CN" altLang="en-US" sz="2000" dirty="0">
                <a:solidFill>
                  <a:srgbClr val="FF0000"/>
                </a:solidFill>
                <a:sym typeface="+mn-ea"/>
              </a:rPr>
              <a:t>是</a:t>
            </a:r>
            <a:r>
              <a:rPr lang="en-US" altLang="zh-CN" sz="2000" dirty="0">
                <a:solidFill>
                  <a:srgbClr val="FF0000"/>
                </a:solidFill>
                <a:sym typeface="+mn-ea"/>
              </a:rPr>
              <a:t>MCLK 27MHz</a:t>
            </a:r>
            <a:r>
              <a:rPr lang="zh-CN" altLang="en-US" sz="2000" dirty="0">
                <a:solidFill>
                  <a:srgbClr val="FF0000"/>
                </a:solidFill>
                <a:sym typeface="+mn-ea"/>
              </a:rPr>
              <a:t>的</a:t>
            </a:r>
            <a:r>
              <a:rPr lang="en-US" altLang="zh-CN" sz="2000" dirty="0">
                <a:solidFill>
                  <a:srgbClr val="FF0000"/>
                </a:solidFill>
                <a:sym typeface="+mn-ea"/>
              </a:rPr>
              <a:t>2</a:t>
            </a:r>
            <a:r>
              <a:rPr lang="zh-CN" altLang="en-US" sz="2000" dirty="0">
                <a:solidFill>
                  <a:srgbClr val="FF0000"/>
                </a:solidFill>
                <a:sym typeface="+mn-ea"/>
              </a:rPr>
              <a:t>倍</a:t>
            </a:r>
            <a:endParaRPr lang="en-US" altLang="zh-CN" sz="2000" dirty="0">
              <a:solidFill>
                <a:srgbClr val="FF0000"/>
              </a:solidFill>
            </a:endParaRPr>
          </a:p>
        </p:txBody>
      </p:sp>
      <p:sp>
        <p:nvSpPr>
          <p:cNvPr id="6" name="文本框 5"/>
          <p:cNvSpPr txBox="1"/>
          <p:nvPr/>
        </p:nvSpPr>
        <p:spPr>
          <a:xfrm>
            <a:off x="8846820" y="1330960"/>
            <a:ext cx="3270885" cy="706755"/>
          </a:xfrm>
          <a:prstGeom prst="rect">
            <a:avLst/>
          </a:prstGeom>
          <a:solidFill>
            <a:schemeClr val="bg1"/>
          </a:solidFill>
          <a:ln>
            <a:solidFill>
              <a:schemeClr val="bg2"/>
            </a:solidFill>
          </a:ln>
        </p:spPr>
        <p:txBody>
          <a:bodyPr wrap="square" rtlCol="0">
            <a:spAutoFit/>
          </a:bodyPr>
          <a:lstStyle/>
          <a:p>
            <a:pPr>
              <a:buFont typeface="Arial" panose="02080604020202020204" pitchFamily="34" charset="0"/>
            </a:pPr>
            <a:r>
              <a:rPr lang="en-US" altLang="zh-TW" sz="2000" dirty="0">
                <a:solidFill>
                  <a:srgbClr val="FF0000"/>
                </a:solidFill>
                <a:sym typeface="+mn-ea"/>
              </a:rPr>
              <a:t>893.857-839.182=54.675</a:t>
            </a:r>
            <a:endParaRPr lang="en-US" altLang="zh-TW" sz="2000" dirty="0">
              <a:solidFill>
                <a:srgbClr val="FF0000"/>
              </a:solidFill>
            </a:endParaRPr>
          </a:p>
          <a:p>
            <a:pPr>
              <a:buFont typeface="Arial" panose="02080604020202020204" pitchFamily="34" charset="0"/>
            </a:pPr>
            <a:r>
              <a:rPr lang="en-US" altLang="zh-CN" sz="2000" dirty="0">
                <a:solidFill>
                  <a:srgbClr val="FF0000"/>
                </a:solidFill>
                <a:sym typeface="+mn-ea"/>
              </a:rPr>
              <a:t>2x of MCLK (27MHz</a:t>
            </a:r>
            <a:r>
              <a:rPr lang="en-US" sz="2000" dirty="0">
                <a:solidFill>
                  <a:srgbClr val="FF0000"/>
                </a:solidFill>
                <a:sym typeface="+mn-ea"/>
              </a:rPr>
              <a:t>)</a:t>
            </a:r>
          </a:p>
        </p:txBody>
      </p:sp>
      <p:sp>
        <p:nvSpPr>
          <p:cNvPr id="7" name="文本框 6"/>
          <p:cNvSpPr txBox="1"/>
          <p:nvPr/>
        </p:nvSpPr>
        <p:spPr>
          <a:xfrm>
            <a:off x="8846820" y="2275840"/>
            <a:ext cx="3270885" cy="1014730"/>
          </a:xfrm>
          <a:prstGeom prst="rect">
            <a:avLst/>
          </a:prstGeom>
          <a:solidFill>
            <a:schemeClr val="bg1"/>
          </a:solidFill>
          <a:ln>
            <a:solidFill>
              <a:schemeClr val="bg2"/>
            </a:solidFill>
          </a:ln>
        </p:spPr>
        <p:txBody>
          <a:bodyPr wrap="square" rtlCol="0">
            <a:spAutoFit/>
          </a:bodyPr>
          <a:lstStyle/>
          <a:p>
            <a:pPr>
              <a:buFont typeface="Arial" panose="02080604020202020204" pitchFamily="34" charset="0"/>
            </a:pPr>
            <a:r>
              <a:rPr lang="en-US" altLang="zh-TW" sz="2000" dirty="0">
                <a:solidFill>
                  <a:srgbClr val="FF0000"/>
                </a:solidFill>
                <a:sym typeface="+mn-ea"/>
              </a:rPr>
              <a:t>945.44-893.857=51.583</a:t>
            </a:r>
            <a:endParaRPr lang="en-US" altLang="zh-TW" sz="2000" dirty="0">
              <a:solidFill>
                <a:srgbClr val="FF0000"/>
              </a:solidFill>
            </a:endParaRPr>
          </a:p>
          <a:p>
            <a:pPr>
              <a:buFont typeface="Arial" panose="02080604020202020204" pitchFamily="34" charset="0"/>
            </a:pPr>
            <a:r>
              <a:rPr lang="en-US" altLang="zh-CN" sz="2000" dirty="0">
                <a:solidFill>
                  <a:srgbClr val="FF0000"/>
                </a:solidFill>
                <a:sym typeface="+mn-ea"/>
              </a:rPr>
              <a:t>839.182-785.093=54.089</a:t>
            </a:r>
            <a:endParaRPr lang="en-US" altLang="zh-CN" sz="2000" dirty="0">
              <a:solidFill>
                <a:srgbClr val="FF0000"/>
              </a:solidFill>
            </a:endParaRPr>
          </a:p>
          <a:p>
            <a:pPr>
              <a:buFont typeface="Arial" panose="02080604020202020204" pitchFamily="34" charset="0"/>
            </a:pPr>
            <a:r>
              <a:rPr lang="en-US" altLang="zh-CN" sz="2000" dirty="0">
                <a:solidFill>
                  <a:srgbClr val="FF0000"/>
                </a:solidFill>
                <a:sym typeface="+mn-ea"/>
              </a:rPr>
              <a:t>2x of MCLK (27MHz)</a:t>
            </a:r>
            <a:endParaRPr lang="en-US" sz="2000" dirty="0">
              <a:solidFill>
                <a:srgbClr val="FF0000"/>
              </a:solidFill>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sz="6000">
                <a:sym typeface="+mn-ea"/>
              </a:rPr>
              <a:t>Locating Frequency Source</a:t>
            </a:r>
            <a:endParaRPr lang="zh-CN" altLang="en-US" sz="6000" dirty="0"/>
          </a:p>
        </p:txBody>
      </p:sp>
      <p:sp>
        <p:nvSpPr>
          <p:cNvPr id="4" name="文字方塊 3"/>
          <p:cNvSpPr txBox="1"/>
          <p:nvPr/>
        </p:nvSpPr>
        <p:spPr>
          <a:xfrm flipH="1">
            <a:off x="541655" y="1079500"/>
            <a:ext cx="11473815" cy="5155257"/>
          </a:xfrm>
          <a:prstGeom prst="rect">
            <a:avLst/>
          </a:prstGeom>
          <a:noFill/>
        </p:spPr>
        <p:txBody>
          <a:bodyPr wrap="square" rtlCol="0">
            <a:spAutoFit/>
          </a:bodyPr>
          <a:lstStyle/>
          <a:p>
            <a:pPr marL="285750" indent="-285750">
              <a:spcAft>
                <a:spcPts val="1800"/>
              </a:spcAft>
              <a:buFont typeface="Arial" panose="02080604020202020204" pitchFamily="34" charset="0"/>
              <a:buChar char="•"/>
            </a:pPr>
            <a:r>
              <a:rPr lang="en-US" altLang="zh-CN" sz="2400" dirty="0">
                <a:ea typeface="宋体" pitchFamily="2" charset="-122"/>
                <a:cs typeface="+mj-lt"/>
              </a:rPr>
              <a:t>To disable or disconnect this module:</a:t>
            </a:r>
          </a:p>
          <a:p>
            <a:pPr marL="720000">
              <a:spcAft>
                <a:spcPts val="1800"/>
              </a:spcAft>
            </a:pPr>
            <a:r>
              <a:rPr lang="en-US" altLang="zh-CN" sz="2000" dirty="0">
                <a:ea typeface="宋体" pitchFamily="2" charset="-122"/>
                <a:cs typeface="+mj-lt"/>
              </a:rPr>
              <a:t>Unplug, power off, or directly ground the module to check if the relevant frequencies associated with it disappear. Alternatively, toggle GPIO OUTPUT LOW mode register.</a:t>
            </a:r>
          </a:p>
          <a:p>
            <a:pPr marL="720000">
              <a:spcAft>
                <a:spcPts val="1800"/>
              </a:spcAft>
            </a:pPr>
            <a:r>
              <a:rPr lang="en-US" altLang="zh-CN" sz="2000" dirty="0">
                <a:ea typeface="宋体" pitchFamily="2" charset="-122"/>
                <a:cs typeface="+mj-lt"/>
              </a:rPr>
              <a:t>Use registers to switch the strong CLK</a:t>
            </a:r>
            <a:r>
              <a:rPr lang="en-US" altLang="zh-CN" sz="2400" dirty="0">
                <a:ea typeface="宋体" pitchFamily="2" charset="-122"/>
                <a:cs typeface="+mj-lt"/>
              </a:rPr>
              <a:t> </a:t>
            </a:r>
            <a:r>
              <a:rPr lang="en-US" altLang="zh-CN" sz="2000" dirty="0">
                <a:ea typeface="宋体" pitchFamily="2" charset="-122"/>
                <a:cs typeface="+mj-lt"/>
              </a:rPr>
              <a:t>signal to GPIO OUTPUT LOW</a:t>
            </a:r>
            <a:r>
              <a:rPr lang="en-US" altLang="zh-CN" sz="2400" dirty="0">
                <a:ea typeface="宋体" pitchFamily="2" charset="-122"/>
                <a:cs typeface="+mj-lt"/>
              </a:rPr>
              <a:t> </a:t>
            </a:r>
            <a:r>
              <a:rPr lang="en-US" altLang="zh-CN" sz="2000" dirty="0">
                <a:ea typeface="宋体" pitchFamily="2" charset="-122"/>
                <a:cs typeface="+mj-lt"/>
              </a:rPr>
              <a:t>mode.</a:t>
            </a:r>
          </a:p>
          <a:p>
            <a:pPr marL="285750" indent="-285750">
              <a:spcAft>
                <a:spcPts val="1800"/>
              </a:spcAft>
              <a:buFont typeface="Arial" panose="02080604020202020204" pitchFamily="34" charset="0"/>
              <a:buChar char="•"/>
            </a:pPr>
            <a:r>
              <a:rPr lang="en-US" altLang="zh-CN" sz="2400" dirty="0">
                <a:ea typeface="宋体" pitchFamily="2" charset="-122"/>
                <a:cs typeface="+mj-lt"/>
              </a:rPr>
              <a:t>To shield or isolate this module:</a:t>
            </a:r>
          </a:p>
          <a:p>
            <a:pPr marL="720000">
              <a:spcAft>
                <a:spcPts val="1800"/>
              </a:spcAft>
            </a:pPr>
            <a:r>
              <a:rPr lang="en-US" altLang="zh-CN" sz="2000" dirty="0">
                <a:ea typeface="宋体" pitchFamily="2" charset="-122"/>
                <a:cs typeface="+mj-lt"/>
              </a:rPr>
              <a:t>Use shielding covers, magnetic materials, or other means to isolate the module and observe whether the issue persists.</a:t>
            </a:r>
          </a:p>
          <a:p>
            <a:pPr marL="285750" indent="-285750">
              <a:spcAft>
                <a:spcPts val="1800"/>
              </a:spcAft>
              <a:buFont typeface="Arial" panose="02080604020202020204" pitchFamily="34" charset="0"/>
              <a:buChar char="•"/>
            </a:pPr>
            <a:r>
              <a:rPr lang="en-US" altLang="zh-CN" sz="2400" dirty="0">
                <a:ea typeface="宋体" pitchFamily="2" charset="-122"/>
                <a:cs typeface="+mj-lt"/>
              </a:rPr>
              <a:t>To change the </a:t>
            </a:r>
            <a:r>
              <a:rPr lang="en-US" altLang="zh-CN" sz="2000" dirty="0">
                <a:ea typeface="宋体" pitchFamily="2" charset="-122"/>
                <a:cs typeface="+mj-lt"/>
              </a:rPr>
              <a:t>operating</a:t>
            </a:r>
            <a:r>
              <a:rPr lang="en-US" altLang="zh-CN" sz="2400" dirty="0">
                <a:ea typeface="宋体" pitchFamily="2" charset="-122"/>
                <a:cs typeface="+mj-lt"/>
              </a:rPr>
              <a:t> frequency of this module:</a:t>
            </a:r>
            <a:endParaRPr lang="en-US" altLang="zh-CN" sz="2000" dirty="0">
              <a:ea typeface="宋体" pitchFamily="2" charset="-122"/>
              <a:cs typeface="+mj-lt"/>
            </a:endParaRPr>
          </a:p>
          <a:p>
            <a:pPr marL="720000">
              <a:spcAft>
                <a:spcPts val="1800"/>
              </a:spcAft>
            </a:pPr>
            <a:r>
              <a:rPr lang="en-US" altLang="zh-CN" sz="2000" dirty="0">
                <a:ea typeface="宋体" pitchFamily="2" charset="-122"/>
                <a:cs typeface="+mj-lt"/>
              </a:rPr>
              <a:t>For example, adjust MCLK, SDIO CLK, or other frequencies through software.</a:t>
            </a:r>
            <a:endParaRPr lang="en-US" altLang="zh-TW" sz="2000" dirty="0">
              <a:ea typeface="宋体" pitchFamily="2" charset="-122"/>
              <a:cs typeface="+mj-lt"/>
            </a:endParaRPr>
          </a:p>
          <a:p>
            <a:pPr>
              <a:buFont typeface="Arial" panose="020B0604020202020204" pitchFamily="34" charset="0"/>
            </a:pPr>
            <a:r>
              <a:rPr lang="en-US" altLang="zh-CN" sz="2800" b="1" dirty="0">
                <a:solidFill>
                  <a:srgbClr val="FF0000"/>
                </a:solidFill>
              </a:rPr>
              <a:t>Please ensure that the above experiments are carried out thoroughly!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p:nvPr/>
        </p:nvSpPr>
        <p:spPr>
          <a:xfrm>
            <a:off x="304800" y="113030"/>
            <a:ext cx="10972800" cy="10363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Font typeface="Arial" panose="02080604020202020204" pitchFamily="34" charset="0"/>
            </a:pPr>
            <a:r>
              <a:rPr lang="en-US" altLang="zh-CN">
                <a:sym typeface="+mn-ea"/>
              </a:rPr>
              <a:t>Lowering I/O and Spreading the Spectrum</a:t>
            </a:r>
            <a:endParaRPr lang="en-US" altLang="zh-CN" dirty="0">
              <a:sym typeface="+mn-ea"/>
            </a:endParaRPr>
          </a:p>
        </p:txBody>
      </p:sp>
      <p:sp>
        <p:nvSpPr>
          <p:cNvPr id="7" name="文字方塊 3"/>
          <p:cNvSpPr txBox="1"/>
          <p:nvPr/>
        </p:nvSpPr>
        <p:spPr>
          <a:xfrm flipH="1">
            <a:off x="541655" y="1079500"/>
            <a:ext cx="6268578" cy="4154984"/>
          </a:xfrm>
          <a:prstGeom prst="rect">
            <a:avLst/>
          </a:prstGeom>
          <a:noFill/>
        </p:spPr>
        <p:txBody>
          <a:bodyPr wrap="square" rtlCol="0">
            <a:spAutoFit/>
          </a:bodyPr>
          <a:lstStyle/>
          <a:p>
            <a:pPr marL="285750" indent="-285750">
              <a:buFont typeface="Arial" panose="02080604020202020204" pitchFamily="34" charset="0"/>
              <a:buChar char="•"/>
            </a:pPr>
            <a:r>
              <a:rPr lang="en-US" altLang="zh-CN" sz="2400" dirty="0">
                <a:ea typeface="+mn-ea"/>
                <a:cs typeface="+mj-lt"/>
              </a:rPr>
              <a:t>Lowering I/O driving strength and wave slew rate with an RC circuit.</a:t>
            </a:r>
          </a:p>
          <a:p>
            <a:pPr marL="285750" indent="-285750">
              <a:buFont typeface="Arial" panose="02080604020202020204" pitchFamily="34" charset="0"/>
              <a:buChar char="•"/>
            </a:pPr>
            <a:endParaRPr lang="en-US" altLang="zh-CN" sz="2400" dirty="0">
              <a:ea typeface="+mn-ea"/>
              <a:cs typeface="+mj-lt"/>
            </a:endParaRPr>
          </a:p>
          <a:p>
            <a:pPr>
              <a:buFont typeface="Arial" panose="02080604020202020204" pitchFamily="34" charset="0"/>
            </a:pPr>
            <a:r>
              <a:rPr lang="en-US" altLang="zh-CN" sz="2400" dirty="0">
                <a:ea typeface="+mn-ea"/>
                <a:cs typeface="+mj-lt"/>
              </a:rPr>
              <a:t>High-frequency signals like Sensor MCLK and SD card-related signals (such as SDIO CLK) on </a:t>
            </a:r>
            <a:r>
              <a:rPr lang="fr-FR" altLang="zh-CN" sz="2400" dirty="0">
                <a:ea typeface="+mn-ea"/>
                <a:cs typeface="+mj-lt"/>
              </a:rPr>
              <a:t>traces</a:t>
            </a:r>
            <a:r>
              <a:rPr lang="en-US" altLang="zh-CN" sz="2400" dirty="0">
                <a:ea typeface="+mn-ea"/>
                <a:cs typeface="+mj-lt"/>
              </a:rPr>
              <a:t> often causes EMI.</a:t>
            </a:r>
          </a:p>
          <a:p>
            <a:pPr>
              <a:buFont typeface="Arial" panose="02080604020202020204" pitchFamily="34" charset="0"/>
            </a:pPr>
            <a:endParaRPr lang="en-US" altLang="zh-CN" sz="2400" dirty="0">
              <a:ea typeface="+mn-ea"/>
              <a:cs typeface="+mj-lt"/>
            </a:endParaRPr>
          </a:p>
          <a:p>
            <a:pPr>
              <a:buFont typeface="Arial" panose="02080604020202020204" pitchFamily="34" charset="0"/>
            </a:pPr>
            <a:r>
              <a:rPr lang="en-US" altLang="zh-CN" sz="2400" dirty="0">
                <a:ea typeface="+mn-ea"/>
                <a:cs typeface="+mj-lt"/>
              </a:rPr>
              <a:t>It is recommended to leave space for RC components (larger R than C); The filtered frequency should be approximately 3-5 times the original frequency.</a:t>
            </a:r>
            <a:endParaRPr lang="zh-CN" altLang="en-US" sz="2400" dirty="0">
              <a:latin typeface="+mn-ea"/>
              <a:ea typeface="+mn-ea"/>
              <a:cs typeface="+mn-ea"/>
            </a:endParaRPr>
          </a:p>
        </p:txBody>
      </p:sp>
      <p:pic>
        <p:nvPicPr>
          <p:cNvPr id="8" name="图片 7"/>
          <p:cNvPicPr>
            <a:picLocks noChangeAspect="1"/>
          </p:cNvPicPr>
          <p:nvPr/>
        </p:nvPicPr>
        <p:blipFill>
          <a:blip r:embed="rId2"/>
          <a:stretch>
            <a:fillRect/>
          </a:stretch>
        </p:blipFill>
        <p:spPr>
          <a:xfrm>
            <a:off x="7145655" y="1149350"/>
            <a:ext cx="3610610" cy="5145405"/>
          </a:xfrm>
          <a:prstGeom prst="rect">
            <a:avLst/>
          </a:prstGeom>
        </p:spPr>
      </p:pic>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I5NWYwMjcxODBiMjdhOTZjMmM0MTcxMTBmNWEwOGI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dc93993-3a8e-4c8f-a89f-bad95e0b2bb4}"/>
  <p:tag name="TABLE_ENDDRAG_ORIGIN_RECT" val="955*239"/>
  <p:tag name="TABLE_ENDDRAG_RECT" val="0*273*955*23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腦力激盪簡報">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Office Theme">
      <a:majorFont>
        <a:latin typeface="Century Gothic"/>
        <a:ea typeface="Century Gothic"/>
        <a:cs typeface="Century Gothic"/>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entury Gothic" panose="020B0502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1341</Words>
  <Application>Microsoft Office PowerPoint</Application>
  <PresentationFormat>宽屏</PresentationFormat>
  <Paragraphs>157</Paragraphs>
  <Slides>17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6" baseType="lpstr">
      <vt:lpstr>Microsoft JhengHei</vt:lpstr>
      <vt:lpstr>MingLiU</vt:lpstr>
      <vt:lpstr>宋体</vt:lpstr>
      <vt:lpstr>微软雅黑</vt:lpstr>
      <vt:lpstr>Arial</vt:lpstr>
      <vt:lpstr>Century Gothic</vt:lpstr>
      <vt:lpstr>Wingdings 2</vt:lpstr>
      <vt:lpstr>腦力激盪簡報</vt:lpstr>
      <vt:lpstr>Visio.Drawing.11</vt:lpstr>
      <vt:lpstr>Troubleshooting Reference for Common EMI Issues on Sophgo Hardware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Garen Lee</dc:creator>
  <cp:lastModifiedBy>Joanna Wu</cp:lastModifiedBy>
  <cp:revision>341</cp:revision>
  <dcterms:created xsi:type="dcterms:W3CDTF">2024-05-02T23:31:19Z</dcterms:created>
  <dcterms:modified xsi:type="dcterms:W3CDTF">2024-05-30T12:31:08Z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0x010100DFD91F4B76319B45B563D8C89EC76CCE</vt:lpwstr>
  </property>
  <property fmtid="{D5CDD505-2E9C-101B-9397-08002B2CF9AE}" pid="3" name="KSOProductBuildVer">
    <vt:lpwstr>2052-11.8.2.1132</vt:lpwstr>
  </property>
  <property fmtid="{D5CDD505-2E9C-101B-9397-08002B2CF9AE}" pid="4" name="ICV">
    <vt:lpwstr>0FD02FA4C187435FB65BA4BB86875528</vt:lpwstr>
  </property>
  <property fmtid="{D5CDD505-2E9C-101B-9397-08002B2CF9AE}" pid="5" name="5B77E7CEEC58BC6AFAE8886BEB80DBEB">
    <vt:lpwstr>otCYQxs9Dbw2bUEn/Soxv9pYAoWsCRIsU8+gIbxzzmNcJN13+qHIPyWmbF9hFzPHyi2m8DLwi54E5OVVM5pJ0yGmgAiYTaR6oYUdYZxdjep6I9xviFUFZ9aTScfBW9OGF0JHC5R7fDP+YK+mdN7jS6l0iAjnJGfuTD124uqnZJ+wDhYlc05GU2Q0omeBkRbM/sa66zD8liieI1QFIHxGa8FQcAExDKeITH/cbb+JScTxjRe675pDxAfrRpPLyVnMZVKNxA/Kd8M646yXqavTOaiRbPocbqcTYErOCTgxhSEftBf9vO2mXNJkDpSgb/sdBoj5m28OSZ8CloffObgZh9piEgkqPiYeDm8aD9XzmOaY1iBn0o9sodwqdKazfBHepIn9y696wB4DiTxDEytCBLWvmDRySsxX417xPguserAtypKB3R5amLSpV1LBJs6ctfLHUlZuIpoaDIkiGMNtj+m8JxEZvCMy9xbETL6kC9pf9Ac5s6VEJmfiSWiBkTtjtpCmwV4++TRN4EC4JwbyYwZAmga/UCSyBImh5HIdVERsuVIzqWv6/EP7hUPYOi/x3X+LIaXR8WOwMIdw1n661zyqp7IJwIhfc2iLzgqjRzY=</vt:lpwstr>
  </property>
</Properties>
</file>