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5" r:id="rId6"/>
    <p:sldId id="273" r:id="rId7"/>
    <p:sldId id="300" r:id="rId8"/>
    <p:sldId id="298" r:id="rId9"/>
    <p:sldId id="299" r:id="rId10"/>
    <p:sldId id="294" r:id="rId11"/>
    <p:sldId id="291" r:id="rId12"/>
    <p:sldId id="279" r:id="rId13"/>
    <p:sldId id="275" r:id="rId14"/>
    <p:sldId id="272" r:id="rId15"/>
    <p:sldId id="280" r:id="rId16"/>
    <p:sldId id="284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05" d="100"/>
          <a:sy n="105" d="100"/>
        </p:scale>
        <p:origin x="62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2021-10-05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GROUP:  LANAO, VIAN JAY // OCAMPO, GERALDINE // PADILLA, XAVIER // ZAMORA JENNY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57A7BD"/>
                </a:solidFill>
                <a:ea typeface="맑은 고딕" pitchFamily="50" charset="-127"/>
              </a:rPr>
              <a:t>LAB </a:t>
            </a:r>
          </a:p>
          <a:p>
            <a:pPr lvl="0"/>
            <a:r>
              <a:rPr lang="en-US" altLang="ko-KR" dirty="0">
                <a:solidFill>
                  <a:srgbClr val="57A7BD"/>
                </a:solidFill>
                <a:ea typeface="맑은 고딕" pitchFamily="50" charset="-127"/>
              </a:rPr>
              <a:t>ACTIVTY</a:t>
            </a:r>
          </a:p>
          <a:p>
            <a:pPr lvl="0"/>
            <a:r>
              <a:rPr lang="en-US" altLang="ko-KR" b="1" dirty="0">
                <a:solidFill>
                  <a:srgbClr val="57A7BD"/>
                </a:solidFill>
                <a:ea typeface="맑은 고딕" pitchFamily="50" charset="-127"/>
              </a:rPr>
              <a:t>#5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3426816"/>
            <a:ext cx="3384376" cy="481178"/>
          </a:xfrm>
        </p:spPr>
        <p:txBody>
          <a:bodyPr/>
          <a:lstStyle/>
          <a:p>
            <a:pPr lvl="0"/>
            <a:r>
              <a:rPr lang="en-US" altLang="ko-KR" b="1" dirty="0"/>
              <a:t>GITHUB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87585" y="2317991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843808" y="336941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Connect git and </a:t>
            </a:r>
            <a:r>
              <a:rPr lang="en-US" altLang="ko-KR" sz="32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github</a:t>
            </a:r>
            <a:endParaRPr lang="en-US" altLang="ko-KR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6" name="TextBox 14"/>
          <p:cNvSpPr txBox="1"/>
          <p:nvPr/>
        </p:nvSpPr>
        <p:spPr>
          <a:xfrm>
            <a:off x="1899078" y="4479399"/>
            <a:ext cx="534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Copy the https link on the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code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git clone link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command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45F94-0F6A-4881-AAE9-550D8FFE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14919"/>
            <a:ext cx="6145662" cy="17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Check if git is connected to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119" y="408565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Use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ls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command to view files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Enter lab_activity-5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View files if you saw license and readme you are connected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29E6-2F72-432B-95E9-972830A1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42" y="1102486"/>
            <a:ext cx="5944115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-684584" y="124978"/>
            <a:ext cx="3384376" cy="71858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Add 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520" y="1143858"/>
            <a:ext cx="396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Touch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command to create a file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check if file is created type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ls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echo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whatuwanttoinsertonthefile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 labAct#5.txt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add content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485EE3-80FC-45F5-9833-1D63A8A1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86" y="1014241"/>
            <a:ext cx="4741673" cy="1008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E7009-D17E-41E0-A3EB-EA8218FB9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04"/>
          <a:stretch/>
        </p:blipFill>
        <p:spPr>
          <a:xfrm>
            <a:off x="395536" y="3121148"/>
            <a:ext cx="4884013" cy="1207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FFF894-F37D-417C-A976-0F3B7830275C}"/>
              </a:ext>
            </a:extLst>
          </p:cNvPr>
          <p:cNvSpPr txBox="1"/>
          <p:nvPr/>
        </p:nvSpPr>
        <p:spPr>
          <a:xfrm>
            <a:off x="5364088" y="3288442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add labAct#5.txt and git commit –m to save changes</a:t>
            </a:r>
          </a:p>
        </p:txBody>
      </p:sp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80962"/>
            <a:ext cx="9144000" cy="576064"/>
          </a:xfrm>
        </p:spPr>
        <p:txBody>
          <a:bodyPr/>
          <a:lstStyle/>
          <a:p>
            <a:r>
              <a:rPr lang="en-US" altLang="ko-KR" dirty="0"/>
              <a:t>Git push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3544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3552" y="2243189"/>
            <a:ext cx="2030020" cy="1048024"/>
            <a:chOff x="803640" y="3362835"/>
            <a:chExt cx="2059657" cy="1048024"/>
          </a:xfrm>
        </p:grpSpPr>
        <p:sp>
          <p:nvSpPr>
            <p:cNvPr id="12" name="TextBox 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git push origin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HEAD:main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 save your changes on the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github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622456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6516216" y="2444036"/>
            <a:ext cx="203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If your git is not connected on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login to git hub will appear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4F68-1AE5-4383-BBF9-F696E69C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1" y="2047714"/>
            <a:ext cx="4024802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Checking….</a:t>
            </a:r>
            <a:endParaRPr lang="ko-KR" altLang="en-US" dirty="0"/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4860032" y="1659880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Check on your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github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ccount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if labAct#5.txt is successfully added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2CD252-22C5-4B09-8EEA-CC56BC9D7A2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B7994-2D76-49C1-A4BA-68A2527D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446782"/>
            <a:ext cx="3412730" cy="23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81110-6B0C-4F81-91C8-18F6A1992B19}"/>
              </a:ext>
            </a:extLst>
          </p:cNvPr>
          <p:cNvSpPr txBox="1"/>
          <p:nvPr/>
        </p:nvSpPr>
        <p:spPr>
          <a:xfrm>
            <a:off x="7812360" y="488779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/>
              <a:t>Created by: Zamora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INSTRUCTIONS</a:t>
            </a:r>
          </a:p>
        </p:txBody>
      </p:sp>
      <p:sp>
        <p:nvSpPr>
          <p:cNvPr id="7" name="Oval 6"/>
          <p:cNvSpPr/>
          <p:nvPr/>
        </p:nvSpPr>
        <p:spPr>
          <a:xfrm>
            <a:off x="1475656" y="1059582"/>
            <a:ext cx="962526" cy="928552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50278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5034" y="1171802"/>
            <a:ext cx="6089414" cy="2226772"/>
            <a:chOff x="3017859" y="4363106"/>
            <a:chExt cx="1875887" cy="106417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8383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1. Create an account in GitHub, everyone needs to have an account, a member in your group needs to create a repository and invite your groupmates in your repository.</a:t>
              </a:r>
            </a:p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2. After the invitation every member should be in the repository and in the collaborator tab of the repository.</a:t>
              </a:r>
            </a:p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3. Add a new file in git and push it to GitHub.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LAB Problems:</a:t>
              </a: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684990" y="1259921"/>
            <a:ext cx="523499" cy="52787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Creating your </a:t>
            </a:r>
            <a:r>
              <a:rPr lang="en-US" altLang="ko-KR" dirty="0" err="1"/>
              <a:t>github</a:t>
            </a:r>
            <a:r>
              <a:rPr lang="en-US" altLang="ko-KR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Creating an </a:t>
            </a:r>
            <a:r>
              <a:rPr lang="en-US" altLang="ko-KR" dirty="0" err="1"/>
              <a:t>Github</a:t>
            </a:r>
            <a:r>
              <a:rPr lang="en-US" altLang="ko-KR" dirty="0"/>
              <a:t> Account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3052" y="2562918"/>
            <a:ext cx="2254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Enter your email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2256" y="2562918"/>
            <a:ext cx="225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Create your password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1460" y="2562918"/>
            <a:ext cx="225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Enter your desired username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8040" y="3663966"/>
            <a:ext cx="2369944" cy="6359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34020" y="3720344"/>
            <a:ext cx="101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Create Account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52120" y="3570078"/>
            <a:ext cx="2201449" cy="721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06999" y="3711512"/>
            <a:ext cx="140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cs typeface="Arial" pitchFamily="34" charset="0"/>
              </a:rPr>
              <a:t>Confirm </a:t>
            </a:r>
            <a:r>
              <a:rPr lang="en-US" altLang="ko-KR" sz="1400" dirty="0" err="1">
                <a:cs typeface="Arial" pitchFamily="34" charset="0"/>
              </a:rPr>
              <a:t>youre</a:t>
            </a:r>
            <a:r>
              <a:rPr lang="en-US" altLang="ko-KR" sz="1400" dirty="0">
                <a:cs typeface="Arial" pitchFamily="34" charset="0"/>
              </a:rPr>
              <a:t> not a bot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281AA-E0C6-4508-99CF-E1FEFD7B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45" y="1509281"/>
            <a:ext cx="2467319" cy="828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E53CAA-20E9-40C1-B63C-56F194FF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12" y="1537421"/>
            <a:ext cx="1895740" cy="781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E8BD58-9999-4204-ABB7-3EF56C0AA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16" y="1578685"/>
            <a:ext cx="1848108" cy="63826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D81386-C262-4126-BFBA-D03BBB13D22D}"/>
              </a:ext>
            </a:extLst>
          </p:cNvPr>
          <p:cNvCxnSpPr/>
          <p:nvPr/>
        </p:nvCxnSpPr>
        <p:spPr>
          <a:xfrm>
            <a:off x="3862324" y="1897817"/>
            <a:ext cx="2776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1B3E3-DB43-4789-AAB8-23C30F81B410}"/>
              </a:ext>
            </a:extLst>
          </p:cNvPr>
          <p:cNvCxnSpPr/>
          <p:nvPr/>
        </p:nvCxnSpPr>
        <p:spPr>
          <a:xfrm>
            <a:off x="6256368" y="1865234"/>
            <a:ext cx="2776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F9160A5-DEF7-41BF-BF56-A74CCE9F2988}"/>
              </a:ext>
            </a:extLst>
          </p:cNvPr>
          <p:cNvCxnSpPr>
            <a:endCxn id="26" idx="3"/>
          </p:cNvCxnSpPr>
          <p:nvPr/>
        </p:nvCxnSpPr>
        <p:spPr>
          <a:xfrm rot="5400000">
            <a:off x="7212621" y="2538766"/>
            <a:ext cx="2032777" cy="7508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F2BAD-6A9D-4D5C-9AA7-10C40FD6FAB0}"/>
              </a:ext>
            </a:extLst>
          </p:cNvPr>
          <p:cNvCxnSpPr/>
          <p:nvPr/>
        </p:nvCxnSpPr>
        <p:spPr>
          <a:xfrm flipH="1" flipV="1">
            <a:off x="4499992" y="3973122"/>
            <a:ext cx="1008112" cy="8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44935E-7F81-41AE-916A-9850B85D6485}"/>
              </a:ext>
            </a:extLst>
          </p:cNvPr>
          <p:cNvSpPr txBox="1"/>
          <p:nvPr/>
        </p:nvSpPr>
        <p:spPr>
          <a:xfrm>
            <a:off x="6106999" y="49039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Creating account screenshot by Lanao </a:t>
            </a:r>
            <a:r>
              <a:rPr lang="en-PH" sz="1200" dirty="0" err="1"/>
              <a:t>vian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Creating New Repository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16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1469"/>
            <a:ext cx="9144000" cy="576064"/>
          </a:xfrm>
        </p:spPr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85256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New repository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-32009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F2BF85A5-4C84-487C-847E-DB5AF28E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90139"/>
            <a:ext cx="3653159" cy="389787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5423F5A-B81A-4EA5-944D-234B148ABC2A}"/>
              </a:ext>
            </a:extLst>
          </p:cNvPr>
          <p:cNvSpPr txBox="1"/>
          <p:nvPr/>
        </p:nvSpPr>
        <p:spPr>
          <a:xfrm>
            <a:off x="4211960" y="2715766"/>
            <a:ext cx="478912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Enter repository name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Add description of the repository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Make it public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Check readme file,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add.gitinore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then chose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node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Choose a license to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apache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licence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Create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Collaborator 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92288" y="3075806"/>
            <a:ext cx="2359424" cy="576065"/>
          </a:xfrm>
        </p:spPr>
        <p:txBody>
          <a:bodyPr/>
          <a:lstStyle/>
          <a:p>
            <a:pPr lvl="0"/>
            <a:r>
              <a:rPr lang="en-US" altLang="ko-KR" dirty="0"/>
              <a:t>Inviting/adding </a:t>
            </a:r>
            <a:r>
              <a:rPr lang="en-US" altLang="ko-KR" dirty="0" err="1"/>
              <a:t>collabortor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Adding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collaborator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119" y="2316816"/>
            <a:ext cx="25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add a collaborator on your repository so that he/she can have an access or edit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9429" y="1412467"/>
            <a:ext cx="191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Go to settings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9429" y="1857235"/>
            <a:ext cx="191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Click manage access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21"/>
          <p:cNvSpPr>
            <a:spLocks noChangeAspect="1"/>
          </p:cNvSpPr>
          <p:nvPr/>
        </p:nvSpPr>
        <p:spPr>
          <a:xfrm>
            <a:off x="6204972" y="378522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6221926" y="241382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E533EF-F4AC-40EE-BB1B-ACFBE8C8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13" y="793096"/>
            <a:ext cx="2181802" cy="996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3DFE1D-E58E-43D9-8690-D9274C02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17" y="2266465"/>
            <a:ext cx="2181803" cy="166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13ED0A-8444-46CE-8F49-00B4FF61BC8F}"/>
              </a:ext>
            </a:extLst>
          </p:cNvPr>
          <p:cNvSpPr txBox="1"/>
          <p:nvPr/>
        </p:nvSpPr>
        <p:spPr>
          <a:xfrm>
            <a:off x="6545042" y="2339233"/>
            <a:ext cx="191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Click add people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E1D8D-B773-4183-A5D9-774142E7FE42}"/>
              </a:ext>
            </a:extLst>
          </p:cNvPr>
          <p:cNvSpPr txBox="1"/>
          <p:nvPr/>
        </p:nvSpPr>
        <p:spPr>
          <a:xfrm>
            <a:off x="6545042" y="2821231"/>
            <a:ext cx="191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Search user account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1629F-74B1-498E-B672-875E1854DC3F}"/>
              </a:ext>
            </a:extLst>
          </p:cNvPr>
          <p:cNvSpPr txBox="1"/>
          <p:nvPr/>
        </p:nvSpPr>
        <p:spPr>
          <a:xfrm>
            <a:off x="6545042" y="3334221"/>
            <a:ext cx="191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Click add user to the repository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CA1902-E78C-40CC-8E22-A490890AB2F3}"/>
              </a:ext>
            </a:extLst>
          </p:cNvPr>
          <p:cNvCxnSpPr/>
          <p:nvPr/>
        </p:nvCxnSpPr>
        <p:spPr>
          <a:xfrm>
            <a:off x="7236296" y="1689466"/>
            <a:ext cx="0" cy="16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8243D-EC4D-472A-B523-238379DA55BF}"/>
              </a:ext>
            </a:extLst>
          </p:cNvPr>
          <p:cNvCxnSpPr/>
          <p:nvPr/>
        </p:nvCxnSpPr>
        <p:spPr>
          <a:xfrm>
            <a:off x="7251735" y="2160924"/>
            <a:ext cx="0" cy="16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1F6CB7-E1FB-400C-8108-002FA55601B9}"/>
              </a:ext>
            </a:extLst>
          </p:cNvPr>
          <p:cNvCxnSpPr/>
          <p:nvPr/>
        </p:nvCxnSpPr>
        <p:spPr>
          <a:xfrm>
            <a:off x="7251735" y="2639981"/>
            <a:ext cx="0" cy="16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E4A007-0A32-469C-A7A0-C711210315C0}"/>
              </a:ext>
            </a:extLst>
          </p:cNvPr>
          <p:cNvCxnSpPr/>
          <p:nvPr/>
        </p:nvCxnSpPr>
        <p:spPr>
          <a:xfrm>
            <a:off x="7267174" y="3098230"/>
            <a:ext cx="0" cy="16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My collaborators</a:t>
            </a:r>
            <a:endParaRPr lang="ko-KR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33EF03-E250-45B2-8EFD-AD3F4DFB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9875"/>
            <a:ext cx="7308304" cy="3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81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B47CE900C834580E012B57D8E7065" ma:contentTypeVersion="7" ma:contentTypeDescription="Create a new document." ma:contentTypeScope="" ma:versionID="cf4e793b16ac0c065abf6a8fcd7ad2c4">
  <xsd:schema xmlns:xsd="http://www.w3.org/2001/XMLSchema" xmlns:xs="http://www.w3.org/2001/XMLSchema" xmlns:p="http://schemas.microsoft.com/office/2006/metadata/properties" xmlns:ns2="84038bb7-62f4-4319-985a-3ef8fb2c0feb" targetNamespace="http://schemas.microsoft.com/office/2006/metadata/properties" ma:root="true" ma:fieldsID="c0338a485a001a684ee787dbc1b8ca82" ns2:_="">
    <xsd:import namespace="84038bb7-62f4-4319-985a-3ef8fb2c0fe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38bb7-62f4-4319-985a-3ef8fb2c0fe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4038bb7-62f4-4319-985a-3ef8fb2c0feb" xsi:nil="true"/>
  </documentManagement>
</p:properties>
</file>

<file path=customXml/itemProps1.xml><?xml version="1.0" encoding="utf-8"?>
<ds:datastoreItem xmlns:ds="http://schemas.openxmlformats.org/officeDocument/2006/customXml" ds:itemID="{03C94F4E-EE60-4235-AC81-13A6F764A3F7}"/>
</file>

<file path=customXml/itemProps2.xml><?xml version="1.0" encoding="utf-8"?>
<ds:datastoreItem xmlns:ds="http://schemas.openxmlformats.org/officeDocument/2006/customXml" ds:itemID="{4F306192-6D42-4B17-832D-962D04497F56}"/>
</file>

<file path=customXml/itemProps3.xml><?xml version="1.0" encoding="utf-8"?>
<ds:datastoreItem xmlns:ds="http://schemas.openxmlformats.org/officeDocument/2006/customXml" ds:itemID="{24E3EDC2-2636-45EC-9658-AF0026A7A5BA}"/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350</Words>
  <Application>Microsoft Office PowerPoint</Application>
  <PresentationFormat>On-screen Show (16:9)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Ryanne Te�oso</cp:lastModifiedBy>
  <cp:revision>101</cp:revision>
  <dcterms:created xsi:type="dcterms:W3CDTF">2016-12-05T23:26:54Z</dcterms:created>
  <dcterms:modified xsi:type="dcterms:W3CDTF">2021-10-05T14:51:54Z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0x010100769B47CE900C834580E012B57D8E7065</vt:lpwstr>
  </property>
</Properties>
</file>