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67" r:id="rId4"/>
    <p:sldId id="285" r:id="rId5"/>
    <p:sldId id="275" r:id="rId6"/>
    <p:sldId id="276" r:id="rId7"/>
    <p:sldId id="277" r:id="rId8"/>
    <p:sldId id="278" r:id="rId9"/>
    <p:sldId id="286" r:id="rId10"/>
    <p:sldId id="271" r:id="rId11"/>
    <p:sldId id="280" r:id="rId12"/>
    <p:sldId id="272" r:id="rId13"/>
    <p:sldId id="28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58287"/>
  </p:normalViewPr>
  <p:slideViewPr>
    <p:cSldViewPr snapToGrid="0" snapToObjects="1">
      <p:cViewPr varScale="1">
        <p:scale>
          <a:sx n="70" d="100"/>
          <a:sy n="70" d="100"/>
        </p:scale>
        <p:origin x="2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F66C-789E-9B44-A9F5-DFBF68F9D18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9F987-BC23-B549-9DCC-292DC84E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use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stringVar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cin.ignore</a:t>
            </a:r>
            <a:r>
              <a:rPr lang="en-US" dirty="0"/>
              <a:t>(10000, ‘\n’)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Emphasize that the *only* time they'd be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cin.ignore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 is after they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a number when the next thing they'll be reading will be a string.  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if and else statements at same level</a:t>
            </a:r>
          </a:p>
          <a:p>
            <a:r>
              <a:rPr lang="en-US" dirty="0"/>
              <a:t>Put chunks of code inside the if blocks at same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coding juice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 is supposed to take in a score from 0-100 and say whether it is A/B/C/failing.  Does it work correctly?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code do?  At the end, does sum have the same value as sum2?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9F987-BC23-B549-9DCC-292DC84ED7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DA5E-2622-944C-A7C1-4F36D6FD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F7B8D-3116-7648-9D9A-6CE66386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72CB-6679-D547-852E-9C20ED3B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6E75-C805-4A4A-98F2-44D1F5C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14C8-73F8-1A48-8B52-EBBCA834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B46-300A-0E4C-BC8E-6E5CAB0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2C1FB-6CA7-9842-B80F-20999C19B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801E-7C5E-1949-8F7B-75874340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F07A-D735-D448-893A-EF5B91CD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5FF73-AF65-6B48-A8EC-B89BE726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B7B00-CA84-F845-84BF-4ED9C7E9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6954-DB85-8D49-9043-607B876B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72CD-50B2-234E-8940-7DFF026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8E1E-165D-D44A-8529-49CA6460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7C00-5294-2943-8FEA-0EEE08D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5D42-9831-C347-8151-338F206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F983-40E0-3C4B-AF08-01CC6D22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A303-E3E3-064E-88E4-ED648317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9862-80D3-2941-8B98-3C937898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DE0D-A02D-DB49-B298-D076D42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5E7-159C-0A45-B940-9A5F3C6A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14F3-0B6D-5941-9660-983399EA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78-C160-D841-BD30-62AC700F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720C-BE1A-E644-8AB6-17068FC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D6B0-20A4-8C44-913A-F928ECE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9C39-3334-9F43-826E-51ADB2F7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DDC4-0B2D-9F48-9FC1-63843FC61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72151-DBD2-9342-9DC6-D30EF8B8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7E34-2651-794B-B5F9-5D2D18E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50F3-D29B-1447-9733-D7685655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AF784-3009-C641-A8EC-AC29C96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D1BC-2D5A-3745-99B8-62EE2726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8C8B-F1B3-0543-B431-1A12F138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57B0-A00B-7644-82D4-0D6D1FF3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D78F5-2AAE-1044-B297-FE46991E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9245B-A583-0B48-A934-1DBD6CB5E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A333B-F6CE-5D46-89F1-32D53DB9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59CE8-7E13-E043-A65B-3F97E97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7A48-2CB9-0D4C-B612-DA24951A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4C48-210F-4348-9B5C-EC6CECAB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DE935-BE37-B646-8835-138470E8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5F18F-1FFC-7147-8024-6493F7F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3076-42F4-2B4B-8F21-5D2265A1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72950-4752-6340-9618-031C7FB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2D5B5-A1FC-4C4A-9A7E-0FB5DEF0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02A6-52D3-CE48-BA2B-47C28F30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E080-6616-6146-8E13-B4FCC9C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6FB7-3AB1-0A42-8E35-37264FCC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7E06-1148-0049-8F64-2F8423F2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8F63-916C-844D-99A4-E0FEBE7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86E1-E757-C04C-8633-DB9F575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CE79-D91A-CE45-BB58-1A61AC04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1A2-FBBE-6743-BC81-A461DA6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BDF1-D43C-264E-A99B-0C6B2F2DF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CA8FC-32BE-D04B-8743-EE990F3F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1732-B439-FB44-8705-9049A612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AE8E-6AA8-2046-ACFE-35AF9F8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EE88-E043-C04F-B635-4F1B5E3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90469-73F7-E64A-AD4B-C4D55B1B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59653-DE2B-A247-AB43-E236387D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71E5-5889-9A40-8903-5BF4C6E3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F464-0580-D94C-AEA1-91B4B1F2D6F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73B0-FA6A-0E44-BA67-76420CD89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9EF1-6270-094D-A6BF-2258BC0DB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FC46-11F3-9847-9D6D-93EF335C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264-F1FF-D048-8B9E-E80D364AF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2: 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1C687-808E-2B49-A957-A93DC5E88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Jennifer Zou</a:t>
            </a:r>
          </a:p>
          <a:p>
            <a:r>
              <a:rPr lang="en-US" dirty="0"/>
              <a:t>LA: </a:t>
            </a:r>
            <a:r>
              <a:rPr lang="en-US" dirty="0" err="1"/>
              <a:t>Arabelle</a:t>
            </a:r>
            <a:r>
              <a:rPr lang="en-US" dirty="0"/>
              <a:t> </a:t>
            </a:r>
            <a:r>
              <a:rPr lang="en-US" dirty="0" err="1"/>
              <a:t>Siahaan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25A8-DB12-1144-9A5D-F45F9691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379"/>
            <a:ext cx="10515600" cy="1325563"/>
          </a:xfrm>
        </p:spPr>
        <p:txBody>
          <a:bodyPr/>
          <a:lstStyle/>
          <a:p>
            <a:r>
              <a:rPr lang="en-US" dirty="0"/>
              <a:t>if/else if/else Syntax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B0D382-7C03-7240-860C-BB8EEF8B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632" y="1574578"/>
            <a:ext cx="33253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(condition 1) {</a:t>
            </a:r>
          </a:p>
          <a:p>
            <a:pPr marL="0" indent="0">
              <a:buNone/>
            </a:pPr>
            <a:r>
              <a:rPr lang="en-US" dirty="0"/>
              <a:t>	//if code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if (condition 2) {</a:t>
            </a:r>
          </a:p>
          <a:p>
            <a:pPr marL="0" indent="0">
              <a:buNone/>
            </a:pPr>
            <a:r>
              <a:rPr lang="en-US" dirty="0"/>
              <a:t>	//else if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/>
              <a:t>	//else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1BD93-A559-CC48-A6A8-EB27CCDD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860"/>
            <a:ext cx="7351776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E20A-53E5-8D4C-9829-5959BEE2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(</a:t>
            </a:r>
            <a:r>
              <a:rPr lang="en-US" dirty="0" err="1"/>
              <a:t>conditionals.cpp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5552B-9A70-684B-AE8B-8411B636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76" y="1452944"/>
            <a:ext cx="6276848" cy="51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7C5-B40D-9240-855F-6BD6299C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Syntax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54C176-BDB9-9745-9A87-19DA6B10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for ( </a:t>
            </a:r>
            <a:r>
              <a:rPr lang="en-US" sz="3600" b="1" i="1" dirty="0" err="1"/>
              <a:t>initial_value</a:t>
            </a:r>
            <a:r>
              <a:rPr lang="en-US" sz="3600" b="1" i="1" dirty="0"/>
              <a:t> </a:t>
            </a:r>
            <a:r>
              <a:rPr lang="en-US" sz="3600" dirty="0"/>
              <a:t>; </a:t>
            </a:r>
            <a:r>
              <a:rPr lang="en-US" sz="3600" b="1" i="1" dirty="0" err="1"/>
              <a:t>ending_condition</a:t>
            </a:r>
            <a:r>
              <a:rPr lang="en-US" sz="3600" b="1" i="1" dirty="0"/>
              <a:t> </a:t>
            </a:r>
            <a:r>
              <a:rPr lang="en-US" sz="3600" dirty="0"/>
              <a:t>; </a:t>
            </a:r>
            <a:r>
              <a:rPr lang="en-US" sz="3600" b="1" i="1" dirty="0"/>
              <a:t>increment</a:t>
            </a:r>
            <a:r>
              <a:rPr lang="en-US" sz="3600" dirty="0"/>
              <a:t> ){</a:t>
            </a:r>
          </a:p>
          <a:p>
            <a:pPr marL="0" indent="0">
              <a:buNone/>
            </a:pPr>
            <a:r>
              <a:rPr lang="en-US" sz="3600" dirty="0"/>
              <a:t>	//Stuff to do in each iteration of the loop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b="1" i="1" dirty="0" err="1"/>
              <a:t>initial_value</a:t>
            </a:r>
            <a:r>
              <a:rPr lang="en-US" sz="3600" dirty="0"/>
              <a:t>: initialize variable(s) used in </a:t>
            </a:r>
            <a:r>
              <a:rPr lang="en-US" sz="3600" dirty="0" err="1"/>
              <a:t>ending_condition</a:t>
            </a:r>
            <a:r>
              <a:rPr lang="en-US" sz="3600" dirty="0"/>
              <a:t> and increment</a:t>
            </a:r>
          </a:p>
          <a:p>
            <a:r>
              <a:rPr lang="en-US" sz="3600" b="1" i="1" dirty="0" err="1"/>
              <a:t>ending_condition</a:t>
            </a:r>
            <a:r>
              <a:rPr lang="en-US" sz="3600" dirty="0"/>
              <a:t>: keep doing for loop until this condition is met</a:t>
            </a:r>
          </a:p>
          <a:p>
            <a:r>
              <a:rPr lang="en-US" sz="3600" b="1" dirty="0"/>
              <a:t>increment</a:t>
            </a:r>
            <a:r>
              <a:rPr lang="en-US" sz="3600" dirty="0"/>
              <a:t>: how the variable(s) change in each iteration of the loop</a:t>
            </a:r>
          </a:p>
        </p:txBody>
      </p:sp>
    </p:spTree>
    <p:extLst>
      <p:ext uri="{BB962C8B-B14F-4D97-AF65-F5344CB8AC3E}">
        <p14:creationId xmlns:p14="http://schemas.microsoft.com/office/powerpoint/2010/main" val="352762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617B-FCF2-3449-8012-DA164870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(</a:t>
            </a:r>
            <a:r>
              <a:rPr lang="en-US" dirty="0" err="1"/>
              <a:t>sumInteger.cpp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E8D2C-5B59-6341-9EFB-DC08ED6CE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3"/>
          <a:stretch/>
        </p:blipFill>
        <p:spPr>
          <a:xfrm>
            <a:off x="0" y="1562672"/>
            <a:ext cx="12192000" cy="49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D733-5553-514F-98AD-60F8369B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reminders for 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AD6D-AE1D-974C-B238-A4E04CEF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input in exact order/manner specified in instructions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“---” for all cases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bad input, do not keep prompting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write error message for earliest erroneous input (do not write others)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print the rental charge if the input is invalid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5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759F-FD22-5A46-94E0-B9440681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3886-6208-8940-9CFB-48FB7EFB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out of town 10/15-10/20.  You will be assigned a different section at the same time for next week.  Please watch for an email regarding your specific assignment.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 is now on the class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permanent solution to DNS spoofing error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7F4C-F246-8E41-8E62-3F654F7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A14D-8BF8-894A-84E4-F18982CF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there is a weird DNS spoofing warning when using </a:t>
            </a:r>
            <a:r>
              <a:rPr lang="en-US" dirty="0" err="1"/>
              <a:t>scp</a:t>
            </a:r>
            <a:r>
              <a:rPr lang="en-US" dirty="0"/>
              <a:t> or </a:t>
            </a:r>
            <a:r>
              <a:rPr lang="en-US" dirty="0" err="1"/>
              <a:t>ssh</a:t>
            </a:r>
            <a:r>
              <a:rPr lang="en-US" dirty="0"/>
              <a:t>, try one of the following.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 Set of instructions on CS31 website (doesn’t always work)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 Remove line starting with “cs31.seas.ucla.edu….” from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known_hosts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Login to one of the 3 specific computers that make up cs31 (Should always work)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i="1" dirty="0"/>
              <a:t>yourSEASaccount</a:t>
            </a:r>
            <a:r>
              <a:rPr lang="en-US" dirty="0"/>
              <a:t>@lnxsrv06.seas.ucla.edu</a:t>
            </a:r>
          </a:p>
          <a:p>
            <a:pPr lvl="2"/>
            <a:r>
              <a:rPr lang="en-US" dirty="0" err="1"/>
              <a:t>ssh</a:t>
            </a:r>
            <a:r>
              <a:rPr lang="en-US" i="1" dirty="0"/>
              <a:t> yourSEASaccount</a:t>
            </a:r>
            <a:r>
              <a:rPr lang="en-US" dirty="0"/>
              <a:t>@lnxsrv07.seas.ucla.edu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i="1" dirty="0"/>
              <a:t>yourSEASaccount</a:t>
            </a:r>
            <a:r>
              <a:rPr lang="en-US" dirty="0"/>
              <a:t>@lnxsrv09.seas.ucla.edu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3526-2DFC-9447-8FC4-FCD084A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C7FE8-2AE5-AD4E-A916-BFDB4E5A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57" y="1690688"/>
            <a:ext cx="951888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F3F9-E188-B84A-AE9A-7E05ADB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E569-268F-DD4D-BE96-368F660F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indentation to clarify meaning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descriptive variable names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short, descriptive comments</a:t>
            </a:r>
          </a:p>
          <a:p>
            <a:endParaRPr lang="en-US" dirty="0"/>
          </a:p>
          <a:p>
            <a:r>
              <a:rPr lang="en-US" dirty="0"/>
              <a:t>Incremental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5352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004-236B-BC4F-9DD1-4C4D0DDB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indentation to clarify meaning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03C4-D514-5048-A57F-64FCF363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07" y="1332992"/>
            <a:ext cx="8117586" cy="5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9A64-3B91-3B40-8BC5-93B7A4BA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descriptive variable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8D4F4-F275-8A47-BEDE-04A213ECA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Homework #2, you have to write a program that calculates the cost of a car rental.  You need to create variables to store these values: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number of miles on the odometer at the start</a:t>
            </a:r>
          </a:p>
          <a:p>
            <a:r>
              <a:rPr lang="en-US" dirty="0"/>
              <a:t>the number of miles on the odometer and the end</a:t>
            </a:r>
          </a:p>
          <a:p>
            <a:r>
              <a:rPr lang="en-US" dirty="0"/>
              <a:t>the number of rental days</a:t>
            </a:r>
          </a:p>
          <a:p>
            <a:r>
              <a:rPr lang="en-US" dirty="0"/>
              <a:t>the customer’s name</a:t>
            </a:r>
          </a:p>
          <a:p>
            <a:r>
              <a:rPr lang="en-US" dirty="0"/>
              <a:t>the luxury status</a:t>
            </a:r>
          </a:p>
          <a:p>
            <a:r>
              <a:rPr lang="en-US" dirty="0"/>
              <a:t>The month rented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examples of good variable names for these?</a:t>
            </a:r>
          </a:p>
        </p:txBody>
      </p:sp>
    </p:spTree>
    <p:extLst>
      <p:ext uri="{BB962C8B-B14F-4D97-AF65-F5344CB8AC3E}">
        <p14:creationId xmlns:p14="http://schemas.microsoft.com/office/powerpoint/2010/main" val="122599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F3C0-241D-4B4B-BC77-052A9618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Have short, descriptive comments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AA9748-16AB-EC4D-80FF-09C9286B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 not just describe what each line is doing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helpful to describe the input and output of each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do some complicated arithmetic/manipulation of variables, it can be helpful to explain the logic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conditionals.cpp</a:t>
            </a:r>
            <a:r>
              <a:rPr lang="en-US" dirty="0"/>
              <a:t>, </a:t>
            </a:r>
            <a:r>
              <a:rPr lang="en-US" dirty="0" err="1"/>
              <a:t>conditionals_bad_comments.cpp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CBC3-DDCF-3D43-A793-1A32541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0DEF-2ECA-494A-AA1E-5EC1F6E2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small blocks of code at a time and test them with multiple types of input</a:t>
            </a:r>
          </a:p>
          <a:p>
            <a:endParaRPr lang="en-US" dirty="0"/>
          </a:p>
          <a:p>
            <a:r>
              <a:rPr lang="en-US" dirty="0"/>
              <a:t>If you have multiple errors, test them sequentially and recompile as you fix mistakes.  Sometimes fixing one mistake will also fix later ones.</a:t>
            </a:r>
          </a:p>
          <a:p>
            <a:endParaRPr lang="en-US" dirty="0"/>
          </a:p>
          <a:p>
            <a:r>
              <a:rPr lang="en-US" dirty="0"/>
              <a:t>Save often!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500</Words>
  <Application>Microsoft Macintosh PowerPoint</Application>
  <PresentationFormat>Widescreen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Week 2: Control Flow</vt:lpstr>
      <vt:lpstr>Updates</vt:lpstr>
      <vt:lpstr>DNS Spoofing Error</vt:lpstr>
      <vt:lpstr>Strings</vt:lpstr>
      <vt:lpstr>Good coding practices</vt:lpstr>
      <vt:lpstr>Use indentation to clarify meaning</vt:lpstr>
      <vt:lpstr>Have descriptive variable names</vt:lpstr>
      <vt:lpstr>Have short, descriptive comments</vt:lpstr>
      <vt:lpstr>Incremental development tips</vt:lpstr>
      <vt:lpstr>if/else if/else Syntax</vt:lpstr>
      <vt:lpstr>Question 1 (conditionals.cpp)</vt:lpstr>
      <vt:lpstr>For Loops Syntax</vt:lpstr>
      <vt:lpstr>Question 2 (sumInteger.cpp)</vt:lpstr>
      <vt:lpstr>Additional reminders for homework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The Basics</dc:title>
  <dc:creator>Microsoft Office User</dc:creator>
  <cp:lastModifiedBy>Microsoft Office User</cp:lastModifiedBy>
  <cp:revision>51</cp:revision>
  <dcterms:created xsi:type="dcterms:W3CDTF">2018-10-01T21:42:59Z</dcterms:created>
  <dcterms:modified xsi:type="dcterms:W3CDTF">2018-10-12T04:17:03Z</dcterms:modified>
</cp:coreProperties>
</file>