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70" r:id="rId3"/>
    <p:sldId id="267" r:id="rId4"/>
    <p:sldId id="288" r:id="rId5"/>
    <p:sldId id="285" r:id="rId6"/>
    <p:sldId id="275" r:id="rId7"/>
    <p:sldId id="276" r:id="rId8"/>
    <p:sldId id="277" r:id="rId9"/>
    <p:sldId id="278" r:id="rId10"/>
    <p:sldId id="286" r:id="rId11"/>
    <p:sldId id="271" r:id="rId12"/>
    <p:sldId id="280" r:id="rId13"/>
    <p:sldId id="272" r:id="rId14"/>
    <p:sldId id="281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5"/>
    <p:restoredTop sz="58279"/>
  </p:normalViewPr>
  <p:slideViewPr>
    <p:cSldViewPr snapToGrid="0" snapToObjects="1">
      <p:cViewPr>
        <p:scale>
          <a:sx n="84" d="100"/>
          <a:sy n="84" d="100"/>
        </p:scale>
        <p:origin x="11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DF66C-789E-9B44-A9F5-DFBF68F9D18E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9F987-BC23-B549-9DCC-292DC84ED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4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9F987-BC23-B549-9DCC-292DC84ED7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38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this code do?  At the end, does sum have the same value as sum2?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9F987-BC23-B549-9DCC-292DC84ED7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59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9F987-BC23-B549-9DCC-292DC84ED7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72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9F987-BC23-B549-9DCC-292DC84ED7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68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Don’t use 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stringVar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cin.ignore</a:t>
            </a:r>
            <a:r>
              <a:rPr lang="en-US" dirty="0"/>
              <a:t>(10000, ‘\n’)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Emphasize that the *only* time they'd be using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cin.ignore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(...) is after they 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a number when the next thing they'll be reading will be a string.  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9F987-BC23-B549-9DCC-292DC84ED7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89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if and else statements at same level</a:t>
            </a:r>
          </a:p>
          <a:p>
            <a:r>
              <a:rPr lang="en-US" dirty="0"/>
              <a:t>Put chunks of code inside the if blocks at same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9F987-BC23-B549-9DCC-292DC84ED7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26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9F987-BC23-B549-9DCC-292DC84ED7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59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Practice coding juice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9F987-BC23-B549-9DCC-292DC84ED7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53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code is supposed to take in a score from 0-100 and say whether it is A/B/C/failing.  Does it work correctly?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9F987-BC23-B549-9DCC-292DC84ED7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65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9F987-BC23-B549-9DCC-292DC84ED7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06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DA5E-2622-944C-A7C1-4F36D6FDA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F7B8D-3116-7648-9D9A-6CE663862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872CB-6679-D547-852E-9C20ED3B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76E75-C805-4A4A-98F2-44D1F5C2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14C8-73F8-1A48-8B52-EBBCA834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7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5B46-300A-0E4C-BC8E-6E5CAB05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2C1FB-6CA7-9842-B80F-20999C19B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B801E-7C5E-1949-8F7B-75874340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7F07A-D735-D448-893A-EF5B91CD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5FF73-AF65-6B48-A8EC-B89BE726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1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B7B00-CA84-F845-84BF-4ED9C7E95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B6954-DB85-8D49-9043-607B876BA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B72CD-50B2-234E-8940-7DFF0261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88E1E-165D-D44A-8529-49CA6460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87C00-5294-2943-8FEA-0EEE08D6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4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5D42-9831-C347-8151-338F2062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1F983-40E0-3C4B-AF08-01CC6D22A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8A303-E3E3-064E-88E4-ED648317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E9862-80D3-2941-8B98-3C937898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7DE0D-A02D-DB49-B298-D076D42A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3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95E7-159C-0A45-B940-9A5F3C6A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614F3-0B6D-5941-9660-983399EA4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43178-C160-D841-BD30-62AC700F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4720C-BE1A-E644-8AB6-17068FC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5D6B0-20A4-8C44-913A-F928ECE8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8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9C39-3334-9F43-826E-51ADB2F7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6DDC4-0B2D-9F48-9FC1-63843FC61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72151-DBD2-9342-9DC6-D30EF8B87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77E34-2651-794B-B5F9-5D2D18E4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150F3-D29B-1447-9733-D7685655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AF784-3009-C641-A8EC-AC29C965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4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D1BC-2D5A-3745-99B8-62EE2726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38C8B-F1B3-0543-B431-1A12F138D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057B0-A00B-7644-82D4-0D6D1FF37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D78F5-2AAE-1044-B297-FE46991E3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9245B-A583-0B48-A934-1DBD6CB5E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9A333B-F6CE-5D46-89F1-32D53DB9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59CE8-7E13-E043-A65B-3F97E976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A7A48-2CB9-0D4C-B612-DA24951A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5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84C48-210F-4348-9B5C-EC6CECAB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9DE935-BE37-B646-8835-138470E8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5F18F-1FFC-7147-8024-6493F7F5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C3076-42F4-2B4B-8F21-5D2265A1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1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72950-4752-6340-9618-031C7FB8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F2D5B5-A1FC-4C4A-9A7E-0FB5DEF05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C02A6-52D3-CE48-BA2B-47C28F30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5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E080-6616-6146-8E13-B4FCC9C7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B6FB7-3AB1-0A42-8E35-37264FCCD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27E06-1148-0049-8F64-2F8423F2B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48F63-916C-844D-99A4-E0FEBE74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086E1-E757-C04C-8633-DB9F5757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ECE79-D91A-CE45-BB58-1A61AC04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611A2-FBBE-6743-BC81-A461DA6F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FBDF1-D43C-264E-A99B-0C6B2F2DF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CA8FC-32BE-D04B-8743-EE990F3F7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D1732-B439-FB44-8705-9049A612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AAE8E-6AA8-2046-ACFE-35AF9F8C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9EE88-E043-C04F-B635-4F1B5E3C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2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90469-73F7-E64A-AD4B-C4D55B1B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59653-DE2B-A247-AB43-E236387D6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071E5-5889-9A40-8903-5BF4C6E3D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DF464-0580-D94C-AEA1-91B4B1F2D6F0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073B0-FA6A-0E44-BA67-76420CD89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D9EF1-6270-094D-A6BF-2258BC0DB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9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derhuerst/1b15ff4652a867391f03" TargetMode="External"/><Relationship Id="rId7" Type="http://schemas.openxmlformats.org/officeDocument/2006/relationships/hyperlink" Target="http://kbroman.org/github_tutorial/pages/ini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it-tower.com/learn/git/faq/difference-between-git-fetch-git-pull" TargetMode="External"/><Relationship Id="rId5" Type="http://schemas.openxmlformats.org/officeDocument/2006/relationships/hyperlink" Target="https://github.com/jzou1115/CS31_code.git" TargetMode="External"/><Relationship Id="rId4" Type="http://schemas.openxmlformats.org/officeDocument/2006/relationships/hyperlink" Target="https://desktop.github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EB264-F1FF-D048-8B9E-E80D364AF3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2: Control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1C687-808E-2B49-A957-A93DC5E88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TA: Jennifer Zou</a:t>
            </a:r>
          </a:p>
          <a:p>
            <a:r>
              <a:rPr lang="en-US" dirty="0"/>
              <a:t>LA: </a:t>
            </a:r>
            <a:r>
              <a:rPr lang="en-US" dirty="0" err="1"/>
              <a:t>Arabelle</a:t>
            </a:r>
            <a:r>
              <a:rPr lang="en-US" dirty="0"/>
              <a:t> </a:t>
            </a:r>
            <a:r>
              <a:rPr lang="en-US" dirty="0" err="1"/>
              <a:t>Siahaan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95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CBC3-DDCF-3D43-A793-1A325415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60DEF-2ECA-494A-AA1E-5EC1F6E2F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Write small blocks of code at a time and test them with multiple types of input</a:t>
            </a:r>
          </a:p>
          <a:p>
            <a:endParaRPr lang="en-US" dirty="0"/>
          </a:p>
          <a:p>
            <a:r>
              <a:rPr lang="en-US" dirty="0"/>
              <a:t>If you have multiple errors, test them sequentially and recompile as you fix mistakes.  Sometimes fixing one mistake will also fix later ones.</a:t>
            </a:r>
          </a:p>
          <a:p>
            <a:endParaRPr lang="en-US" dirty="0"/>
          </a:p>
          <a:p>
            <a:r>
              <a:rPr lang="en-US" dirty="0"/>
              <a:t>Save often!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86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25A8-DB12-1144-9A5D-F45F96918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8379"/>
            <a:ext cx="10515600" cy="1325563"/>
          </a:xfrm>
        </p:spPr>
        <p:txBody>
          <a:bodyPr/>
          <a:lstStyle/>
          <a:p>
            <a:r>
              <a:rPr lang="en-US" dirty="0"/>
              <a:t>if/else if/else Syntax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B0D382-7C03-7240-860C-BB8EEF8BB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5632" y="1574578"/>
            <a:ext cx="332536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(condition 1) {</a:t>
            </a:r>
          </a:p>
          <a:p>
            <a:pPr marL="0" indent="0">
              <a:buNone/>
            </a:pPr>
            <a:r>
              <a:rPr lang="en-US" dirty="0"/>
              <a:t>	//if code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else if (condition 2) {</a:t>
            </a:r>
          </a:p>
          <a:p>
            <a:pPr marL="0" indent="0">
              <a:buNone/>
            </a:pPr>
            <a:r>
              <a:rPr lang="en-US" dirty="0"/>
              <a:t>	//else if code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else{</a:t>
            </a:r>
          </a:p>
          <a:p>
            <a:pPr marL="0" indent="0">
              <a:buNone/>
            </a:pPr>
            <a:r>
              <a:rPr lang="en-US" dirty="0"/>
              <a:t>	//else code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71BD93-A559-CC48-A6A8-EB27CCDD9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5860"/>
            <a:ext cx="7351776" cy="55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05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E20A-53E5-8D4C-9829-5959BEE2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(</a:t>
            </a:r>
            <a:r>
              <a:rPr lang="en-US" dirty="0" err="1"/>
              <a:t>conditionals.cpp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5552B-9A70-684B-AE8B-8411B636D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576" y="1452944"/>
            <a:ext cx="6276848" cy="518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75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97C5-B40D-9240-855F-6BD6299C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Syntax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54C176-BDB9-9745-9A87-19DA6B102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dirty="0"/>
              <a:t>for ( </a:t>
            </a:r>
            <a:r>
              <a:rPr lang="en-US" sz="3600" b="1" i="1" dirty="0" err="1"/>
              <a:t>initial_value</a:t>
            </a:r>
            <a:r>
              <a:rPr lang="en-US" sz="3600" b="1" i="1" dirty="0"/>
              <a:t> </a:t>
            </a:r>
            <a:r>
              <a:rPr lang="en-US" sz="3600" dirty="0"/>
              <a:t>; </a:t>
            </a:r>
            <a:r>
              <a:rPr lang="en-US" sz="3600" b="1" i="1" dirty="0" err="1"/>
              <a:t>ending_condition</a:t>
            </a:r>
            <a:r>
              <a:rPr lang="en-US" sz="3600" b="1" i="1" dirty="0"/>
              <a:t> </a:t>
            </a:r>
            <a:r>
              <a:rPr lang="en-US" sz="3600" dirty="0"/>
              <a:t>; </a:t>
            </a:r>
            <a:r>
              <a:rPr lang="en-US" sz="3600" b="1" i="1" dirty="0"/>
              <a:t>increment</a:t>
            </a:r>
            <a:r>
              <a:rPr lang="en-US" sz="3600" dirty="0"/>
              <a:t> ){</a:t>
            </a:r>
          </a:p>
          <a:p>
            <a:pPr marL="0" indent="0">
              <a:buNone/>
            </a:pPr>
            <a:r>
              <a:rPr lang="en-US" sz="3600" dirty="0"/>
              <a:t>	//Stuff to do in each iteration of the loop</a:t>
            </a:r>
          </a:p>
          <a:p>
            <a:pPr marL="0" indent="0">
              <a:buNone/>
            </a:pPr>
            <a:r>
              <a:rPr lang="en-US" sz="3600" dirty="0"/>
              <a:t>}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b="1" i="1" dirty="0" err="1"/>
              <a:t>initial_value</a:t>
            </a:r>
            <a:r>
              <a:rPr lang="en-US" sz="3600" dirty="0"/>
              <a:t>: initialize variable(s) used in </a:t>
            </a:r>
            <a:r>
              <a:rPr lang="en-US" sz="3600" dirty="0" err="1"/>
              <a:t>ending_condition</a:t>
            </a:r>
            <a:r>
              <a:rPr lang="en-US" sz="3600" dirty="0"/>
              <a:t> and increment</a:t>
            </a:r>
          </a:p>
          <a:p>
            <a:r>
              <a:rPr lang="en-US" sz="3600" b="1" i="1" dirty="0" err="1"/>
              <a:t>ending_condition</a:t>
            </a:r>
            <a:r>
              <a:rPr lang="en-US" sz="3600" dirty="0"/>
              <a:t>: keep doing for loop until this condition is met</a:t>
            </a:r>
          </a:p>
          <a:p>
            <a:r>
              <a:rPr lang="en-US" sz="3600" b="1" dirty="0"/>
              <a:t>increment</a:t>
            </a:r>
            <a:r>
              <a:rPr lang="en-US" sz="3600" dirty="0"/>
              <a:t>: how the variable(s) change in each iteration of the loop</a:t>
            </a:r>
          </a:p>
        </p:txBody>
      </p:sp>
    </p:spTree>
    <p:extLst>
      <p:ext uri="{BB962C8B-B14F-4D97-AF65-F5344CB8AC3E}">
        <p14:creationId xmlns:p14="http://schemas.microsoft.com/office/powerpoint/2010/main" val="3527628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617B-FCF2-3449-8012-DA164870C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 (</a:t>
            </a:r>
            <a:r>
              <a:rPr lang="en-US" dirty="0" err="1"/>
              <a:t>sumInteger.cpp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3E8D2C-5B59-6341-9EFB-DC08ED6CE6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33"/>
          <a:stretch/>
        </p:blipFill>
        <p:spPr>
          <a:xfrm>
            <a:off x="0" y="1562672"/>
            <a:ext cx="12192000" cy="498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85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D733-5553-514F-98AD-60F8369B9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reminders for homework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AD6D-AE1D-974C-B238-A4E04CEF2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Get input in exact order/manner specified in instructions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Output “---” for all cases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loops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multiple bad inputs, only write error message for earliest erroneous input (do not write others).  </a:t>
            </a:r>
            <a:r>
              <a:rPr lang="en-US"/>
              <a:t>You can </a:t>
            </a:r>
            <a:r>
              <a:rPr lang="en-US" dirty="0"/>
              <a:t>keep </a:t>
            </a:r>
            <a:r>
              <a:rPr lang="en-US"/>
              <a:t>assigning variables.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 not print the rental charge if the input is invalid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35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759F-FD22-5A46-94E0-B94406816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C3886-6208-8940-9CFB-48FB7EFB5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will be out of town 10/15-10/20.  You will be assigned a different section at the same time for next week.  Trevor Hackett will take over my office hours that week, and I will take over his office hours the next.  Discussion sections meeting at the same time:</a:t>
            </a:r>
          </a:p>
          <a:p>
            <a:pPr lvl="2"/>
            <a:r>
              <a:rPr lang="en-US" dirty="0"/>
              <a:t>1G: Rolfe Hall 3134</a:t>
            </a:r>
          </a:p>
          <a:p>
            <a:pPr lvl="2"/>
            <a:r>
              <a:rPr lang="en-US" dirty="0"/>
              <a:t>1H: Boelter Hall 5436</a:t>
            </a:r>
          </a:p>
          <a:p>
            <a:pPr lvl="2"/>
            <a:r>
              <a:rPr lang="en-US" dirty="0"/>
              <a:t>2G : Boelter Hall 5419</a:t>
            </a:r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repository is now on the class website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permanent solution to DNS spoofing error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6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7F4C-F246-8E41-8E62-3F654F77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Spoofing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FA14D-8BF8-894A-84E4-F18982CF0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there is a weird DNS spoofing warning when using </a:t>
            </a:r>
            <a:r>
              <a:rPr lang="en-US" dirty="0" err="1"/>
              <a:t>scp</a:t>
            </a:r>
            <a:r>
              <a:rPr lang="en-US" dirty="0"/>
              <a:t> or </a:t>
            </a:r>
            <a:r>
              <a:rPr lang="en-US" dirty="0" err="1"/>
              <a:t>ssh</a:t>
            </a:r>
            <a:r>
              <a:rPr lang="en-US" dirty="0"/>
              <a:t>, try one of the following.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 Set of instructions on CS31 website (doesn’t always work)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 Remove line starting with “cs31.seas.ucla.edu….” from 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known_hosts</a:t>
            </a:r>
            <a:r>
              <a:rPr lang="en-US" dirty="0"/>
              <a:t> 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Login to one of the 3 specific computers that make up cs31 (Should always work)</a:t>
            </a:r>
          </a:p>
          <a:p>
            <a:pPr lvl="2"/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i="1" dirty="0"/>
              <a:t>yourSEASaccount</a:t>
            </a:r>
            <a:r>
              <a:rPr lang="en-US" dirty="0"/>
              <a:t>@lnxsrv06.seas.ucla.edu</a:t>
            </a:r>
          </a:p>
          <a:p>
            <a:pPr lvl="2"/>
            <a:r>
              <a:rPr lang="en-US" dirty="0" err="1"/>
              <a:t>ssh</a:t>
            </a:r>
            <a:r>
              <a:rPr lang="en-US" i="1" dirty="0"/>
              <a:t> yourSEASaccount</a:t>
            </a:r>
            <a:r>
              <a:rPr lang="en-US" dirty="0"/>
              <a:t>@lnxsrv07.seas.ucla.edu</a:t>
            </a:r>
          </a:p>
          <a:p>
            <a:pPr lvl="2"/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i="1" dirty="0"/>
              <a:t>yourSEASaccount</a:t>
            </a:r>
            <a:r>
              <a:rPr lang="en-US" dirty="0"/>
              <a:t>@lnxsrv09.seas.ucla.edu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0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0C7E-F7C3-8049-B8BF-8863F542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Helpful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7DBB8-C79D-1547-A263-F50DF8DD9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Installation</a:t>
            </a:r>
            <a:r>
              <a:rPr lang="en-US" dirty="0"/>
              <a:t> for command line</a:t>
            </a:r>
          </a:p>
          <a:p>
            <a:r>
              <a:rPr lang="en-US" dirty="0">
                <a:hlinkClick r:id="rId4"/>
              </a:rPr>
              <a:t>Installation</a:t>
            </a:r>
            <a:r>
              <a:rPr lang="en-US" dirty="0"/>
              <a:t> for desktop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Copy the repository to your computer</a:t>
            </a:r>
          </a:p>
          <a:p>
            <a:pPr lvl="1"/>
            <a:r>
              <a:rPr lang="en-US" dirty="0"/>
              <a:t>git clone </a:t>
            </a:r>
            <a:r>
              <a:rPr lang="en-US" dirty="0">
                <a:hlinkClick r:id="rId5"/>
              </a:rPr>
              <a:t>https://github.com/jzou1115/CS31_code.git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Sync your repository with what I have put on the internet</a:t>
            </a:r>
          </a:p>
          <a:p>
            <a:pPr lvl="1"/>
            <a:r>
              <a:rPr lang="en-US" dirty="0">
                <a:hlinkClick r:id="rId6"/>
              </a:rPr>
              <a:t>git pull origin master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7"/>
              </a:rPr>
              <a:t>Make your own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1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3526-2DFC-9447-8FC4-FCD084A5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5C7FE8-2AE5-AD4E-A916-BFDB4E5A8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557" y="1690688"/>
            <a:ext cx="951888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5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6F3F9-E188-B84A-AE9A-7E05ADB2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coding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5E569-268F-DD4D-BE96-368F660F4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indentation to clarify meaning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Have descriptive variable names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Have short, descriptive comments</a:t>
            </a:r>
          </a:p>
          <a:p>
            <a:endParaRPr lang="en-US" dirty="0"/>
          </a:p>
          <a:p>
            <a:r>
              <a:rPr lang="en-US" dirty="0"/>
              <a:t>Incremental development</a:t>
            </a:r>
          </a:p>
        </p:txBody>
      </p:sp>
    </p:spTree>
    <p:extLst>
      <p:ext uri="{BB962C8B-B14F-4D97-AF65-F5344CB8AC3E}">
        <p14:creationId xmlns:p14="http://schemas.microsoft.com/office/powerpoint/2010/main" val="353526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C004-236B-BC4F-9DD1-4C4D0DDB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indentation to clarify meaning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D03C4-D514-5048-A57F-64FCF3639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207" y="1332992"/>
            <a:ext cx="8117586" cy="515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5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9A64-3B91-3B40-8BC5-93B7A4BA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descriptive variable names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68D4F4-F275-8A47-BEDE-04A213ECA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Homework #2, you have to write a program that calculates the cost of a car rental.  You need to create variables to store these values: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number of miles on the odometer at the start</a:t>
            </a:r>
          </a:p>
          <a:p>
            <a:r>
              <a:rPr lang="en-US" dirty="0"/>
              <a:t>the number of miles on the odometer and the end</a:t>
            </a:r>
          </a:p>
          <a:p>
            <a:r>
              <a:rPr lang="en-US" dirty="0"/>
              <a:t>the number of rental days</a:t>
            </a:r>
          </a:p>
          <a:p>
            <a:r>
              <a:rPr lang="en-US" dirty="0"/>
              <a:t>the customer’s name</a:t>
            </a:r>
          </a:p>
          <a:p>
            <a:r>
              <a:rPr lang="en-US" dirty="0"/>
              <a:t>the luxury status</a:t>
            </a:r>
          </a:p>
          <a:p>
            <a:r>
              <a:rPr lang="en-US" dirty="0"/>
              <a:t>The month rented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examples of good variable names for these?</a:t>
            </a:r>
          </a:p>
        </p:txBody>
      </p:sp>
    </p:spTree>
    <p:extLst>
      <p:ext uri="{BB962C8B-B14F-4D97-AF65-F5344CB8AC3E}">
        <p14:creationId xmlns:p14="http://schemas.microsoft.com/office/powerpoint/2010/main" val="1225998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F3C0-241D-4B4B-BC77-052A9618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Have short, descriptive comments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8AA9748-16AB-EC4D-80FF-09C9286B5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Do not just describe what each line is doing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is helpful to describe the input and output of each function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you do some complicated arithmetic/manipulation of variables, it can be helpful to explain the logic</a:t>
            </a:r>
          </a:p>
          <a:p>
            <a:endParaRPr lang="en-US" dirty="0"/>
          </a:p>
          <a:p>
            <a:r>
              <a:rPr lang="en-US" dirty="0"/>
              <a:t>Examples: </a:t>
            </a:r>
            <a:r>
              <a:rPr lang="en-US" dirty="0" err="1"/>
              <a:t>conditionals.cpp</a:t>
            </a:r>
            <a:r>
              <a:rPr lang="en-US" dirty="0"/>
              <a:t>, </a:t>
            </a:r>
            <a:r>
              <a:rPr lang="en-US" dirty="0" err="1"/>
              <a:t>conditionals_bad_comments.cpp</a:t>
            </a: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47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5113</TotalTime>
  <Words>590</Words>
  <Application>Microsoft Macintosh PowerPoint</Application>
  <PresentationFormat>Widescreen</PresentationFormat>
  <Paragraphs>118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Week 2: Control Flow</vt:lpstr>
      <vt:lpstr>Updates</vt:lpstr>
      <vt:lpstr>DNS Spoofing Error</vt:lpstr>
      <vt:lpstr>Github Helpful Commands</vt:lpstr>
      <vt:lpstr>Strings</vt:lpstr>
      <vt:lpstr>Good coding practices</vt:lpstr>
      <vt:lpstr>Use indentation to clarify meaning</vt:lpstr>
      <vt:lpstr>Have descriptive variable names</vt:lpstr>
      <vt:lpstr>Have short, descriptive comments</vt:lpstr>
      <vt:lpstr>Incremental development tips</vt:lpstr>
      <vt:lpstr>if/else if/else Syntax</vt:lpstr>
      <vt:lpstr>Question 1 (conditionals.cpp)</vt:lpstr>
      <vt:lpstr>For Loops Syntax</vt:lpstr>
      <vt:lpstr>Question 2 (sumInteger.cpp)</vt:lpstr>
      <vt:lpstr>Additional reminders for homework 2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1: The Basics</dc:title>
  <dc:creator>Microsoft Office User</dc:creator>
  <cp:lastModifiedBy>Microsoft Office User</cp:lastModifiedBy>
  <cp:revision>55</cp:revision>
  <dcterms:created xsi:type="dcterms:W3CDTF">2018-10-01T21:42:59Z</dcterms:created>
  <dcterms:modified xsi:type="dcterms:W3CDTF">2018-10-12T22:24:32Z</dcterms:modified>
</cp:coreProperties>
</file>