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58" r:id="rId6"/>
    <p:sldId id="268" r:id="rId7"/>
    <p:sldId id="266" r:id="rId8"/>
    <p:sldId id="259" r:id="rId9"/>
    <p:sldId id="267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58287"/>
  </p:normalViewPr>
  <p:slideViewPr>
    <p:cSldViewPr snapToGrid="0" snapToObjects="1">
      <p:cViewPr varScale="1">
        <p:scale>
          <a:sx n="70" d="100"/>
          <a:sy n="70" d="100"/>
        </p:scale>
        <p:origin x="2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F66C-789E-9B44-A9F5-DFBF68F9D18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F987-BC23-B549-9DCC-292DC84E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Structure: short review of content, practice problems, worksheets/homework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scp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hello.cpp</a:t>
            </a:r>
            <a:r>
              <a:rPr lang="en-US" dirty="0"/>
              <a:t> jennifer@cs31.seas.ucla.edu:~/CS31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there is an error when doing “ls ~/Desktop”, go to Seas help desk to fix account</a:t>
            </a:r>
          </a:p>
          <a:p>
            <a:endParaRPr lang="en-US" dirty="0"/>
          </a:p>
          <a:p>
            <a:r>
              <a:rPr lang="en-US" dirty="0"/>
              <a:t>If there is a weird DNS spoofing warning when using </a:t>
            </a:r>
            <a:r>
              <a:rPr lang="en-US" dirty="0" err="1"/>
              <a:t>scp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, try:</a:t>
            </a:r>
          </a:p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/>
              <a:t>yourSEASaccount</a:t>
            </a:r>
            <a:r>
              <a:rPr lang="en-US" dirty="0"/>
              <a:t>@cs31.seas.ucla.edu date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/>
              <a:t>yourSEASaccount</a:t>
            </a:r>
            <a:r>
              <a:rPr lang="en-US" dirty="0"/>
              <a:t>@cs31.seas.ucla.edu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Remove cs31 line from ~/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known_hosts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DA5E-2622-944C-A7C1-4F36D6FD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7B8D-3116-7648-9D9A-6CE6638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72CB-6679-D547-852E-9C20ED3B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6E75-C805-4A4A-98F2-44D1F5C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4C8-73F8-1A48-8B52-EBBCA834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B46-300A-0E4C-BC8E-6E5CAB0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2C1FB-6CA7-9842-B80F-20999C19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801E-7C5E-1949-8F7B-75874340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F07A-D735-D448-893A-EF5B91CD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FF73-AF65-6B48-A8EC-B89BE726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B7B00-CA84-F845-84BF-4ED9C7E9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954-DB85-8D49-9043-607B876B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72CD-50B2-234E-8940-7DFF026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E1E-165D-D44A-8529-49CA646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7C00-5294-2943-8FEA-0EEE08D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D42-9831-C347-8151-338F206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F983-40E0-3C4B-AF08-01CC6D22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A303-E3E3-064E-88E4-ED648317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9862-80D3-2941-8B98-3C937898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DE0D-A02D-DB49-B298-D076D42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5E7-159C-0A45-B940-9A5F3C6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4F3-0B6D-5941-9660-983399EA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78-C160-D841-BD30-62AC700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720C-BE1A-E644-8AB6-17068FC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D6B0-20A4-8C44-913A-F928ECE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9C39-3334-9F43-826E-51ADB2F7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DDC4-0B2D-9F48-9FC1-63843FC61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2151-DBD2-9342-9DC6-D30EF8B8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7E34-2651-794B-B5F9-5D2D18E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50F3-D29B-1447-9733-D768565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F784-3009-C641-A8EC-AC29C96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D1BC-2D5A-3745-99B8-62EE272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C8B-F1B3-0543-B431-1A12F138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57B0-A00B-7644-82D4-0D6D1FF3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78F5-2AAE-1044-B297-FE46991E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245B-A583-0B48-A934-1DBD6CB5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333B-F6CE-5D46-89F1-32D53DB9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59CE8-7E13-E043-A65B-3F97E97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7A48-2CB9-0D4C-B612-DA24951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4C48-210F-4348-9B5C-EC6CECAB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DE935-BE37-B646-8835-138470E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F18F-1FFC-7147-8024-6493F7F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3076-42F4-2B4B-8F21-5D2265A1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72950-4752-6340-9618-031C7FB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2D5B5-A1FC-4C4A-9A7E-0FB5DEF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02A6-52D3-CE48-BA2B-47C28F30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080-6616-6146-8E13-B4FCC9C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6FB7-3AB1-0A42-8E35-37264FCC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7E06-1148-0049-8F64-2F8423F2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8F63-916C-844D-99A4-E0FEBE7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86E1-E757-C04C-8633-DB9F575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CE79-D91A-CE45-BB58-1A61AC0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1A2-FBBE-6743-BC81-A461DA6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BDF1-D43C-264E-A99B-0C6B2F2DF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A8FC-32BE-D04B-8743-EE990F3F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1732-B439-FB44-8705-9049A612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AE8E-6AA8-2046-ACFE-35AF9F8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EE88-E043-C04F-B635-4F1B5E3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90469-73F7-E64A-AD4B-C4D55B1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9653-DE2B-A247-AB43-E236387D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71E5-5889-9A40-8903-5BF4C6E3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464-0580-D94C-AEA1-91B4B1F2D6F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73B0-FA6A-0E44-BA67-76420CD89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EF1-6270-094D-A6BF-2258BC0D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zou1115@cs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zou1115/CS31_code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264-F1FF-D048-8B9E-E80D364A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1: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1C687-808E-2B49-A957-A93DC5E88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Jennifer Zou</a:t>
            </a:r>
          </a:p>
          <a:p>
            <a:r>
              <a:rPr lang="en-US" dirty="0"/>
              <a:t>LA: </a:t>
            </a:r>
            <a:r>
              <a:rPr lang="en-US" dirty="0" err="1"/>
              <a:t>Arabelle</a:t>
            </a:r>
            <a:r>
              <a:rPr lang="en-US" dirty="0"/>
              <a:t> </a:t>
            </a:r>
            <a:r>
              <a:rPr lang="en-US" dirty="0" err="1"/>
              <a:t>Siahaan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0F3-9DF0-A247-866B-20D3F76E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603A-BAEC-834C-8B03-F5AA3613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Bash alias for </a:t>
            </a:r>
            <a:r>
              <a:rPr lang="en-US" dirty="0" err="1"/>
              <a:t>ssh</a:t>
            </a:r>
            <a:r>
              <a:rPr lang="en-US" dirty="0"/>
              <a:t> to seas. Add the following line to ~/.</a:t>
            </a:r>
            <a:r>
              <a:rPr lang="en-US" dirty="0" err="1"/>
              <a:t>bashrc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alias cs31="</a:t>
            </a:r>
            <a:r>
              <a:rPr lang="en-US" dirty="0" err="1"/>
              <a:t>ssh</a:t>
            </a:r>
            <a:r>
              <a:rPr lang="en-US" dirty="0"/>
              <a:t> &lt;username&gt;@cs31.seas.ucla.edu”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have multiple errors, correct errors sequentially and re-compile after each one.</a:t>
            </a:r>
          </a:p>
          <a:p>
            <a:endParaRPr lang="en-US" dirty="0"/>
          </a:p>
          <a:p>
            <a:r>
              <a:rPr lang="en-US" dirty="0"/>
              <a:t>Develop incrementally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use script to check filenames and compile before submission (</a:t>
            </a:r>
            <a:r>
              <a:rPr lang="en-US" dirty="0" err="1"/>
              <a:t>compileAll.sh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3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29B1-C038-DF43-9334-3E4711C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26D2-E092-C141-9CE7-C73CD262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whether the following variable names are valid in C++: _</a:t>
            </a:r>
            <a:r>
              <a:rPr lang="en-US" dirty="0" err="1"/>
              <a:t>myVariable</a:t>
            </a:r>
            <a:r>
              <a:rPr lang="en-US" dirty="0"/>
              <a:t>, 2candidates, </a:t>
            </a:r>
            <a:r>
              <a:rPr lang="en-US" dirty="0" err="1"/>
              <a:t>MyCat</a:t>
            </a:r>
            <a:r>
              <a:rPr lang="en-US" dirty="0"/>
              <a:t>, </a:t>
            </a:r>
            <a:r>
              <a:rPr lang="en-US" dirty="0" err="1"/>
              <a:t>cat.name</a:t>
            </a:r>
            <a:r>
              <a:rPr lang="en-US" dirty="0"/>
              <a:t>, </a:t>
            </a:r>
            <a:r>
              <a:rPr lang="en-US" dirty="0" err="1"/>
              <a:t>cat_color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contains statements that output the values of five or six variables that have been defined, but not initialized.  Compile and run the program.  What is the output?  Explain.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(</a:t>
            </a:r>
            <a:r>
              <a:rPr lang="en-US" dirty="0" err="1"/>
              <a:t>box.cpp</a:t>
            </a:r>
            <a:r>
              <a:rPr lang="en-US" dirty="0"/>
              <a:t>) that takes as input the width, length, and height of a rectangular box and outputs its volume and surface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955D-70DF-E643-995A-AD1770EB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F2A-ACDD-C34C-8F77-42CBD192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jzou1115@cs.ucla.edu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</a:t>
            </a:r>
          </a:p>
          <a:p>
            <a:pPr marL="0" indent="0">
              <a:buNone/>
            </a:pPr>
            <a:r>
              <a:rPr lang="en-US" dirty="0"/>
              <a:t>	When: Wednesday 11:30am – 2:30pm</a:t>
            </a:r>
          </a:p>
          <a:p>
            <a:pPr marL="0" indent="0">
              <a:buNone/>
            </a:pPr>
            <a:r>
              <a:rPr lang="en-US" dirty="0"/>
              <a:t>	Where: Boelter 3256S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used in discussion: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https://github.com/jzou1115/CS31_code.git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5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CE00-D557-4548-982F-461E467B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45BE-1D97-9044-A665-23792483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Format to declare variable in C++:</a:t>
            </a:r>
          </a:p>
          <a:p>
            <a:pPr marL="457200" lvl="1" indent="0">
              <a:buNone/>
            </a:pPr>
            <a:r>
              <a:rPr lang="en-US" dirty="0"/>
              <a:t>&lt;type&gt; &lt;name&gt;;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names must have letter/underscore as first character and letter/underscore/number for remaining characters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types you need to know for Project 1: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double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 (</a:t>
            </a:r>
            <a:r>
              <a:rPr lang="en-US" dirty="0" err="1"/>
              <a:t>hello.cpp</a:t>
            </a:r>
            <a:r>
              <a:rPr lang="en-US" dirty="0"/>
              <a:t>, </a:t>
            </a:r>
            <a:r>
              <a:rPr lang="en-US" dirty="0" err="1"/>
              <a:t>integers.cpp</a:t>
            </a:r>
            <a:r>
              <a:rPr lang="en-US" dirty="0"/>
              <a:t>, </a:t>
            </a:r>
            <a:r>
              <a:rPr lang="en-US" dirty="0" err="1"/>
              <a:t>doubles.cpp</a:t>
            </a:r>
            <a:r>
              <a:rPr lang="en-US" dirty="0"/>
              <a:t>, </a:t>
            </a:r>
            <a:r>
              <a:rPr lang="en-US" dirty="0" err="1"/>
              <a:t>io.cpp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7D28-143D-7D42-86D2-EE461E4D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9F44-EE3E-6F41-A5FB-EF269FC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Can be compiled but do not solve the intended problem</a:t>
            </a:r>
          </a:p>
          <a:p>
            <a:pPr lvl="1"/>
            <a:r>
              <a:rPr lang="en-US" dirty="0"/>
              <a:t>E.g. Lisa is taller than Jennifer.  David is taller than Lisa.  Therefore, Jennifer is taller than David.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Incorrect syntax; compiler cannot parse/understand the code</a:t>
            </a:r>
          </a:p>
          <a:p>
            <a:pPr lvl="1"/>
            <a:r>
              <a:rPr lang="en-US" dirty="0"/>
              <a:t>E.g. No semicolon at end of line</a:t>
            </a:r>
          </a:p>
          <a:p>
            <a:pPr lvl="1"/>
            <a:endParaRPr lang="en-US" dirty="0"/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Errors not caught by compiler, but found when you run the program</a:t>
            </a:r>
          </a:p>
          <a:p>
            <a:pPr lvl="1"/>
            <a:r>
              <a:rPr lang="en-US" dirty="0"/>
              <a:t>E.g. List of 10 numbers, try to get the 11</a:t>
            </a:r>
            <a:r>
              <a:rPr lang="en-US" baseline="30000" dirty="0"/>
              <a:t>th</a:t>
            </a:r>
            <a:r>
              <a:rPr lang="en-US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9383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10B-661A-AE46-A87D-B7EF0D7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Environments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E689-D786-6B47-8F72-52A36B22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with fancy features that are useful when writing programs</a:t>
            </a:r>
          </a:p>
          <a:p>
            <a:pPr lvl="1"/>
            <a:r>
              <a:rPr lang="en-US" dirty="0"/>
              <a:t>Writing: static checking</a:t>
            </a:r>
          </a:p>
          <a:p>
            <a:pPr lvl="1"/>
            <a:r>
              <a:rPr lang="en-US" dirty="0"/>
              <a:t>Building: click button in GUI to compile and run</a:t>
            </a:r>
          </a:p>
          <a:p>
            <a:pPr lvl="1"/>
            <a:r>
              <a:rPr lang="en-US" dirty="0"/>
              <a:t>Debugging: Set breakpoints and inspect individual variables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IDEs for CS31: Visual C++, </a:t>
            </a:r>
            <a:r>
              <a:rPr lang="en-US" dirty="0" err="1"/>
              <a:t>Xcode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Your code must compile using one of these IDEs; you can choose</a:t>
            </a:r>
          </a:p>
        </p:txBody>
      </p:sp>
    </p:spTree>
    <p:extLst>
      <p:ext uri="{BB962C8B-B14F-4D97-AF65-F5344CB8AC3E}">
        <p14:creationId xmlns:p14="http://schemas.microsoft.com/office/powerpoint/2010/main" val="256654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E717-8A01-6F4E-B6C2-A2EC2F6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from your local machine to a 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C489-CDBB-3144-93EE-C8533F07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need to transfer your code to cs31.seas.ucla.edu to use the g31 compiler. 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Remote Desktop</a:t>
            </a:r>
          </a:p>
          <a:p>
            <a:pPr lvl="2"/>
            <a:r>
              <a:rPr lang="en-US" dirty="0"/>
              <a:t>Note: Instructions on website may not be compatible with Windows 10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scp</a:t>
            </a:r>
            <a:r>
              <a:rPr lang="en-US" dirty="0"/>
              <a:t> (Only for Mac/Linux users, more info to follow)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pscp</a:t>
            </a:r>
            <a:r>
              <a:rPr lang="en-US" dirty="0"/>
              <a:t> (Version of </a:t>
            </a:r>
            <a:r>
              <a:rPr lang="en-US" dirty="0" err="1"/>
              <a:t>scp</a:t>
            </a:r>
            <a:r>
              <a:rPr lang="en-US" dirty="0"/>
              <a:t> for Windows.  May be difficult to set up on some machines)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WinSCP (GUI that uses </a:t>
            </a:r>
            <a:r>
              <a:rPr lang="en-US" dirty="0" err="1"/>
              <a:t>pscp</a:t>
            </a:r>
            <a:r>
              <a:rPr lang="en-US" dirty="0"/>
              <a:t>.  My personal recommendation for Windows users)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4C4E-4350-494C-8010-0AA22028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(use on Mac or Linux terminals)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3875-F550-B04F-902C-1E8E0E82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ls : show all files in directory</a:t>
            </a:r>
          </a:p>
          <a:p>
            <a:r>
              <a:rPr lang="en-US" dirty="0"/>
              <a:t>cd &lt;</a:t>
            </a:r>
            <a:r>
              <a:rPr lang="en-US" dirty="0" err="1"/>
              <a:t>new_dir</a:t>
            </a:r>
            <a:r>
              <a:rPr lang="en-US" dirty="0"/>
              <a:t>&gt; : change directory</a:t>
            </a:r>
          </a:p>
          <a:p>
            <a:r>
              <a:rPr lang="en-US" dirty="0" err="1"/>
              <a:t>pwd</a:t>
            </a:r>
            <a:r>
              <a:rPr lang="en-US" dirty="0"/>
              <a:t> : print present working directory</a:t>
            </a:r>
          </a:p>
          <a:p>
            <a:r>
              <a:rPr lang="en-US" dirty="0" err="1"/>
              <a:t>cp</a:t>
            </a:r>
            <a:r>
              <a:rPr lang="en-US" dirty="0"/>
              <a:t> &lt;file&gt; &lt;</a:t>
            </a:r>
            <a:r>
              <a:rPr lang="en-US" dirty="0" err="1"/>
              <a:t>new_file</a:t>
            </a:r>
            <a:r>
              <a:rPr lang="en-US" dirty="0"/>
              <a:t>&gt; : copy</a:t>
            </a:r>
          </a:p>
          <a:p>
            <a:r>
              <a:rPr lang="en-US" dirty="0" err="1"/>
              <a:t>rm</a:t>
            </a:r>
            <a:r>
              <a:rPr lang="en-US" dirty="0"/>
              <a:t> &lt;file&gt; : remove file</a:t>
            </a:r>
          </a:p>
          <a:p>
            <a:r>
              <a:rPr lang="en-US" dirty="0" err="1"/>
              <a:t>rm</a:t>
            </a:r>
            <a:r>
              <a:rPr lang="en-US" dirty="0"/>
              <a:t> –r &lt;</a:t>
            </a:r>
            <a:r>
              <a:rPr lang="en-US" dirty="0" err="1"/>
              <a:t>dir</a:t>
            </a:r>
            <a:r>
              <a:rPr lang="en-US" dirty="0"/>
              <a:t>&gt; : remove directory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 : make directory</a:t>
            </a:r>
          </a:p>
          <a:p>
            <a:r>
              <a:rPr lang="en-US" dirty="0" err="1"/>
              <a:t>ssh</a:t>
            </a:r>
            <a:r>
              <a:rPr lang="en-US" dirty="0"/>
              <a:t> &lt;username&gt;@cs31.seas.ucla.edu : login to remote server</a:t>
            </a:r>
          </a:p>
          <a:p>
            <a:r>
              <a:rPr lang="en-US" dirty="0" err="1"/>
              <a:t>scp</a:t>
            </a:r>
            <a:r>
              <a:rPr lang="en-US" dirty="0"/>
              <a:t> &lt;</a:t>
            </a:r>
            <a:r>
              <a:rPr lang="en-US" dirty="0" err="1"/>
              <a:t>local_file</a:t>
            </a:r>
            <a:r>
              <a:rPr lang="en-US" dirty="0"/>
              <a:t>&gt; &lt;username&gt;@cs31.seas.ucla.edu:&lt;</a:t>
            </a:r>
            <a:r>
              <a:rPr lang="en-US" dirty="0" err="1"/>
              <a:t>file_copy_location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this command to transfer a file to the remote server</a:t>
            </a:r>
          </a:p>
          <a:p>
            <a:pPr lvl="1"/>
            <a:r>
              <a:rPr lang="en-US" dirty="0"/>
              <a:t>Replace &lt;</a:t>
            </a:r>
            <a:r>
              <a:rPr lang="en-US" dirty="0" err="1"/>
              <a:t>local_file</a:t>
            </a:r>
            <a:r>
              <a:rPr lang="en-US" dirty="0"/>
              <a:t>&gt; with the location of your file</a:t>
            </a:r>
          </a:p>
          <a:p>
            <a:pPr lvl="1"/>
            <a:r>
              <a:rPr lang="en-US" dirty="0"/>
              <a:t>Replace &lt;username&gt; with your username</a:t>
            </a:r>
          </a:p>
          <a:p>
            <a:pPr lvl="1"/>
            <a:r>
              <a:rPr lang="en-US" dirty="0"/>
              <a:t>Replace &lt;</a:t>
            </a:r>
            <a:r>
              <a:rPr lang="en-US" dirty="0" err="1"/>
              <a:t>file_copy_location</a:t>
            </a:r>
            <a:r>
              <a:rPr lang="en-US" dirty="0"/>
              <a:t>&gt; with the place you want to put the file on seas</a:t>
            </a:r>
          </a:p>
        </p:txBody>
      </p:sp>
    </p:spTree>
    <p:extLst>
      <p:ext uri="{BB962C8B-B14F-4D97-AF65-F5344CB8AC3E}">
        <p14:creationId xmlns:p14="http://schemas.microsoft.com/office/powerpoint/2010/main" val="10989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B6AA-4398-184B-BCB8-A393AB41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projects/homework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0137-DE35-304B-8D77-0F2B1C9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copy your code to seas and login using </a:t>
            </a:r>
            <a:r>
              <a:rPr lang="en-US" dirty="0" err="1"/>
              <a:t>ssh</a:t>
            </a:r>
            <a:r>
              <a:rPr lang="en-US" dirty="0"/>
              <a:t>/Putty</a:t>
            </a:r>
          </a:p>
          <a:p>
            <a:r>
              <a:rPr lang="en-US" dirty="0"/>
              <a:t>How do I check if my code can compile using g31? (replace Jennifer with your own username.  In this example, the </a:t>
            </a:r>
            <a:r>
              <a:rPr lang="en-US" dirty="0" err="1"/>
              <a:t>hello.cpp</a:t>
            </a:r>
            <a:r>
              <a:rPr lang="en-US" dirty="0"/>
              <a:t> file is located in the Desktop folder.)</a:t>
            </a:r>
          </a:p>
          <a:p>
            <a:pPr marL="457200" lvl="1" indent="0">
              <a:buNone/>
            </a:pPr>
            <a:r>
              <a:rPr lang="en-US" dirty="0"/>
              <a:t>ls ~/Desktop</a:t>
            </a:r>
          </a:p>
          <a:p>
            <a:pPr marL="457200" lvl="1" indent="0">
              <a:buNone/>
            </a:pPr>
            <a:r>
              <a:rPr lang="en-US" dirty="0"/>
              <a:t>cd ~/Desktop</a:t>
            </a:r>
          </a:p>
          <a:p>
            <a:pPr marL="457200" lvl="1" indent="0">
              <a:buNone/>
            </a:pPr>
            <a:r>
              <a:rPr lang="en-US" dirty="0"/>
              <a:t>curl -s -L http://</a:t>
            </a:r>
            <a:r>
              <a:rPr lang="en-US" dirty="0" err="1"/>
              <a:t>cs.ucla.edu</a:t>
            </a:r>
            <a:r>
              <a:rPr lang="en-US" dirty="0"/>
              <a:t>/classes/fall18/cs31/Utilities/setupg31 | bash</a:t>
            </a:r>
          </a:p>
          <a:p>
            <a:pPr marL="457200" lvl="1" indent="0">
              <a:buNone/>
            </a:pPr>
            <a:r>
              <a:rPr lang="en-US" dirty="0"/>
              <a:t>g31 </a:t>
            </a:r>
            <a:r>
              <a:rPr lang="en-US" dirty="0" err="1"/>
              <a:t>hello.cpp</a:t>
            </a:r>
            <a:r>
              <a:rPr lang="en-US" dirty="0"/>
              <a:t> –o hello</a:t>
            </a:r>
          </a:p>
          <a:p>
            <a:pPr marL="457200" lvl="1" indent="0">
              <a:buNone/>
            </a:pPr>
            <a:r>
              <a:rPr lang="en-US" dirty="0"/>
              <a:t>./hello</a:t>
            </a:r>
          </a:p>
        </p:txBody>
      </p:sp>
    </p:spTree>
    <p:extLst>
      <p:ext uri="{BB962C8B-B14F-4D97-AF65-F5344CB8AC3E}">
        <p14:creationId xmlns:p14="http://schemas.microsoft.com/office/powerpoint/2010/main" val="374013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7F4C-F246-8E41-8E62-3F654F7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14D-8BF8-894A-84E4-F18982CF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 weird DNS spoofing warning when using </a:t>
            </a:r>
            <a:r>
              <a:rPr lang="en-US" dirty="0" err="1"/>
              <a:t>scp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, try the following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/>
              <a:t>yourSEASaccount</a:t>
            </a:r>
            <a:r>
              <a:rPr lang="en-US" dirty="0"/>
              <a:t>@cs31.seas.ucla.edu date </a:t>
            </a:r>
          </a:p>
          <a:p>
            <a:pPr lvl="2"/>
            <a:r>
              <a:rPr lang="en-US" dirty="0"/>
              <a:t>Afterwards, try the normal </a:t>
            </a:r>
            <a:r>
              <a:rPr lang="en-US" dirty="0" err="1"/>
              <a:t>ssh</a:t>
            </a:r>
            <a:r>
              <a:rPr lang="en-US" dirty="0"/>
              <a:t> command without the “date” at the end</a:t>
            </a:r>
          </a:p>
          <a:p>
            <a:pPr lvl="2"/>
            <a:r>
              <a:rPr lang="en-US" dirty="0"/>
              <a:t>In my experience, this does not seem to work reliably</a:t>
            </a:r>
          </a:p>
          <a:p>
            <a:pPr lvl="1"/>
            <a:r>
              <a:rPr lang="en-US" dirty="0"/>
              <a:t> Remove line starting with “cs31.seas.ucla.edu….” from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Note: Make sure you actually remove the entire line.  If your window size is too small, a single line may look like it spans multiple lines.  Perhaps use a text editor that uses line numbers.  </a:t>
            </a:r>
          </a:p>
          <a:p>
            <a:pPr lvl="2"/>
            <a:r>
              <a:rPr lang="en-US" dirty="0"/>
              <a:t>This solution is not ideal, and you may need to do it every time you log in.  I will update this slide when I identify a better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</TotalTime>
  <Words>836</Words>
  <Application>Microsoft Macintosh PowerPoint</Application>
  <PresentationFormat>Widescreen</PresentationFormat>
  <Paragraphs>116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1: The Basics</vt:lpstr>
      <vt:lpstr>Welcome!</vt:lpstr>
      <vt:lpstr>Variables and Types</vt:lpstr>
      <vt:lpstr>Types of Errors</vt:lpstr>
      <vt:lpstr>Integrated Development Environments (IDE)</vt:lpstr>
      <vt:lpstr>Transferring files from your local machine to a remote server</vt:lpstr>
      <vt:lpstr>Common bash commands (use on Mac or Linux terminals)</vt:lpstr>
      <vt:lpstr>Compiling projects/homework </vt:lpstr>
      <vt:lpstr>DNS Spoofing error</vt:lpstr>
      <vt:lpstr>Tips</vt:lpstr>
      <vt:lpstr>Practice Problems: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The Basics</dc:title>
  <dc:creator>Microsoft Office User</dc:creator>
  <cp:lastModifiedBy>Microsoft Office User</cp:lastModifiedBy>
  <cp:revision>32</cp:revision>
  <dcterms:created xsi:type="dcterms:W3CDTF">2018-10-01T21:42:59Z</dcterms:created>
  <dcterms:modified xsi:type="dcterms:W3CDTF">2018-10-06T00:43:06Z</dcterms:modified>
</cp:coreProperties>
</file>