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26"/>
  </p:notesMasterIdLst>
  <p:handoutMasterIdLst>
    <p:handoutMasterId r:id="rId27"/>
  </p:handoutMasterIdLst>
  <p:sldIdLst>
    <p:sldId id="302" r:id="rId2"/>
    <p:sldId id="343" r:id="rId3"/>
    <p:sldId id="398" r:id="rId4"/>
    <p:sldId id="406" r:id="rId5"/>
    <p:sldId id="407" r:id="rId6"/>
    <p:sldId id="393" r:id="rId7"/>
    <p:sldId id="397" r:id="rId8"/>
    <p:sldId id="409" r:id="rId9"/>
    <p:sldId id="383" r:id="rId10"/>
    <p:sldId id="408" r:id="rId11"/>
    <p:sldId id="385" r:id="rId12"/>
    <p:sldId id="384" r:id="rId13"/>
    <p:sldId id="339" r:id="rId14"/>
    <p:sldId id="405" r:id="rId15"/>
    <p:sldId id="344" r:id="rId16"/>
    <p:sldId id="346" r:id="rId17"/>
    <p:sldId id="369" r:id="rId18"/>
    <p:sldId id="376" r:id="rId19"/>
    <p:sldId id="351" r:id="rId20"/>
    <p:sldId id="402" r:id="rId21"/>
    <p:sldId id="392" r:id="rId22"/>
    <p:sldId id="411" r:id="rId23"/>
    <p:sldId id="403" r:id="rId24"/>
    <p:sldId id="404" r:id="rId25"/>
  </p:sldIdLst>
  <p:sldSz cx="9144000" cy="6858000" type="screen4x3"/>
  <p:notesSz cx="6946900" cy="9271000"/>
  <p:custDataLst>
    <p:tags r:id="rId28"/>
  </p:custDataLst>
  <p:defaultTextStyle>
    <a:defPPr>
      <a:defRPr lang="en-US"/>
    </a:defPPr>
    <a:lvl1pPr algn="l" rtl="0" fontAlgn="base">
      <a:spcBef>
        <a:spcPct val="50000"/>
      </a:spcBef>
      <a:spcAft>
        <a:spcPct val="0"/>
      </a:spcAft>
      <a:buClr>
        <a:schemeClr val="accent2"/>
      </a:buClr>
      <a:buFont typeface="Wingdings" pitchFamily="2" charset="2"/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1pPr>
    <a:lvl2pPr marL="457200" algn="l" rtl="0" fontAlgn="base">
      <a:spcBef>
        <a:spcPct val="50000"/>
      </a:spcBef>
      <a:spcAft>
        <a:spcPct val="0"/>
      </a:spcAft>
      <a:buClr>
        <a:schemeClr val="accent2"/>
      </a:buClr>
      <a:buFont typeface="Wingdings" pitchFamily="2" charset="2"/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2pPr>
    <a:lvl3pPr marL="914400" algn="l" rtl="0" fontAlgn="base">
      <a:spcBef>
        <a:spcPct val="50000"/>
      </a:spcBef>
      <a:spcAft>
        <a:spcPct val="0"/>
      </a:spcAft>
      <a:buClr>
        <a:schemeClr val="accent2"/>
      </a:buClr>
      <a:buFont typeface="Wingdings" pitchFamily="2" charset="2"/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3pPr>
    <a:lvl4pPr marL="1371600" algn="l" rtl="0" fontAlgn="base">
      <a:spcBef>
        <a:spcPct val="50000"/>
      </a:spcBef>
      <a:spcAft>
        <a:spcPct val="0"/>
      </a:spcAft>
      <a:buClr>
        <a:schemeClr val="accent2"/>
      </a:buClr>
      <a:buFont typeface="Wingdings" pitchFamily="2" charset="2"/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4pPr>
    <a:lvl5pPr marL="1828800" algn="l" rtl="0" fontAlgn="base">
      <a:spcBef>
        <a:spcPct val="50000"/>
      </a:spcBef>
      <a:spcAft>
        <a:spcPct val="0"/>
      </a:spcAft>
      <a:buClr>
        <a:schemeClr val="accent2"/>
      </a:buClr>
      <a:buFont typeface="Wingdings" pitchFamily="2" charset="2"/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18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F4FF"/>
    <a:srgbClr val="0099FF"/>
    <a:srgbClr val="0066FF"/>
    <a:srgbClr val="FF0066"/>
    <a:srgbClr val="CCECFF"/>
    <a:srgbClr val="3366FF"/>
    <a:srgbClr val="0000CC"/>
    <a:srgbClr val="99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9" autoAdjust="0"/>
    <p:restoredTop sz="86439" autoAdjust="0"/>
  </p:normalViewPr>
  <p:slideViewPr>
    <p:cSldViewPr>
      <p:cViewPr varScale="1">
        <p:scale>
          <a:sx n="157" d="100"/>
          <a:sy n="157" d="100"/>
        </p:scale>
        <p:origin x="978" y="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52" d="100"/>
          <a:sy n="152" d="100"/>
        </p:scale>
        <p:origin x="-86" y="-1229"/>
      </p:cViewPr>
      <p:guideLst>
        <p:guide orient="horz" pos="2920"/>
        <p:guide pos="218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A38D09-9DB3-4B99-B301-80C2AEC6BEA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>
        <a:scene3d>
          <a:camera prst="isometricOffAxis2Left"/>
          <a:lightRig rig="threePt" dir="t"/>
        </a:scene3d>
      </dgm:spPr>
      <dgm:t>
        <a:bodyPr/>
        <a:lstStyle/>
        <a:p>
          <a:endParaRPr lang="zh-CN" altLang="en-US"/>
        </a:p>
      </dgm:t>
    </dgm:pt>
    <dgm:pt modelId="{AB16A4C1-2F80-44D9-90B4-F262C30A63E6}">
      <dgm:prSet phldrT="[文本]"/>
      <dgm:spPr/>
      <dgm:t>
        <a:bodyPr/>
        <a:lstStyle/>
        <a:p>
          <a:r>
            <a:rPr lang="en-US" altLang="zh-CN" dirty="0" smtClean="0"/>
            <a:t>HMC	</a:t>
          </a:r>
          <a:endParaRPr lang="zh-CN" altLang="en-US" dirty="0"/>
        </a:p>
      </dgm:t>
    </dgm:pt>
    <dgm:pt modelId="{91849E0C-B5D9-4384-9048-34DD078730FC}" type="parTrans" cxnId="{B46444C9-8BF7-414C-B5A0-D06639CF1FE3}">
      <dgm:prSet/>
      <dgm:spPr/>
      <dgm:t>
        <a:bodyPr/>
        <a:lstStyle/>
        <a:p>
          <a:endParaRPr lang="zh-CN" altLang="en-US"/>
        </a:p>
      </dgm:t>
    </dgm:pt>
    <dgm:pt modelId="{F6B707C3-3412-4F82-A232-A06D4DE692A9}" type="sibTrans" cxnId="{B46444C9-8BF7-414C-B5A0-D06639CF1FE3}">
      <dgm:prSet/>
      <dgm:spPr/>
      <dgm:t>
        <a:bodyPr/>
        <a:lstStyle/>
        <a:p>
          <a:endParaRPr lang="zh-CN" altLang="en-US"/>
        </a:p>
      </dgm:t>
    </dgm:pt>
    <dgm:pt modelId="{AE4D1D40-18F5-44B9-9B85-1D09F4A464A8}">
      <dgm:prSet phldrT="[文本]"/>
      <dgm:spPr/>
      <dgm:t>
        <a:bodyPr/>
        <a:lstStyle/>
        <a:p>
          <a:r>
            <a:rPr lang="en-US" altLang="zh-CN" dirty="0" smtClean="0"/>
            <a:t>SERVER1</a:t>
          </a:r>
          <a:endParaRPr lang="zh-CN" altLang="en-US" dirty="0"/>
        </a:p>
      </dgm:t>
    </dgm:pt>
    <dgm:pt modelId="{67EE95A7-064C-4926-83DB-D9E616842FD7}" type="parTrans" cxnId="{66659281-0FCB-489E-892B-3EDCF1D5D4BB}">
      <dgm:prSet/>
      <dgm:spPr/>
      <dgm:t>
        <a:bodyPr/>
        <a:lstStyle/>
        <a:p>
          <a:endParaRPr lang="zh-CN" altLang="en-US"/>
        </a:p>
      </dgm:t>
    </dgm:pt>
    <dgm:pt modelId="{C17BCEC8-4131-4856-9EE2-562204AD6D9C}" type="sibTrans" cxnId="{66659281-0FCB-489E-892B-3EDCF1D5D4BB}">
      <dgm:prSet/>
      <dgm:spPr/>
      <dgm:t>
        <a:bodyPr/>
        <a:lstStyle/>
        <a:p>
          <a:endParaRPr lang="zh-CN" altLang="en-US"/>
        </a:p>
      </dgm:t>
    </dgm:pt>
    <dgm:pt modelId="{5B93A387-CFBD-4601-81B6-ADB29CE81DE9}">
      <dgm:prSet phldrT="[文本]"/>
      <dgm:spPr/>
      <dgm:t>
        <a:bodyPr/>
        <a:lstStyle/>
        <a:p>
          <a:r>
            <a:rPr lang="en-US" altLang="zh-CN" dirty="0" smtClean="0"/>
            <a:t>CPU 8</a:t>
          </a:r>
          <a:endParaRPr lang="zh-CN" altLang="en-US" dirty="0"/>
        </a:p>
      </dgm:t>
    </dgm:pt>
    <dgm:pt modelId="{53766460-9E9A-421D-B31B-F768C9D4D1B3}" type="parTrans" cxnId="{364D38FD-6F7B-4424-B985-E6EAE4659412}">
      <dgm:prSet/>
      <dgm:spPr/>
      <dgm:t>
        <a:bodyPr/>
        <a:lstStyle/>
        <a:p>
          <a:endParaRPr lang="zh-CN" altLang="en-US"/>
        </a:p>
      </dgm:t>
    </dgm:pt>
    <dgm:pt modelId="{5EFE74A6-CA42-458C-AE70-3E028509541A}" type="sibTrans" cxnId="{364D38FD-6F7B-4424-B985-E6EAE4659412}">
      <dgm:prSet/>
      <dgm:spPr/>
      <dgm:t>
        <a:bodyPr/>
        <a:lstStyle/>
        <a:p>
          <a:endParaRPr lang="zh-CN" altLang="en-US"/>
        </a:p>
      </dgm:t>
    </dgm:pt>
    <dgm:pt modelId="{CD79434C-0E7B-4EC4-9C8A-903654D5CA02}">
      <dgm:prSet phldrT="[文本]"/>
      <dgm:spPr/>
      <dgm:t>
        <a:bodyPr/>
        <a:lstStyle/>
        <a:p>
          <a:r>
            <a:rPr lang="en-US" altLang="zh-CN" dirty="0" smtClean="0"/>
            <a:t>SERVER2</a:t>
          </a:r>
          <a:endParaRPr lang="zh-CN" altLang="en-US" dirty="0"/>
        </a:p>
      </dgm:t>
    </dgm:pt>
    <dgm:pt modelId="{D3BE1701-41DC-488B-BB31-0B4257A27212}" type="parTrans" cxnId="{E5F62FE8-8C20-4C97-9B0A-28B6C253366F}">
      <dgm:prSet/>
      <dgm:spPr/>
      <dgm:t>
        <a:bodyPr/>
        <a:lstStyle/>
        <a:p>
          <a:endParaRPr lang="zh-CN" altLang="en-US"/>
        </a:p>
      </dgm:t>
    </dgm:pt>
    <dgm:pt modelId="{7B180F36-6A96-4305-B1EB-39674F39913B}" type="sibTrans" cxnId="{E5F62FE8-8C20-4C97-9B0A-28B6C253366F}">
      <dgm:prSet/>
      <dgm:spPr/>
      <dgm:t>
        <a:bodyPr/>
        <a:lstStyle/>
        <a:p>
          <a:endParaRPr lang="zh-CN" altLang="en-US"/>
        </a:p>
      </dgm:t>
    </dgm:pt>
    <dgm:pt modelId="{F4E2B357-06CF-499F-A6AE-107C54CE91A8}">
      <dgm:prSet phldrT="[文本]"/>
      <dgm:spPr/>
      <dgm:t>
        <a:bodyPr/>
        <a:lstStyle/>
        <a:p>
          <a:r>
            <a:rPr lang="en-US" altLang="zh-CN" dirty="0" smtClean="0"/>
            <a:t>CPU 16</a:t>
          </a:r>
          <a:endParaRPr lang="zh-CN" altLang="en-US" dirty="0"/>
        </a:p>
      </dgm:t>
    </dgm:pt>
    <dgm:pt modelId="{3E394747-7840-4E6C-8C4A-E87063BC156F}" type="parTrans" cxnId="{B728921C-C9B6-45A3-93FD-1689E6FB8372}">
      <dgm:prSet/>
      <dgm:spPr/>
      <dgm:t>
        <a:bodyPr/>
        <a:lstStyle/>
        <a:p>
          <a:endParaRPr lang="zh-CN" altLang="en-US"/>
        </a:p>
      </dgm:t>
    </dgm:pt>
    <dgm:pt modelId="{FA403706-EAD3-412E-A613-FBE1D6ACF41F}" type="sibTrans" cxnId="{B728921C-C9B6-45A3-93FD-1689E6FB8372}">
      <dgm:prSet/>
      <dgm:spPr/>
      <dgm:t>
        <a:bodyPr/>
        <a:lstStyle/>
        <a:p>
          <a:endParaRPr lang="zh-CN" altLang="en-US"/>
        </a:p>
      </dgm:t>
    </dgm:pt>
    <dgm:pt modelId="{AD6B8F90-9E1C-48BC-98CD-1711CBE455FC}">
      <dgm:prSet phldrT="[文本]"/>
      <dgm:spPr/>
      <dgm:t>
        <a:bodyPr/>
        <a:lstStyle/>
        <a:p>
          <a:r>
            <a:rPr lang="en-US" altLang="zh-CN" dirty="0" smtClean="0"/>
            <a:t>MEM 32G</a:t>
          </a:r>
          <a:endParaRPr lang="zh-CN" altLang="en-US" dirty="0"/>
        </a:p>
      </dgm:t>
    </dgm:pt>
    <dgm:pt modelId="{C957A14B-9916-4B38-B839-3742AC34F26C}" type="parTrans" cxnId="{D95A56BF-C7B2-4584-B680-2A5E4474A971}">
      <dgm:prSet/>
      <dgm:spPr/>
      <dgm:t>
        <a:bodyPr/>
        <a:lstStyle/>
        <a:p>
          <a:endParaRPr lang="zh-CN" altLang="en-US"/>
        </a:p>
      </dgm:t>
    </dgm:pt>
    <dgm:pt modelId="{D20BC7E2-640E-44D1-A007-ED21D64D53BD}" type="sibTrans" cxnId="{D95A56BF-C7B2-4584-B680-2A5E4474A971}">
      <dgm:prSet/>
      <dgm:spPr/>
      <dgm:t>
        <a:bodyPr/>
        <a:lstStyle/>
        <a:p>
          <a:endParaRPr lang="zh-CN" altLang="en-US"/>
        </a:p>
      </dgm:t>
    </dgm:pt>
    <dgm:pt modelId="{C65CA95F-ABBD-477C-8DF5-CAFC63CF8941}">
      <dgm:prSet phldrT="[文本]"/>
      <dgm:spPr/>
      <dgm:t>
        <a:bodyPr/>
        <a:lstStyle/>
        <a:p>
          <a:r>
            <a:rPr lang="en-US" altLang="zh-CN" dirty="0" smtClean="0"/>
            <a:t>SLOT</a:t>
          </a:r>
          <a:endParaRPr lang="zh-CN" altLang="en-US" dirty="0"/>
        </a:p>
      </dgm:t>
    </dgm:pt>
    <dgm:pt modelId="{FB1FB4BE-59B6-46E7-B397-E81C672040E1}" type="parTrans" cxnId="{7C23A784-CEC7-4246-8DA2-33A13376F3EA}">
      <dgm:prSet/>
      <dgm:spPr/>
      <dgm:t>
        <a:bodyPr/>
        <a:lstStyle/>
        <a:p>
          <a:endParaRPr lang="zh-CN" altLang="en-US"/>
        </a:p>
      </dgm:t>
    </dgm:pt>
    <dgm:pt modelId="{08234751-EB24-4408-AA65-169F724074FD}" type="sibTrans" cxnId="{7C23A784-CEC7-4246-8DA2-33A13376F3EA}">
      <dgm:prSet/>
      <dgm:spPr/>
      <dgm:t>
        <a:bodyPr/>
        <a:lstStyle/>
        <a:p>
          <a:endParaRPr lang="zh-CN" altLang="en-US"/>
        </a:p>
      </dgm:t>
    </dgm:pt>
    <dgm:pt modelId="{156863D7-1EF8-4105-BF97-C8C68C1DA674}">
      <dgm:prSet phldrT="[文本]"/>
      <dgm:spPr/>
      <dgm:t>
        <a:bodyPr/>
        <a:lstStyle/>
        <a:p>
          <a:r>
            <a:rPr lang="en-US" altLang="zh-CN" dirty="0" smtClean="0"/>
            <a:t>MEM 64G</a:t>
          </a:r>
          <a:endParaRPr lang="zh-CN" altLang="en-US" dirty="0"/>
        </a:p>
      </dgm:t>
    </dgm:pt>
    <dgm:pt modelId="{C247AD00-0E13-4E9F-B694-043137A19C1F}" type="parTrans" cxnId="{0E85ED89-F0EE-4675-8CA4-38DAB6BCE39C}">
      <dgm:prSet/>
      <dgm:spPr/>
      <dgm:t>
        <a:bodyPr/>
        <a:lstStyle/>
        <a:p>
          <a:endParaRPr lang="zh-CN" altLang="en-US"/>
        </a:p>
      </dgm:t>
    </dgm:pt>
    <dgm:pt modelId="{15167516-145A-4298-9DDD-8B2D24B263C0}" type="sibTrans" cxnId="{0E85ED89-F0EE-4675-8CA4-38DAB6BCE39C}">
      <dgm:prSet/>
      <dgm:spPr/>
      <dgm:t>
        <a:bodyPr/>
        <a:lstStyle/>
        <a:p>
          <a:endParaRPr lang="zh-CN" altLang="en-US"/>
        </a:p>
      </dgm:t>
    </dgm:pt>
    <dgm:pt modelId="{1D824C15-844D-415D-9B95-B2EE163958A7}">
      <dgm:prSet phldrT="[文本]"/>
      <dgm:spPr/>
      <dgm:t>
        <a:bodyPr/>
        <a:lstStyle/>
        <a:p>
          <a:r>
            <a:rPr lang="en-US" altLang="zh-CN" dirty="0" smtClean="0"/>
            <a:t>SLOT</a:t>
          </a:r>
          <a:endParaRPr lang="zh-CN" altLang="en-US" dirty="0"/>
        </a:p>
      </dgm:t>
    </dgm:pt>
    <dgm:pt modelId="{F5DA9C74-9278-40CE-A54E-7E9DCC7E39A0}" type="parTrans" cxnId="{84B10873-C1AC-4FFA-9AE8-68EC689F8F95}">
      <dgm:prSet/>
      <dgm:spPr/>
      <dgm:t>
        <a:bodyPr/>
        <a:lstStyle/>
        <a:p>
          <a:endParaRPr lang="zh-CN" altLang="en-US"/>
        </a:p>
      </dgm:t>
    </dgm:pt>
    <dgm:pt modelId="{E6D48A72-69CB-4920-8A37-3F841B73CF4D}" type="sibTrans" cxnId="{84B10873-C1AC-4FFA-9AE8-68EC689F8F95}">
      <dgm:prSet/>
      <dgm:spPr/>
      <dgm:t>
        <a:bodyPr/>
        <a:lstStyle/>
        <a:p>
          <a:endParaRPr lang="zh-CN" altLang="en-US"/>
        </a:p>
      </dgm:t>
    </dgm:pt>
    <dgm:pt modelId="{137253E5-D082-4F0A-8059-76B5452ABA65}" type="pres">
      <dgm:prSet presAssocID="{83A38D09-9DB3-4B99-B301-80C2AEC6BEA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E239C43-BE5B-4F5D-9EAF-916A16364393}" type="pres">
      <dgm:prSet presAssocID="{AB16A4C1-2F80-44D9-90B4-F262C30A63E6}" presName="root1" presStyleCnt="0"/>
      <dgm:spPr/>
    </dgm:pt>
    <dgm:pt modelId="{F0E2F912-E624-4A1B-8FCB-FE92D2FD1C6A}" type="pres">
      <dgm:prSet presAssocID="{AB16A4C1-2F80-44D9-90B4-F262C30A63E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2976296-9626-40C9-B5C5-B28EB72362FA}" type="pres">
      <dgm:prSet presAssocID="{AB16A4C1-2F80-44D9-90B4-F262C30A63E6}" presName="level2hierChild" presStyleCnt="0"/>
      <dgm:spPr/>
    </dgm:pt>
    <dgm:pt modelId="{85CE69A6-D520-4BE2-950F-3E5E2BB04708}" type="pres">
      <dgm:prSet presAssocID="{67EE95A7-064C-4926-83DB-D9E616842FD7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5183B62D-C875-411F-B7CA-9CC664E5B184}" type="pres">
      <dgm:prSet presAssocID="{67EE95A7-064C-4926-83DB-D9E616842FD7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05133081-C340-45B1-B13D-6C9BF961639A}" type="pres">
      <dgm:prSet presAssocID="{AE4D1D40-18F5-44B9-9B85-1D09F4A464A8}" presName="root2" presStyleCnt="0"/>
      <dgm:spPr/>
    </dgm:pt>
    <dgm:pt modelId="{A6D6A5FA-F36C-48E7-A336-6013C08E2AF2}" type="pres">
      <dgm:prSet presAssocID="{AE4D1D40-18F5-44B9-9B85-1D09F4A464A8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45044A-3FB6-477D-A4F7-6FEE2A2AD5EF}" type="pres">
      <dgm:prSet presAssocID="{AE4D1D40-18F5-44B9-9B85-1D09F4A464A8}" presName="level3hierChild" presStyleCnt="0"/>
      <dgm:spPr/>
    </dgm:pt>
    <dgm:pt modelId="{601D2412-5002-43BE-85E0-5B9ADC99CF75}" type="pres">
      <dgm:prSet presAssocID="{53766460-9E9A-421D-B31B-F768C9D4D1B3}" presName="conn2-1" presStyleLbl="parChTrans1D3" presStyleIdx="0" presStyleCnt="6"/>
      <dgm:spPr/>
      <dgm:t>
        <a:bodyPr/>
        <a:lstStyle/>
        <a:p>
          <a:endParaRPr lang="zh-CN" altLang="en-US"/>
        </a:p>
      </dgm:t>
    </dgm:pt>
    <dgm:pt modelId="{E366D876-6A31-457D-8E57-0C538FED0747}" type="pres">
      <dgm:prSet presAssocID="{53766460-9E9A-421D-B31B-F768C9D4D1B3}" presName="connTx" presStyleLbl="parChTrans1D3" presStyleIdx="0" presStyleCnt="6"/>
      <dgm:spPr/>
      <dgm:t>
        <a:bodyPr/>
        <a:lstStyle/>
        <a:p>
          <a:endParaRPr lang="zh-CN" altLang="en-US"/>
        </a:p>
      </dgm:t>
    </dgm:pt>
    <dgm:pt modelId="{E20D04D1-A97B-4EF7-B84A-5A364F04A799}" type="pres">
      <dgm:prSet presAssocID="{5B93A387-CFBD-4601-81B6-ADB29CE81DE9}" presName="root2" presStyleCnt="0"/>
      <dgm:spPr/>
    </dgm:pt>
    <dgm:pt modelId="{8C117D62-1AAD-4BFB-81A8-46E54876505F}" type="pres">
      <dgm:prSet presAssocID="{5B93A387-CFBD-4601-81B6-ADB29CE81DE9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276EEDE-CE49-4C69-8B25-5227E1D50396}" type="pres">
      <dgm:prSet presAssocID="{5B93A387-CFBD-4601-81B6-ADB29CE81DE9}" presName="level3hierChild" presStyleCnt="0"/>
      <dgm:spPr/>
    </dgm:pt>
    <dgm:pt modelId="{843D7DEE-2B50-4338-A0A0-B67D75B4E366}" type="pres">
      <dgm:prSet presAssocID="{C957A14B-9916-4B38-B839-3742AC34F26C}" presName="conn2-1" presStyleLbl="parChTrans1D3" presStyleIdx="1" presStyleCnt="6"/>
      <dgm:spPr/>
      <dgm:t>
        <a:bodyPr/>
        <a:lstStyle/>
        <a:p>
          <a:endParaRPr lang="zh-CN" altLang="en-US"/>
        </a:p>
      </dgm:t>
    </dgm:pt>
    <dgm:pt modelId="{F6FB2CF2-688C-49C3-80EC-C21188B1A03F}" type="pres">
      <dgm:prSet presAssocID="{C957A14B-9916-4B38-B839-3742AC34F26C}" presName="connTx" presStyleLbl="parChTrans1D3" presStyleIdx="1" presStyleCnt="6"/>
      <dgm:spPr/>
      <dgm:t>
        <a:bodyPr/>
        <a:lstStyle/>
        <a:p>
          <a:endParaRPr lang="zh-CN" altLang="en-US"/>
        </a:p>
      </dgm:t>
    </dgm:pt>
    <dgm:pt modelId="{CC32DF89-B8C9-4A62-8705-A4288F472C03}" type="pres">
      <dgm:prSet presAssocID="{AD6B8F90-9E1C-48BC-98CD-1711CBE455FC}" presName="root2" presStyleCnt="0"/>
      <dgm:spPr/>
    </dgm:pt>
    <dgm:pt modelId="{AA929E67-8772-49A1-BFA1-4CD1C2B6BFC2}" type="pres">
      <dgm:prSet presAssocID="{AD6B8F90-9E1C-48BC-98CD-1711CBE455FC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1A50531-166A-43A2-84AE-48918D0FA44C}" type="pres">
      <dgm:prSet presAssocID="{AD6B8F90-9E1C-48BC-98CD-1711CBE455FC}" presName="level3hierChild" presStyleCnt="0"/>
      <dgm:spPr/>
    </dgm:pt>
    <dgm:pt modelId="{1B683C17-A8EE-4665-AFE5-3FA8A5E76C82}" type="pres">
      <dgm:prSet presAssocID="{FB1FB4BE-59B6-46E7-B397-E81C672040E1}" presName="conn2-1" presStyleLbl="parChTrans1D3" presStyleIdx="2" presStyleCnt="6"/>
      <dgm:spPr/>
      <dgm:t>
        <a:bodyPr/>
        <a:lstStyle/>
        <a:p>
          <a:endParaRPr lang="zh-CN" altLang="en-US"/>
        </a:p>
      </dgm:t>
    </dgm:pt>
    <dgm:pt modelId="{476A6146-E842-41FC-A36A-0475B88434C8}" type="pres">
      <dgm:prSet presAssocID="{FB1FB4BE-59B6-46E7-B397-E81C672040E1}" presName="connTx" presStyleLbl="parChTrans1D3" presStyleIdx="2" presStyleCnt="6"/>
      <dgm:spPr/>
      <dgm:t>
        <a:bodyPr/>
        <a:lstStyle/>
        <a:p>
          <a:endParaRPr lang="zh-CN" altLang="en-US"/>
        </a:p>
      </dgm:t>
    </dgm:pt>
    <dgm:pt modelId="{39535BF5-8C1B-4EFB-84C8-76824E6C65F9}" type="pres">
      <dgm:prSet presAssocID="{C65CA95F-ABBD-477C-8DF5-CAFC63CF8941}" presName="root2" presStyleCnt="0"/>
      <dgm:spPr/>
    </dgm:pt>
    <dgm:pt modelId="{58B9110B-CCE5-4C01-BF17-4812916F0961}" type="pres">
      <dgm:prSet presAssocID="{C65CA95F-ABBD-477C-8DF5-CAFC63CF8941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9A187AA-7DA8-46BB-8095-312148F33A02}" type="pres">
      <dgm:prSet presAssocID="{C65CA95F-ABBD-477C-8DF5-CAFC63CF8941}" presName="level3hierChild" presStyleCnt="0"/>
      <dgm:spPr/>
    </dgm:pt>
    <dgm:pt modelId="{A7F9B3FF-42D6-4140-B510-FBFD34F519F1}" type="pres">
      <dgm:prSet presAssocID="{D3BE1701-41DC-488B-BB31-0B4257A27212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0A53A1A4-6E9F-4782-BCE4-01CB3759684C}" type="pres">
      <dgm:prSet presAssocID="{D3BE1701-41DC-488B-BB31-0B4257A27212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B5B0F878-FB70-477E-B312-AE4F0EF5DEE3}" type="pres">
      <dgm:prSet presAssocID="{CD79434C-0E7B-4EC4-9C8A-903654D5CA02}" presName="root2" presStyleCnt="0"/>
      <dgm:spPr/>
    </dgm:pt>
    <dgm:pt modelId="{58AFB5B3-B560-403D-9607-3916251A05C7}" type="pres">
      <dgm:prSet presAssocID="{CD79434C-0E7B-4EC4-9C8A-903654D5CA02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37BE192-65DD-4B33-A481-992F59CD7E5E}" type="pres">
      <dgm:prSet presAssocID="{CD79434C-0E7B-4EC4-9C8A-903654D5CA02}" presName="level3hierChild" presStyleCnt="0"/>
      <dgm:spPr/>
    </dgm:pt>
    <dgm:pt modelId="{FEBA616B-1D96-47D7-8FE1-4588F4B35B8C}" type="pres">
      <dgm:prSet presAssocID="{3E394747-7840-4E6C-8C4A-E87063BC156F}" presName="conn2-1" presStyleLbl="parChTrans1D3" presStyleIdx="3" presStyleCnt="6"/>
      <dgm:spPr/>
      <dgm:t>
        <a:bodyPr/>
        <a:lstStyle/>
        <a:p>
          <a:endParaRPr lang="zh-CN" altLang="en-US"/>
        </a:p>
      </dgm:t>
    </dgm:pt>
    <dgm:pt modelId="{18F48A79-F2D5-4655-A293-3F45E98729A9}" type="pres">
      <dgm:prSet presAssocID="{3E394747-7840-4E6C-8C4A-E87063BC156F}" presName="connTx" presStyleLbl="parChTrans1D3" presStyleIdx="3" presStyleCnt="6"/>
      <dgm:spPr/>
      <dgm:t>
        <a:bodyPr/>
        <a:lstStyle/>
        <a:p>
          <a:endParaRPr lang="zh-CN" altLang="en-US"/>
        </a:p>
      </dgm:t>
    </dgm:pt>
    <dgm:pt modelId="{EFC5286E-5B74-4213-A878-4896A60C2263}" type="pres">
      <dgm:prSet presAssocID="{F4E2B357-06CF-499F-A6AE-107C54CE91A8}" presName="root2" presStyleCnt="0"/>
      <dgm:spPr/>
    </dgm:pt>
    <dgm:pt modelId="{C2779186-6E8E-45E4-B681-857B3F822DA2}" type="pres">
      <dgm:prSet presAssocID="{F4E2B357-06CF-499F-A6AE-107C54CE91A8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19F4E69-5C6F-4A26-8146-9C8811F4E3AC}" type="pres">
      <dgm:prSet presAssocID="{F4E2B357-06CF-499F-A6AE-107C54CE91A8}" presName="level3hierChild" presStyleCnt="0"/>
      <dgm:spPr/>
    </dgm:pt>
    <dgm:pt modelId="{DFF98E1B-F69C-4A66-B418-D75B8AE3B14B}" type="pres">
      <dgm:prSet presAssocID="{C247AD00-0E13-4E9F-B694-043137A19C1F}" presName="conn2-1" presStyleLbl="parChTrans1D3" presStyleIdx="4" presStyleCnt="6"/>
      <dgm:spPr/>
      <dgm:t>
        <a:bodyPr/>
        <a:lstStyle/>
        <a:p>
          <a:endParaRPr lang="zh-CN" altLang="en-US"/>
        </a:p>
      </dgm:t>
    </dgm:pt>
    <dgm:pt modelId="{6D7D61D6-2A08-44FD-B34D-67ED8D381471}" type="pres">
      <dgm:prSet presAssocID="{C247AD00-0E13-4E9F-B694-043137A19C1F}" presName="connTx" presStyleLbl="parChTrans1D3" presStyleIdx="4" presStyleCnt="6"/>
      <dgm:spPr/>
      <dgm:t>
        <a:bodyPr/>
        <a:lstStyle/>
        <a:p>
          <a:endParaRPr lang="zh-CN" altLang="en-US"/>
        </a:p>
      </dgm:t>
    </dgm:pt>
    <dgm:pt modelId="{E70F9DD2-963E-4A13-8223-7EE6770F7F23}" type="pres">
      <dgm:prSet presAssocID="{156863D7-1EF8-4105-BF97-C8C68C1DA674}" presName="root2" presStyleCnt="0"/>
      <dgm:spPr/>
    </dgm:pt>
    <dgm:pt modelId="{BF2AFC59-8815-4C51-9C74-FB137639134F}" type="pres">
      <dgm:prSet presAssocID="{156863D7-1EF8-4105-BF97-C8C68C1DA674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17E587-04FD-4E1F-8814-DD8FFB41B92F}" type="pres">
      <dgm:prSet presAssocID="{156863D7-1EF8-4105-BF97-C8C68C1DA674}" presName="level3hierChild" presStyleCnt="0"/>
      <dgm:spPr/>
    </dgm:pt>
    <dgm:pt modelId="{25F9A936-6EBC-42C8-8596-B42AC5E78D5B}" type="pres">
      <dgm:prSet presAssocID="{F5DA9C74-9278-40CE-A54E-7E9DCC7E39A0}" presName="conn2-1" presStyleLbl="parChTrans1D3" presStyleIdx="5" presStyleCnt="6"/>
      <dgm:spPr/>
      <dgm:t>
        <a:bodyPr/>
        <a:lstStyle/>
        <a:p>
          <a:endParaRPr lang="zh-CN" altLang="en-US"/>
        </a:p>
      </dgm:t>
    </dgm:pt>
    <dgm:pt modelId="{BB6134EF-33B8-4810-B1E3-3467D2D4D950}" type="pres">
      <dgm:prSet presAssocID="{F5DA9C74-9278-40CE-A54E-7E9DCC7E39A0}" presName="connTx" presStyleLbl="parChTrans1D3" presStyleIdx="5" presStyleCnt="6"/>
      <dgm:spPr/>
      <dgm:t>
        <a:bodyPr/>
        <a:lstStyle/>
        <a:p>
          <a:endParaRPr lang="zh-CN" altLang="en-US"/>
        </a:p>
      </dgm:t>
    </dgm:pt>
    <dgm:pt modelId="{E70E94F9-31EA-41AA-85BC-54A54B510572}" type="pres">
      <dgm:prSet presAssocID="{1D824C15-844D-415D-9B95-B2EE163958A7}" presName="root2" presStyleCnt="0"/>
      <dgm:spPr/>
    </dgm:pt>
    <dgm:pt modelId="{8E45230D-F822-4E70-B897-76C1E6E65560}" type="pres">
      <dgm:prSet presAssocID="{1D824C15-844D-415D-9B95-B2EE163958A7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9209B9-D315-4C5E-9969-7864348BECD9}" type="pres">
      <dgm:prSet presAssocID="{1D824C15-844D-415D-9B95-B2EE163958A7}" presName="level3hierChild" presStyleCnt="0"/>
      <dgm:spPr/>
    </dgm:pt>
  </dgm:ptLst>
  <dgm:cxnLst>
    <dgm:cxn modelId="{00AD168D-1F3D-4F13-99C9-329A91489962}" type="presOf" srcId="{C957A14B-9916-4B38-B839-3742AC34F26C}" destId="{843D7DEE-2B50-4338-A0A0-B67D75B4E366}" srcOrd="0" destOrd="0" presId="urn:microsoft.com/office/officeart/2005/8/layout/hierarchy2"/>
    <dgm:cxn modelId="{40288862-D8E5-4F7F-AB56-935BAE541780}" type="presOf" srcId="{53766460-9E9A-421D-B31B-F768C9D4D1B3}" destId="{E366D876-6A31-457D-8E57-0C538FED0747}" srcOrd="1" destOrd="0" presId="urn:microsoft.com/office/officeart/2005/8/layout/hierarchy2"/>
    <dgm:cxn modelId="{6D226868-2436-4ACD-B00D-B9F9EC548313}" type="presOf" srcId="{67EE95A7-064C-4926-83DB-D9E616842FD7}" destId="{85CE69A6-D520-4BE2-950F-3E5E2BB04708}" srcOrd="0" destOrd="0" presId="urn:microsoft.com/office/officeart/2005/8/layout/hierarchy2"/>
    <dgm:cxn modelId="{45AA674D-8A67-43AC-94F1-4BD5FA9C870B}" type="presOf" srcId="{156863D7-1EF8-4105-BF97-C8C68C1DA674}" destId="{BF2AFC59-8815-4C51-9C74-FB137639134F}" srcOrd="0" destOrd="0" presId="urn:microsoft.com/office/officeart/2005/8/layout/hierarchy2"/>
    <dgm:cxn modelId="{1C7E1AED-9834-4019-8345-9E2B6C73CF85}" type="presOf" srcId="{D3BE1701-41DC-488B-BB31-0B4257A27212}" destId="{0A53A1A4-6E9F-4782-BCE4-01CB3759684C}" srcOrd="1" destOrd="0" presId="urn:microsoft.com/office/officeart/2005/8/layout/hierarchy2"/>
    <dgm:cxn modelId="{B46444C9-8BF7-414C-B5A0-D06639CF1FE3}" srcId="{83A38D09-9DB3-4B99-B301-80C2AEC6BEA1}" destId="{AB16A4C1-2F80-44D9-90B4-F262C30A63E6}" srcOrd="0" destOrd="0" parTransId="{91849E0C-B5D9-4384-9048-34DD078730FC}" sibTransId="{F6B707C3-3412-4F82-A232-A06D4DE692A9}"/>
    <dgm:cxn modelId="{FC7B404B-EA83-4078-AFED-44545754B475}" type="presOf" srcId="{C247AD00-0E13-4E9F-B694-043137A19C1F}" destId="{6D7D61D6-2A08-44FD-B34D-67ED8D381471}" srcOrd="1" destOrd="0" presId="urn:microsoft.com/office/officeart/2005/8/layout/hierarchy2"/>
    <dgm:cxn modelId="{CCB53394-BEB7-452C-B040-DD65F8B07B69}" type="presOf" srcId="{AB16A4C1-2F80-44D9-90B4-F262C30A63E6}" destId="{F0E2F912-E624-4A1B-8FCB-FE92D2FD1C6A}" srcOrd="0" destOrd="0" presId="urn:microsoft.com/office/officeart/2005/8/layout/hierarchy2"/>
    <dgm:cxn modelId="{B728921C-C9B6-45A3-93FD-1689E6FB8372}" srcId="{CD79434C-0E7B-4EC4-9C8A-903654D5CA02}" destId="{F4E2B357-06CF-499F-A6AE-107C54CE91A8}" srcOrd="0" destOrd="0" parTransId="{3E394747-7840-4E6C-8C4A-E87063BC156F}" sibTransId="{FA403706-EAD3-412E-A613-FBE1D6ACF41F}"/>
    <dgm:cxn modelId="{A5E0DC16-E15D-4CEF-A507-9354B888D9DB}" type="presOf" srcId="{AE4D1D40-18F5-44B9-9B85-1D09F4A464A8}" destId="{A6D6A5FA-F36C-48E7-A336-6013C08E2AF2}" srcOrd="0" destOrd="0" presId="urn:microsoft.com/office/officeart/2005/8/layout/hierarchy2"/>
    <dgm:cxn modelId="{E5F62FE8-8C20-4C97-9B0A-28B6C253366F}" srcId="{AB16A4C1-2F80-44D9-90B4-F262C30A63E6}" destId="{CD79434C-0E7B-4EC4-9C8A-903654D5CA02}" srcOrd="1" destOrd="0" parTransId="{D3BE1701-41DC-488B-BB31-0B4257A27212}" sibTransId="{7B180F36-6A96-4305-B1EB-39674F39913B}"/>
    <dgm:cxn modelId="{B82206CB-6CC9-4420-86FF-385CBC9D3F75}" type="presOf" srcId="{3E394747-7840-4E6C-8C4A-E87063BC156F}" destId="{18F48A79-F2D5-4655-A293-3F45E98729A9}" srcOrd="1" destOrd="0" presId="urn:microsoft.com/office/officeart/2005/8/layout/hierarchy2"/>
    <dgm:cxn modelId="{951618E0-B334-4E47-9B75-CC30EDB5B551}" type="presOf" srcId="{D3BE1701-41DC-488B-BB31-0B4257A27212}" destId="{A7F9B3FF-42D6-4140-B510-FBFD34F519F1}" srcOrd="0" destOrd="0" presId="urn:microsoft.com/office/officeart/2005/8/layout/hierarchy2"/>
    <dgm:cxn modelId="{CBEAF7FB-D50A-4A9B-846F-B59541608503}" type="presOf" srcId="{5B93A387-CFBD-4601-81B6-ADB29CE81DE9}" destId="{8C117D62-1AAD-4BFB-81A8-46E54876505F}" srcOrd="0" destOrd="0" presId="urn:microsoft.com/office/officeart/2005/8/layout/hierarchy2"/>
    <dgm:cxn modelId="{84B10873-C1AC-4FFA-9AE8-68EC689F8F95}" srcId="{CD79434C-0E7B-4EC4-9C8A-903654D5CA02}" destId="{1D824C15-844D-415D-9B95-B2EE163958A7}" srcOrd="2" destOrd="0" parTransId="{F5DA9C74-9278-40CE-A54E-7E9DCC7E39A0}" sibTransId="{E6D48A72-69CB-4920-8A37-3F841B73CF4D}"/>
    <dgm:cxn modelId="{D95A56BF-C7B2-4584-B680-2A5E4474A971}" srcId="{AE4D1D40-18F5-44B9-9B85-1D09F4A464A8}" destId="{AD6B8F90-9E1C-48BC-98CD-1711CBE455FC}" srcOrd="1" destOrd="0" parTransId="{C957A14B-9916-4B38-B839-3742AC34F26C}" sibTransId="{D20BC7E2-640E-44D1-A007-ED21D64D53BD}"/>
    <dgm:cxn modelId="{66659281-0FCB-489E-892B-3EDCF1D5D4BB}" srcId="{AB16A4C1-2F80-44D9-90B4-F262C30A63E6}" destId="{AE4D1D40-18F5-44B9-9B85-1D09F4A464A8}" srcOrd="0" destOrd="0" parTransId="{67EE95A7-064C-4926-83DB-D9E616842FD7}" sibTransId="{C17BCEC8-4131-4856-9EE2-562204AD6D9C}"/>
    <dgm:cxn modelId="{C4231264-E4ED-4FA4-AF3F-A21A06F23266}" type="presOf" srcId="{3E394747-7840-4E6C-8C4A-E87063BC156F}" destId="{FEBA616B-1D96-47D7-8FE1-4588F4B35B8C}" srcOrd="0" destOrd="0" presId="urn:microsoft.com/office/officeart/2005/8/layout/hierarchy2"/>
    <dgm:cxn modelId="{04E71D24-99A4-4A8E-B719-283CDFDA3DFA}" type="presOf" srcId="{C65CA95F-ABBD-477C-8DF5-CAFC63CF8941}" destId="{58B9110B-CCE5-4C01-BF17-4812916F0961}" srcOrd="0" destOrd="0" presId="urn:microsoft.com/office/officeart/2005/8/layout/hierarchy2"/>
    <dgm:cxn modelId="{F78AD8F0-21FC-43DF-9C14-31AECEA2D191}" type="presOf" srcId="{FB1FB4BE-59B6-46E7-B397-E81C672040E1}" destId="{1B683C17-A8EE-4665-AFE5-3FA8A5E76C82}" srcOrd="0" destOrd="0" presId="urn:microsoft.com/office/officeart/2005/8/layout/hierarchy2"/>
    <dgm:cxn modelId="{A6035C59-C935-4DFE-8336-34F7BFC61457}" type="presOf" srcId="{83A38D09-9DB3-4B99-B301-80C2AEC6BEA1}" destId="{137253E5-D082-4F0A-8059-76B5452ABA65}" srcOrd="0" destOrd="0" presId="urn:microsoft.com/office/officeart/2005/8/layout/hierarchy2"/>
    <dgm:cxn modelId="{0E85ED89-F0EE-4675-8CA4-38DAB6BCE39C}" srcId="{CD79434C-0E7B-4EC4-9C8A-903654D5CA02}" destId="{156863D7-1EF8-4105-BF97-C8C68C1DA674}" srcOrd="1" destOrd="0" parTransId="{C247AD00-0E13-4E9F-B694-043137A19C1F}" sibTransId="{15167516-145A-4298-9DDD-8B2D24B263C0}"/>
    <dgm:cxn modelId="{26BE1032-49C7-4ED1-AD2A-670135E61113}" type="presOf" srcId="{F5DA9C74-9278-40CE-A54E-7E9DCC7E39A0}" destId="{25F9A936-6EBC-42C8-8596-B42AC5E78D5B}" srcOrd="0" destOrd="0" presId="urn:microsoft.com/office/officeart/2005/8/layout/hierarchy2"/>
    <dgm:cxn modelId="{794B2A6E-743C-447F-9AC3-16596EDCB060}" type="presOf" srcId="{AD6B8F90-9E1C-48BC-98CD-1711CBE455FC}" destId="{AA929E67-8772-49A1-BFA1-4CD1C2B6BFC2}" srcOrd="0" destOrd="0" presId="urn:microsoft.com/office/officeart/2005/8/layout/hierarchy2"/>
    <dgm:cxn modelId="{845A3A66-6B1D-4B4E-B964-CECE02A33FD5}" type="presOf" srcId="{53766460-9E9A-421D-B31B-F768C9D4D1B3}" destId="{601D2412-5002-43BE-85E0-5B9ADC99CF75}" srcOrd="0" destOrd="0" presId="urn:microsoft.com/office/officeart/2005/8/layout/hierarchy2"/>
    <dgm:cxn modelId="{7C23A784-CEC7-4246-8DA2-33A13376F3EA}" srcId="{AE4D1D40-18F5-44B9-9B85-1D09F4A464A8}" destId="{C65CA95F-ABBD-477C-8DF5-CAFC63CF8941}" srcOrd="2" destOrd="0" parTransId="{FB1FB4BE-59B6-46E7-B397-E81C672040E1}" sibTransId="{08234751-EB24-4408-AA65-169F724074FD}"/>
    <dgm:cxn modelId="{72C9A247-3DE7-40BE-A740-03E546A951BD}" type="presOf" srcId="{F4E2B357-06CF-499F-A6AE-107C54CE91A8}" destId="{C2779186-6E8E-45E4-B681-857B3F822DA2}" srcOrd="0" destOrd="0" presId="urn:microsoft.com/office/officeart/2005/8/layout/hierarchy2"/>
    <dgm:cxn modelId="{D3B7B21D-74D6-48FC-8F68-2BDF94080D36}" type="presOf" srcId="{C957A14B-9916-4B38-B839-3742AC34F26C}" destId="{F6FB2CF2-688C-49C3-80EC-C21188B1A03F}" srcOrd="1" destOrd="0" presId="urn:microsoft.com/office/officeart/2005/8/layout/hierarchy2"/>
    <dgm:cxn modelId="{BA34ADEA-BE91-41BD-AE88-FC19D52842C7}" type="presOf" srcId="{1D824C15-844D-415D-9B95-B2EE163958A7}" destId="{8E45230D-F822-4E70-B897-76C1E6E65560}" srcOrd="0" destOrd="0" presId="urn:microsoft.com/office/officeart/2005/8/layout/hierarchy2"/>
    <dgm:cxn modelId="{9951EDA7-BDA0-45E6-95F2-190432D877D6}" type="presOf" srcId="{FB1FB4BE-59B6-46E7-B397-E81C672040E1}" destId="{476A6146-E842-41FC-A36A-0475B88434C8}" srcOrd="1" destOrd="0" presId="urn:microsoft.com/office/officeart/2005/8/layout/hierarchy2"/>
    <dgm:cxn modelId="{F30AC33C-2908-4DA1-ADA9-03C81BFE0610}" type="presOf" srcId="{CD79434C-0E7B-4EC4-9C8A-903654D5CA02}" destId="{58AFB5B3-B560-403D-9607-3916251A05C7}" srcOrd="0" destOrd="0" presId="urn:microsoft.com/office/officeart/2005/8/layout/hierarchy2"/>
    <dgm:cxn modelId="{46BAAAD9-21E7-4967-B6EE-805997A265DD}" type="presOf" srcId="{F5DA9C74-9278-40CE-A54E-7E9DCC7E39A0}" destId="{BB6134EF-33B8-4810-B1E3-3467D2D4D950}" srcOrd="1" destOrd="0" presId="urn:microsoft.com/office/officeart/2005/8/layout/hierarchy2"/>
    <dgm:cxn modelId="{2C1B7558-6305-4AAD-8ABE-8AFE841D5172}" type="presOf" srcId="{C247AD00-0E13-4E9F-B694-043137A19C1F}" destId="{DFF98E1B-F69C-4A66-B418-D75B8AE3B14B}" srcOrd="0" destOrd="0" presId="urn:microsoft.com/office/officeart/2005/8/layout/hierarchy2"/>
    <dgm:cxn modelId="{3F117EFB-E077-4BFC-A36B-0F3597F1F3D9}" type="presOf" srcId="{67EE95A7-064C-4926-83DB-D9E616842FD7}" destId="{5183B62D-C875-411F-B7CA-9CC664E5B184}" srcOrd="1" destOrd="0" presId="urn:microsoft.com/office/officeart/2005/8/layout/hierarchy2"/>
    <dgm:cxn modelId="{364D38FD-6F7B-4424-B985-E6EAE4659412}" srcId="{AE4D1D40-18F5-44B9-9B85-1D09F4A464A8}" destId="{5B93A387-CFBD-4601-81B6-ADB29CE81DE9}" srcOrd="0" destOrd="0" parTransId="{53766460-9E9A-421D-B31B-F768C9D4D1B3}" sibTransId="{5EFE74A6-CA42-458C-AE70-3E028509541A}"/>
    <dgm:cxn modelId="{BFDF545B-D69C-4699-9B04-6C7C2CEEE935}" type="presParOf" srcId="{137253E5-D082-4F0A-8059-76B5452ABA65}" destId="{6E239C43-BE5B-4F5D-9EAF-916A16364393}" srcOrd="0" destOrd="0" presId="urn:microsoft.com/office/officeart/2005/8/layout/hierarchy2"/>
    <dgm:cxn modelId="{148F9979-8DD7-4839-B853-FB38B80E7E04}" type="presParOf" srcId="{6E239C43-BE5B-4F5D-9EAF-916A16364393}" destId="{F0E2F912-E624-4A1B-8FCB-FE92D2FD1C6A}" srcOrd="0" destOrd="0" presId="urn:microsoft.com/office/officeart/2005/8/layout/hierarchy2"/>
    <dgm:cxn modelId="{97E837F8-4013-4AB9-B020-73B49F6B96E1}" type="presParOf" srcId="{6E239C43-BE5B-4F5D-9EAF-916A16364393}" destId="{42976296-9626-40C9-B5C5-B28EB72362FA}" srcOrd="1" destOrd="0" presId="urn:microsoft.com/office/officeart/2005/8/layout/hierarchy2"/>
    <dgm:cxn modelId="{CB1162BD-9E52-4D12-94C8-9280B21D99DC}" type="presParOf" srcId="{42976296-9626-40C9-B5C5-B28EB72362FA}" destId="{85CE69A6-D520-4BE2-950F-3E5E2BB04708}" srcOrd="0" destOrd="0" presId="urn:microsoft.com/office/officeart/2005/8/layout/hierarchy2"/>
    <dgm:cxn modelId="{CB5481CD-97FD-45AB-B3EA-F43D534C1BAD}" type="presParOf" srcId="{85CE69A6-D520-4BE2-950F-3E5E2BB04708}" destId="{5183B62D-C875-411F-B7CA-9CC664E5B184}" srcOrd="0" destOrd="0" presId="urn:microsoft.com/office/officeart/2005/8/layout/hierarchy2"/>
    <dgm:cxn modelId="{E2813B67-4390-4D93-8AFE-9F2F7DC4B9B1}" type="presParOf" srcId="{42976296-9626-40C9-B5C5-B28EB72362FA}" destId="{05133081-C340-45B1-B13D-6C9BF961639A}" srcOrd="1" destOrd="0" presId="urn:microsoft.com/office/officeart/2005/8/layout/hierarchy2"/>
    <dgm:cxn modelId="{A153999B-204E-4ADF-9F07-FDB3D9D56ABE}" type="presParOf" srcId="{05133081-C340-45B1-B13D-6C9BF961639A}" destId="{A6D6A5FA-F36C-48E7-A336-6013C08E2AF2}" srcOrd="0" destOrd="0" presId="urn:microsoft.com/office/officeart/2005/8/layout/hierarchy2"/>
    <dgm:cxn modelId="{D61187D8-C7AF-4C10-98B2-EF7F8AB75180}" type="presParOf" srcId="{05133081-C340-45B1-B13D-6C9BF961639A}" destId="{EC45044A-3FB6-477D-A4F7-6FEE2A2AD5EF}" srcOrd="1" destOrd="0" presId="urn:microsoft.com/office/officeart/2005/8/layout/hierarchy2"/>
    <dgm:cxn modelId="{B5FE0E92-65C1-4852-99A6-C7B0FC3ADEB9}" type="presParOf" srcId="{EC45044A-3FB6-477D-A4F7-6FEE2A2AD5EF}" destId="{601D2412-5002-43BE-85E0-5B9ADC99CF75}" srcOrd="0" destOrd="0" presId="urn:microsoft.com/office/officeart/2005/8/layout/hierarchy2"/>
    <dgm:cxn modelId="{071BA370-B711-4262-88F6-B4C49A7F8D72}" type="presParOf" srcId="{601D2412-5002-43BE-85E0-5B9ADC99CF75}" destId="{E366D876-6A31-457D-8E57-0C538FED0747}" srcOrd="0" destOrd="0" presId="urn:microsoft.com/office/officeart/2005/8/layout/hierarchy2"/>
    <dgm:cxn modelId="{FD4040EB-C16F-4DA8-A494-299AB51241E0}" type="presParOf" srcId="{EC45044A-3FB6-477D-A4F7-6FEE2A2AD5EF}" destId="{E20D04D1-A97B-4EF7-B84A-5A364F04A799}" srcOrd="1" destOrd="0" presId="urn:microsoft.com/office/officeart/2005/8/layout/hierarchy2"/>
    <dgm:cxn modelId="{66EECB99-A3AA-454E-B4D8-9A4EE3663356}" type="presParOf" srcId="{E20D04D1-A97B-4EF7-B84A-5A364F04A799}" destId="{8C117D62-1AAD-4BFB-81A8-46E54876505F}" srcOrd="0" destOrd="0" presId="urn:microsoft.com/office/officeart/2005/8/layout/hierarchy2"/>
    <dgm:cxn modelId="{6C0E35A6-DC34-4C33-BD7E-3B39B02AA656}" type="presParOf" srcId="{E20D04D1-A97B-4EF7-B84A-5A364F04A799}" destId="{3276EEDE-CE49-4C69-8B25-5227E1D50396}" srcOrd="1" destOrd="0" presId="urn:microsoft.com/office/officeart/2005/8/layout/hierarchy2"/>
    <dgm:cxn modelId="{C2CFD32C-12FD-4D21-B3CD-4A9869E70819}" type="presParOf" srcId="{EC45044A-3FB6-477D-A4F7-6FEE2A2AD5EF}" destId="{843D7DEE-2B50-4338-A0A0-B67D75B4E366}" srcOrd="2" destOrd="0" presId="urn:microsoft.com/office/officeart/2005/8/layout/hierarchy2"/>
    <dgm:cxn modelId="{5E5E9EDB-E815-475C-A595-3F831E6F5185}" type="presParOf" srcId="{843D7DEE-2B50-4338-A0A0-B67D75B4E366}" destId="{F6FB2CF2-688C-49C3-80EC-C21188B1A03F}" srcOrd="0" destOrd="0" presId="urn:microsoft.com/office/officeart/2005/8/layout/hierarchy2"/>
    <dgm:cxn modelId="{DA9A21C6-828D-4AA4-9846-936277972F48}" type="presParOf" srcId="{EC45044A-3FB6-477D-A4F7-6FEE2A2AD5EF}" destId="{CC32DF89-B8C9-4A62-8705-A4288F472C03}" srcOrd="3" destOrd="0" presId="urn:microsoft.com/office/officeart/2005/8/layout/hierarchy2"/>
    <dgm:cxn modelId="{D54C9D5A-3B0E-42D4-9AEE-E76168F5D7F9}" type="presParOf" srcId="{CC32DF89-B8C9-4A62-8705-A4288F472C03}" destId="{AA929E67-8772-49A1-BFA1-4CD1C2B6BFC2}" srcOrd="0" destOrd="0" presId="urn:microsoft.com/office/officeart/2005/8/layout/hierarchy2"/>
    <dgm:cxn modelId="{2DEBC532-5C76-48BA-8DE4-9CDA04E4A5B7}" type="presParOf" srcId="{CC32DF89-B8C9-4A62-8705-A4288F472C03}" destId="{F1A50531-166A-43A2-84AE-48918D0FA44C}" srcOrd="1" destOrd="0" presId="urn:microsoft.com/office/officeart/2005/8/layout/hierarchy2"/>
    <dgm:cxn modelId="{084371C1-BA31-4E55-B8AA-C3F9F39BF29E}" type="presParOf" srcId="{EC45044A-3FB6-477D-A4F7-6FEE2A2AD5EF}" destId="{1B683C17-A8EE-4665-AFE5-3FA8A5E76C82}" srcOrd="4" destOrd="0" presId="urn:microsoft.com/office/officeart/2005/8/layout/hierarchy2"/>
    <dgm:cxn modelId="{687EC4F0-16EF-43C7-BA6C-BA3319C391D6}" type="presParOf" srcId="{1B683C17-A8EE-4665-AFE5-3FA8A5E76C82}" destId="{476A6146-E842-41FC-A36A-0475B88434C8}" srcOrd="0" destOrd="0" presId="urn:microsoft.com/office/officeart/2005/8/layout/hierarchy2"/>
    <dgm:cxn modelId="{D3C99CF1-3DE8-4E1E-BCA3-E7B6D2E4E20E}" type="presParOf" srcId="{EC45044A-3FB6-477D-A4F7-6FEE2A2AD5EF}" destId="{39535BF5-8C1B-4EFB-84C8-76824E6C65F9}" srcOrd="5" destOrd="0" presId="urn:microsoft.com/office/officeart/2005/8/layout/hierarchy2"/>
    <dgm:cxn modelId="{D4CE2FAC-3836-4817-BC41-8FADEE747348}" type="presParOf" srcId="{39535BF5-8C1B-4EFB-84C8-76824E6C65F9}" destId="{58B9110B-CCE5-4C01-BF17-4812916F0961}" srcOrd="0" destOrd="0" presId="urn:microsoft.com/office/officeart/2005/8/layout/hierarchy2"/>
    <dgm:cxn modelId="{87181BDE-7C31-45A1-B9E0-EA3469E33B41}" type="presParOf" srcId="{39535BF5-8C1B-4EFB-84C8-76824E6C65F9}" destId="{69A187AA-7DA8-46BB-8095-312148F33A02}" srcOrd="1" destOrd="0" presId="urn:microsoft.com/office/officeart/2005/8/layout/hierarchy2"/>
    <dgm:cxn modelId="{C817A8DA-994E-4E05-B27C-C2578E14B14D}" type="presParOf" srcId="{42976296-9626-40C9-B5C5-B28EB72362FA}" destId="{A7F9B3FF-42D6-4140-B510-FBFD34F519F1}" srcOrd="2" destOrd="0" presId="urn:microsoft.com/office/officeart/2005/8/layout/hierarchy2"/>
    <dgm:cxn modelId="{28C7F3E2-56B9-4798-8515-32904659F190}" type="presParOf" srcId="{A7F9B3FF-42D6-4140-B510-FBFD34F519F1}" destId="{0A53A1A4-6E9F-4782-BCE4-01CB3759684C}" srcOrd="0" destOrd="0" presId="urn:microsoft.com/office/officeart/2005/8/layout/hierarchy2"/>
    <dgm:cxn modelId="{FCF00A64-8FC9-430C-935C-D863A544C741}" type="presParOf" srcId="{42976296-9626-40C9-B5C5-B28EB72362FA}" destId="{B5B0F878-FB70-477E-B312-AE4F0EF5DEE3}" srcOrd="3" destOrd="0" presId="urn:microsoft.com/office/officeart/2005/8/layout/hierarchy2"/>
    <dgm:cxn modelId="{27106781-2049-4E61-B0DA-B9D166635BD9}" type="presParOf" srcId="{B5B0F878-FB70-477E-B312-AE4F0EF5DEE3}" destId="{58AFB5B3-B560-403D-9607-3916251A05C7}" srcOrd="0" destOrd="0" presId="urn:microsoft.com/office/officeart/2005/8/layout/hierarchy2"/>
    <dgm:cxn modelId="{A5585E49-DE8C-443F-ACFF-6CDDDF4DBC39}" type="presParOf" srcId="{B5B0F878-FB70-477E-B312-AE4F0EF5DEE3}" destId="{937BE192-65DD-4B33-A481-992F59CD7E5E}" srcOrd="1" destOrd="0" presId="urn:microsoft.com/office/officeart/2005/8/layout/hierarchy2"/>
    <dgm:cxn modelId="{3A60AB20-7301-4CC4-B4D0-BC68E9E51DE2}" type="presParOf" srcId="{937BE192-65DD-4B33-A481-992F59CD7E5E}" destId="{FEBA616B-1D96-47D7-8FE1-4588F4B35B8C}" srcOrd="0" destOrd="0" presId="urn:microsoft.com/office/officeart/2005/8/layout/hierarchy2"/>
    <dgm:cxn modelId="{73019998-B2DF-494C-BC34-7674830BF1A2}" type="presParOf" srcId="{FEBA616B-1D96-47D7-8FE1-4588F4B35B8C}" destId="{18F48A79-F2D5-4655-A293-3F45E98729A9}" srcOrd="0" destOrd="0" presId="urn:microsoft.com/office/officeart/2005/8/layout/hierarchy2"/>
    <dgm:cxn modelId="{32061CF8-B80C-4F76-867F-8060280D056F}" type="presParOf" srcId="{937BE192-65DD-4B33-A481-992F59CD7E5E}" destId="{EFC5286E-5B74-4213-A878-4896A60C2263}" srcOrd="1" destOrd="0" presId="urn:microsoft.com/office/officeart/2005/8/layout/hierarchy2"/>
    <dgm:cxn modelId="{7753CE30-50E1-499C-87C7-6F560BEA750C}" type="presParOf" srcId="{EFC5286E-5B74-4213-A878-4896A60C2263}" destId="{C2779186-6E8E-45E4-B681-857B3F822DA2}" srcOrd="0" destOrd="0" presId="urn:microsoft.com/office/officeart/2005/8/layout/hierarchy2"/>
    <dgm:cxn modelId="{1D32AAC7-0983-40E7-8E33-02B6F0C22D3C}" type="presParOf" srcId="{EFC5286E-5B74-4213-A878-4896A60C2263}" destId="{F19F4E69-5C6F-4A26-8146-9C8811F4E3AC}" srcOrd="1" destOrd="0" presId="urn:microsoft.com/office/officeart/2005/8/layout/hierarchy2"/>
    <dgm:cxn modelId="{094F77DD-D446-4600-80B3-4D9DEA8CDC5A}" type="presParOf" srcId="{937BE192-65DD-4B33-A481-992F59CD7E5E}" destId="{DFF98E1B-F69C-4A66-B418-D75B8AE3B14B}" srcOrd="2" destOrd="0" presId="urn:microsoft.com/office/officeart/2005/8/layout/hierarchy2"/>
    <dgm:cxn modelId="{5B141DA0-7D9A-4E4C-A98A-8EB9CE928EE6}" type="presParOf" srcId="{DFF98E1B-F69C-4A66-B418-D75B8AE3B14B}" destId="{6D7D61D6-2A08-44FD-B34D-67ED8D381471}" srcOrd="0" destOrd="0" presId="urn:microsoft.com/office/officeart/2005/8/layout/hierarchy2"/>
    <dgm:cxn modelId="{34DF23FE-83AA-47EF-9D6B-37DCA7C377F5}" type="presParOf" srcId="{937BE192-65DD-4B33-A481-992F59CD7E5E}" destId="{E70F9DD2-963E-4A13-8223-7EE6770F7F23}" srcOrd="3" destOrd="0" presId="urn:microsoft.com/office/officeart/2005/8/layout/hierarchy2"/>
    <dgm:cxn modelId="{B3FEF150-CE74-482A-8573-E582D1D1D650}" type="presParOf" srcId="{E70F9DD2-963E-4A13-8223-7EE6770F7F23}" destId="{BF2AFC59-8815-4C51-9C74-FB137639134F}" srcOrd="0" destOrd="0" presId="urn:microsoft.com/office/officeart/2005/8/layout/hierarchy2"/>
    <dgm:cxn modelId="{B98B73C3-3199-48C0-A05D-1D513FC06AE5}" type="presParOf" srcId="{E70F9DD2-963E-4A13-8223-7EE6770F7F23}" destId="{1417E587-04FD-4E1F-8814-DD8FFB41B92F}" srcOrd="1" destOrd="0" presId="urn:microsoft.com/office/officeart/2005/8/layout/hierarchy2"/>
    <dgm:cxn modelId="{27E86F95-5B62-4C83-A084-080284CA3312}" type="presParOf" srcId="{937BE192-65DD-4B33-A481-992F59CD7E5E}" destId="{25F9A936-6EBC-42C8-8596-B42AC5E78D5B}" srcOrd="4" destOrd="0" presId="urn:microsoft.com/office/officeart/2005/8/layout/hierarchy2"/>
    <dgm:cxn modelId="{25B6EF50-C35F-41D0-8AAE-A491DF8E69A2}" type="presParOf" srcId="{25F9A936-6EBC-42C8-8596-B42AC5E78D5B}" destId="{BB6134EF-33B8-4810-B1E3-3467D2D4D950}" srcOrd="0" destOrd="0" presId="urn:microsoft.com/office/officeart/2005/8/layout/hierarchy2"/>
    <dgm:cxn modelId="{44464CB5-6037-49D7-B19F-B6480619EEC8}" type="presParOf" srcId="{937BE192-65DD-4B33-A481-992F59CD7E5E}" destId="{E70E94F9-31EA-41AA-85BC-54A54B510572}" srcOrd="5" destOrd="0" presId="urn:microsoft.com/office/officeart/2005/8/layout/hierarchy2"/>
    <dgm:cxn modelId="{F5302D1C-4444-4AD6-8E35-1F3CF923D2FF}" type="presParOf" srcId="{E70E94F9-31EA-41AA-85BC-54A54B510572}" destId="{8E45230D-F822-4E70-B897-76C1E6E65560}" srcOrd="0" destOrd="0" presId="urn:microsoft.com/office/officeart/2005/8/layout/hierarchy2"/>
    <dgm:cxn modelId="{74714ABB-A550-479C-8664-ECE6471A993A}" type="presParOf" srcId="{E70E94F9-31EA-41AA-85BC-54A54B510572}" destId="{419209B9-D315-4C5E-9969-7864348BECD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A38D09-9DB3-4B99-B301-80C2AEC6BEA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B16A4C1-2F80-44D9-90B4-F262C30A63E6}">
      <dgm:prSet phldrT="[文本]"/>
      <dgm:spPr>
        <a:scene3d>
          <a:camera prst="isometricOffAxis2Left"/>
          <a:lightRig rig="threePt" dir="t"/>
        </a:scene3d>
      </dgm:spPr>
      <dgm:t>
        <a:bodyPr/>
        <a:lstStyle/>
        <a:p>
          <a:r>
            <a:rPr lang="en-US" altLang="zh-CN" dirty="0" smtClean="0"/>
            <a:t>HMC	</a:t>
          </a:r>
          <a:endParaRPr lang="zh-CN" altLang="en-US" dirty="0"/>
        </a:p>
      </dgm:t>
    </dgm:pt>
    <dgm:pt modelId="{91849E0C-B5D9-4384-9048-34DD078730FC}" type="parTrans" cxnId="{B46444C9-8BF7-414C-B5A0-D06639CF1FE3}">
      <dgm:prSet/>
      <dgm:spPr/>
      <dgm:t>
        <a:bodyPr/>
        <a:lstStyle/>
        <a:p>
          <a:endParaRPr lang="zh-CN" altLang="en-US"/>
        </a:p>
      </dgm:t>
    </dgm:pt>
    <dgm:pt modelId="{F6B707C3-3412-4F82-A232-A06D4DE692A9}" type="sibTrans" cxnId="{B46444C9-8BF7-414C-B5A0-D06639CF1FE3}">
      <dgm:prSet/>
      <dgm:spPr/>
      <dgm:t>
        <a:bodyPr/>
        <a:lstStyle/>
        <a:p>
          <a:endParaRPr lang="zh-CN" altLang="en-US"/>
        </a:p>
      </dgm:t>
    </dgm:pt>
    <dgm:pt modelId="{AE4D1D40-18F5-44B9-9B85-1D09F4A464A8}">
      <dgm:prSet phldrT="[文本]"/>
      <dgm:spPr>
        <a:scene3d>
          <a:camera prst="isometricOffAxis2Left"/>
          <a:lightRig rig="threePt" dir="t"/>
        </a:scene3d>
      </dgm:spPr>
      <dgm:t>
        <a:bodyPr/>
        <a:lstStyle/>
        <a:p>
          <a:r>
            <a:rPr lang="en-US" altLang="zh-CN" dirty="0" smtClean="0"/>
            <a:t>SERVER1</a:t>
          </a:r>
          <a:endParaRPr lang="zh-CN" altLang="en-US" dirty="0"/>
        </a:p>
      </dgm:t>
    </dgm:pt>
    <dgm:pt modelId="{67EE95A7-064C-4926-83DB-D9E616842FD7}" type="parTrans" cxnId="{66659281-0FCB-489E-892B-3EDCF1D5D4BB}">
      <dgm:prSet/>
      <dgm:spPr>
        <a:scene3d>
          <a:camera prst="isometricOffAxis2Left"/>
          <a:lightRig rig="threePt" dir="t"/>
        </a:scene3d>
      </dgm:spPr>
      <dgm:t>
        <a:bodyPr/>
        <a:lstStyle/>
        <a:p>
          <a:endParaRPr lang="zh-CN" altLang="en-US"/>
        </a:p>
      </dgm:t>
    </dgm:pt>
    <dgm:pt modelId="{C17BCEC8-4131-4856-9EE2-562204AD6D9C}" type="sibTrans" cxnId="{66659281-0FCB-489E-892B-3EDCF1D5D4BB}">
      <dgm:prSet/>
      <dgm:spPr/>
      <dgm:t>
        <a:bodyPr/>
        <a:lstStyle/>
        <a:p>
          <a:endParaRPr lang="zh-CN" altLang="en-US"/>
        </a:p>
      </dgm:t>
    </dgm:pt>
    <dgm:pt modelId="{CD79434C-0E7B-4EC4-9C8A-903654D5CA02}">
      <dgm:prSet phldrT="[文本]"/>
      <dgm:spPr>
        <a:scene3d>
          <a:camera prst="isometricOffAxis2Left"/>
          <a:lightRig rig="threePt" dir="t"/>
        </a:scene3d>
      </dgm:spPr>
      <dgm:t>
        <a:bodyPr/>
        <a:lstStyle/>
        <a:p>
          <a:r>
            <a:rPr lang="en-US" altLang="zh-CN" dirty="0" smtClean="0"/>
            <a:t>SERVER2</a:t>
          </a:r>
          <a:endParaRPr lang="zh-CN" altLang="en-US" dirty="0"/>
        </a:p>
      </dgm:t>
    </dgm:pt>
    <dgm:pt modelId="{D3BE1701-41DC-488B-BB31-0B4257A27212}" type="parTrans" cxnId="{E5F62FE8-8C20-4C97-9B0A-28B6C253366F}">
      <dgm:prSet/>
      <dgm:spPr>
        <a:scene3d>
          <a:camera prst="isometricOffAxis2Left"/>
          <a:lightRig rig="threePt" dir="t"/>
        </a:scene3d>
      </dgm:spPr>
      <dgm:t>
        <a:bodyPr/>
        <a:lstStyle/>
        <a:p>
          <a:endParaRPr lang="zh-CN" altLang="en-US"/>
        </a:p>
      </dgm:t>
    </dgm:pt>
    <dgm:pt modelId="{7B180F36-6A96-4305-B1EB-39674F39913B}" type="sibTrans" cxnId="{E5F62FE8-8C20-4C97-9B0A-28B6C253366F}">
      <dgm:prSet/>
      <dgm:spPr/>
      <dgm:t>
        <a:bodyPr/>
        <a:lstStyle/>
        <a:p>
          <a:endParaRPr lang="zh-CN" altLang="en-US"/>
        </a:p>
      </dgm:t>
    </dgm:pt>
    <dgm:pt modelId="{AD6B8F90-9E1C-48BC-98CD-1711CBE455FC}">
      <dgm:prSet phldrT="[文本]"/>
      <dgm:spPr>
        <a:scene3d>
          <a:camera prst="isometricOffAxis2Left"/>
          <a:lightRig rig="threePt" dir="t"/>
        </a:scene3d>
      </dgm:spPr>
      <dgm:t>
        <a:bodyPr/>
        <a:lstStyle/>
        <a:p>
          <a:r>
            <a:rPr lang="en-US" altLang="zh-CN" dirty="0" smtClean="0"/>
            <a:t>MEM 32G</a:t>
          </a:r>
          <a:endParaRPr lang="zh-CN" altLang="en-US" dirty="0"/>
        </a:p>
      </dgm:t>
    </dgm:pt>
    <dgm:pt modelId="{C957A14B-9916-4B38-B839-3742AC34F26C}" type="parTrans" cxnId="{D95A56BF-C7B2-4584-B680-2A5E4474A971}">
      <dgm:prSet/>
      <dgm:spPr>
        <a:scene3d>
          <a:camera prst="isometricOffAxis2Left"/>
          <a:lightRig rig="threePt" dir="t"/>
        </a:scene3d>
      </dgm:spPr>
      <dgm:t>
        <a:bodyPr/>
        <a:lstStyle/>
        <a:p>
          <a:endParaRPr lang="zh-CN" altLang="en-US"/>
        </a:p>
      </dgm:t>
    </dgm:pt>
    <dgm:pt modelId="{D20BC7E2-640E-44D1-A007-ED21D64D53BD}" type="sibTrans" cxnId="{D95A56BF-C7B2-4584-B680-2A5E4474A971}">
      <dgm:prSet/>
      <dgm:spPr/>
      <dgm:t>
        <a:bodyPr/>
        <a:lstStyle/>
        <a:p>
          <a:endParaRPr lang="zh-CN" altLang="en-US"/>
        </a:p>
      </dgm:t>
    </dgm:pt>
    <dgm:pt modelId="{156863D7-1EF8-4105-BF97-C8C68C1DA674}">
      <dgm:prSet phldrT="[文本]"/>
      <dgm:spPr>
        <a:scene3d>
          <a:camera prst="isometricOffAxis2Left"/>
          <a:lightRig rig="threePt" dir="t"/>
        </a:scene3d>
      </dgm:spPr>
      <dgm:t>
        <a:bodyPr/>
        <a:lstStyle/>
        <a:p>
          <a:r>
            <a:rPr lang="en-US" altLang="zh-CN" dirty="0" smtClean="0"/>
            <a:t>MEM 64G</a:t>
          </a:r>
          <a:endParaRPr lang="zh-CN" altLang="en-US" dirty="0"/>
        </a:p>
      </dgm:t>
    </dgm:pt>
    <dgm:pt modelId="{C247AD00-0E13-4E9F-B694-043137A19C1F}" type="parTrans" cxnId="{0E85ED89-F0EE-4675-8CA4-38DAB6BCE39C}">
      <dgm:prSet/>
      <dgm:spPr>
        <a:scene3d>
          <a:camera prst="isometricOffAxis2Left"/>
          <a:lightRig rig="threePt" dir="t"/>
        </a:scene3d>
      </dgm:spPr>
      <dgm:t>
        <a:bodyPr/>
        <a:lstStyle/>
        <a:p>
          <a:endParaRPr lang="zh-CN" altLang="en-US"/>
        </a:p>
      </dgm:t>
    </dgm:pt>
    <dgm:pt modelId="{15167516-145A-4298-9DDD-8B2D24B263C0}" type="sibTrans" cxnId="{0E85ED89-F0EE-4675-8CA4-38DAB6BCE39C}">
      <dgm:prSet/>
      <dgm:spPr/>
      <dgm:t>
        <a:bodyPr/>
        <a:lstStyle/>
        <a:p>
          <a:endParaRPr lang="zh-CN" altLang="en-US"/>
        </a:p>
      </dgm:t>
    </dgm:pt>
    <dgm:pt modelId="{137253E5-D082-4F0A-8059-76B5452ABA65}" type="pres">
      <dgm:prSet presAssocID="{83A38D09-9DB3-4B99-B301-80C2AEC6BEA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E239C43-BE5B-4F5D-9EAF-916A16364393}" type="pres">
      <dgm:prSet presAssocID="{AB16A4C1-2F80-44D9-90B4-F262C30A63E6}" presName="root1" presStyleCnt="0"/>
      <dgm:spPr/>
    </dgm:pt>
    <dgm:pt modelId="{F0E2F912-E624-4A1B-8FCB-FE92D2FD1C6A}" type="pres">
      <dgm:prSet presAssocID="{AB16A4C1-2F80-44D9-90B4-F262C30A63E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2976296-9626-40C9-B5C5-B28EB72362FA}" type="pres">
      <dgm:prSet presAssocID="{AB16A4C1-2F80-44D9-90B4-F262C30A63E6}" presName="level2hierChild" presStyleCnt="0"/>
      <dgm:spPr/>
    </dgm:pt>
    <dgm:pt modelId="{85CE69A6-D520-4BE2-950F-3E5E2BB04708}" type="pres">
      <dgm:prSet presAssocID="{67EE95A7-064C-4926-83DB-D9E616842FD7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5183B62D-C875-411F-B7CA-9CC664E5B184}" type="pres">
      <dgm:prSet presAssocID="{67EE95A7-064C-4926-83DB-D9E616842FD7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05133081-C340-45B1-B13D-6C9BF961639A}" type="pres">
      <dgm:prSet presAssocID="{AE4D1D40-18F5-44B9-9B85-1D09F4A464A8}" presName="root2" presStyleCnt="0"/>
      <dgm:spPr/>
    </dgm:pt>
    <dgm:pt modelId="{A6D6A5FA-F36C-48E7-A336-6013C08E2AF2}" type="pres">
      <dgm:prSet presAssocID="{AE4D1D40-18F5-44B9-9B85-1D09F4A464A8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45044A-3FB6-477D-A4F7-6FEE2A2AD5EF}" type="pres">
      <dgm:prSet presAssocID="{AE4D1D40-18F5-44B9-9B85-1D09F4A464A8}" presName="level3hierChild" presStyleCnt="0"/>
      <dgm:spPr/>
    </dgm:pt>
    <dgm:pt modelId="{843D7DEE-2B50-4338-A0A0-B67D75B4E366}" type="pres">
      <dgm:prSet presAssocID="{C957A14B-9916-4B38-B839-3742AC34F26C}" presName="conn2-1" presStyleLbl="parChTrans1D3" presStyleIdx="0" presStyleCnt="2"/>
      <dgm:spPr/>
      <dgm:t>
        <a:bodyPr/>
        <a:lstStyle/>
        <a:p>
          <a:endParaRPr lang="zh-CN" altLang="en-US"/>
        </a:p>
      </dgm:t>
    </dgm:pt>
    <dgm:pt modelId="{F6FB2CF2-688C-49C3-80EC-C21188B1A03F}" type="pres">
      <dgm:prSet presAssocID="{C957A14B-9916-4B38-B839-3742AC34F26C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CC32DF89-B8C9-4A62-8705-A4288F472C03}" type="pres">
      <dgm:prSet presAssocID="{AD6B8F90-9E1C-48BC-98CD-1711CBE455FC}" presName="root2" presStyleCnt="0"/>
      <dgm:spPr/>
    </dgm:pt>
    <dgm:pt modelId="{AA929E67-8772-49A1-BFA1-4CD1C2B6BFC2}" type="pres">
      <dgm:prSet presAssocID="{AD6B8F90-9E1C-48BC-98CD-1711CBE455FC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1A50531-166A-43A2-84AE-48918D0FA44C}" type="pres">
      <dgm:prSet presAssocID="{AD6B8F90-9E1C-48BC-98CD-1711CBE455FC}" presName="level3hierChild" presStyleCnt="0"/>
      <dgm:spPr/>
    </dgm:pt>
    <dgm:pt modelId="{A7F9B3FF-42D6-4140-B510-FBFD34F519F1}" type="pres">
      <dgm:prSet presAssocID="{D3BE1701-41DC-488B-BB31-0B4257A27212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0A53A1A4-6E9F-4782-BCE4-01CB3759684C}" type="pres">
      <dgm:prSet presAssocID="{D3BE1701-41DC-488B-BB31-0B4257A27212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B5B0F878-FB70-477E-B312-AE4F0EF5DEE3}" type="pres">
      <dgm:prSet presAssocID="{CD79434C-0E7B-4EC4-9C8A-903654D5CA02}" presName="root2" presStyleCnt="0"/>
      <dgm:spPr/>
    </dgm:pt>
    <dgm:pt modelId="{58AFB5B3-B560-403D-9607-3916251A05C7}" type="pres">
      <dgm:prSet presAssocID="{CD79434C-0E7B-4EC4-9C8A-903654D5CA02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37BE192-65DD-4B33-A481-992F59CD7E5E}" type="pres">
      <dgm:prSet presAssocID="{CD79434C-0E7B-4EC4-9C8A-903654D5CA02}" presName="level3hierChild" presStyleCnt="0"/>
      <dgm:spPr/>
    </dgm:pt>
    <dgm:pt modelId="{DFF98E1B-F69C-4A66-B418-D75B8AE3B14B}" type="pres">
      <dgm:prSet presAssocID="{C247AD00-0E13-4E9F-B694-043137A19C1F}" presName="conn2-1" presStyleLbl="parChTrans1D3" presStyleIdx="1" presStyleCnt="2"/>
      <dgm:spPr/>
      <dgm:t>
        <a:bodyPr/>
        <a:lstStyle/>
        <a:p>
          <a:endParaRPr lang="zh-CN" altLang="en-US"/>
        </a:p>
      </dgm:t>
    </dgm:pt>
    <dgm:pt modelId="{6D7D61D6-2A08-44FD-B34D-67ED8D381471}" type="pres">
      <dgm:prSet presAssocID="{C247AD00-0E13-4E9F-B694-043137A19C1F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E70F9DD2-963E-4A13-8223-7EE6770F7F23}" type="pres">
      <dgm:prSet presAssocID="{156863D7-1EF8-4105-BF97-C8C68C1DA674}" presName="root2" presStyleCnt="0"/>
      <dgm:spPr/>
    </dgm:pt>
    <dgm:pt modelId="{BF2AFC59-8815-4C51-9C74-FB137639134F}" type="pres">
      <dgm:prSet presAssocID="{156863D7-1EF8-4105-BF97-C8C68C1DA674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17E587-04FD-4E1F-8814-DD8FFB41B92F}" type="pres">
      <dgm:prSet presAssocID="{156863D7-1EF8-4105-BF97-C8C68C1DA674}" presName="level3hierChild" presStyleCnt="0"/>
      <dgm:spPr/>
    </dgm:pt>
  </dgm:ptLst>
  <dgm:cxnLst>
    <dgm:cxn modelId="{F65A38DD-5106-49C4-BFF3-2F7A79A2FB45}" type="presOf" srcId="{AB16A4C1-2F80-44D9-90B4-F262C30A63E6}" destId="{F0E2F912-E624-4A1B-8FCB-FE92D2FD1C6A}" srcOrd="0" destOrd="0" presId="urn:microsoft.com/office/officeart/2005/8/layout/hierarchy2"/>
    <dgm:cxn modelId="{D99F5B2C-6457-42AD-875E-EBEA7C6C91B9}" type="presOf" srcId="{AD6B8F90-9E1C-48BC-98CD-1711CBE455FC}" destId="{AA929E67-8772-49A1-BFA1-4CD1C2B6BFC2}" srcOrd="0" destOrd="0" presId="urn:microsoft.com/office/officeart/2005/8/layout/hierarchy2"/>
    <dgm:cxn modelId="{29510066-C7DC-46C1-8766-A7735CD5BC6C}" type="presOf" srcId="{67EE95A7-064C-4926-83DB-D9E616842FD7}" destId="{5183B62D-C875-411F-B7CA-9CC664E5B184}" srcOrd="1" destOrd="0" presId="urn:microsoft.com/office/officeart/2005/8/layout/hierarchy2"/>
    <dgm:cxn modelId="{B46444C9-8BF7-414C-B5A0-D06639CF1FE3}" srcId="{83A38D09-9DB3-4B99-B301-80C2AEC6BEA1}" destId="{AB16A4C1-2F80-44D9-90B4-F262C30A63E6}" srcOrd="0" destOrd="0" parTransId="{91849E0C-B5D9-4384-9048-34DD078730FC}" sibTransId="{F6B707C3-3412-4F82-A232-A06D4DE692A9}"/>
    <dgm:cxn modelId="{D95A56BF-C7B2-4584-B680-2A5E4474A971}" srcId="{AE4D1D40-18F5-44B9-9B85-1D09F4A464A8}" destId="{AD6B8F90-9E1C-48BC-98CD-1711CBE455FC}" srcOrd="0" destOrd="0" parTransId="{C957A14B-9916-4B38-B839-3742AC34F26C}" sibTransId="{D20BC7E2-640E-44D1-A007-ED21D64D53BD}"/>
    <dgm:cxn modelId="{E5F62FE8-8C20-4C97-9B0A-28B6C253366F}" srcId="{AB16A4C1-2F80-44D9-90B4-F262C30A63E6}" destId="{CD79434C-0E7B-4EC4-9C8A-903654D5CA02}" srcOrd="1" destOrd="0" parTransId="{D3BE1701-41DC-488B-BB31-0B4257A27212}" sibTransId="{7B180F36-6A96-4305-B1EB-39674F39913B}"/>
    <dgm:cxn modelId="{636E6DCF-FE8A-4A33-A0BC-251B6B257FA0}" type="presOf" srcId="{67EE95A7-064C-4926-83DB-D9E616842FD7}" destId="{85CE69A6-D520-4BE2-950F-3E5E2BB04708}" srcOrd="0" destOrd="0" presId="urn:microsoft.com/office/officeart/2005/8/layout/hierarchy2"/>
    <dgm:cxn modelId="{E1A8FE70-3139-4523-8C39-8AD6CC1B7A89}" type="presOf" srcId="{156863D7-1EF8-4105-BF97-C8C68C1DA674}" destId="{BF2AFC59-8815-4C51-9C74-FB137639134F}" srcOrd="0" destOrd="0" presId="urn:microsoft.com/office/officeart/2005/8/layout/hierarchy2"/>
    <dgm:cxn modelId="{C562A97F-0E5D-4A92-BF32-3AA3575E68DE}" type="presOf" srcId="{D3BE1701-41DC-488B-BB31-0B4257A27212}" destId="{0A53A1A4-6E9F-4782-BCE4-01CB3759684C}" srcOrd="1" destOrd="0" presId="urn:microsoft.com/office/officeart/2005/8/layout/hierarchy2"/>
    <dgm:cxn modelId="{A88E2361-C263-40DC-988F-67255615C4CE}" type="presOf" srcId="{C247AD00-0E13-4E9F-B694-043137A19C1F}" destId="{6D7D61D6-2A08-44FD-B34D-67ED8D381471}" srcOrd="1" destOrd="0" presId="urn:microsoft.com/office/officeart/2005/8/layout/hierarchy2"/>
    <dgm:cxn modelId="{74EC7573-A8E8-4F0D-A7C3-D026F393DDB1}" type="presOf" srcId="{C957A14B-9916-4B38-B839-3742AC34F26C}" destId="{843D7DEE-2B50-4338-A0A0-B67D75B4E366}" srcOrd="0" destOrd="0" presId="urn:microsoft.com/office/officeart/2005/8/layout/hierarchy2"/>
    <dgm:cxn modelId="{044A75FE-59D3-4992-BA5F-734A98899BEC}" type="presOf" srcId="{D3BE1701-41DC-488B-BB31-0B4257A27212}" destId="{A7F9B3FF-42D6-4140-B510-FBFD34F519F1}" srcOrd="0" destOrd="0" presId="urn:microsoft.com/office/officeart/2005/8/layout/hierarchy2"/>
    <dgm:cxn modelId="{66659281-0FCB-489E-892B-3EDCF1D5D4BB}" srcId="{AB16A4C1-2F80-44D9-90B4-F262C30A63E6}" destId="{AE4D1D40-18F5-44B9-9B85-1D09F4A464A8}" srcOrd="0" destOrd="0" parTransId="{67EE95A7-064C-4926-83DB-D9E616842FD7}" sibTransId="{C17BCEC8-4131-4856-9EE2-562204AD6D9C}"/>
    <dgm:cxn modelId="{EE19923C-FC8C-4F79-A81E-C4F5997B3684}" type="presOf" srcId="{C957A14B-9916-4B38-B839-3742AC34F26C}" destId="{F6FB2CF2-688C-49C3-80EC-C21188B1A03F}" srcOrd="1" destOrd="0" presId="urn:microsoft.com/office/officeart/2005/8/layout/hierarchy2"/>
    <dgm:cxn modelId="{5041156C-D17F-4F4B-BF62-B8843523B905}" type="presOf" srcId="{C247AD00-0E13-4E9F-B694-043137A19C1F}" destId="{DFF98E1B-F69C-4A66-B418-D75B8AE3B14B}" srcOrd="0" destOrd="0" presId="urn:microsoft.com/office/officeart/2005/8/layout/hierarchy2"/>
    <dgm:cxn modelId="{4A4260D6-39C1-420F-ACEE-7166D0212D33}" type="presOf" srcId="{83A38D09-9DB3-4B99-B301-80C2AEC6BEA1}" destId="{137253E5-D082-4F0A-8059-76B5452ABA65}" srcOrd="0" destOrd="0" presId="urn:microsoft.com/office/officeart/2005/8/layout/hierarchy2"/>
    <dgm:cxn modelId="{9CD303BE-796E-49DF-8969-1152C3FF14C9}" type="presOf" srcId="{CD79434C-0E7B-4EC4-9C8A-903654D5CA02}" destId="{58AFB5B3-B560-403D-9607-3916251A05C7}" srcOrd="0" destOrd="0" presId="urn:microsoft.com/office/officeart/2005/8/layout/hierarchy2"/>
    <dgm:cxn modelId="{0E85ED89-F0EE-4675-8CA4-38DAB6BCE39C}" srcId="{CD79434C-0E7B-4EC4-9C8A-903654D5CA02}" destId="{156863D7-1EF8-4105-BF97-C8C68C1DA674}" srcOrd="0" destOrd="0" parTransId="{C247AD00-0E13-4E9F-B694-043137A19C1F}" sibTransId="{15167516-145A-4298-9DDD-8B2D24B263C0}"/>
    <dgm:cxn modelId="{81BD5F22-799E-4E70-86C8-CA6C37ABEA69}" type="presOf" srcId="{AE4D1D40-18F5-44B9-9B85-1D09F4A464A8}" destId="{A6D6A5FA-F36C-48E7-A336-6013C08E2AF2}" srcOrd="0" destOrd="0" presId="urn:microsoft.com/office/officeart/2005/8/layout/hierarchy2"/>
    <dgm:cxn modelId="{8CBE97AB-8304-4075-A343-0BAF140175E6}" type="presParOf" srcId="{137253E5-D082-4F0A-8059-76B5452ABA65}" destId="{6E239C43-BE5B-4F5D-9EAF-916A16364393}" srcOrd="0" destOrd="0" presId="urn:microsoft.com/office/officeart/2005/8/layout/hierarchy2"/>
    <dgm:cxn modelId="{5F0974B8-A6BB-4DD1-AA23-F2CE313B3C8A}" type="presParOf" srcId="{6E239C43-BE5B-4F5D-9EAF-916A16364393}" destId="{F0E2F912-E624-4A1B-8FCB-FE92D2FD1C6A}" srcOrd="0" destOrd="0" presId="urn:microsoft.com/office/officeart/2005/8/layout/hierarchy2"/>
    <dgm:cxn modelId="{07C0A484-ADC9-41A9-803A-08824F245201}" type="presParOf" srcId="{6E239C43-BE5B-4F5D-9EAF-916A16364393}" destId="{42976296-9626-40C9-B5C5-B28EB72362FA}" srcOrd="1" destOrd="0" presId="urn:microsoft.com/office/officeart/2005/8/layout/hierarchy2"/>
    <dgm:cxn modelId="{76149C41-F430-4B37-83C1-D6BFC2C1A23B}" type="presParOf" srcId="{42976296-9626-40C9-B5C5-B28EB72362FA}" destId="{85CE69A6-D520-4BE2-950F-3E5E2BB04708}" srcOrd="0" destOrd="0" presId="urn:microsoft.com/office/officeart/2005/8/layout/hierarchy2"/>
    <dgm:cxn modelId="{746771AA-6082-48FD-B2DD-61F39377BF7F}" type="presParOf" srcId="{85CE69A6-D520-4BE2-950F-3E5E2BB04708}" destId="{5183B62D-C875-411F-B7CA-9CC664E5B184}" srcOrd="0" destOrd="0" presId="urn:microsoft.com/office/officeart/2005/8/layout/hierarchy2"/>
    <dgm:cxn modelId="{1567E87D-D5FE-4D4E-BEED-8625632B54BD}" type="presParOf" srcId="{42976296-9626-40C9-B5C5-B28EB72362FA}" destId="{05133081-C340-45B1-B13D-6C9BF961639A}" srcOrd="1" destOrd="0" presId="urn:microsoft.com/office/officeart/2005/8/layout/hierarchy2"/>
    <dgm:cxn modelId="{6EADE217-3F1C-414E-BB14-47AC1BC46465}" type="presParOf" srcId="{05133081-C340-45B1-B13D-6C9BF961639A}" destId="{A6D6A5FA-F36C-48E7-A336-6013C08E2AF2}" srcOrd="0" destOrd="0" presId="urn:microsoft.com/office/officeart/2005/8/layout/hierarchy2"/>
    <dgm:cxn modelId="{56FD85E8-1084-4F90-BF73-872E6E28CC0D}" type="presParOf" srcId="{05133081-C340-45B1-B13D-6C9BF961639A}" destId="{EC45044A-3FB6-477D-A4F7-6FEE2A2AD5EF}" srcOrd="1" destOrd="0" presId="urn:microsoft.com/office/officeart/2005/8/layout/hierarchy2"/>
    <dgm:cxn modelId="{D83DDF47-5A67-4ABE-B163-2A9AEF951F8B}" type="presParOf" srcId="{EC45044A-3FB6-477D-A4F7-6FEE2A2AD5EF}" destId="{843D7DEE-2B50-4338-A0A0-B67D75B4E366}" srcOrd="0" destOrd="0" presId="urn:microsoft.com/office/officeart/2005/8/layout/hierarchy2"/>
    <dgm:cxn modelId="{1D8C46DB-BE7C-4FC6-9B87-C1D130D851FD}" type="presParOf" srcId="{843D7DEE-2B50-4338-A0A0-B67D75B4E366}" destId="{F6FB2CF2-688C-49C3-80EC-C21188B1A03F}" srcOrd="0" destOrd="0" presId="urn:microsoft.com/office/officeart/2005/8/layout/hierarchy2"/>
    <dgm:cxn modelId="{872E9E9B-4AEF-46A9-A561-EA589073F4F7}" type="presParOf" srcId="{EC45044A-3FB6-477D-A4F7-6FEE2A2AD5EF}" destId="{CC32DF89-B8C9-4A62-8705-A4288F472C03}" srcOrd="1" destOrd="0" presId="urn:microsoft.com/office/officeart/2005/8/layout/hierarchy2"/>
    <dgm:cxn modelId="{2150D846-0D8C-43AD-8F0B-EF361D682E26}" type="presParOf" srcId="{CC32DF89-B8C9-4A62-8705-A4288F472C03}" destId="{AA929E67-8772-49A1-BFA1-4CD1C2B6BFC2}" srcOrd="0" destOrd="0" presId="urn:microsoft.com/office/officeart/2005/8/layout/hierarchy2"/>
    <dgm:cxn modelId="{F060FA90-1534-405F-AF21-B140CE5140C9}" type="presParOf" srcId="{CC32DF89-B8C9-4A62-8705-A4288F472C03}" destId="{F1A50531-166A-43A2-84AE-48918D0FA44C}" srcOrd="1" destOrd="0" presId="urn:microsoft.com/office/officeart/2005/8/layout/hierarchy2"/>
    <dgm:cxn modelId="{44561EF6-0790-4D1D-9FF8-61E7A3406E96}" type="presParOf" srcId="{42976296-9626-40C9-B5C5-B28EB72362FA}" destId="{A7F9B3FF-42D6-4140-B510-FBFD34F519F1}" srcOrd="2" destOrd="0" presId="urn:microsoft.com/office/officeart/2005/8/layout/hierarchy2"/>
    <dgm:cxn modelId="{A5D329AD-A284-4ECC-88A7-699A7EC5E704}" type="presParOf" srcId="{A7F9B3FF-42D6-4140-B510-FBFD34F519F1}" destId="{0A53A1A4-6E9F-4782-BCE4-01CB3759684C}" srcOrd="0" destOrd="0" presId="urn:microsoft.com/office/officeart/2005/8/layout/hierarchy2"/>
    <dgm:cxn modelId="{4A94FA86-5DFB-49F7-ABEB-D1466B280BDC}" type="presParOf" srcId="{42976296-9626-40C9-B5C5-B28EB72362FA}" destId="{B5B0F878-FB70-477E-B312-AE4F0EF5DEE3}" srcOrd="3" destOrd="0" presId="urn:microsoft.com/office/officeart/2005/8/layout/hierarchy2"/>
    <dgm:cxn modelId="{CDB6A6D0-C263-492A-8076-26B4BF5F68AC}" type="presParOf" srcId="{B5B0F878-FB70-477E-B312-AE4F0EF5DEE3}" destId="{58AFB5B3-B560-403D-9607-3916251A05C7}" srcOrd="0" destOrd="0" presId="urn:microsoft.com/office/officeart/2005/8/layout/hierarchy2"/>
    <dgm:cxn modelId="{5AF88129-EDAB-481F-8648-D0FCF60043D4}" type="presParOf" srcId="{B5B0F878-FB70-477E-B312-AE4F0EF5DEE3}" destId="{937BE192-65DD-4B33-A481-992F59CD7E5E}" srcOrd="1" destOrd="0" presId="urn:microsoft.com/office/officeart/2005/8/layout/hierarchy2"/>
    <dgm:cxn modelId="{BA0DD354-B3E2-440A-8BB1-88A07BACC24A}" type="presParOf" srcId="{937BE192-65DD-4B33-A481-992F59CD7E5E}" destId="{DFF98E1B-F69C-4A66-B418-D75B8AE3B14B}" srcOrd="0" destOrd="0" presId="urn:microsoft.com/office/officeart/2005/8/layout/hierarchy2"/>
    <dgm:cxn modelId="{DC8F4567-C018-4670-BAFF-6DACED30E7C4}" type="presParOf" srcId="{DFF98E1B-F69C-4A66-B418-D75B8AE3B14B}" destId="{6D7D61D6-2A08-44FD-B34D-67ED8D381471}" srcOrd="0" destOrd="0" presId="urn:microsoft.com/office/officeart/2005/8/layout/hierarchy2"/>
    <dgm:cxn modelId="{AB7F7B1E-8A2E-466F-99EB-D9F93DA4E86C}" type="presParOf" srcId="{937BE192-65DD-4B33-A481-992F59CD7E5E}" destId="{E70F9DD2-963E-4A13-8223-7EE6770F7F23}" srcOrd="1" destOrd="0" presId="urn:microsoft.com/office/officeart/2005/8/layout/hierarchy2"/>
    <dgm:cxn modelId="{010D6F1C-1E3A-4528-A254-E4FB5400C087}" type="presParOf" srcId="{E70F9DD2-963E-4A13-8223-7EE6770F7F23}" destId="{BF2AFC59-8815-4C51-9C74-FB137639134F}" srcOrd="0" destOrd="0" presId="urn:microsoft.com/office/officeart/2005/8/layout/hierarchy2"/>
    <dgm:cxn modelId="{CBF54063-DBD2-442E-993E-25722AADA02C}" type="presParOf" srcId="{E70F9DD2-963E-4A13-8223-7EE6770F7F23}" destId="{1417E587-04FD-4E1F-8814-DD8FFB41B92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A38D09-9DB3-4B99-B301-80C2AEC6BEA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B16A4C1-2F80-44D9-90B4-F262C30A63E6}">
      <dgm:prSet phldrT="[文本]"/>
      <dgm:spPr>
        <a:solidFill>
          <a:schemeClr val="accent1">
            <a:hueOff val="0"/>
            <a:satOff val="0"/>
            <a:lumOff val="0"/>
            <a:alpha val="10000"/>
          </a:schemeClr>
        </a:solidFill>
        <a:ln>
          <a:solidFill>
            <a:schemeClr val="lt1">
              <a:hueOff val="0"/>
              <a:satOff val="0"/>
              <a:lumOff val="0"/>
              <a:alpha val="20000"/>
            </a:schemeClr>
          </a:solidFill>
        </a:ln>
        <a:scene3d>
          <a:camera prst="isometricOffAxis2Left"/>
          <a:lightRig rig="threePt" dir="t"/>
        </a:scene3d>
      </dgm:spPr>
      <dgm:t>
        <a:bodyPr/>
        <a:lstStyle/>
        <a:p>
          <a:r>
            <a:rPr lang="en-US" altLang="zh-CN" dirty="0" smtClean="0"/>
            <a:t>HMC	</a:t>
          </a:r>
          <a:endParaRPr lang="zh-CN" altLang="en-US" dirty="0"/>
        </a:p>
      </dgm:t>
    </dgm:pt>
    <dgm:pt modelId="{91849E0C-B5D9-4384-9048-34DD078730FC}" type="parTrans" cxnId="{B46444C9-8BF7-414C-B5A0-D06639CF1FE3}">
      <dgm:prSet/>
      <dgm:spPr/>
      <dgm:t>
        <a:bodyPr/>
        <a:lstStyle/>
        <a:p>
          <a:endParaRPr lang="zh-CN" altLang="en-US"/>
        </a:p>
      </dgm:t>
    </dgm:pt>
    <dgm:pt modelId="{F6B707C3-3412-4F82-A232-A06D4DE692A9}" type="sibTrans" cxnId="{B46444C9-8BF7-414C-B5A0-D06639CF1FE3}">
      <dgm:prSet/>
      <dgm:spPr/>
      <dgm:t>
        <a:bodyPr/>
        <a:lstStyle/>
        <a:p>
          <a:endParaRPr lang="zh-CN" altLang="en-US"/>
        </a:p>
      </dgm:t>
    </dgm:pt>
    <dgm:pt modelId="{AE4D1D40-18F5-44B9-9B85-1D09F4A464A8}">
      <dgm:prSet phldrT="[文本]"/>
      <dgm:spPr>
        <a:solidFill>
          <a:schemeClr val="accent1">
            <a:hueOff val="0"/>
            <a:satOff val="0"/>
            <a:lumOff val="0"/>
            <a:alpha val="10000"/>
          </a:schemeClr>
        </a:solidFill>
        <a:ln>
          <a:solidFill>
            <a:schemeClr val="lt1">
              <a:hueOff val="0"/>
              <a:satOff val="0"/>
              <a:lumOff val="0"/>
              <a:alpha val="20000"/>
            </a:schemeClr>
          </a:solidFill>
        </a:ln>
        <a:scene3d>
          <a:camera prst="isometricOffAxis2Left"/>
          <a:lightRig rig="threePt" dir="t"/>
        </a:scene3d>
      </dgm:spPr>
      <dgm:t>
        <a:bodyPr/>
        <a:lstStyle/>
        <a:p>
          <a:r>
            <a:rPr lang="en-US" altLang="zh-CN" dirty="0" smtClean="0"/>
            <a:t>SERVER1</a:t>
          </a:r>
          <a:endParaRPr lang="zh-CN" altLang="en-US" dirty="0"/>
        </a:p>
      </dgm:t>
    </dgm:pt>
    <dgm:pt modelId="{67EE95A7-064C-4926-83DB-D9E616842FD7}" type="parTrans" cxnId="{66659281-0FCB-489E-892B-3EDCF1D5D4BB}">
      <dgm:prSet/>
      <dgm:spPr>
        <a:ln>
          <a:solidFill>
            <a:schemeClr val="lt1">
              <a:hueOff val="0"/>
              <a:satOff val="0"/>
              <a:lumOff val="0"/>
              <a:alpha val="47000"/>
            </a:schemeClr>
          </a:solidFill>
        </a:ln>
        <a:scene3d>
          <a:camera prst="isometricOffAxis2Left"/>
          <a:lightRig rig="threePt" dir="t"/>
        </a:scene3d>
      </dgm:spPr>
      <dgm:t>
        <a:bodyPr/>
        <a:lstStyle/>
        <a:p>
          <a:endParaRPr lang="zh-CN" altLang="en-US"/>
        </a:p>
      </dgm:t>
    </dgm:pt>
    <dgm:pt modelId="{C17BCEC8-4131-4856-9EE2-562204AD6D9C}" type="sibTrans" cxnId="{66659281-0FCB-489E-892B-3EDCF1D5D4BB}">
      <dgm:prSet/>
      <dgm:spPr/>
      <dgm:t>
        <a:bodyPr/>
        <a:lstStyle/>
        <a:p>
          <a:endParaRPr lang="zh-CN" altLang="en-US"/>
        </a:p>
      </dgm:t>
    </dgm:pt>
    <dgm:pt modelId="{CD79434C-0E7B-4EC4-9C8A-903654D5CA02}">
      <dgm:prSet phldrT="[文本]"/>
      <dgm:spPr>
        <a:solidFill>
          <a:schemeClr val="accent1">
            <a:hueOff val="0"/>
            <a:satOff val="0"/>
            <a:lumOff val="0"/>
            <a:alpha val="10000"/>
          </a:schemeClr>
        </a:solidFill>
        <a:ln>
          <a:solidFill>
            <a:schemeClr val="lt1">
              <a:hueOff val="0"/>
              <a:satOff val="0"/>
              <a:lumOff val="0"/>
              <a:alpha val="20000"/>
            </a:schemeClr>
          </a:solidFill>
        </a:ln>
        <a:scene3d>
          <a:camera prst="isometricOffAxis2Left"/>
          <a:lightRig rig="threePt" dir="t"/>
        </a:scene3d>
      </dgm:spPr>
      <dgm:t>
        <a:bodyPr/>
        <a:lstStyle/>
        <a:p>
          <a:r>
            <a:rPr lang="en-US" altLang="zh-CN" dirty="0" smtClean="0"/>
            <a:t>SERVER2</a:t>
          </a:r>
          <a:endParaRPr lang="zh-CN" altLang="en-US" dirty="0"/>
        </a:p>
      </dgm:t>
    </dgm:pt>
    <dgm:pt modelId="{D3BE1701-41DC-488B-BB31-0B4257A27212}" type="parTrans" cxnId="{E5F62FE8-8C20-4C97-9B0A-28B6C253366F}">
      <dgm:prSet/>
      <dgm:spPr>
        <a:ln>
          <a:solidFill>
            <a:schemeClr val="lt1">
              <a:hueOff val="0"/>
              <a:satOff val="0"/>
              <a:lumOff val="0"/>
              <a:alpha val="20000"/>
            </a:schemeClr>
          </a:solidFill>
        </a:ln>
        <a:scene3d>
          <a:camera prst="isometricOffAxis2Left"/>
          <a:lightRig rig="threePt" dir="t"/>
        </a:scene3d>
      </dgm:spPr>
      <dgm:t>
        <a:bodyPr/>
        <a:lstStyle/>
        <a:p>
          <a:endParaRPr lang="zh-CN" altLang="en-US"/>
        </a:p>
      </dgm:t>
    </dgm:pt>
    <dgm:pt modelId="{7B180F36-6A96-4305-B1EB-39674F39913B}" type="sibTrans" cxnId="{E5F62FE8-8C20-4C97-9B0A-28B6C253366F}">
      <dgm:prSet/>
      <dgm:spPr/>
      <dgm:t>
        <a:bodyPr/>
        <a:lstStyle/>
        <a:p>
          <a:endParaRPr lang="zh-CN" altLang="en-US"/>
        </a:p>
      </dgm:t>
    </dgm:pt>
    <dgm:pt modelId="{AD6B8F90-9E1C-48BC-98CD-1711CBE455FC}">
      <dgm:prSet phldrT="[文本]"/>
      <dgm:spPr>
        <a:scene3d>
          <a:camera prst="isometricOffAxis2Left"/>
          <a:lightRig rig="threePt" dir="t"/>
        </a:scene3d>
      </dgm:spPr>
      <dgm:t>
        <a:bodyPr/>
        <a:lstStyle/>
        <a:p>
          <a:r>
            <a:rPr lang="en-US" altLang="zh-CN" dirty="0" smtClean="0"/>
            <a:t>MEM 32G</a:t>
          </a:r>
          <a:endParaRPr lang="zh-CN" altLang="en-US" dirty="0"/>
        </a:p>
      </dgm:t>
    </dgm:pt>
    <dgm:pt modelId="{C957A14B-9916-4B38-B839-3742AC34F26C}" type="parTrans" cxnId="{D95A56BF-C7B2-4584-B680-2A5E4474A971}">
      <dgm:prSet/>
      <dgm:spPr>
        <a:ln>
          <a:solidFill>
            <a:schemeClr val="accent1">
              <a:shade val="80000"/>
              <a:hueOff val="0"/>
              <a:satOff val="0"/>
              <a:lumOff val="0"/>
              <a:alpha val="20000"/>
            </a:schemeClr>
          </a:solidFill>
        </a:ln>
        <a:scene3d>
          <a:camera prst="isometricOffAxis2Left"/>
          <a:lightRig rig="threePt" dir="t"/>
        </a:scene3d>
      </dgm:spPr>
      <dgm:t>
        <a:bodyPr/>
        <a:lstStyle/>
        <a:p>
          <a:endParaRPr lang="zh-CN" altLang="en-US"/>
        </a:p>
      </dgm:t>
    </dgm:pt>
    <dgm:pt modelId="{D20BC7E2-640E-44D1-A007-ED21D64D53BD}" type="sibTrans" cxnId="{D95A56BF-C7B2-4584-B680-2A5E4474A971}">
      <dgm:prSet/>
      <dgm:spPr/>
      <dgm:t>
        <a:bodyPr/>
        <a:lstStyle/>
        <a:p>
          <a:endParaRPr lang="zh-CN" altLang="en-US"/>
        </a:p>
      </dgm:t>
    </dgm:pt>
    <dgm:pt modelId="{156863D7-1EF8-4105-BF97-C8C68C1DA674}">
      <dgm:prSet phldrT="[文本]"/>
      <dgm:spPr>
        <a:scene3d>
          <a:camera prst="isometricOffAxis2Left"/>
          <a:lightRig rig="threePt" dir="t"/>
        </a:scene3d>
      </dgm:spPr>
      <dgm:t>
        <a:bodyPr/>
        <a:lstStyle/>
        <a:p>
          <a:r>
            <a:rPr lang="en-US" altLang="zh-CN" dirty="0" smtClean="0"/>
            <a:t>MEM 64G</a:t>
          </a:r>
          <a:endParaRPr lang="zh-CN" altLang="en-US" dirty="0"/>
        </a:p>
      </dgm:t>
    </dgm:pt>
    <dgm:pt modelId="{C247AD00-0E13-4E9F-B694-043137A19C1F}" type="parTrans" cxnId="{0E85ED89-F0EE-4675-8CA4-38DAB6BCE39C}">
      <dgm:prSet/>
      <dgm:spPr>
        <a:ln>
          <a:solidFill>
            <a:schemeClr val="accent1">
              <a:shade val="80000"/>
              <a:hueOff val="0"/>
              <a:satOff val="0"/>
              <a:lumOff val="0"/>
              <a:alpha val="20000"/>
            </a:schemeClr>
          </a:solidFill>
        </a:ln>
        <a:scene3d>
          <a:camera prst="isometricOffAxis2Left"/>
          <a:lightRig rig="threePt" dir="t"/>
        </a:scene3d>
      </dgm:spPr>
      <dgm:t>
        <a:bodyPr/>
        <a:lstStyle/>
        <a:p>
          <a:endParaRPr lang="zh-CN" altLang="en-US"/>
        </a:p>
      </dgm:t>
    </dgm:pt>
    <dgm:pt modelId="{15167516-145A-4298-9DDD-8B2D24B263C0}" type="sibTrans" cxnId="{0E85ED89-F0EE-4675-8CA4-38DAB6BCE39C}">
      <dgm:prSet/>
      <dgm:spPr/>
      <dgm:t>
        <a:bodyPr/>
        <a:lstStyle/>
        <a:p>
          <a:endParaRPr lang="zh-CN" altLang="en-US"/>
        </a:p>
      </dgm:t>
    </dgm:pt>
    <dgm:pt modelId="{137253E5-D082-4F0A-8059-76B5452ABA65}" type="pres">
      <dgm:prSet presAssocID="{83A38D09-9DB3-4B99-B301-80C2AEC6BEA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E239C43-BE5B-4F5D-9EAF-916A16364393}" type="pres">
      <dgm:prSet presAssocID="{AB16A4C1-2F80-44D9-90B4-F262C30A63E6}" presName="root1" presStyleCnt="0"/>
      <dgm:spPr/>
    </dgm:pt>
    <dgm:pt modelId="{F0E2F912-E624-4A1B-8FCB-FE92D2FD1C6A}" type="pres">
      <dgm:prSet presAssocID="{AB16A4C1-2F80-44D9-90B4-F262C30A63E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2976296-9626-40C9-B5C5-B28EB72362FA}" type="pres">
      <dgm:prSet presAssocID="{AB16A4C1-2F80-44D9-90B4-F262C30A63E6}" presName="level2hierChild" presStyleCnt="0"/>
      <dgm:spPr/>
    </dgm:pt>
    <dgm:pt modelId="{85CE69A6-D520-4BE2-950F-3E5E2BB04708}" type="pres">
      <dgm:prSet presAssocID="{67EE95A7-064C-4926-83DB-D9E616842FD7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5183B62D-C875-411F-B7CA-9CC664E5B184}" type="pres">
      <dgm:prSet presAssocID="{67EE95A7-064C-4926-83DB-D9E616842FD7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05133081-C340-45B1-B13D-6C9BF961639A}" type="pres">
      <dgm:prSet presAssocID="{AE4D1D40-18F5-44B9-9B85-1D09F4A464A8}" presName="root2" presStyleCnt="0"/>
      <dgm:spPr/>
    </dgm:pt>
    <dgm:pt modelId="{A6D6A5FA-F36C-48E7-A336-6013C08E2AF2}" type="pres">
      <dgm:prSet presAssocID="{AE4D1D40-18F5-44B9-9B85-1D09F4A464A8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45044A-3FB6-477D-A4F7-6FEE2A2AD5EF}" type="pres">
      <dgm:prSet presAssocID="{AE4D1D40-18F5-44B9-9B85-1D09F4A464A8}" presName="level3hierChild" presStyleCnt="0"/>
      <dgm:spPr/>
    </dgm:pt>
    <dgm:pt modelId="{843D7DEE-2B50-4338-A0A0-B67D75B4E366}" type="pres">
      <dgm:prSet presAssocID="{C957A14B-9916-4B38-B839-3742AC34F26C}" presName="conn2-1" presStyleLbl="parChTrans1D3" presStyleIdx="0" presStyleCnt="2"/>
      <dgm:spPr/>
      <dgm:t>
        <a:bodyPr/>
        <a:lstStyle/>
        <a:p>
          <a:endParaRPr lang="zh-CN" altLang="en-US"/>
        </a:p>
      </dgm:t>
    </dgm:pt>
    <dgm:pt modelId="{F6FB2CF2-688C-49C3-80EC-C21188B1A03F}" type="pres">
      <dgm:prSet presAssocID="{C957A14B-9916-4B38-B839-3742AC34F26C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CC32DF89-B8C9-4A62-8705-A4288F472C03}" type="pres">
      <dgm:prSet presAssocID="{AD6B8F90-9E1C-48BC-98CD-1711CBE455FC}" presName="root2" presStyleCnt="0"/>
      <dgm:spPr/>
    </dgm:pt>
    <dgm:pt modelId="{AA929E67-8772-49A1-BFA1-4CD1C2B6BFC2}" type="pres">
      <dgm:prSet presAssocID="{AD6B8F90-9E1C-48BC-98CD-1711CBE455FC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1A50531-166A-43A2-84AE-48918D0FA44C}" type="pres">
      <dgm:prSet presAssocID="{AD6B8F90-9E1C-48BC-98CD-1711CBE455FC}" presName="level3hierChild" presStyleCnt="0"/>
      <dgm:spPr/>
    </dgm:pt>
    <dgm:pt modelId="{A7F9B3FF-42D6-4140-B510-FBFD34F519F1}" type="pres">
      <dgm:prSet presAssocID="{D3BE1701-41DC-488B-BB31-0B4257A27212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0A53A1A4-6E9F-4782-BCE4-01CB3759684C}" type="pres">
      <dgm:prSet presAssocID="{D3BE1701-41DC-488B-BB31-0B4257A27212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B5B0F878-FB70-477E-B312-AE4F0EF5DEE3}" type="pres">
      <dgm:prSet presAssocID="{CD79434C-0E7B-4EC4-9C8A-903654D5CA02}" presName="root2" presStyleCnt="0"/>
      <dgm:spPr/>
    </dgm:pt>
    <dgm:pt modelId="{58AFB5B3-B560-403D-9607-3916251A05C7}" type="pres">
      <dgm:prSet presAssocID="{CD79434C-0E7B-4EC4-9C8A-903654D5CA02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37BE192-65DD-4B33-A481-992F59CD7E5E}" type="pres">
      <dgm:prSet presAssocID="{CD79434C-0E7B-4EC4-9C8A-903654D5CA02}" presName="level3hierChild" presStyleCnt="0"/>
      <dgm:spPr/>
    </dgm:pt>
    <dgm:pt modelId="{DFF98E1B-F69C-4A66-B418-D75B8AE3B14B}" type="pres">
      <dgm:prSet presAssocID="{C247AD00-0E13-4E9F-B694-043137A19C1F}" presName="conn2-1" presStyleLbl="parChTrans1D3" presStyleIdx="1" presStyleCnt="2"/>
      <dgm:spPr/>
      <dgm:t>
        <a:bodyPr/>
        <a:lstStyle/>
        <a:p>
          <a:endParaRPr lang="zh-CN" altLang="en-US"/>
        </a:p>
      </dgm:t>
    </dgm:pt>
    <dgm:pt modelId="{6D7D61D6-2A08-44FD-B34D-67ED8D381471}" type="pres">
      <dgm:prSet presAssocID="{C247AD00-0E13-4E9F-B694-043137A19C1F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E70F9DD2-963E-4A13-8223-7EE6770F7F23}" type="pres">
      <dgm:prSet presAssocID="{156863D7-1EF8-4105-BF97-C8C68C1DA674}" presName="root2" presStyleCnt="0"/>
      <dgm:spPr/>
    </dgm:pt>
    <dgm:pt modelId="{BF2AFC59-8815-4C51-9C74-FB137639134F}" type="pres">
      <dgm:prSet presAssocID="{156863D7-1EF8-4105-BF97-C8C68C1DA674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17E587-04FD-4E1F-8814-DD8FFB41B92F}" type="pres">
      <dgm:prSet presAssocID="{156863D7-1EF8-4105-BF97-C8C68C1DA674}" presName="level3hierChild" presStyleCnt="0"/>
      <dgm:spPr/>
    </dgm:pt>
  </dgm:ptLst>
  <dgm:cxnLst>
    <dgm:cxn modelId="{F011C160-FD93-443D-8E98-F7F9A227C480}" type="presOf" srcId="{67EE95A7-064C-4926-83DB-D9E616842FD7}" destId="{85CE69A6-D520-4BE2-950F-3E5E2BB04708}" srcOrd="0" destOrd="0" presId="urn:microsoft.com/office/officeart/2005/8/layout/hierarchy2"/>
    <dgm:cxn modelId="{BA8B9736-7304-45B2-B66C-2A7FC30A2018}" type="presOf" srcId="{C957A14B-9916-4B38-B839-3742AC34F26C}" destId="{843D7DEE-2B50-4338-A0A0-B67D75B4E366}" srcOrd="0" destOrd="0" presId="urn:microsoft.com/office/officeart/2005/8/layout/hierarchy2"/>
    <dgm:cxn modelId="{BDF48729-0AE3-4631-B148-9A455658BBA8}" type="presOf" srcId="{67EE95A7-064C-4926-83DB-D9E616842FD7}" destId="{5183B62D-C875-411F-B7CA-9CC664E5B184}" srcOrd="1" destOrd="0" presId="urn:microsoft.com/office/officeart/2005/8/layout/hierarchy2"/>
    <dgm:cxn modelId="{E5F62FE8-8C20-4C97-9B0A-28B6C253366F}" srcId="{AB16A4C1-2F80-44D9-90B4-F262C30A63E6}" destId="{CD79434C-0E7B-4EC4-9C8A-903654D5CA02}" srcOrd="1" destOrd="0" parTransId="{D3BE1701-41DC-488B-BB31-0B4257A27212}" sibTransId="{7B180F36-6A96-4305-B1EB-39674F39913B}"/>
    <dgm:cxn modelId="{B46444C9-8BF7-414C-B5A0-D06639CF1FE3}" srcId="{83A38D09-9DB3-4B99-B301-80C2AEC6BEA1}" destId="{AB16A4C1-2F80-44D9-90B4-F262C30A63E6}" srcOrd="0" destOrd="0" parTransId="{91849E0C-B5D9-4384-9048-34DD078730FC}" sibTransId="{F6B707C3-3412-4F82-A232-A06D4DE692A9}"/>
    <dgm:cxn modelId="{3FA7B47D-BB63-4E1E-B8E8-6C4079E4E28D}" type="presOf" srcId="{D3BE1701-41DC-488B-BB31-0B4257A27212}" destId="{0A53A1A4-6E9F-4782-BCE4-01CB3759684C}" srcOrd="1" destOrd="0" presId="urn:microsoft.com/office/officeart/2005/8/layout/hierarchy2"/>
    <dgm:cxn modelId="{3710EA8E-C3CD-4CA9-9E12-24B44E6D4335}" type="presOf" srcId="{D3BE1701-41DC-488B-BB31-0B4257A27212}" destId="{A7F9B3FF-42D6-4140-B510-FBFD34F519F1}" srcOrd="0" destOrd="0" presId="urn:microsoft.com/office/officeart/2005/8/layout/hierarchy2"/>
    <dgm:cxn modelId="{24EB5414-A724-46DD-894A-CE928DBCEAD7}" type="presOf" srcId="{156863D7-1EF8-4105-BF97-C8C68C1DA674}" destId="{BF2AFC59-8815-4C51-9C74-FB137639134F}" srcOrd="0" destOrd="0" presId="urn:microsoft.com/office/officeart/2005/8/layout/hierarchy2"/>
    <dgm:cxn modelId="{0E85ED89-F0EE-4675-8CA4-38DAB6BCE39C}" srcId="{CD79434C-0E7B-4EC4-9C8A-903654D5CA02}" destId="{156863D7-1EF8-4105-BF97-C8C68C1DA674}" srcOrd="0" destOrd="0" parTransId="{C247AD00-0E13-4E9F-B694-043137A19C1F}" sibTransId="{15167516-145A-4298-9DDD-8B2D24B263C0}"/>
    <dgm:cxn modelId="{1A609853-A1AB-4EFA-99BF-542E46A5CD0C}" type="presOf" srcId="{83A38D09-9DB3-4B99-B301-80C2AEC6BEA1}" destId="{137253E5-D082-4F0A-8059-76B5452ABA65}" srcOrd="0" destOrd="0" presId="urn:microsoft.com/office/officeart/2005/8/layout/hierarchy2"/>
    <dgm:cxn modelId="{15D50AAB-988C-428A-8D08-62B422EA43DF}" type="presOf" srcId="{AB16A4C1-2F80-44D9-90B4-F262C30A63E6}" destId="{F0E2F912-E624-4A1B-8FCB-FE92D2FD1C6A}" srcOrd="0" destOrd="0" presId="urn:microsoft.com/office/officeart/2005/8/layout/hierarchy2"/>
    <dgm:cxn modelId="{84840481-ED6B-41BA-9078-27D750843496}" type="presOf" srcId="{C247AD00-0E13-4E9F-B694-043137A19C1F}" destId="{DFF98E1B-F69C-4A66-B418-D75B8AE3B14B}" srcOrd="0" destOrd="0" presId="urn:microsoft.com/office/officeart/2005/8/layout/hierarchy2"/>
    <dgm:cxn modelId="{4A3691DD-AACC-4C4E-9283-AEA0C5A8C60C}" type="presOf" srcId="{C957A14B-9916-4B38-B839-3742AC34F26C}" destId="{F6FB2CF2-688C-49C3-80EC-C21188B1A03F}" srcOrd="1" destOrd="0" presId="urn:microsoft.com/office/officeart/2005/8/layout/hierarchy2"/>
    <dgm:cxn modelId="{D9829302-5B3F-4703-A083-3C6C04CD2CCF}" type="presOf" srcId="{AE4D1D40-18F5-44B9-9B85-1D09F4A464A8}" destId="{A6D6A5FA-F36C-48E7-A336-6013C08E2AF2}" srcOrd="0" destOrd="0" presId="urn:microsoft.com/office/officeart/2005/8/layout/hierarchy2"/>
    <dgm:cxn modelId="{66659281-0FCB-489E-892B-3EDCF1D5D4BB}" srcId="{AB16A4C1-2F80-44D9-90B4-F262C30A63E6}" destId="{AE4D1D40-18F5-44B9-9B85-1D09F4A464A8}" srcOrd="0" destOrd="0" parTransId="{67EE95A7-064C-4926-83DB-D9E616842FD7}" sibTransId="{C17BCEC8-4131-4856-9EE2-562204AD6D9C}"/>
    <dgm:cxn modelId="{D95A56BF-C7B2-4584-B680-2A5E4474A971}" srcId="{AE4D1D40-18F5-44B9-9B85-1D09F4A464A8}" destId="{AD6B8F90-9E1C-48BC-98CD-1711CBE455FC}" srcOrd="0" destOrd="0" parTransId="{C957A14B-9916-4B38-B839-3742AC34F26C}" sibTransId="{D20BC7E2-640E-44D1-A007-ED21D64D53BD}"/>
    <dgm:cxn modelId="{9F1E5A0E-F02F-44F4-BC86-DEAFC84767FE}" type="presOf" srcId="{C247AD00-0E13-4E9F-B694-043137A19C1F}" destId="{6D7D61D6-2A08-44FD-B34D-67ED8D381471}" srcOrd="1" destOrd="0" presId="urn:microsoft.com/office/officeart/2005/8/layout/hierarchy2"/>
    <dgm:cxn modelId="{EE115DB3-898C-44AC-AF4E-D5F9ABA27F92}" type="presOf" srcId="{CD79434C-0E7B-4EC4-9C8A-903654D5CA02}" destId="{58AFB5B3-B560-403D-9607-3916251A05C7}" srcOrd="0" destOrd="0" presId="urn:microsoft.com/office/officeart/2005/8/layout/hierarchy2"/>
    <dgm:cxn modelId="{E871F9CD-83E9-4E9F-8B21-62F8FA1F01F6}" type="presOf" srcId="{AD6B8F90-9E1C-48BC-98CD-1711CBE455FC}" destId="{AA929E67-8772-49A1-BFA1-4CD1C2B6BFC2}" srcOrd="0" destOrd="0" presId="urn:microsoft.com/office/officeart/2005/8/layout/hierarchy2"/>
    <dgm:cxn modelId="{B44A7DD2-25DE-4869-8BB8-AE76E368977F}" type="presParOf" srcId="{137253E5-D082-4F0A-8059-76B5452ABA65}" destId="{6E239C43-BE5B-4F5D-9EAF-916A16364393}" srcOrd="0" destOrd="0" presId="urn:microsoft.com/office/officeart/2005/8/layout/hierarchy2"/>
    <dgm:cxn modelId="{2342FC9A-B848-4D1C-80FE-3C3C5B7DEF72}" type="presParOf" srcId="{6E239C43-BE5B-4F5D-9EAF-916A16364393}" destId="{F0E2F912-E624-4A1B-8FCB-FE92D2FD1C6A}" srcOrd="0" destOrd="0" presId="urn:microsoft.com/office/officeart/2005/8/layout/hierarchy2"/>
    <dgm:cxn modelId="{4A1085EE-9937-4EC1-85CD-E8792EB049AA}" type="presParOf" srcId="{6E239C43-BE5B-4F5D-9EAF-916A16364393}" destId="{42976296-9626-40C9-B5C5-B28EB72362FA}" srcOrd="1" destOrd="0" presId="urn:microsoft.com/office/officeart/2005/8/layout/hierarchy2"/>
    <dgm:cxn modelId="{31C69707-DBC0-4507-9DEF-8E45DC3B9037}" type="presParOf" srcId="{42976296-9626-40C9-B5C5-B28EB72362FA}" destId="{85CE69A6-D520-4BE2-950F-3E5E2BB04708}" srcOrd="0" destOrd="0" presId="urn:microsoft.com/office/officeart/2005/8/layout/hierarchy2"/>
    <dgm:cxn modelId="{CF461DD9-F749-4432-9EBD-B0A78E488CB2}" type="presParOf" srcId="{85CE69A6-D520-4BE2-950F-3E5E2BB04708}" destId="{5183B62D-C875-411F-B7CA-9CC664E5B184}" srcOrd="0" destOrd="0" presId="urn:microsoft.com/office/officeart/2005/8/layout/hierarchy2"/>
    <dgm:cxn modelId="{434774B4-3280-4B95-84B2-7CE6B505EB43}" type="presParOf" srcId="{42976296-9626-40C9-B5C5-B28EB72362FA}" destId="{05133081-C340-45B1-B13D-6C9BF961639A}" srcOrd="1" destOrd="0" presId="urn:microsoft.com/office/officeart/2005/8/layout/hierarchy2"/>
    <dgm:cxn modelId="{D812990E-FA62-4EB5-82C4-100D9D5EC540}" type="presParOf" srcId="{05133081-C340-45B1-B13D-6C9BF961639A}" destId="{A6D6A5FA-F36C-48E7-A336-6013C08E2AF2}" srcOrd="0" destOrd="0" presId="urn:microsoft.com/office/officeart/2005/8/layout/hierarchy2"/>
    <dgm:cxn modelId="{52DEA5C1-FC0D-41A4-BA37-3FBA56B6A2D3}" type="presParOf" srcId="{05133081-C340-45B1-B13D-6C9BF961639A}" destId="{EC45044A-3FB6-477D-A4F7-6FEE2A2AD5EF}" srcOrd="1" destOrd="0" presId="urn:microsoft.com/office/officeart/2005/8/layout/hierarchy2"/>
    <dgm:cxn modelId="{27FBF428-2094-42D5-918D-07ED670874F4}" type="presParOf" srcId="{EC45044A-3FB6-477D-A4F7-6FEE2A2AD5EF}" destId="{843D7DEE-2B50-4338-A0A0-B67D75B4E366}" srcOrd="0" destOrd="0" presId="urn:microsoft.com/office/officeart/2005/8/layout/hierarchy2"/>
    <dgm:cxn modelId="{9BEB6A2B-93A7-4B2A-A7D9-0B545D4088CD}" type="presParOf" srcId="{843D7DEE-2B50-4338-A0A0-B67D75B4E366}" destId="{F6FB2CF2-688C-49C3-80EC-C21188B1A03F}" srcOrd="0" destOrd="0" presId="urn:microsoft.com/office/officeart/2005/8/layout/hierarchy2"/>
    <dgm:cxn modelId="{D5FA5787-C0C8-4BCC-A439-2BA3A87893F6}" type="presParOf" srcId="{EC45044A-3FB6-477D-A4F7-6FEE2A2AD5EF}" destId="{CC32DF89-B8C9-4A62-8705-A4288F472C03}" srcOrd="1" destOrd="0" presId="urn:microsoft.com/office/officeart/2005/8/layout/hierarchy2"/>
    <dgm:cxn modelId="{295F7C06-32CD-41BC-AF38-C48C19ABCABD}" type="presParOf" srcId="{CC32DF89-B8C9-4A62-8705-A4288F472C03}" destId="{AA929E67-8772-49A1-BFA1-4CD1C2B6BFC2}" srcOrd="0" destOrd="0" presId="urn:microsoft.com/office/officeart/2005/8/layout/hierarchy2"/>
    <dgm:cxn modelId="{B72A0B24-C0FB-4023-8B05-4A5D9E4C13D8}" type="presParOf" srcId="{CC32DF89-B8C9-4A62-8705-A4288F472C03}" destId="{F1A50531-166A-43A2-84AE-48918D0FA44C}" srcOrd="1" destOrd="0" presId="urn:microsoft.com/office/officeart/2005/8/layout/hierarchy2"/>
    <dgm:cxn modelId="{E48A6CBD-8D62-4D77-B4CA-D9D7A36CACEB}" type="presParOf" srcId="{42976296-9626-40C9-B5C5-B28EB72362FA}" destId="{A7F9B3FF-42D6-4140-B510-FBFD34F519F1}" srcOrd="2" destOrd="0" presId="urn:microsoft.com/office/officeart/2005/8/layout/hierarchy2"/>
    <dgm:cxn modelId="{6434D773-B314-4A36-B32B-F6DBCDCB6A78}" type="presParOf" srcId="{A7F9B3FF-42D6-4140-B510-FBFD34F519F1}" destId="{0A53A1A4-6E9F-4782-BCE4-01CB3759684C}" srcOrd="0" destOrd="0" presId="urn:microsoft.com/office/officeart/2005/8/layout/hierarchy2"/>
    <dgm:cxn modelId="{B3009E5A-B9D7-4E12-B307-1A6C9DBC8671}" type="presParOf" srcId="{42976296-9626-40C9-B5C5-B28EB72362FA}" destId="{B5B0F878-FB70-477E-B312-AE4F0EF5DEE3}" srcOrd="3" destOrd="0" presId="urn:microsoft.com/office/officeart/2005/8/layout/hierarchy2"/>
    <dgm:cxn modelId="{813DD02E-129E-4A8D-8FF5-FC737EB830BB}" type="presParOf" srcId="{B5B0F878-FB70-477E-B312-AE4F0EF5DEE3}" destId="{58AFB5B3-B560-403D-9607-3916251A05C7}" srcOrd="0" destOrd="0" presId="urn:microsoft.com/office/officeart/2005/8/layout/hierarchy2"/>
    <dgm:cxn modelId="{B424E632-994E-4AF8-8140-AEE2BF0F505E}" type="presParOf" srcId="{B5B0F878-FB70-477E-B312-AE4F0EF5DEE3}" destId="{937BE192-65DD-4B33-A481-992F59CD7E5E}" srcOrd="1" destOrd="0" presId="urn:microsoft.com/office/officeart/2005/8/layout/hierarchy2"/>
    <dgm:cxn modelId="{B5139465-110F-4D61-99A1-3265E386F989}" type="presParOf" srcId="{937BE192-65DD-4B33-A481-992F59CD7E5E}" destId="{DFF98E1B-F69C-4A66-B418-D75B8AE3B14B}" srcOrd="0" destOrd="0" presId="urn:microsoft.com/office/officeart/2005/8/layout/hierarchy2"/>
    <dgm:cxn modelId="{4D7C3DCC-30AC-43CF-8FC8-9D13E878F332}" type="presParOf" srcId="{DFF98E1B-F69C-4A66-B418-D75B8AE3B14B}" destId="{6D7D61D6-2A08-44FD-B34D-67ED8D381471}" srcOrd="0" destOrd="0" presId="urn:microsoft.com/office/officeart/2005/8/layout/hierarchy2"/>
    <dgm:cxn modelId="{1D866D9A-83FC-4F6A-A470-15044A5F0EB3}" type="presParOf" srcId="{937BE192-65DD-4B33-A481-992F59CD7E5E}" destId="{E70F9DD2-963E-4A13-8223-7EE6770F7F23}" srcOrd="1" destOrd="0" presId="urn:microsoft.com/office/officeart/2005/8/layout/hierarchy2"/>
    <dgm:cxn modelId="{889D4ED8-FD5F-4AFC-8702-96FAF6AF6952}" type="presParOf" srcId="{E70F9DD2-963E-4A13-8223-7EE6770F7F23}" destId="{BF2AFC59-8815-4C51-9C74-FB137639134F}" srcOrd="0" destOrd="0" presId="urn:microsoft.com/office/officeart/2005/8/layout/hierarchy2"/>
    <dgm:cxn modelId="{670CC4F8-AC7F-4D52-9035-7CCAD93E90A3}" type="presParOf" srcId="{E70F9DD2-963E-4A13-8223-7EE6770F7F23}" destId="{1417E587-04FD-4E1F-8814-DD8FFB41B92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58B43D-43A9-4E09-B75C-CFDD0F1BEBC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0C8F2C8-1D45-4101-B6DC-63DF4CF12BA9}">
      <dgm:prSet phldrT="[文本]"/>
      <dgm:spPr>
        <a:solidFill>
          <a:schemeClr val="accent1">
            <a:hueOff val="0"/>
            <a:satOff val="0"/>
            <a:lumOff val="0"/>
            <a:alpha val="20000"/>
          </a:schemeClr>
        </a:solidFill>
      </dgm:spPr>
      <dgm:t>
        <a:bodyPr/>
        <a:lstStyle/>
        <a:p>
          <a:r>
            <a:rPr lang="en-US" altLang="zh-CN" dirty="0" smtClean="0"/>
            <a:t>IBM Power</a:t>
          </a:r>
          <a:endParaRPr lang="zh-CN" altLang="en-US" dirty="0"/>
        </a:p>
      </dgm:t>
    </dgm:pt>
    <dgm:pt modelId="{6A9BF339-0159-4E16-9AD5-C344543C1284}" type="parTrans" cxnId="{9DD98D48-5882-4373-8477-5D00AAE43159}">
      <dgm:prSet/>
      <dgm:spPr/>
      <dgm:t>
        <a:bodyPr/>
        <a:lstStyle/>
        <a:p>
          <a:endParaRPr lang="zh-CN" altLang="en-US"/>
        </a:p>
      </dgm:t>
    </dgm:pt>
    <dgm:pt modelId="{A0B62B1B-7CA3-4D37-9525-1DB4AB47D150}" type="sibTrans" cxnId="{9DD98D48-5882-4373-8477-5D00AAE43159}">
      <dgm:prSet/>
      <dgm:spPr/>
      <dgm:t>
        <a:bodyPr/>
        <a:lstStyle/>
        <a:p>
          <a:endParaRPr lang="zh-CN" altLang="en-US"/>
        </a:p>
      </dgm:t>
    </dgm:pt>
    <dgm:pt modelId="{F793E8AA-6A7A-4D38-A8B7-9B56187DDC2E}">
      <dgm:prSet phldrT="[文本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chemeClr val="accent1">
            <a:hueOff val="0"/>
            <a:satOff val="0"/>
            <a:lumOff val="0"/>
            <a:alpha val="20000"/>
          </a:schemeClr>
        </a:solidFill>
      </dgm:spPr>
      <dgm:t>
        <a:bodyPr/>
        <a:lstStyle/>
        <a:p>
          <a:r>
            <a:rPr lang="zh-CN" altLang="en-US" dirty="0" smtClean="0">
              <a:solidFill>
                <a:schemeClr val="dk1">
                  <a:alpha val="20000"/>
                </a:schemeClr>
              </a:solidFill>
            </a:rPr>
            <a:t>所有小型机</a:t>
          </a:r>
          <a:endParaRPr lang="zh-CN" altLang="en-US" dirty="0">
            <a:solidFill>
              <a:schemeClr val="dk1">
                <a:alpha val="20000"/>
              </a:schemeClr>
            </a:solidFill>
          </a:endParaRPr>
        </a:p>
      </dgm:t>
    </dgm:pt>
    <dgm:pt modelId="{26E41D60-EF1B-4263-920B-2E66C8545988}" type="parTrans" cxnId="{D7361530-A8F5-4BD3-B941-266227027B8B}">
      <dgm:prSet/>
      <dgm:spPr/>
      <dgm:t>
        <a:bodyPr/>
        <a:lstStyle/>
        <a:p>
          <a:endParaRPr lang="zh-CN" altLang="en-US"/>
        </a:p>
      </dgm:t>
    </dgm:pt>
    <dgm:pt modelId="{5C697E89-714C-46F1-B0E7-9375EA9212E6}" type="sibTrans" cxnId="{D7361530-A8F5-4BD3-B941-266227027B8B}">
      <dgm:prSet/>
      <dgm:spPr/>
      <dgm:t>
        <a:bodyPr/>
        <a:lstStyle/>
        <a:p>
          <a:endParaRPr lang="zh-CN" altLang="en-US"/>
        </a:p>
      </dgm:t>
    </dgm:pt>
    <dgm:pt modelId="{2FC4F171-E5ED-40AB-86F6-116399B4AE37}">
      <dgm:prSet phldrT="[文本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chemeClr val="accent1">
            <a:hueOff val="0"/>
            <a:satOff val="0"/>
            <a:lumOff val="0"/>
            <a:alpha val="20000"/>
          </a:schemeClr>
        </a:solidFill>
      </dgm:spPr>
      <dgm:t>
        <a:bodyPr/>
        <a:lstStyle/>
        <a:p>
          <a:r>
            <a:rPr lang="zh-CN" altLang="en-US" dirty="0" smtClean="0">
              <a:solidFill>
                <a:schemeClr val="dk1">
                  <a:alpha val="20000"/>
                </a:schemeClr>
              </a:solidFill>
            </a:rPr>
            <a:t>所有系统</a:t>
          </a:r>
          <a:endParaRPr lang="zh-CN" altLang="en-US" dirty="0">
            <a:solidFill>
              <a:schemeClr val="dk1">
                <a:alpha val="20000"/>
              </a:schemeClr>
            </a:solidFill>
          </a:endParaRPr>
        </a:p>
      </dgm:t>
    </dgm:pt>
    <dgm:pt modelId="{76B48F8A-1F76-410A-9690-26CD44100829}" type="parTrans" cxnId="{9672B37A-16F4-4422-888A-EBDB7ECCDB6A}">
      <dgm:prSet/>
      <dgm:spPr/>
      <dgm:t>
        <a:bodyPr/>
        <a:lstStyle/>
        <a:p>
          <a:endParaRPr lang="zh-CN" altLang="en-US"/>
        </a:p>
      </dgm:t>
    </dgm:pt>
    <dgm:pt modelId="{FD9E0E49-6C2A-4371-BD70-58A6B4EE95DF}" type="sibTrans" cxnId="{9672B37A-16F4-4422-888A-EBDB7ECCDB6A}">
      <dgm:prSet/>
      <dgm:spPr/>
      <dgm:t>
        <a:bodyPr/>
        <a:lstStyle/>
        <a:p>
          <a:endParaRPr lang="zh-CN" altLang="en-US"/>
        </a:p>
      </dgm:t>
    </dgm:pt>
    <dgm:pt modelId="{F133AF1E-FB76-48E9-9DFC-A2848A1A0400}" type="pres">
      <dgm:prSet presAssocID="{8D58B43D-43A9-4E09-B75C-CFDD0F1BEBC8}" presName="CompostProcess" presStyleCnt="0">
        <dgm:presLayoutVars>
          <dgm:dir/>
          <dgm:resizeHandles val="exact"/>
        </dgm:presLayoutVars>
      </dgm:prSet>
      <dgm:spPr/>
    </dgm:pt>
    <dgm:pt modelId="{189438BF-4155-41DE-817A-61448BBC8A23}" type="pres">
      <dgm:prSet presAssocID="{8D58B43D-43A9-4E09-B75C-CFDD0F1BEBC8}" presName="arrow" presStyleLbl="bgShp" presStyleIdx="0" presStyleCnt="1"/>
      <dgm:spPr>
        <a:solidFill>
          <a:schemeClr val="accent1">
            <a:tint val="40000"/>
            <a:hueOff val="0"/>
            <a:satOff val="0"/>
            <a:lumOff val="0"/>
            <a:alpha val="20000"/>
          </a:schemeClr>
        </a:solidFill>
      </dgm:spPr>
    </dgm:pt>
    <dgm:pt modelId="{E28409A9-39ED-4968-B42B-1E3BDCC17518}" type="pres">
      <dgm:prSet presAssocID="{8D58B43D-43A9-4E09-B75C-CFDD0F1BEBC8}" presName="linearProcess" presStyleCnt="0"/>
      <dgm:spPr/>
    </dgm:pt>
    <dgm:pt modelId="{003D0365-4BFF-440D-A32B-8261E24A951E}" type="pres">
      <dgm:prSet presAssocID="{10C8F2C8-1D45-4101-B6DC-63DF4CF12BA9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715F61-1E04-4E76-9845-EC1DC77CB41E}" type="pres">
      <dgm:prSet presAssocID="{A0B62B1B-7CA3-4D37-9525-1DB4AB47D150}" presName="sibTrans" presStyleCnt="0"/>
      <dgm:spPr/>
    </dgm:pt>
    <dgm:pt modelId="{980F431A-B16D-4536-94B9-CF7B75762A98}" type="pres">
      <dgm:prSet presAssocID="{F793E8AA-6A7A-4D38-A8B7-9B56187DDC2E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D4D81B-B67F-4088-BD1D-21F006FA921D}" type="pres">
      <dgm:prSet presAssocID="{5C697E89-714C-46F1-B0E7-9375EA9212E6}" presName="sibTrans" presStyleCnt="0"/>
      <dgm:spPr/>
    </dgm:pt>
    <dgm:pt modelId="{32BF507A-33BA-43E1-AB5B-140070152FAF}" type="pres">
      <dgm:prSet presAssocID="{2FC4F171-E5ED-40AB-86F6-116399B4AE37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ADA83DC-B5C7-4585-B689-A380FD9F4994}" type="presOf" srcId="{2FC4F171-E5ED-40AB-86F6-116399B4AE37}" destId="{32BF507A-33BA-43E1-AB5B-140070152FAF}" srcOrd="0" destOrd="0" presId="urn:microsoft.com/office/officeart/2005/8/layout/hProcess9"/>
    <dgm:cxn modelId="{9672B37A-16F4-4422-888A-EBDB7ECCDB6A}" srcId="{8D58B43D-43A9-4E09-B75C-CFDD0F1BEBC8}" destId="{2FC4F171-E5ED-40AB-86F6-116399B4AE37}" srcOrd="2" destOrd="0" parTransId="{76B48F8A-1F76-410A-9690-26CD44100829}" sibTransId="{FD9E0E49-6C2A-4371-BD70-58A6B4EE95DF}"/>
    <dgm:cxn modelId="{C9754533-673A-458F-859C-518D27E4D108}" type="presOf" srcId="{10C8F2C8-1D45-4101-B6DC-63DF4CF12BA9}" destId="{003D0365-4BFF-440D-A32B-8261E24A951E}" srcOrd="0" destOrd="0" presId="urn:microsoft.com/office/officeart/2005/8/layout/hProcess9"/>
    <dgm:cxn modelId="{9DD98D48-5882-4373-8477-5D00AAE43159}" srcId="{8D58B43D-43A9-4E09-B75C-CFDD0F1BEBC8}" destId="{10C8F2C8-1D45-4101-B6DC-63DF4CF12BA9}" srcOrd="0" destOrd="0" parTransId="{6A9BF339-0159-4E16-9AD5-C344543C1284}" sibTransId="{A0B62B1B-7CA3-4D37-9525-1DB4AB47D150}"/>
    <dgm:cxn modelId="{538D4D02-13E0-45C4-A821-90B12EA0770A}" type="presOf" srcId="{8D58B43D-43A9-4E09-B75C-CFDD0F1BEBC8}" destId="{F133AF1E-FB76-48E9-9DFC-A2848A1A0400}" srcOrd="0" destOrd="0" presId="urn:microsoft.com/office/officeart/2005/8/layout/hProcess9"/>
    <dgm:cxn modelId="{D7361530-A8F5-4BD3-B941-266227027B8B}" srcId="{8D58B43D-43A9-4E09-B75C-CFDD0F1BEBC8}" destId="{F793E8AA-6A7A-4D38-A8B7-9B56187DDC2E}" srcOrd="1" destOrd="0" parTransId="{26E41D60-EF1B-4263-920B-2E66C8545988}" sibTransId="{5C697E89-714C-46F1-B0E7-9375EA9212E6}"/>
    <dgm:cxn modelId="{11393318-D335-4C85-A2A4-D00A49823B9A}" type="presOf" srcId="{F793E8AA-6A7A-4D38-A8B7-9B56187DDC2E}" destId="{980F431A-B16D-4536-94B9-CF7B75762A98}" srcOrd="0" destOrd="0" presId="urn:microsoft.com/office/officeart/2005/8/layout/hProcess9"/>
    <dgm:cxn modelId="{40C0D02E-0D50-44A5-933C-A0F69A42E6E7}" type="presParOf" srcId="{F133AF1E-FB76-48E9-9DFC-A2848A1A0400}" destId="{189438BF-4155-41DE-817A-61448BBC8A23}" srcOrd="0" destOrd="0" presId="urn:microsoft.com/office/officeart/2005/8/layout/hProcess9"/>
    <dgm:cxn modelId="{AADB06E5-985B-4BB6-A4D0-2C28F40726DA}" type="presParOf" srcId="{F133AF1E-FB76-48E9-9DFC-A2848A1A0400}" destId="{E28409A9-39ED-4968-B42B-1E3BDCC17518}" srcOrd="1" destOrd="0" presId="urn:microsoft.com/office/officeart/2005/8/layout/hProcess9"/>
    <dgm:cxn modelId="{CF186029-6095-4B0B-8164-531EF4E280FF}" type="presParOf" srcId="{E28409A9-39ED-4968-B42B-1E3BDCC17518}" destId="{003D0365-4BFF-440D-A32B-8261E24A951E}" srcOrd="0" destOrd="0" presId="urn:microsoft.com/office/officeart/2005/8/layout/hProcess9"/>
    <dgm:cxn modelId="{08FBF72C-A894-4080-9E22-818A2B248333}" type="presParOf" srcId="{E28409A9-39ED-4968-B42B-1E3BDCC17518}" destId="{DB715F61-1E04-4E76-9845-EC1DC77CB41E}" srcOrd="1" destOrd="0" presId="urn:microsoft.com/office/officeart/2005/8/layout/hProcess9"/>
    <dgm:cxn modelId="{6B47B8D9-F820-428D-9CD5-F2D60C141376}" type="presParOf" srcId="{E28409A9-39ED-4968-B42B-1E3BDCC17518}" destId="{980F431A-B16D-4536-94B9-CF7B75762A98}" srcOrd="2" destOrd="0" presId="urn:microsoft.com/office/officeart/2005/8/layout/hProcess9"/>
    <dgm:cxn modelId="{5F734186-16D8-4FF3-A30E-69C344A064E1}" type="presParOf" srcId="{E28409A9-39ED-4968-B42B-1E3BDCC17518}" destId="{78D4D81B-B67F-4088-BD1D-21F006FA921D}" srcOrd="3" destOrd="0" presId="urn:microsoft.com/office/officeart/2005/8/layout/hProcess9"/>
    <dgm:cxn modelId="{6E81B348-C967-48E1-AF16-B2097E6CA0A7}" type="presParOf" srcId="{E28409A9-39ED-4968-B42B-1E3BDCC17518}" destId="{32BF507A-33BA-43E1-AB5B-140070152FA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58B43D-43A9-4E09-B75C-CFDD0F1BEBC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0C8F2C8-1D45-4101-B6DC-63DF4CF12BA9}">
      <dgm:prSet phldrT="[文本]"/>
      <dgm:spPr/>
      <dgm:t>
        <a:bodyPr/>
        <a:lstStyle/>
        <a:p>
          <a:r>
            <a:rPr lang="en-US" altLang="zh-CN" dirty="0" smtClean="0"/>
            <a:t>IBM Power</a:t>
          </a:r>
          <a:endParaRPr lang="zh-CN" altLang="en-US" dirty="0"/>
        </a:p>
      </dgm:t>
    </dgm:pt>
    <dgm:pt modelId="{6A9BF339-0159-4E16-9AD5-C344543C1284}" type="parTrans" cxnId="{9DD98D48-5882-4373-8477-5D00AAE43159}">
      <dgm:prSet/>
      <dgm:spPr/>
      <dgm:t>
        <a:bodyPr/>
        <a:lstStyle/>
        <a:p>
          <a:endParaRPr lang="zh-CN" altLang="en-US"/>
        </a:p>
      </dgm:t>
    </dgm:pt>
    <dgm:pt modelId="{A0B62B1B-7CA3-4D37-9525-1DB4AB47D150}" type="sibTrans" cxnId="{9DD98D48-5882-4373-8477-5D00AAE43159}">
      <dgm:prSet/>
      <dgm:spPr/>
      <dgm:t>
        <a:bodyPr/>
        <a:lstStyle/>
        <a:p>
          <a:endParaRPr lang="zh-CN" altLang="en-US"/>
        </a:p>
      </dgm:t>
    </dgm:pt>
    <dgm:pt modelId="{F793E8AA-6A7A-4D38-A8B7-9B56187DDC2E}">
      <dgm:prSet phldrT="[文本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所有小型机</a:t>
          </a:r>
          <a:endParaRPr lang="zh-CN" altLang="en-US" dirty="0"/>
        </a:p>
      </dgm:t>
    </dgm:pt>
    <dgm:pt modelId="{26E41D60-EF1B-4263-920B-2E66C8545988}" type="parTrans" cxnId="{D7361530-A8F5-4BD3-B941-266227027B8B}">
      <dgm:prSet/>
      <dgm:spPr/>
      <dgm:t>
        <a:bodyPr/>
        <a:lstStyle/>
        <a:p>
          <a:endParaRPr lang="zh-CN" altLang="en-US"/>
        </a:p>
      </dgm:t>
    </dgm:pt>
    <dgm:pt modelId="{5C697E89-714C-46F1-B0E7-9375EA9212E6}" type="sibTrans" cxnId="{D7361530-A8F5-4BD3-B941-266227027B8B}">
      <dgm:prSet/>
      <dgm:spPr/>
      <dgm:t>
        <a:bodyPr/>
        <a:lstStyle/>
        <a:p>
          <a:endParaRPr lang="zh-CN" altLang="en-US"/>
        </a:p>
      </dgm:t>
    </dgm:pt>
    <dgm:pt modelId="{2FC4F171-E5ED-40AB-86F6-116399B4AE37}">
      <dgm:prSet phldrT="[文本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所有系统</a:t>
          </a:r>
          <a:endParaRPr lang="zh-CN" altLang="en-US" dirty="0"/>
        </a:p>
      </dgm:t>
    </dgm:pt>
    <dgm:pt modelId="{76B48F8A-1F76-410A-9690-26CD44100829}" type="parTrans" cxnId="{9672B37A-16F4-4422-888A-EBDB7ECCDB6A}">
      <dgm:prSet/>
      <dgm:spPr/>
      <dgm:t>
        <a:bodyPr/>
        <a:lstStyle/>
        <a:p>
          <a:endParaRPr lang="zh-CN" altLang="en-US"/>
        </a:p>
      </dgm:t>
    </dgm:pt>
    <dgm:pt modelId="{FD9E0E49-6C2A-4371-BD70-58A6B4EE95DF}" type="sibTrans" cxnId="{9672B37A-16F4-4422-888A-EBDB7ECCDB6A}">
      <dgm:prSet/>
      <dgm:spPr/>
      <dgm:t>
        <a:bodyPr/>
        <a:lstStyle/>
        <a:p>
          <a:endParaRPr lang="zh-CN" altLang="en-US"/>
        </a:p>
      </dgm:t>
    </dgm:pt>
    <dgm:pt modelId="{F133AF1E-FB76-48E9-9DFC-A2848A1A0400}" type="pres">
      <dgm:prSet presAssocID="{8D58B43D-43A9-4E09-B75C-CFDD0F1BEBC8}" presName="CompostProcess" presStyleCnt="0">
        <dgm:presLayoutVars>
          <dgm:dir/>
          <dgm:resizeHandles val="exact"/>
        </dgm:presLayoutVars>
      </dgm:prSet>
      <dgm:spPr/>
    </dgm:pt>
    <dgm:pt modelId="{189438BF-4155-41DE-817A-61448BBC8A23}" type="pres">
      <dgm:prSet presAssocID="{8D58B43D-43A9-4E09-B75C-CFDD0F1BEBC8}" presName="arrow" presStyleLbl="bgShp" presStyleIdx="0" presStyleCnt="1"/>
      <dgm:spPr/>
    </dgm:pt>
    <dgm:pt modelId="{E28409A9-39ED-4968-B42B-1E3BDCC17518}" type="pres">
      <dgm:prSet presAssocID="{8D58B43D-43A9-4E09-B75C-CFDD0F1BEBC8}" presName="linearProcess" presStyleCnt="0"/>
      <dgm:spPr/>
    </dgm:pt>
    <dgm:pt modelId="{003D0365-4BFF-440D-A32B-8261E24A951E}" type="pres">
      <dgm:prSet presAssocID="{10C8F2C8-1D45-4101-B6DC-63DF4CF12BA9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715F61-1E04-4E76-9845-EC1DC77CB41E}" type="pres">
      <dgm:prSet presAssocID="{A0B62B1B-7CA3-4D37-9525-1DB4AB47D150}" presName="sibTrans" presStyleCnt="0"/>
      <dgm:spPr/>
    </dgm:pt>
    <dgm:pt modelId="{980F431A-B16D-4536-94B9-CF7B75762A98}" type="pres">
      <dgm:prSet presAssocID="{F793E8AA-6A7A-4D38-A8B7-9B56187DDC2E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D4D81B-B67F-4088-BD1D-21F006FA921D}" type="pres">
      <dgm:prSet presAssocID="{5C697E89-714C-46F1-B0E7-9375EA9212E6}" presName="sibTrans" presStyleCnt="0"/>
      <dgm:spPr/>
    </dgm:pt>
    <dgm:pt modelId="{32BF507A-33BA-43E1-AB5B-140070152FAF}" type="pres">
      <dgm:prSet presAssocID="{2FC4F171-E5ED-40AB-86F6-116399B4AE37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672B37A-16F4-4422-888A-EBDB7ECCDB6A}" srcId="{8D58B43D-43A9-4E09-B75C-CFDD0F1BEBC8}" destId="{2FC4F171-E5ED-40AB-86F6-116399B4AE37}" srcOrd="2" destOrd="0" parTransId="{76B48F8A-1F76-410A-9690-26CD44100829}" sibTransId="{FD9E0E49-6C2A-4371-BD70-58A6B4EE95DF}"/>
    <dgm:cxn modelId="{ACA4C9CD-9BC8-46C0-8DDF-67F24140005B}" type="presOf" srcId="{8D58B43D-43A9-4E09-B75C-CFDD0F1BEBC8}" destId="{F133AF1E-FB76-48E9-9DFC-A2848A1A0400}" srcOrd="0" destOrd="0" presId="urn:microsoft.com/office/officeart/2005/8/layout/hProcess9"/>
    <dgm:cxn modelId="{B7968C58-44AF-42F8-8949-D288CE516DD7}" type="presOf" srcId="{F793E8AA-6A7A-4D38-A8B7-9B56187DDC2E}" destId="{980F431A-B16D-4536-94B9-CF7B75762A98}" srcOrd="0" destOrd="0" presId="urn:microsoft.com/office/officeart/2005/8/layout/hProcess9"/>
    <dgm:cxn modelId="{9DD98D48-5882-4373-8477-5D00AAE43159}" srcId="{8D58B43D-43A9-4E09-B75C-CFDD0F1BEBC8}" destId="{10C8F2C8-1D45-4101-B6DC-63DF4CF12BA9}" srcOrd="0" destOrd="0" parTransId="{6A9BF339-0159-4E16-9AD5-C344543C1284}" sibTransId="{A0B62B1B-7CA3-4D37-9525-1DB4AB47D150}"/>
    <dgm:cxn modelId="{EC255B16-4A77-43C2-BD5E-F1B99631E708}" type="presOf" srcId="{10C8F2C8-1D45-4101-B6DC-63DF4CF12BA9}" destId="{003D0365-4BFF-440D-A32B-8261E24A951E}" srcOrd="0" destOrd="0" presId="urn:microsoft.com/office/officeart/2005/8/layout/hProcess9"/>
    <dgm:cxn modelId="{D7361530-A8F5-4BD3-B941-266227027B8B}" srcId="{8D58B43D-43A9-4E09-B75C-CFDD0F1BEBC8}" destId="{F793E8AA-6A7A-4D38-A8B7-9B56187DDC2E}" srcOrd="1" destOrd="0" parTransId="{26E41D60-EF1B-4263-920B-2E66C8545988}" sibTransId="{5C697E89-714C-46F1-B0E7-9375EA9212E6}"/>
    <dgm:cxn modelId="{672B3727-FF0F-4D03-B109-E258AE2C2F22}" type="presOf" srcId="{2FC4F171-E5ED-40AB-86F6-116399B4AE37}" destId="{32BF507A-33BA-43E1-AB5B-140070152FAF}" srcOrd="0" destOrd="0" presId="urn:microsoft.com/office/officeart/2005/8/layout/hProcess9"/>
    <dgm:cxn modelId="{5E089CF9-C7B1-44A5-9013-AE11AF2CB80A}" type="presParOf" srcId="{F133AF1E-FB76-48E9-9DFC-A2848A1A0400}" destId="{189438BF-4155-41DE-817A-61448BBC8A23}" srcOrd="0" destOrd="0" presId="urn:microsoft.com/office/officeart/2005/8/layout/hProcess9"/>
    <dgm:cxn modelId="{63380053-B17B-4882-AE9C-26E7816B9E44}" type="presParOf" srcId="{F133AF1E-FB76-48E9-9DFC-A2848A1A0400}" destId="{E28409A9-39ED-4968-B42B-1E3BDCC17518}" srcOrd="1" destOrd="0" presId="urn:microsoft.com/office/officeart/2005/8/layout/hProcess9"/>
    <dgm:cxn modelId="{D2BAE7BF-FCBC-4086-B7BC-8F1E95C9B987}" type="presParOf" srcId="{E28409A9-39ED-4968-B42B-1E3BDCC17518}" destId="{003D0365-4BFF-440D-A32B-8261E24A951E}" srcOrd="0" destOrd="0" presId="urn:microsoft.com/office/officeart/2005/8/layout/hProcess9"/>
    <dgm:cxn modelId="{1AC464BA-5F11-4AAF-80BD-2C666A3AED68}" type="presParOf" srcId="{E28409A9-39ED-4968-B42B-1E3BDCC17518}" destId="{DB715F61-1E04-4E76-9845-EC1DC77CB41E}" srcOrd="1" destOrd="0" presId="urn:microsoft.com/office/officeart/2005/8/layout/hProcess9"/>
    <dgm:cxn modelId="{D1CDFE89-EF50-4ABE-8E7D-B05AED488BB1}" type="presParOf" srcId="{E28409A9-39ED-4968-B42B-1E3BDCC17518}" destId="{980F431A-B16D-4536-94B9-CF7B75762A98}" srcOrd="2" destOrd="0" presId="urn:microsoft.com/office/officeart/2005/8/layout/hProcess9"/>
    <dgm:cxn modelId="{F56053E2-D200-486E-A539-8D13F602CBBB}" type="presParOf" srcId="{E28409A9-39ED-4968-B42B-1E3BDCC17518}" destId="{78D4D81B-B67F-4088-BD1D-21F006FA921D}" srcOrd="3" destOrd="0" presId="urn:microsoft.com/office/officeart/2005/8/layout/hProcess9"/>
    <dgm:cxn modelId="{2302C1A2-D213-4183-B5B5-2C078F3107B5}" type="presParOf" srcId="{E28409A9-39ED-4968-B42B-1E3BDCC17518}" destId="{32BF507A-33BA-43E1-AB5B-140070152FA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2F912-E624-4A1B-8FCB-FE92D2FD1C6A}">
      <dsp:nvSpPr>
        <dsp:cNvPr id="0" name=""/>
        <dsp:cNvSpPr/>
      </dsp:nvSpPr>
      <dsp:spPr>
        <a:xfrm>
          <a:off x="1326" y="1476812"/>
          <a:ext cx="501462" cy="250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HMC	</a:t>
          </a:r>
          <a:endParaRPr lang="zh-CN" altLang="en-US" sz="800" kern="1200" dirty="0"/>
        </a:p>
      </dsp:txBody>
      <dsp:txXfrm>
        <a:off x="8670" y="1484156"/>
        <a:ext cx="486774" cy="236043"/>
      </dsp:txXfrm>
    </dsp:sp>
    <dsp:sp modelId="{85CE69A6-D520-4BE2-950F-3E5E2BB04708}">
      <dsp:nvSpPr>
        <dsp:cNvPr id="0" name=""/>
        <dsp:cNvSpPr/>
      </dsp:nvSpPr>
      <dsp:spPr>
        <a:xfrm rot="17692822">
          <a:off x="364701" y="1378879"/>
          <a:ext cx="476760" cy="14084"/>
        </a:xfrm>
        <a:custGeom>
          <a:avLst/>
          <a:gdLst/>
          <a:ahLst/>
          <a:cxnLst/>
          <a:rect l="0" t="0" r="0" b="0"/>
          <a:pathLst>
            <a:path>
              <a:moveTo>
                <a:pt x="0" y="7042"/>
              </a:moveTo>
              <a:lnTo>
                <a:pt x="476760" y="70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91162" y="1374003"/>
        <a:ext cx="23838" cy="23838"/>
      </dsp:txXfrm>
    </dsp:sp>
    <dsp:sp modelId="{A6D6A5FA-F36C-48E7-A336-6013C08E2AF2}">
      <dsp:nvSpPr>
        <dsp:cNvPr id="0" name=""/>
        <dsp:cNvSpPr/>
      </dsp:nvSpPr>
      <dsp:spPr>
        <a:xfrm>
          <a:off x="703374" y="1044300"/>
          <a:ext cx="501462" cy="250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SERVER1</a:t>
          </a:r>
          <a:endParaRPr lang="zh-CN" altLang="en-US" sz="800" kern="1200" dirty="0"/>
        </a:p>
      </dsp:txBody>
      <dsp:txXfrm>
        <a:off x="710718" y="1051644"/>
        <a:ext cx="486774" cy="236043"/>
      </dsp:txXfrm>
    </dsp:sp>
    <dsp:sp modelId="{601D2412-5002-43BE-85E0-5B9ADC99CF75}">
      <dsp:nvSpPr>
        <dsp:cNvPr id="0" name=""/>
        <dsp:cNvSpPr/>
      </dsp:nvSpPr>
      <dsp:spPr>
        <a:xfrm rot="18289469">
          <a:off x="1129506" y="1018453"/>
          <a:ext cx="351247" cy="14084"/>
        </a:xfrm>
        <a:custGeom>
          <a:avLst/>
          <a:gdLst/>
          <a:ahLst/>
          <a:cxnLst/>
          <a:rect l="0" t="0" r="0" b="0"/>
          <a:pathLst>
            <a:path>
              <a:moveTo>
                <a:pt x="0" y="7042"/>
              </a:moveTo>
              <a:lnTo>
                <a:pt x="351247" y="70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296348" y="1016714"/>
        <a:ext cx="17562" cy="17562"/>
      </dsp:txXfrm>
    </dsp:sp>
    <dsp:sp modelId="{8C117D62-1AAD-4BFB-81A8-46E54876505F}">
      <dsp:nvSpPr>
        <dsp:cNvPr id="0" name=""/>
        <dsp:cNvSpPr/>
      </dsp:nvSpPr>
      <dsp:spPr>
        <a:xfrm>
          <a:off x="1405422" y="755959"/>
          <a:ext cx="501462" cy="250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CPU 8</a:t>
          </a:r>
          <a:endParaRPr lang="zh-CN" altLang="en-US" sz="800" kern="1200" dirty="0"/>
        </a:p>
      </dsp:txBody>
      <dsp:txXfrm>
        <a:off x="1412766" y="763303"/>
        <a:ext cx="486774" cy="236043"/>
      </dsp:txXfrm>
    </dsp:sp>
    <dsp:sp modelId="{843D7DEE-2B50-4338-A0A0-B67D75B4E366}">
      <dsp:nvSpPr>
        <dsp:cNvPr id="0" name=""/>
        <dsp:cNvSpPr/>
      </dsp:nvSpPr>
      <dsp:spPr>
        <a:xfrm>
          <a:off x="1204837" y="1162623"/>
          <a:ext cx="200585" cy="14084"/>
        </a:xfrm>
        <a:custGeom>
          <a:avLst/>
          <a:gdLst/>
          <a:ahLst/>
          <a:cxnLst/>
          <a:rect l="0" t="0" r="0" b="0"/>
          <a:pathLst>
            <a:path>
              <a:moveTo>
                <a:pt x="0" y="7042"/>
              </a:moveTo>
              <a:lnTo>
                <a:pt x="200585" y="70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00115" y="1164651"/>
        <a:ext cx="10029" cy="10029"/>
      </dsp:txXfrm>
    </dsp:sp>
    <dsp:sp modelId="{AA929E67-8772-49A1-BFA1-4CD1C2B6BFC2}">
      <dsp:nvSpPr>
        <dsp:cNvPr id="0" name=""/>
        <dsp:cNvSpPr/>
      </dsp:nvSpPr>
      <dsp:spPr>
        <a:xfrm>
          <a:off x="1405422" y="1044300"/>
          <a:ext cx="501462" cy="250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MEM 32G</a:t>
          </a:r>
          <a:endParaRPr lang="zh-CN" altLang="en-US" sz="800" kern="1200" dirty="0"/>
        </a:p>
      </dsp:txBody>
      <dsp:txXfrm>
        <a:off x="1412766" y="1051644"/>
        <a:ext cx="486774" cy="236043"/>
      </dsp:txXfrm>
    </dsp:sp>
    <dsp:sp modelId="{1B683C17-A8EE-4665-AFE5-3FA8A5E76C82}">
      <dsp:nvSpPr>
        <dsp:cNvPr id="0" name=""/>
        <dsp:cNvSpPr/>
      </dsp:nvSpPr>
      <dsp:spPr>
        <a:xfrm rot="3310531">
          <a:off x="1129506" y="1306794"/>
          <a:ext cx="351247" cy="14084"/>
        </a:xfrm>
        <a:custGeom>
          <a:avLst/>
          <a:gdLst/>
          <a:ahLst/>
          <a:cxnLst/>
          <a:rect l="0" t="0" r="0" b="0"/>
          <a:pathLst>
            <a:path>
              <a:moveTo>
                <a:pt x="0" y="7042"/>
              </a:moveTo>
              <a:lnTo>
                <a:pt x="351247" y="70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296348" y="1305055"/>
        <a:ext cx="17562" cy="17562"/>
      </dsp:txXfrm>
    </dsp:sp>
    <dsp:sp modelId="{58B9110B-CCE5-4C01-BF17-4812916F0961}">
      <dsp:nvSpPr>
        <dsp:cNvPr id="0" name=""/>
        <dsp:cNvSpPr/>
      </dsp:nvSpPr>
      <dsp:spPr>
        <a:xfrm>
          <a:off x="1405422" y="1332641"/>
          <a:ext cx="501462" cy="250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SLOT</a:t>
          </a:r>
          <a:endParaRPr lang="zh-CN" altLang="en-US" sz="800" kern="1200" dirty="0"/>
        </a:p>
      </dsp:txBody>
      <dsp:txXfrm>
        <a:off x="1412766" y="1339985"/>
        <a:ext cx="486774" cy="236043"/>
      </dsp:txXfrm>
    </dsp:sp>
    <dsp:sp modelId="{A7F9B3FF-42D6-4140-B510-FBFD34F519F1}">
      <dsp:nvSpPr>
        <dsp:cNvPr id="0" name=""/>
        <dsp:cNvSpPr/>
      </dsp:nvSpPr>
      <dsp:spPr>
        <a:xfrm rot="3907178">
          <a:off x="364701" y="1811391"/>
          <a:ext cx="476760" cy="14084"/>
        </a:xfrm>
        <a:custGeom>
          <a:avLst/>
          <a:gdLst/>
          <a:ahLst/>
          <a:cxnLst/>
          <a:rect l="0" t="0" r="0" b="0"/>
          <a:pathLst>
            <a:path>
              <a:moveTo>
                <a:pt x="0" y="7042"/>
              </a:moveTo>
              <a:lnTo>
                <a:pt x="476760" y="70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91162" y="1806514"/>
        <a:ext cx="23838" cy="23838"/>
      </dsp:txXfrm>
    </dsp:sp>
    <dsp:sp modelId="{58AFB5B3-B560-403D-9607-3916251A05C7}">
      <dsp:nvSpPr>
        <dsp:cNvPr id="0" name=""/>
        <dsp:cNvSpPr/>
      </dsp:nvSpPr>
      <dsp:spPr>
        <a:xfrm>
          <a:off x="703374" y="1909324"/>
          <a:ext cx="501462" cy="250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SERVER2</a:t>
          </a:r>
          <a:endParaRPr lang="zh-CN" altLang="en-US" sz="800" kern="1200" dirty="0"/>
        </a:p>
      </dsp:txBody>
      <dsp:txXfrm>
        <a:off x="710718" y="1916668"/>
        <a:ext cx="486774" cy="236043"/>
      </dsp:txXfrm>
    </dsp:sp>
    <dsp:sp modelId="{FEBA616B-1D96-47D7-8FE1-4588F4B35B8C}">
      <dsp:nvSpPr>
        <dsp:cNvPr id="0" name=""/>
        <dsp:cNvSpPr/>
      </dsp:nvSpPr>
      <dsp:spPr>
        <a:xfrm rot="18289469">
          <a:off x="1129506" y="1883476"/>
          <a:ext cx="351247" cy="14084"/>
        </a:xfrm>
        <a:custGeom>
          <a:avLst/>
          <a:gdLst/>
          <a:ahLst/>
          <a:cxnLst/>
          <a:rect l="0" t="0" r="0" b="0"/>
          <a:pathLst>
            <a:path>
              <a:moveTo>
                <a:pt x="0" y="7042"/>
              </a:moveTo>
              <a:lnTo>
                <a:pt x="351247" y="70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296348" y="1881737"/>
        <a:ext cx="17562" cy="17562"/>
      </dsp:txXfrm>
    </dsp:sp>
    <dsp:sp modelId="{C2779186-6E8E-45E4-B681-857B3F822DA2}">
      <dsp:nvSpPr>
        <dsp:cNvPr id="0" name=""/>
        <dsp:cNvSpPr/>
      </dsp:nvSpPr>
      <dsp:spPr>
        <a:xfrm>
          <a:off x="1405422" y="1620982"/>
          <a:ext cx="501462" cy="250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CPU 16</a:t>
          </a:r>
          <a:endParaRPr lang="zh-CN" altLang="en-US" sz="800" kern="1200" dirty="0"/>
        </a:p>
      </dsp:txBody>
      <dsp:txXfrm>
        <a:off x="1412766" y="1628326"/>
        <a:ext cx="486774" cy="236043"/>
      </dsp:txXfrm>
    </dsp:sp>
    <dsp:sp modelId="{DFF98E1B-F69C-4A66-B418-D75B8AE3B14B}">
      <dsp:nvSpPr>
        <dsp:cNvPr id="0" name=""/>
        <dsp:cNvSpPr/>
      </dsp:nvSpPr>
      <dsp:spPr>
        <a:xfrm>
          <a:off x="1204837" y="2027647"/>
          <a:ext cx="200585" cy="14084"/>
        </a:xfrm>
        <a:custGeom>
          <a:avLst/>
          <a:gdLst/>
          <a:ahLst/>
          <a:cxnLst/>
          <a:rect l="0" t="0" r="0" b="0"/>
          <a:pathLst>
            <a:path>
              <a:moveTo>
                <a:pt x="0" y="7042"/>
              </a:moveTo>
              <a:lnTo>
                <a:pt x="200585" y="70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00115" y="2029675"/>
        <a:ext cx="10029" cy="10029"/>
      </dsp:txXfrm>
    </dsp:sp>
    <dsp:sp modelId="{BF2AFC59-8815-4C51-9C74-FB137639134F}">
      <dsp:nvSpPr>
        <dsp:cNvPr id="0" name=""/>
        <dsp:cNvSpPr/>
      </dsp:nvSpPr>
      <dsp:spPr>
        <a:xfrm>
          <a:off x="1405422" y="1909324"/>
          <a:ext cx="501462" cy="250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MEM 64G</a:t>
          </a:r>
          <a:endParaRPr lang="zh-CN" altLang="en-US" sz="800" kern="1200" dirty="0"/>
        </a:p>
      </dsp:txBody>
      <dsp:txXfrm>
        <a:off x="1412766" y="1916668"/>
        <a:ext cx="486774" cy="236043"/>
      </dsp:txXfrm>
    </dsp:sp>
    <dsp:sp modelId="{25F9A936-6EBC-42C8-8596-B42AC5E78D5B}">
      <dsp:nvSpPr>
        <dsp:cNvPr id="0" name=""/>
        <dsp:cNvSpPr/>
      </dsp:nvSpPr>
      <dsp:spPr>
        <a:xfrm rot="3310531">
          <a:off x="1129506" y="2171818"/>
          <a:ext cx="351247" cy="14084"/>
        </a:xfrm>
        <a:custGeom>
          <a:avLst/>
          <a:gdLst/>
          <a:ahLst/>
          <a:cxnLst/>
          <a:rect l="0" t="0" r="0" b="0"/>
          <a:pathLst>
            <a:path>
              <a:moveTo>
                <a:pt x="0" y="7042"/>
              </a:moveTo>
              <a:lnTo>
                <a:pt x="351247" y="70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296348" y="2170079"/>
        <a:ext cx="17562" cy="17562"/>
      </dsp:txXfrm>
    </dsp:sp>
    <dsp:sp modelId="{8E45230D-F822-4E70-B897-76C1E6E65560}">
      <dsp:nvSpPr>
        <dsp:cNvPr id="0" name=""/>
        <dsp:cNvSpPr/>
      </dsp:nvSpPr>
      <dsp:spPr>
        <a:xfrm>
          <a:off x="1405422" y="2197665"/>
          <a:ext cx="501462" cy="250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SLOT</a:t>
          </a:r>
          <a:endParaRPr lang="zh-CN" altLang="en-US" sz="800" kern="1200" dirty="0"/>
        </a:p>
      </dsp:txBody>
      <dsp:txXfrm>
        <a:off x="1412766" y="2205009"/>
        <a:ext cx="486774" cy="2360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2F912-E624-4A1B-8FCB-FE92D2FD1C6A}">
      <dsp:nvSpPr>
        <dsp:cNvPr id="0" name=""/>
        <dsp:cNvSpPr/>
      </dsp:nvSpPr>
      <dsp:spPr>
        <a:xfrm>
          <a:off x="228" y="652756"/>
          <a:ext cx="707237" cy="353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HMC	</a:t>
          </a:r>
          <a:endParaRPr lang="zh-CN" altLang="en-US" sz="1100" kern="1200" dirty="0"/>
        </a:p>
      </dsp:txBody>
      <dsp:txXfrm>
        <a:off x="10585" y="663113"/>
        <a:ext cx="686523" cy="332904"/>
      </dsp:txXfrm>
    </dsp:sp>
    <dsp:sp modelId="{85CE69A6-D520-4BE2-950F-3E5E2BB04708}">
      <dsp:nvSpPr>
        <dsp:cNvPr id="0" name=""/>
        <dsp:cNvSpPr/>
      </dsp:nvSpPr>
      <dsp:spPr>
        <a:xfrm rot="19457599">
          <a:off x="674720" y="708718"/>
          <a:ext cx="348386" cy="38364"/>
        </a:xfrm>
        <a:custGeom>
          <a:avLst/>
          <a:gdLst/>
          <a:ahLst/>
          <a:cxnLst/>
          <a:rect l="0" t="0" r="0" b="0"/>
          <a:pathLst>
            <a:path>
              <a:moveTo>
                <a:pt x="0" y="19182"/>
              </a:moveTo>
              <a:lnTo>
                <a:pt x="348386" y="191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840204" y="719190"/>
        <a:ext cx="17419" cy="17419"/>
      </dsp:txXfrm>
    </dsp:sp>
    <dsp:sp modelId="{A6D6A5FA-F36C-48E7-A336-6013C08E2AF2}">
      <dsp:nvSpPr>
        <dsp:cNvPr id="0" name=""/>
        <dsp:cNvSpPr/>
      </dsp:nvSpPr>
      <dsp:spPr>
        <a:xfrm>
          <a:off x="990361" y="449425"/>
          <a:ext cx="707237" cy="353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SERVER1</a:t>
          </a:r>
          <a:endParaRPr lang="zh-CN" altLang="en-US" sz="1100" kern="1200" dirty="0"/>
        </a:p>
      </dsp:txBody>
      <dsp:txXfrm>
        <a:off x="1000718" y="459782"/>
        <a:ext cx="686523" cy="332904"/>
      </dsp:txXfrm>
    </dsp:sp>
    <dsp:sp modelId="{843D7DEE-2B50-4338-A0A0-B67D75B4E366}">
      <dsp:nvSpPr>
        <dsp:cNvPr id="0" name=""/>
        <dsp:cNvSpPr/>
      </dsp:nvSpPr>
      <dsp:spPr>
        <a:xfrm>
          <a:off x="1697598" y="607053"/>
          <a:ext cx="282894" cy="38364"/>
        </a:xfrm>
        <a:custGeom>
          <a:avLst/>
          <a:gdLst/>
          <a:ahLst/>
          <a:cxnLst/>
          <a:rect l="0" t="0" r="0" b="0"/>
          <a:pathLst>
            <a:path>
              <a:moveTo>
                <a:pt x="0" y="19182"/>
              </a:moveTo>
              <a:lnTo>
                <a:pt x="282894" y="191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831973" y="619162"/>
        <a:ext cx="14144" cy="14144"/>
      </dsp:txXfrm>
    </dsp:sp>
    <dsp:sp modelId="{AA929E67-8772-49A1-BFA1-4CD1C2B6BFC2}">
      <dsp:nvSpPr>
        <dsp:cNvPr id="0" name=""/>
        <dsp:cNvSpPr/>
      </dsp:nvSpPr>
      <dsp:spPr>
        <a:xfrm>
          <a:off x="1980493" y="449425"/>
          <a:ext cx="707237" cy="353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MEM 32G</a:t>
          </a:r>
          <a:endParaRPr lang="zh-CN" altLang="en-US" sz="1100" kern="1200" dirty="0"/>
        </a:p>
      </dsp:txBody>
      <dsp:txXfrm>
        <a:off x="1990850" y="459782"/>
        <a:ext cx="686523" cy="332904"/>
      </dsp:txXfrm>
    </dsp:sp>
    <dsp:sp modelId="{A7F9B3FF-42D6-4140-B510-FBFD34F519F1}">
      <dsp:nvSpPr>
        <dsp:cNvPr id="0" name=""/>
        <dsp:cNvSpPr/>
      </dsp:nvSpPr>
      <dsp:spPr>
        <a:xfrm rot="2142401">
          <a:off x="674720" y="912049"/>
          <a:ext cx="348386" cy="38364"/>
        </a:xfrm>
        <a:custGeom>
          <a:avLst/>
          <a:gdLst/>
          <a:ahLst/>
          <a:cxnLst/>
          <a:rect l="0" t="0" r="0" b="0"/>
          <a:pathLst>
            <a:path>
              <a:moveTo>
                <a:pt x="0" y="19182"/>
              </a:moveTo>
              <a:lnTo>
                <a:pt x="348386" y="191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840204" y="922521"/>
        <a:ext cx="17419" cy="17419"/>
      </dsp:txXfrm>
    </dsp:sp>
    <dsp:sp modelId="{58AFB5B3-B560-403D-9607-3916251A05C7}">
      <dsp:nvSpPr>
        <dsp:cNvPr id="0" name=""/>
        <dsp:cNvSpPr/>
      </dsp:nvSpPr>
      <dsp:spPr>
        <a:xfrm>
          <a:off x="990361" y="856087"/>
          <a:ext cx="707237" cy="353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SERVER2</a:t>
          </a:r>
          <a:endParaRPr lang="zh-CN" altLang="en-US" sz="1100" kern="1200" dirty="0"/>
        </a:p>
      </dsp:txBody>
      <dsp:txXfrm>
        <a:off x="1000718" y="866444"/>
        <a:ext cx="686523" cy="332904"/>
      </dsp:txXfrm>
    </dsp:sp>
    <dsp:sp modelId="{DFF98E1B-F69C-4A66-B418-D75B8AE3B14B}">
      <dsp:nvSpPr>
        <dsp:cNvPr id="0" name=""/>
        <dsp:cNvSpPr/>
      </dsp:nvSpPr>
      <dsp:spPr>
        <a:xfrm>
          <a:off x="1697598" y="1013714"/>
          <a:ext cx="282894" cy="38364"/>
        </a:xfrm>
        <a:custGeom>
          <a:avLst/>
          <a:gdLst/>
          <a:ahLst/>
          <a:cxnLst/>
          <a:rect l="0" t="0" r="0" b="0"/>
          <a:pathLst>
            <a:path>
              <a:moveTo>
                <a:pt x="0" y="19182"/>
              </a:moveTo>
              <a:lnTo>
                <a:pt x="282894" y="191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831973" y="1025824"/>
        <a:ext cx="14144" cy="14144"/>
      </dsp:txXfrm>
    </dsp:sp>
    <dsp:sp modelId="{BF2AFC59-8815-4C51-9C74-FB137639134F}">
      <dsp:nvSpPr>
        <dsp:cNvPr id="0" name=""/>
        <dsp:cNvSpPr/>
      </dsp:nvSpPr>
      <dsp:spPr>
        <a:xfrm>
          <a:off x="1980493" y="856087"/>
          <a:ext cx="707237" cy="353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MEM 64G</a:t>
          </a:r>
          <a:endParaRPr lang="zh-CN" altLang="en-US" sz="1100" kern="1200" dirty="0"/>
        </a:p>
      </dsp:txBody>
      <dsp:txXfrm>
        <a:off x="1990850" y="866444"/>
        <a:ext cx="686523" cy="332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2F912-E624-4A1B-8FCB-FE92D2FD1C6A}">
      <dsp:nvSpPr>
        <dsp:cNvPr id="0" name=""/>
        <dsp:cNvSpPr/>
      </dsp:nvSpPr>
      <dsp:spPr>
        <a:xfrm>
          <a:off x="1885" y="393849"/>
          <a:ext cx="706365" cy="353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 val="2000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HMC	</a:t>
          </a:r>
          <a:endParaRPr lang="zh-CN" altLang="en-US" sz="1100" kern="1200" dirty="0"/>
        </a:p>
      </dsp:txBody>
      <dsp:txXfrm>
        <a:off x="12229" y="404193"/>
        <a:ext cx="685677" cy="332494"/>
      </dsp:txXfrm>
    </dsp:sp>
    <dsp:sp modelId="{85CE69A6-D520-4BE2-950F-3E5E2BB04708}">
      <dsp:nvSpPr>
        <dsp:cNvPr id="0" name=""/>
        <dsp:cNvSpPr/>
      </dsp:nvSpPr>
      <dsp:spPr>
        <a:xfrm rot="19457599">
          <a:off x="675545" y="441039"/>
          <a:ext cx="347956" cy="55722"/>
        </a:xfrm>
        <a:custGeom>
          <a:avLst/>
          <a:gdLst/>
          <a:ahLst/>
          <a:cxnLst/>
          <a:rect l="0" t="0" r="0" b="0"/>
          <a:pathLst>
            <a:path>
              <a:moveTo>
                <a:pt x="0" y="27861"/>
              </a:moveTo>
              <a:lnTo>
                <a:pt x="347956" y="27861"/>
              </a:lnTo>
            </a:path>
          </a:pathLst>
        </a:custGeom>
        <a:noFill/>
        <a:ln w="25400" cap="flat" cmpd="sng" algn="ctr">
          <a:solidFill>
            <a:schemeClr val="lt1">
              <a:hueOff val="0"/>
              <a:satOff val="0"/>
              <a:lumOff val="0"/>
              <a:alpha val="4700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840825" y="460201"/>
        <a:ext cx="17397" cy="17397"/>
      </dsp:txXfrm>
    </dsp:sp>
    <dsp:sp modelId="{A6D6A5FA-F36C-48E7-A336-6013C08E2AF2}">
      <dsp:nvSpPr>
        <dsp:cNvPr id="0" name=""/>
        <dsp:cNvSpPr/>
      </dsp:nvSpPr>
      <dsp:spPr>
        <a:xfrm>
          <a:off x="990797" y="190768"/>
          <a:ext cx="706365" cy="353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 val="2000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SERVER1</a:t>
          </a:r>
          <a:endParaRPr lang="zh-CN" altLang="en-US" sz="1100" kern="1200" dirty="0"/>
        </a:p>
      </dsp:txBody>
      <dsp:txXfrm>
        <a:off x="1001141" y="201112"/>
        <a:ext cx="685677" cy="332494"/>
      </dsp:txXfrm>
    </dsp:sp>
    <dsp:sp modelId="{843D7DEE-2B50-4338-A0A0-B67D75B4E366}">
      <dsp:nvSpPr>
        <dsp:cNvPr id="0" name=""/>
        <dsp:cNvSpPr/>
      </dsp:nvSpPr>
      <dsp:spPr>
        <a:xfrm>
          <a:off x="1697162" y="339499"/>
          <a:ext cx="282546" cy="55722"/>
        </a:xfrm>
        <a:custGeom>
          <a:avLst/>
          <a:gdLst/>
          <a:ahLst/>
          <a:cxnLst/>
          <a:rect l="0" t="0" r="0" b="0"/>
          <a:pathLst>
            <a:path>
              <a:moveTo>
                <a:pt x="0" y="27861"/>
              </a:moveTo>
              <a:lnTo>
                <a:pt x="282546" y="278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 val="2000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831372" y="360296"/>
        <a:ext cx="14127" cy="14127"/>
      </dsp:txXfrm>
    </dsp:sp>
    <dsp:sp modelId="{AA929E67-8772-49A1-BFA1-4CD1C2B6BFC2}">
      <dsp:nvSpPr>
        <dsp:cNvPr id="0" name=""/>
        <dsp:cNvSpPr/>
      </dsp:nvSpPr>
      <dsp:spPr>
        <a:xfrm>
          <a:off x="1979709" y="190768"/>
          <a:ext cx="706365" cy="353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MEM 32G</a:t>
          </a:r>
          <a:endParaRPr lang="zh-CN" altLang="en-US" sz="1100" kern="1200" dirty="0"/>
        </a:p>
      </dsp:txBody>
      <dsp:txXfrm>
        <a:off x="1990053" y="201112"/>
        <a:ext cx="685677" cy="332494"/>
      </dsp:txXfrm>
    </dsp:sp>
    <dsp:sp modelId="{A7F9B3FF-42D6-4140-B510-FBFD34F519F1}">
      <dsp:nvSpPr>
        <dsp:cNvPr id="0" name=""/>
        <dsp:cNvSpPr/>
      </dsp:nvSpPr>
      <dsp:spPr>
        <a:xfrm rot="2142401">
          <a:off x="675545" y="644119"/>
          <a:ext cx="347956" cy="55722"/>
        </a:xfrm>
        <a:custGeom>
          <a:avLst/>
          <a:gdLst/>
          <a:ahLst/>
          <a:cxnLst/>
          <a:rect l="0" t="0" r="0" b="0"/>
          <a:pathLst>
            <a:path>
              <a:moveTo>
                <a:pt x="0" y="27861"/>
              </a:moveTo>
              <a:lnTo>
                <a:pt x="347956" y="27861"/>
              </a:lnTo>
            </a:path>
          </a:pathLst>
        </a:custGeom>
        <a:noFill/>
        <a:ln w="25400" cap="flat" cmpd="sng" algn="ctr">
          <a:solidFill>
            <a:schemeClr val="lt1">
              <a:hueOff val="0"/>
              <a:satOff val="0"/>
              <a:lumOff val="0"/>
              <a:alpha val="2000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840825" y="663281"/>
        <a:ext cx="17397" cy="17397"/>
      </dsp:txXfrm>
    </dsp:sp>
    <dsp:sp modelId="{58AFB5B3-B560-403D-9607-3916251A05C7}">
      <dsp:nvSpPr>
        <dsp:cNvPr id="0" name=""/>
        <dsp:cNvSpPr/>
      </dsp:nvSpPr>
      <dsp:spPr>
        <a:xfrm>
          <a:off x="990797" y="596929"/>
          <a:ext cx="706365" cy="353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 val="2000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SERVER2</a:t>
          </a:r>
          <a:endParaRPr lang="zh-CN" altLang="en-US" sz="1100" kern="1200" dirty="0"/>
        </a:p>
      </dsp:txBody>
      <dsp:txXfrm>
        <a:off x="1001141" y="607273"/>
        <a:ext cx="685677" cy="332494"/>
      </dsp:txXfrm>
    </dsp:sp>
    <dsp:sp modelId="{DFF98E1B-F69C-4A66-B418-D75B8AE3B14B}">
      <dsp:nvSpPr>
        <dsp:cNvPr id="0" name=""/>
        <dsp:cNvSpPr/>
      </dsp:nvSpPr>
      <dsp:spPr>
        <a:xfrm>
          <a:off x="1697162" y="745659"/>
          <a:ext cx="282546" cy="55722"/>
        </a:xfrm>
        <a:custGeom>
          <a:avLst/>
          <a:gdLst/>
          <a:ahLst/>
          <a:cxnLst/>
          <a:rect l="0" t="0" r="0" b="0"/>
          <a:pathLst>
            <a:path>
              <a:moveTo>
                <a:pt x="0" y="27861"/>
              </a:moveTo>
              <a:lnTo>
                <a:pt x="282546" y="278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 val="2000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831372" y="766457"/>
        <a:ext cx="14127" cy="14127"/>
      </dsp:txXfrm>
    </dsp:sp>
    <dsp:sp modelId="{BF2AFC59-8815-4C51-9C74-FB137639134F}">
      <dsp:nvSpPr>
        <dsp:cNvPr id="0" name=""/>
        <dsp:cNvSpPr/>
      </dsp:nvSpPr>
      <dsp:spPr>
        <a:xfrm>
          <a:off x="1979709" y="596929"/>
          <a:ext cx="706365" cy="353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MEM 64G</a:t>
          </a:r>
          <a:endParaRPr lang="zh-CN" altLang="en-US" sz="1100" kern="1200" dirty="0"/>
        </a:p>
      </dsp:txBody>
      <dsp:txXfrm>
        <a:off x="1990053" y="607273"/>
        <a:ext cx="685677" cy="3324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438BF-4155-41DE-817A-61448BBC8A23}">
      <dsp:nvSpPr>
        <dsp:cNvPr id="0" name=""/>
        <dsp:cNvSpPr/>
      </dsp:nvSpPr>
      <dsp:spPr>
        <a:xfrm>
          <a:off x="335686" y="0"/>
          <a:ext cx="3804447" cy="29838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 val="2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3D0365-4BFF-440D-A32B-8261E24A951E}">
      <dsp:nvSpPr>
        <dsp:cNvPr id="0" name=""/>
        <dsp:cNvSpPr/>
      </dsp:nvSpPr>
      <dsp:spPr>
        <a:xfrm>
          <a:off x="151670" y="895164"/>
          <a:ext cx="1342746" cy="1193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IBM Power</a:t>
          </a:r>
          <a:endParaRPr lang="zh-CN" altLang="en-US" sz="2200" kern="1200" dirty="0"/>
        </a:p>
      </dsp:txBody>
      <dsp:txXfrm>
        <a:off x="209934" y="953428"/>
        <a:ext cx="1226218" cy="1077024"/>
      </dsp:txXfrm>
    </dsp:sp>
    <dsp:sp modelId="{980F431A-B16D-4536-94B9-CF7B75762A98}">
      <dsp:nvSpPr>
        <dsp:cNvPr id="0" name=""/>
        <dsp:cNvSpPr/>
      </dsp:nvSpPr>
      <dsp:spPr>
        <a:xfrm>
          <a:off x="1566537" y="895164"/>
          <a:ext cx="1342746" cy="1193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2000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solidFill>
                <a:schemeClr val="dk1">
                  <a:alpha val="20000"/>
                </a:schemeClr>
              </a:solidFill>
            </a:rPr>
            <a:t>所有小型机</a:t>
          </a:r>
          <a:endParaRPr lang="zh-CN" altLang="en-US" sz="2200" kern="1200" dirty="0">
            <a:solidFill>
              <a:schemeClr val="dk1">
                <a:alpha val="20000"/>
              </a:schemeClr>
            </a:solidFill>
          </a:endParaRPr>
        </a:p>
      </dsp:txBody>
      <dsp:txXfrm>
        <a:off x="1624801" y="953428"/>
        <a:ext cx="1226218" cy="1077024"/>
      </dsp:txXfrm>
    </dsp:sp>
    <dsp:sp modelId="{32BF507A-33BA-43E1-AB5B-140070152FAF}">
      <dsp:nvSpPr>
        <dsp:cNvPr id="0" name=""/>
        <dsp:cNvSpPr/>
      </dsp:nvSpPr>
      <dsp:spPr>
        <a:xfrm>
          <a:off x="2981403" y="895164"/>
          <a:ext cx="1342746" cy="1193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20000"/>
          </a:schemeClr>
        </a:soli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solidFill>
                <a:schemeClr val="dk1">
                  <a:alpha val="20000"/>
                </a:schemeClr>
              </a:solidFill>
            </a:rPr>
            <a:t>所有系统</a:t>
          </a:r>
          <a:endParaRPr lang="zh-CN" altLang="en-US" sz="2200" kern="1200" dirty="0">
            <a:solidFill>
              <a:schemeClr val="dk1">
                <a:alpha val="20000"/>
              </a:schemeClr>
            </a:solidFill>
          </a:endParaRPr>
        </a:p>
      </dsp:txBody>
      <dsp:txXfrm>
        <a:off x="3039667" y="953428"/>
        <a:ext cx="1226218" cy="10770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438BF-4155-41DE-817A-61448BBC8A23}">
      <dsp:nvSpPr>
        <dsp:cNvPr id="0" name=""/>
        <dsp:cNvSpPr/>
      </dsp:nvSpPr>
      <dsp:spPr>
        <a:xfrm>
          <a:off x="335686" y="0"/>
          <a:ext cx="3804447" cy="29838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3D0365-4BFF-440D-A32B-8261E24A951E}">
      <dsp:nvSpPr>
        <dsp:cNvPr id="0" name=""/>
        <dsp:cNvSpPr/>
      </dsp:nvSpPr>
      <dsp:spPr>
        <a:xfrm>
          <a:off x="151670" y="895164"/>
          <a:ext cx="1342746" cy="1193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IBM Power</a:t>
          </a:r>
          <a:endParaRPr lang="zh-CN" altLang="en-US" sz="2200" kern="1200" dirty="0"/>
        </a:p>
      </dsp:txBody>
      <dsp:txXfrm>
        <a:off x="209934" y="953428"/>
        <a:ext cx="1226218" cy="1077024"/>
      </dsp:txXfrm>
    </dsp:sp>
    <dsp:sp modelId="{980F431A-B16D-4536-94B9-CF7B75762A98}">
      <dsp:nvSpPr>
        <dsp:cNvPr id="0" name=""/>
        <dsp:cNvSpPr/>
      </dsp:nvSpPr>
      <dsp:spPr>
        <a:xfrm>
          <a:off x="1566537" y="895164"/>
          <a:ext cx="1342746" cy="1193552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所有小型机</a:t>
          </a:r>
          <a:endParaRPr lang="zh-CN" altLang="en-US" sz="2200" kern="1200" dirty="0"/>
        </a:p>
      </dsp:txBody>
      <dsp:txXfrm>
        <a:off x="1624801" y="953428"/>
        <a:ext cx="1226218" cy="1077024"/>
      </dsp:txXfrm>
    </dsp:sp>
    <dsp:sp modelId="{32BF507A-33BA-43E1-AB5B-140070152FAF}">
      <dsp:nvSpPr>
        <dsp:cNvPr id="0" name=""/>
        <dsp:cNvSpPr/>
      </dsp:nvSpPr>
      <dsp:spPr>
        <a:xfrm>
          <a:off x="2981403" y="895164"/>
          <a:ext cx="1342746" cy="1193552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所有系统</a:t>
          </a:r>
          <a:endParaRPr lang="zh-CN" altLang="en-US" sz="2200" kern="1200" dirty="0"/>
        </a:p>
      </dsp:txBody>
      <dsp:txXfrm>
        <a:off x="3039667" y="953428"/>
        <a:ext cx="1226218" cy="1077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t" anchorCtr="0" compatLnSpc="1">
            <a:prstTxWarp prst="textNoShape">
              <a:avLst/>
            </a:prstTxWarp>
          </a:bodyPr>
          <a:lstStyle>
            <a:lvl1pPr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endParaRPr lang="es-AR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3825" y="0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t" anchorCtr="0" compatLnSpc="1">
            <a:prstTxWarp prst="textNoShape">
              <a:avLst/>
            </a:prstTxWarp>
          </a:bodyPr>
          <a:lstStyle>
            <a:lvl1pPr algn="r"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endParaRPr lang="es-AR" altLang="zh-CN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4275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b" anchorCtr="0" compatLnSpc="1">
            <a:prstTxWarp prst="textNoShape">
              <a:avLst/>
            </a:prstTxWarp>
          </a:bodyPr>
          <a:lstStyle>
            <a:lvl1pPr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endParaRPr lang="es-AR" altLang="zh-CN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3825" y="8804275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b" anchorCtr="0" compatLnSpc="1">
            <a:prstTxWarp prst="textNoShape">
              <a:avLst/>
            </a:prstTxWarp>
          </a:bodyPr>
          <a:lstStyle>
            <a:lvl1pPr algn="r"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fld id="{481A3516-68A8-4B12-9F09-02CBCDBD5C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7144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t" anchorCtr="0" compatLnSpc="1">
            <a:prstTxWarp prst="textNoShape">
              <a:avLst/>
            </a:prstTxWarp>
          </a:bodyPr>
          <a:lstStyle>
            <a:lvl1pPr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endParaRPr lang="es-AR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3825" y="0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t" anchorCtr="0" compatLnSpc="1">
            <a:prstTxWarp prst="textNoShape">
              <a:avLst/>
            </a:prstTxWarp>
          </a:bodyPr>
          <a:lstStyle>
            <a:lvl1pPr algn="r"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endParaRPr lang="es-AR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5700" y="693738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4403725"/>
            <a:ext cx="5556250" cy="417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4275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b" anchorCtr="0" compatLnSpc="1">
            <a:prstTxWarp prst="textNoShape">
              <a:avLst/>
            </a:prstTxWarp>
          </a:bodyPr>
          <a:lstStyle>
            <a:lvl1pPr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endParaRPr lang="es-AR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3825" y="8804275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b" anchorCtr="0" compatLnSpc="1">
            <a:prstTxWarp prst="textNoShape">
              <a:avLst/>
            </a:prstTxWarp>
          </a:bodyPr>
          <a:lstStyle>
            <a:lvl1pPr algn="r"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fld id="{5672AA02-4889-4EF5-96BC-C8CEDC283F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5262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C9C97E-5DCB-49D3-A9D4-5A4E280C9CDA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375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latin typeface="Arial" charset="0"/>
              </a:rPr>
              <a:t>什么是资产管理。数据中心拥有大量资产，常会有维修，备件更换，为保证可更换部件没有丢失，需要常常清点。</a:t>
            </a:r>
            <a:endParaRPr lang="en-US" altLang="zh-CN" dirty="0" smtClean="0">
              <a:latin typeface="Arial" charset="0"/>
            </a:endParaRPr>
          </a:p>
          <a:p>
            <a:endParaRPr lang="en-US" altLang="zh-CN" dirty="0" smtClean="0">
              <a:latin typeface="Arial" charset="0"/>
            </a:endParaRPr>
          </a:p>
          <a:p>
            <a:r>
              <a:rPr lang="zh-CN" altLang="en-US" dirty="0" smtClean="0">
                <a:latin typeface="Arial" charset="0"/>
              </a:rPr>
              <a:t>虚拟化的应用，让资产管理软件面临挑战，传统的痢疾管理软件甚于操作系统采集数据，很明显无法得到完整的设备信息，</a:t>
            </a:r>
            <a:r>
              <a:rPr lang="en-US" altLang="zh-CN" dirty="0" smtClean="0">
                <a:latin typeface="Arial" charset="0"/>
              </a:rPr>
              <a:t>Smart Monitor</a:t>
            </a:r>
            <a:r>
              <a:rPr lang="zh-CN" altLang="en-US" dirty="0" smtClean="0">
                <a:latin typeface="Arial" charset="0"/>
              </a:rPr>
              <a:t>对服务器明细信息提供了结构化搜索，可以轻易得到详细的资源分布情况．后面讲到的变动日志，同样包括服务器零部件，增加减少的记录</a:t>
            </a:r>
          </a:p>
        </p:txBody>
      </p:sp>
    </p:spTree>
    <p:extLst>
      <p:ext uri="{BB962C8B-B14F-4D97-AF65-F5344CB8AC3E}">
        <p14:creationId xmlns:p14="http://schemas.microsoft.com/office/powerpoint/2010/main" val="3901985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r>
              <a:rPr lang="zh-CN" altLang="en-US" smtClean="0">
                <a:latin typeface="Arial" charset="0"/>
              </a:rPr>
              <a:t>日志中记录时间及变化的数据</a:t>
            </a:r>
          </a:p>
          <a:p>
            <a:pPr marL="228600" indent="-228600"/>
            <a:endParaRPr lang="en-US" altLang="zh-CN" smtClean="0">
              <a:latin typeface="Arial" charset="0"/>
            </a:endParaRPr>
          </a:p>
          <a:p>
            <a:pPr marL="228600" indent="-228600">
              <a:buFontTx/>
              <a:buAutoNum type="arabicParenR"/>
            </a:pPr>
            <a:r>
              <a:rPr lang="zh-CN" altLang="en-US" smtClean="0">
                <a:latin typeface="Arial" charset="0"/>
              </a:rPr>
              <a:t>黄色的表示发生变化的数据</a:t>
            </a:r>
            <a:r>
              <a:rPr lang="en-US" altLang="zh-CN" smtClean="0">
                <a:latin typeface="Arial" charset="0"/>
              </a:rPr>
              <a:t>, (</a:t>
            </a:r>
            <a:r>
              <a:rPr lang="zh-CN" altLang="en-US" smtClean="0">
                <a:latin typeface="Arial" charset="0"/>
              </a:rPr>
              <a:t>点击</a:t>
            </a:r>
            <a:r>
              <a:rPr lang="en-US" altLang="zh-CN" smtClean="0">
                <a:latin typeface="Arial" charset="0"/>
              </a:rPr>
              <a:t>&lt;list&gt; button,</a:t>
            </a:r>
            <a:r>
              <a:rPr lang="zh-CN" altLang="en-US" smtClean="0">
                <a:latin typeface="Arial" charset="0"/>
              </a:rPr>
              <a:t>切换到</a:t>
            </a:r>
            <a:r>
              <a:rPr lang="en-US" altLang="zh-CN" smtClean="0">
                <a:latin typeface="Arial" charset="0"/>
              </a:rPr>
              <a:t>form</a:t>
            </a:r>
            <a:r>
              <a:rPr lang="zh-CN" altLang="en-US" smtClean="0">
                <a:latin typeface="Arial" charset="0"/>
              </a:rPr>
              <a:t>状态</a:t>
            </a:r>
            <a:r>
              <a:rPr lang="en-US" altLang="zh-CN" smtClean="0">
                <a:latin typeface="Arial" charset="0"/>
              </a:rPr>
              <a:t>, </a:t>
            </a:r>
            <a:r>
              <a:rPr lang="zh-CN" altLang="en-US" smtClean="0">
                <a:latin typeface="Arial" charset="0"/>
              </a:rPr>
              <a:t>可以看到变化 前的值</a:t>
            </a:r>
            <a:r>
              <a:rPr lang="en-US" altLang="zh-CN" smtClean="0">
                <a:latin typeface="Arial" charset="0"/>
              </a:rPr>
              <a:t>)</a:t>
            </a:r>
          </a:p>
          <a:p>
            <a:pPr marL="228600" indent="-228600">
              <a:buFontTx/>
              <a:buAutoNum type="arabicParenR"/>
            </a:pPr>
            <a:endParaRPr lang="en-US" altLang="zh-CN" smtClean="0">
              <a:latin typeface="Arial" charset="0"/>
            </a:endParaRPr>
          </a:p>
          <a:p>
            <a:pPr marL="228600" indent="-228600">
              <a:buFontTx/>
              <a:buAutoNum type="arabicParenR"/>
            </a:pPr>
            <a:r>
              <a:rPr lang="zh-CN" altLang="en-US" smtClean="0">
                <a:latin typeface="Arial" charset="0"/>
              </a:rPr>
              <a:t>绿色是新生的数据</a:t>
            </a:r>
          </a:p>
          <a:p>
            <a:pPr marL="228600" indent="-228600">
              <a:buFontTx/>
              <a:buAutoNum type="arabicParenR"/>
            </a:pPr>
            <a:endParaRPr lang="zh-CN" altLang="en-US" smtClean="0">
              <a:latin typeface="Arial" charset="0"/>
            </a:endParaRPr>
          </a:p>
          <a:p>
            <a:pPr marL="228600" indent="-228600">
              <a:buFontTx/>
              <a:buAutoNum type="arabicParenR"/>
            </a:pPr>
            <a:r>
              <a:rPr lang="zh-CN" altLang="en-US" smtClean="0">
                <a:latin typeface="Arial" charset="0"/>
              </a:rPr>
              <a:t>灰色带删除线的表示被删除的数据</a:t>
            </a:r>
          </a:p>
        </p:txBody>
      </p:sp>
    </p:spTree>
    <p:extLst>
      <p:ext uri="{BB962C8B-B14F-4D97-AF65-F5344CB8AC3E}">
        <p14:creationId xmlns:p14="http://schemas.microsoft.com/office/powerpoint/2010/main" val="1426825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charset="0"/>
              </a:rPr>
              <a:t>风险分析是来自客户的管理概念．传统的实时服务监控是被动监控，让管理员紧张而疲惫．不发生问题时工作单调，发生重大问题时又难于恢复．主动的风险管理在于及早发现服务器的变化，毕竟小事故积累而成停机故障．</a:t>
            </a:r>
          </a:p>
          <a:p>
            <a:endParaRPr lang="zh-CN" altLang="en-US" smtClean="0">
              <a:latin typeface="Arial" charset="0"/>
            </a:endParaRPr>
          </a:p>
          <a:p>
            <a:r>
              <a:rPr lang="zh-CN" altLang="en-US" smtClean="0">
                <a:latin typeface="Arial" charset="0"/>
              </a:rPr>
              <a:t>实际用户运营中，曾有管理员建立用户帐户，这个看似安全的操作没有得到记录和审批，当这台服务器发生故障时，因为与备份服务器的帐户不一致，导致无法切换，扩大的损失．</a:t>
            </a:r>
          </a:p>
          <a:p>
            <a:endParaRPr lang="zh-CN" altLang="en-US" smtClean="0">
              <a:latin typeface="Arial" charset="0"/>
            </a:endParaRPr>
          </a:p>
          <a:p>
            <a:r>
              <a:rPr lang="zh-CN" altLang="en-US" smtClean="0">
                <a:latin typeface="Arial" charset="0"/>
              </a:rPr>
              <a:t>传统服务器增加内存，</a:t>
            </a:r>
            <a:r>
              <a:rPr lang="en-US" altLang="zh-CN" smtClean="0">
                <a:latin typeface="Arial" charset="0"/>
              </a:rPr>
              <a:t>CPU,</a:t>
            </a:r>
            <a:r>
              <a:rPr lang="zh-CN" altLang="en-US" smtClean="0">
                <a:latin typeface="Arial" charset="0"/>
              </a:rPr>
              <a:t>板卡时都属于重大事情，管理员有直观的体验．而在虚拟化时代，这些操作被自动执行，硬件资源被加入分区中，往往自动完成，这些事件易被管理员忽略，从而造成故障分板判断上的障碍．</a:t>
            </a:r>
          </a:p>
          <a:p>
            <a:endParaRPr lang="zh-CN" altLang="en-US" smtClean="0">
              <a:latin typeface="Arial" charset="0"/>
            </a:endParaRPr>
          </a:p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444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r>
              <a:rPr lang="zh-CN" altLang="en-US" smtClean="0">
                <a:latin typeface="Arial" charset="0"/>
              </a:rPr>
              <a:t>日志中记录时间及变化的数据</a:t>
            </a:r>
          </a:p>
          <a:p>
            <a:pPr marL="228600" indent="-228600"/>
            <a:endParaRPr lang="en-US" altLang="zh-CN" smtClean="0">
              <a:latin typeface="Arial" charset="0"/>
            </a:endParaRPr>
          </a:p>
          <a:p>
            <a:pPr marL="228600" indent="-228600">
              <a:buFontTx/>
              <a:buAutoNum type="arabicParenR"/>
            </a:pPr>
            <a:r>
              <a:rPr lang="zh-CN" altLang="en-US" smtClean="0">
                <a:latin typeface="Arial" charset="0"/>
              </a:rPr>
              <a:t>黄色的表示发生变化的数据</a:t>
            </a:r>
            <a:r>
              <a:rPr lang="en-US" altLang="zh-CN" smtClean="0">
                <a:latin typeface="Arial" charset="0"/>
              </a:rPr>
              <a:t>, (</a:t>
            </a:r>
            <a:r>
              <a:rPr lang="zh-CN" altLang="en-US" smtClean="0">
                <a:latin typeface="Arial" charset="0"/>
              </a:rPr>
              <a:t>点击</a:t>
            </a:r>
            <a:r>
              <a:rPr lang="en-US" altLang="zh-CN" smtClean="0">
                <a:latin typeface="Arial" charset="0"/>
              </a:rPr>
              <a:t>&lt;list&gt; button,</a:t>
            </a:r>
            <a:r>
              <a:rPr lang="zh-CN" altLang="en-US" smtClean="0">
                <a:latin typeface="Arial" charset="0"/>
              </a:rPr>
              <a:t>切换到</a:t>
            </a:r>
            <a:r>
              <a:rPr lang="en-US" altLang="zh-CN" smtClean="0">
                <a:latin typeface="Arial" charset="0"/>
              </a:rPr>
              <a:t>form</a:t>
            </a:r>
            <a:r>
              <a:rPr lang="zh-CN" altLang="en-US" smtClean="0">
                <a:latin typeface="Arial" charset="0"/>
              </a:rPr>
              <a:t>状态</a:t>
            </a:r>
            <a:r>
              <a:rPr lang="en-US" altLang="zh-CN" smtClean="0">
                <a:latin typeface="Arial" charset="0"/>
              </a:rPr>
              <a:t>, </a:t>
            </a:r>
            <a:r>
              <a:rPr lang="zh-CN" altLang="en-US" smtClean="0">
                <a:latin typeface="Arial" charset="0"/>
              </a:rPr>
              <a:t>可以看到变化 前的值</a:t>
            </a:r>
            <a:r>
              <a:rPr lang="en-US" altLang="zh-CN" smtClean="0">
                <a:latin typeface="Arial" charset="0"/>
              </a:rPr>
              <a:t>)</a:t>
            </a:r>
          </a:p>
          <a:p>
            <a:pPr marL="228600" indent="-228600">
              <a:buFontTx/>
              <a:buAutoNum type="arabicParenR"/>
            </a:pPr>
            <a:endParaRPr lang="en-US" altLang="zh-CN" smtClean="0">
              <a:latin typeface="Arial" charset="0"/>
            </a:endParaRPr>
          </a:p>
          <a:p>
            <a:pPr marL="228600" indent="-228600">
              <a:buFontTx/>
              <a:buAutoNum type="arabicParenR"/>
            </a:pPr>
            <a:r>
              <a:rPr lang="zh-CN" altLang="en-US" smtClean="0">
                <a:latin typeface="Arial" charset="0"/>
              </a:rPr>
              <a:t>绿色是新生的数据</a:t>
            </a:r>
          </a:p>
          <a:p>
            <a:pPr marL="228600" indent="-228600">
              <a:buFontTx/>
              <a:buAutoNum type="arabicParenR"/>
            </a:pPr>
            <a:endParaRPr lang="zh-CN" altLang="en-US" smtClean="0">
              <a:latin typeface="Arial" charset="0"/>
            </a:endParaRPr>
          </a:p>
          <a:p>
            <a:pPr marL="228600" indent="-228600">
              <a:buFontTx/>
              <a:buAutoNum type="arabicParenR"/>
            </a:pPr>
            <a:r>
              <a:rPr lang="zh-CN" altLang="en-US" smtClean="0">
                <a:latin typeface="Arial" charset="0"/>
              </a:rPr>
              <a:t>灰色带删除线的表示被删除的数据</a:t>
            </a:r>
          </a:p>
        </p:txBody>
      </p:sp>
    </p:spTree>
    <p:extLst>
      <p:ext uri="{BB962C8B-B14F-4D97-AF65-F5344CB8AC3E}">
        <p14:creationId xmlns:p14="http://schemas.microsoft.com/office/powerpoint/2010/main" val="2871710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261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09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269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973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charset="0"/>
              </a:rPr>
              <a:t>对服务器的实时监控</a:t>
            </a:r>
            <a:r>
              <a:rPr lang="en-US" altLang="zh-CN" smtClean="0">
                <a:latin typeface="Arial" charset="0"/>
              </a:rPr>
              <a:t>, </a:t>
            </a:r>
            <a:r>
              <a:rPr lang="zh-CN" altLang="en-US" smtClean="0">
                <a:latin typeface="Arial" charset="0"/>
              </a:rPr>
              <a:t>控制监控与实际状态之间的时延是个难题</a:t>
            </a:r>
            <a:r>
              <a:rPr lang="en-US" altLang="zh-CN" smtClean="0">
                <a:latin typeface="Arial" charset="0"/>
              </a:rPr>
              <a:t>. </a:t>
            </a:r>
            <a:r>
              <a:rPr lang="zh-CN" altLang="en-US" smtClean="0">
                <a:latin typeface="Arial" charset="0"/>
              </a:rPr>
              <a:t>甚于快速的服务器明细采集技术</a:t>
            </a:r>
            <a:r>
              <a:rPr lang="en-US" altLang="zh-CN" smtClean="0">
                <a:latin typeface="Arial" charset="0"/>
              </a:rPr>
              <a:t>, Smart Monitor</a:t>
            </a:r>
            <a:r>
              <a:rPr lang="zh-CN" altLang="en-US" smtClean="0">
                <a:latin typeface="Arial" charset="0"/>
              </a:rPr>
              <a:t>可以获得实时的服务器状态信息</a:t>
            </a:r>
            <a:r>
              <a:rPr lang="en-US" altLang="zh-CN" smtClean="0">
                <a:latin typeface="Arial" charset="0"/>
              </a:rPr>
              <a:t>. </a:t>
            </a:r>
          </a:p>
          <a:p>
            <a:endParaRPr lang="en-US" altLang="zh-CN" smtClean="0">
              <a:latin typeface="Arial" charset="0"/>
            </a:endParaRPr>
          </a:p>
          <a:p>
            <a:r>
              <a:rPr lang="en-US" altLang="zh-CN" smtClean="0">
                <a:latin typeface="Arial" charset="0"/>
              </a:rPr>
              <a:t>Smart Monitor</a:t>
            </a:r>
            <a:r>
              <a:rPr lang="zh-CN" altLang="en-US" smtClean="0">
                <a:latin typeface="Arial" charset="0"/>
              </a:rPr>
              <a:t>提供的结构化搜索</a:t>
            </a:r>
            <a:r>
              <a:rPr lang="en-US" altLang="zh-CN" smtClean="0">
                <a:latin typeface="Arial" charset="0"/>
              </a:rPr>
              <a:t>, </a:t>
            </a:r>
            <a:r>
              <a:rPr lang="zh-CN" altLang="en-US" smtClean="0">
                <a:latin typeface="Arial" charset="0"/>
              </a:rPr>
              <a:t>可以从大量的状态信息中抽取到有意义的结果</a:t>
            </a:r>
            <a:r>
              <a:rPr lang="en-US" altLang="zh-CN" smtClean="0">
                <a:latin typeface="Arial" charset="0"/>
              </a:rPr>
              <a:t>. </a:t>
            </a:r>
          </a:p>
          <a:p>
            <a:endParaRPr lang="en-US" altLang="zh-CN" smtClean="0">
              <a:latin typeface="Arial" charset="0"/>
            </a:endParaRPr>
          </a:p>
          <a:p>
            <a:r>
              <a:rPr lang="zh-CN" altLang="en-US" smtClean="0">
                <a:latin typeface="Arial" charset="0"/>
              </a:rPr>
              <a:t>蛙眼监控技术将服务器的任何细微变化</a:t>
            </a:r>
            <a:r>
              <a:rPr lang="en-US" altLang="zh-CN" smtClean="0">
                <a:latin typeface="Arial" charset="0"/>
              </a:rPr>
              <a:t>,</a:t>
            </a:r>
            <a:r>
              <a:rPr lang="zh-CN" altLang="en-US" smtClean="0">
                <a:latin typeface="Arial" charset="0"/>
              </a:rPr>
              <a:t>展现出来</a:t>
            </a:r>
            <a:r>
              <a:rPr lang="en-US" altLang="zh-CN" smtClean="0">
                <a:latin typeface="Arial" charset="0"/>
              </a:rPr>
              <a:t>,</a:t>
            </a:r>
            <a:r>
              <a:rPr lang="zh-CN" altLang="en-US" smtClean="0">
                <a:latin typeface="Arial" charset="0"/>
              </a:rPr>
              <a:t>为审计提供便利</a:t>
            </a:r>
          </a:p>
        </p:txBody>
      </p:sp>
    </p:spTree>
    <p:extLst>
      <p:ext uri="{BB962C8B-B14F-4D97-AF65-F5344CB8AC3E}">
        <p14:creationId xmlns:p14="http://schemas.microsoft.com/office/powerpoint/2010/main" val="2629193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266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055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charset="0"/>
              </a:rPr>
              <a:t>蛙眼机制．蛙眼只能对运动的目标产生反应．</a:t>
            </a:r>
            <a:r>
              <a:rPr lang="en-US" altLang="zh-CN" smtClean="0">
                <a:latin typeface="Arial" charset="0"/>
              </a:rPr>
              <a:t>Smart Monitor</a:t>
            </a:r>
            <a:r>
              <a:rPr lang="zh-CN" altLang="en-US" smtClean="0">
                <a:latin typeface="Arial" charset="0"/>
              </a:rPr>
              <a:t>采用同样的机理，采集到的数据与前一组数据进行比对，如果完全相同，则不产生任何动作．如果有异，则记录下时间和变化的数据行．通过这种方式，即使深夜，</a:t>
            </a:r>
            <a:r>
              <a:rPr lang="en-US" altLang="zh-CN" smtClean="0">
                <a:latin typeface="Arial" charset="0"/>
              </a:rPr>
              <a:t>Smart Monitor</a:t>
            </a:r>
            <a:r>
              <a:rPr lang="zh-CN" altLang="en-US" smtClean="0">
                <a:latin typeface="Arial" charset="0"/>
              </a:rPr>
              <a:t>也能忠实的记录，服务器的变化．</a:t>
            </a:r>
          </a:p>
          <a:p>
            <a:endParaRPr lang="zh-CN" altLang="en-US" smtClean="0">
              <a:latin typeface="Arial" charset="0"/>
            </a:endParaRPr>
          </a:p>
          <a:p>
            <a:r>
              <a:rPr lang="zh-CN" altLang="en-US" smtClean="0">
                <a:latin typeface="Arial" charset="0"/>
              </a:rPr>
              <a:t>传统的实时监控，让管理员承担这种夜不能寐的工作，对管理员非常不友好</a:t>
            </a:r>
            <a:r>
              <a:rPr lang="en-US" altLang="zh-CN" smtClean="0">
                <a:latin typeface="Arial" charset="0"/>
              </a:rPr>
              <a:t>. </a:t>
            </a:r>
            <a:r>
              <a:rPr lang="zh-CN" altLang="en-US" smtClean="0">
                <a:latin typeface="Arial" charset="0"/>
              </a:rPr>
              <a:t>（玩笑）．</a:t>
            </a:r>
          </a:p>
          <a:p>
            <a:endParaRPr lang="zh-CN" altLang="en-US" smtClean="0">
              <a:latin typeface="Arial" charset="0"/>
            </a:endParaRPr>
          </a:p>
          <a:p>
            <a:r>
              <a:rPr lang="en-US" altLang="zh-CN" smtClean="0">
                <a:latin typeface="Arial" charset="0"/>
              </a:rPr>
              <a:t>Smart Monitor</a:t>
            </a:r>
            <a:r>
              <a:rPr lang="zh-CN" altLang="en-US" smtClean="0">
                <a:latin typeface="Arial" charset="0"/>
              </a:rPr>
              <a:t>能够从大量数据中找到细微变化</a:t>
            </a:r>
            <a:r>
              <a:rPr lang="en-US" altLang="zh-CN" smtClean="0">
                <a:latin typeface="Arial" charset="0"/>
              </a:rPr>
              <a:t>, </a:t>
            </a:r>
            <a:r>
              <a:rPr lang="zh-CN" altLang="en-US" smtClean="0">
                <a:latin typeface="Arial" charset="0"/>
              </a:rPr>
              <a:t>这是人眼观察达不到的优势</a:t>
            </a:r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992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663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charset="0"/>
              </a:rPr>
              <a:t>服务器的现场管理，企业的数据中心内管理员房间通常与机房分开，管理员通过监控工作站了解服务器的工作状态，机房内通常缺少显示服务器实际运行情况的管理工作站．</a:t>
            </a:r>
          </a:p>
        </p:txBody>
      </p:sp>
    </p:spTree>
    <p:extLst>
      <p:ext uri="{BB962C8B-B14F-4D97-AF65-F5344CB8AC3E}">
        <p14:creationId xmlns:p14="http://schemas.microsoft.com/office/powerpoint/2010/main" val="1410557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latin typeface="Arial" charset="0"/>
              </a:rPr>
              <a:t>服务器机房内大量布置无头的</a:t>
            </a:r>
            <a:r>
              <a:rPr lang="en-US" altLang="zh-CN" dirty="0" smtClean="0">
                <a:latin typeface="Arial" charset="0"/>
              </a:rPr>
              <a:t>HMC, </a:t>
            </a:r>
            <a:r>
              <a:rPr lang="zh-CN" altLang="en-US" dirty="0" smtClean="0">
                <a:latin typeface="Arial" charset="0"/>
              </a:rPr>
              <a:t>同时</a:t>
            </a:r>
            <a:r>
              <a:rPr lang="en-US" altLang="zh-CN" dirty="0" smtClean="0">
                <a:latin typeface="Arial" charset="0"/>
              </a:rPr>
              <a:t>HMC</a:t>
            </a:r>
            <a:r>
              <a:rPr lang="zh-CN" altLang="en-US" dirty="0" smtClean="0">
                <a:latin typeface="Arial" charset="0"/>
              </a:rPr>
              <a:t>要求帐房登录，管理员也很难记得多个</a:t>
            </a:r>
            <a:r>
              <a:rPr lang="en-US" altLang="zh-CN" dirty="0" smtClean="0">
                <a:latin typeface="Arial" charset="0"/>
              </a:rPr>
              <a:t>HMC</a:t>
            </a:r>
            <a:r>
              <a:rPr lang="zh-CN" altLang="en-US" dirty="0" smtClean="0">
                <a:latin typeface="Arial" charset="0"/>
              </a:rPr>
              <a:t>的不同帐号．传统上管理员会通过在标签来提示服务器的用途，比如按安装的软件，标记为</a:t>
            </a:r>
            <a:r>
              <a:rPr lang="en-US" altLang="zh-CN" dirty="0" smtClean="0">
                <a:latin typeface="Arial" charset="0"/>
              </a:rPr>
              <a:t>DB2, </a:t>
            </a:r>
            <a:r>
              <a:rPr lang="en-US" altLang="zh-CN" dirty="0" err="1" smtClean="0">
                <a:latin typeface="Arial" charset="0"/>
              </a:rPr>
              <a:t>Websphere</a:t>
            </a:r>
            <a:r>
              <a:rPr lang="zh-CN" altLang="en-US" dirty="0" smtClean="0">
                <a:latin typeface="Arial" charset="0"/>
              </a:rPr>
              <a:t>，或者根据用途，</a:t>
            </a:r>
            <a:r>
              <a:rPr lang="en-US" altLang="zh-CN" dirty="0" smtClean="0">
                <a:latin typeface="Arial" charset="0"/>
              </a:rPr>
              <a:t>BOSS, OCS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Core Banking</a:t>
            </a:r>
            <a:r>
              <a:rPr lang="zh-CN" altLang="en-US" dirty="0" smtClean="0">
                <a:latin typeface="Arial" charset="0"/>
              </a:rPr>
              <a:t>等</a:t>
            </a:r>
          </a:p>
          <a:p>
            <a:endParaRPr lang="zh-CN" altLang="en-US" dirty="0" smtClean="0">
              <a:latin typeface="Arial" charset="0"/>
            </a:endParaRPr>
          </a:p>
          <a:p>
            <a:r>
              <a:rPr lang="zh-CN" altLang="en-US" dirty="0" smtClean="0">
                <a:latin typeface="Arial" charset="0"/>
              </a:rPr>
              <a:t>虚拟化技术的运用让这一管理手段不再有效，分区不仅会被创建，删除，还有可能被迁移，尤其是云的池化管理以后，云管理软件可能根据管理员的策略，自动的调度和部署软件，而对千篇一律的服务器．如何才能得知当前服务器的明细信息，为机房的管理操作提供指导？</a:t>
            </a:r>
            <a:endParaRPr lang="en-US" altLang="zh-CN" dirty="0" smtClean="0">
              <a:latin typeface="Arial" charset="0"/>
            </a:endParaRPr>
          </a:p>
          <a:p>
            <a:endParaRPr lang="en-US" altLang="zh-CN" dirty="0" smtClean="0">
              <a:latin typeface="Arial" charset="0"/>
            </a:endParaRPr>
          </a:p>
          <a:p>
            <a:r>
              <a:rPr lang="zh-CN" altLang="en-US" dirty="0" smtClean="0">
                <a:latin typeface="Arial" charset="0"/>
              </a:rPr>
              <a:t>手机的用户友好界面可以为定制开发，根据用户的需求，提供美观易操作的界面</a:t>
            </a:r>
          </a:p>
        </p:txBody>
      </p:sp>
    </p:spTree>
    <p:extLst>
      <p:ext uri="{BB962C8B-B14F-4D97-AF65-F5344CB8AC3E}">
        <p14:creationId xmlns:p14="http://schemas.microsoft.com/office/powerpoint/2010/main" val="1890656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black">
          <a:xfrm>
            <a:off x="7225753" y="7144728"/>
            <a:ext cx="579262" cy="4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800" b="0" dirty="0">
                <a:latin typeface="Arial" charset="0"/>
                <a:ea typeface="宋体" charset="-122"/>
              </a:rPr>
              <a:t>© </a:t>
            </a:r>
            <a:r>
              <a:rPr lang="en-US" altLang="zh-CN" sz="800" b="0" dirty="0" smtClean="0">
                <a:latin typeface="Arial" charset="0"/>
                <a:ea typeface="宋体" charset="-122"/>
              </a:rPr>
              <a:t>2014 </a:t>
            </a:r>
            <a:r>
              <a:rPr lang="en-US" altLang="zh-CN" sz="800" b="0" dirty="0" err="1" smtClean="0">
                <a:latin typeface="Arial" charset="0"/>
                <a:ea typeface="宋体" charset="-122"/>
              </a:rPr>
              <a:t>Nantian</a:t>
            </a:r>
            <a:r>
              <a:rPr lang="en-US" altLang="zh-CN" sz="800" b="0" baseline="0" dirty="0" smtClean="0">
                <a:latin typeface="Arial" charset="0"/>
                <a:ea typeface="宋体" charset="-122"/>
              </a:rPr>
              <a:t> </a:t>
            </a:r>
            <a:r>
              <a:rPr lang="en-US" altLang="zh-CN" sz="800" b="0" dirty="0" smtClean="0">
                <a:latin typeface="Arial" charset="0"/>
                <a:ea typeface="宋体" charset="-122"/>
              </a:rPr>
              <a:t>Ltd.</a:t>
            </a:r>
            <a:endParaRPr lang="en-US" altLang="zh-CN" sz="1800" b="0" dirty="0">
              <a:latin typeface="Arial" charset="0"/>
              <a:ea typeface="宋体" charset="-122"/>
            </a:endParaRPr>
          </a:p>
        </p:txBody>
      </p:sp>
      <p:sp>
        <p:nvSpPr>
          <p:cNvPr id="4" name="Text Box 46"/>
          <p:cNvSpPr txBox="1">
            <a:spLocks noChangeArrowheads="1"/>
          </p:cNvSpPr>
          <p:nvPr userDrawn="1"/>
        </p:nvSpPr>
        <p:spPr bwMode="auto">
          <a:xfrm>
            <a:off x="182563" y="136525"/>
            <a:ext cx="4297362" cy="366713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 anchor="b"/>
          <a:lstStyle/>
          <a:p>
            <a:pPr>
              <a:spcBef>
                <a:spcPct val="0"/>
              </a:spcBef>
              <a:spcAft>
                <a:spcPts val="900"/>
              </a:spcAft>
              <a:buClrTx/>
              <a:buFontTx/>
              <a:buNone/>
              <a:defRPr/>
            </a:pPr>
            <a:endParaRPr lang="zh-CN" altLang="en-US" sz="1000" b="0">
              <a:latin typeface="Arial" charset="0"/>
              <a:ea typeface="宋体" charset="-122"/>
            </a:endParaRPr>
          </a:p>
        </p:txBody>
      </p:sp>
      <p:sp>
        <p:nvSpPr>
          <p:cNvPr id="7" name="Line 4"/>
          <p:cNvSpPr>
            <a:spLocks noChangeShapeType="1"/>
          </p:cNvSpPr>
          <p:nvPr userDrawn="1"/>
        </p:nvSpPr>
        <p:spPr bwMode="auto">
          <a:xfrm flipV="1">
            <a:off x="314325" y="6507163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80CCAB-337C-4B2D-9A8C-340BD846E1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AutoShape 2" descr="Topology : Mobius band with 360 degrees rotation. illustration. Mesh is used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Topology : Mobius band with 360 degrees rotation. illustration. Mesh is used"/>
          <p:cNvSpPr>
            <a:spLocks noChangeAspect="1" noChangeArrowheads="1"/>
          </p:cNvSpPr>
          <p:nvPr userDrawn="1"/>
        </p:nvSpPr>
        <p:spPr bwMode="auto">
          <a:xfrm>
            <a:off x="6984268" y="96104"/>
            <a:ext cx="605570" cy="60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 descr="http://www.ctsi.com.cn/images/ctsi_02_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312" y="7937"/>
            <a:ext cx="1895475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341438"/>
            <a:ext cx="86868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8125" y="6515100"/>
            <a:ext cx="628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9D90614D-46F3-4E05-8EB0-62E71389AE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99FF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99FF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99FF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99FF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99FF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  <a:cs typeface="Arial" pitchFamily="34" charset="0"/>
        </a:defRPr>
      </a:lvl9pPr>
    </p:titleStyle>
    <p:bodyStyle>
      <a:lvl1pPr marL="173038" indent="-1730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 b="1">
          <a:solidFill>
            <a:schemeClr val="tx1"/>
          </a:solidFill>
          <a:latin typeface="Arial" charset="0"/>
          <a:ea typeface="+mn-ea"/>
          <a:cs typeface="+mn-cs"/>
        </a:defRPr>
      </a:lvl1pPr>
      <a:lvl2pPr marL="509588" indent="-1635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Arial" charset="0"/>
          <a:cs typeface="+mn-cs"/>
        </a:defRPr>
      </a:lvl2pPr>
      <a:lvl3pPr marL="855663" indent="-1730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Arial" charset="0"/>
          <a:cs typeface="+mn-cs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sz="1600">
          <a:solidFill>
            <a:schemeClr val="bg1"/>
          </a:solidFill>
          <a:latin typeface="Arial" charset="0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  <a:cs typeface="+mn-cs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31.jpe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jpeg"/><Relationship Id="rId9" Type="http://schemas.openxmlformats.org/officeDocument/2006/relationships/image" Target="../media/image3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png"/><Relationship Id="rId7" Type="http://schemas.openxmlformats.org/officeDocument/2006/relationships/image" Target="../media/image18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20.png"/><Relationship Id="rId18" Type="http://schemas.microsoft.com/office/2007/relationships/diagramDrawing" Target="../diagrams/drawing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6" Type="http://schemas.openxmlformats.org/officeDocument/2006/relationships/diagramQuickStyle" Target="../diagrams/quickStyl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Layout" Target="../diagrams/layout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DCFBE33-8E0F-4364-AA2F-5F0308373986}" type="slidenum">
              <a:rPr lang="zh-CN" altLang="en-US"/>
              <a:pPr/>
              <a:t>1</a:t>
            </a:fld>
            <a:endParaRPr lang="en-US" altLang="zh-CN"/>
          </a:p>
        </p:txBody>
      </p:sp>
      <p:pic>
        <p:nvPicPr>
          <p:cNvPr id="3076" name="Picture 2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0719" y="3789040"/>
            <a:ext cx="3815606" cy="2335535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  <p:sp>
        <p:nvSpPr>
          <p:cNvPr id="3077" name="WordArt 25"/>
          <p:cNvSpPr>
            <a:spLocks noChangeArrowheads="1" noChangeShapeType="1" noTextEdit="1"/>
          </p:cNvSpPr>
          <p:nvPr/>
        </p:nvSpPr>
        <p:spPr bwMode="auto">
          <a:xfrm>
            <a:off x="3549650" y="1019175"/>
            <a:ext cx="4527550" cy="8032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4400" kern="10" cap="all" dirty="0" smtClean="0">
                <a:ln/>
                <a:solidFill>
                  <a:srgbClr val="0070C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Impact"/>
              </a:rPr>
              <a:t>CTSI</a:t>
            </a:r>
            <a:r>
              <a:rPr lang="zh-CN" altLang="en-US" sz="4400" kern="10" cap="all" dirty="0" smtClean="0">
                <a:ln/>
                <a:solidFill>
                  <a:srgbClr val="0070C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Impact"/>
              </a:rPr>
              <a:t>虚拟化监控服务</a:t>
            </a:r>
            <a:endParaRPr lang="zh-CN" altLang="en-US" sz="4400" kern="10" cap="all" dirty="0">
              <a:ln/>
              <a:solidFill>
                <a:srgbClr val="0070C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Impact"/>
            </a:endParaRPr>
          </a:p>
        </p:txBody>
      </p:sp>
      <p:sp>
        <p:nvSpPr>
          <p:cNvPr id="6" name="WordArt 25"/>
          <p:cNvSpPr>
            <a:spLocks noChangeArrowheads="1" noChangeShapeType="1" noTextEdit="1"/>
          </p:cNvSpPr>
          <p:nvPr/>
        </p:nvSpPr>
        <p:spPr bwMode="auto">
          <a:xfrm>
            <a:off x="5457670" y="2162001"/>
            <a:ext cx="2628292" cy="258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kern="10" cap="all" dirty="0" smtClean="0">
                <a:ln/>
                <a:solidFill>
                  <a:srgbClr val="0070C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Impact"/>
              </a:rPr>
              <a:t>Professional Service</a:t>
            </a:r>
            <a:endParaRPr lang="zh-CN" altLang="en-US" kern="10" cap="all" dirty="0">
              <a:ln/>
              <a:solidFill>
                <a:srgbClr val="0070C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Impac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72" y="3267075"/>
            <a:ext cx="3810000" cy="28575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196752"/>
            <a:ext cx="3780420" cy="4086225"/>
          </a:xfrm>
          <a:prstGeom prst="rect">
            <a:avLst/>
          </a:prstGeom>
        </p:spPr>
      </p:pic>
      <p:sp>
        <p:nvSpPr>
          <p:cNvPr id="6146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ACF44C-D19D-4C86-8AD7-3F08DBAC4C12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6155" name="WordArt 100"/>
          <p:cNvSpPr>
            <a:spLocks noChangeArrowheads="1" noChangeShapeType="1" noTextEdit="1"/>
          </p:cNvSpPr>
          <p:nvPr/>
        </p:nvSpPr>
        <p:spPr bwMode="auto">
          <a:xfrm>
            <a:off x="358775" y="620713"/>
            <a:ext cx="6697663" cy="3952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0099FF"/>
                </a:solidFill>
                <a:effectLst>
                  <a:prstShdw prst="shdw17" dist="17961" dir="13500000">
                    <a:srgbClr val="005C99"/>
                  </a:prstShdw>
                </a:effectLst>
                <a:latin typeface="方正姚体"/>
                <a:ea typeface="方正姚体"/>
              </a:rPr>
              <a:t>创新的持续层技术</a:t>
            </a:r>
            <a:r>
              <a:rPr lang="en-US" altLang="zh-CN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0099FF"/>
                </a:solidFill>
                <a:effectLst>
                  <a:prstShdw prst="shdw17" dist="17961" dir="13500000">
                    <a:srgbClr val="005C99"/>
                  </a:prstShdw>
                </a:effectLst>
                <a:latin typeface="方正姚体"/>
                <a:ea typeface="方正姚体"/>
              </a:rPr>
              <a:t>MindMap</a:t>
            </a:r>
            <a:r>
              <a:rPr lang="en-US" altLang="zh-CN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0099FF"/>
                </a:solidFill>
                <a:effectLst>
                  <a:prstShdw prst="shdw17" dist="17961" dir="13500000">
                    <a:srgbClr val="005C99"/>
                  </a:prstShdw>
                </a:effectLst>
                <a:latin typeface="方正姚体"/>
                <a:ea typeface="方正姚体"/>
              </a:rPr>
              <a:t>        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rgbClr val="0099FF"/>
              </a:solidFill>
              <a:effectLst>
                <a:prstShdw prst="shdw17" dist="17961" dir="13500000">
                  <a:srgbClr val="005C99"/>
                </a:prstShdw>
              </a:effectLst>
              <a:latin typeface="方正姚体"/>
              <a:ea typeface="方正姚体"/>
            </a:endParaRPr>
          </a:p>
        </p:txBody>
      </p:sp>
      <p:pic>
        <p:nvPicPr>
          <p:cNvPr id="1032" name="Picture 8" descr="http://www.wou.edu/wp/courtna/files/2014/06/mindmap_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491" y="3717032"/>
            <a:ext cx="2687960" cy="268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2"/>
          <p:cNvSpPr txBox="1"/>
          <p:nvPr/>
        </p:nvSpPr>
        <p:spPr>
          <a:xfrm>
            <a:off x="683568" y="1376772"/>
            <a:ext cx="6896737" cy="3277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数据中心的拓扑复杂且随着新硬件的出现而迅速变化</a:t>
            </a:r>
            <a:endParaRPr lang="en-US" altLang="zh-CN" sz="1800" dirty="0" smtClean="0">
              <a:ln/>
              <a:solidFill>
                <a:schemeClr val="tx1">
                  <a:lumMod val="85000"/>
                  <a:lumOff val="15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RDBMS</a:t>
            </a: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是基于特定</a:t>
            </a:r>
            <a:r>
              <a:rPr lang="en-US" altLang="zh-CN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Schema</a:t>
            </a: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的海量数据操作，限定的</a:t>
            </a:r>
            <a:r>
              <a:rPr lang="en-US" altLang="zh-CN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Schema</a:t>
            </a: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无法满足数据中心的新硬件，新技术带来的变化</a:t>
            </a:r>
            <a:endParaRPr lang="en-US" altLang="zh-CN" sz="1800" dirty="0" smtClean="0">
              <a:ln/>
              <a:solidFill>
                <a:schemeClr val="tx1">
                  <a:lumMod val="85000"/>
                  <a:lumOff val="15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创新的</a:t>
            </a:r>
            <a:r>
              <a:rPr lang="en-US" altLang="zh-CN" sz="1800" dirty="0" err="1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MindMap</a:t>
            </a: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数据持续技术，以</a:t>
            </a:r>
            <a:r>
              <a:rPr lang="en-US" altLang="zh-CN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XML</a:t>
            </a: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为蓝本，提供了自由增长的数据结构，提供了快速的结构变化和增删改查的能力。相比</a:t>
            </a:r>
            <a:r>
              <a:rPr lang="en-US" altLang="zh-CN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XML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增强了大数据量的处理。</a:t>
            </a:r>
            <a:endParaRPr lang="en-US" altLang="zh-CN" sz="1800" dirty="0" smtClean="0">
              <a:ln/>
              <a:solidFill>
                <a:schemeClr val="tx1">
                  <a:lumMod val="85000"/>
                  <a:lumOff val="15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提供子结构指针，在数据结点间自由引用</a:t>
            </a:r>
            <a:endParaRPr lang="en-US" altLang="zh-CN" sz="1800" dirty="0" smtClean="0">
              <a:ln/>
              <a:solidFill>
                <a:schemeClr val="tx1">
                  <a:lumMod val="85000"/>
                  <a:lumOff val="15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结构化数据的流式操作，所有增改删操作均以文件尾部添加数据来实现。</a:t>
            </a:r>
            <a:endParaRPr lang="en-US" altLang="zh-CN" sz="1800" dirty="0" smtClean="0">
              <a:ln/>
              <a:solidFill>
                <a:schemeClr val="tx1">
                  <a:lumMod val="85000"/>
                  <a:lumOff val="15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844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930BD0C-F92A-4180-BBA9-170693D58064}" type="slidenum">
              <a:rPr lang="zh-CN" altLang="en-US"/>
              <a:pPr/>
              <a:t>11</a:t>
            </a:fld>
            <a:endParaRPr lang="en-US" altLang="zh-CN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5104060" y="1785915"/>
            <a:ext cx="3438278" cy="3970360"/>
          </a:xfrm>
          <a:noFill/>
        </p:spPr>
      </p:pic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47700" y="1557338"/>
            <a:ext cx="4143378" cy="4662815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1800" b="0" dirty="0" smtClean="0">
                <a:latin typeface="Arial" charset="0"/>
                <a:ea typeface="华文彩云" pitchFamily="2" charset="-122"/>
              </a:rPr>
              <a:t>搜索应用</a:t>
            </a:r>
            <a:r>
              <a:rPr lang="en-US" altLang="zh-CN" sz="1800" b="0" dirty="0" smtClean="0">
                <a:latin typeface="Arial" charset="0"/>
                <a:ea typeface="华文彩云" pitchFamily="2" charset="-122"/>
              </a:rPr>
              <a:t>》 </a:t>
            </a:r>
            <a:r>
              <a:rPr lang="zh-CN" altLang="en-US" sz="1800" b="0" dirty="0" smtClean="0">
                <a:latin typeface="Arial" charset="0"/>
                <a:ea typeface="华文彩云" pitchFamily="2" charset="-122"/>
              </a:rPr>
              <a:t>机房</a:t>
            </a:r>
            <a:r>
              <a:rPr lang="zh-CN" altLang="en-US" sz="1800" b="0" dirty="0">
                <a:latin typeface="Arial" charset="0"/>
                <a:ea typeface="华文彩云" pitchFamily="2" charset="-122"/>
              </a:rPr>
              <a:t>可视化管理方案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1800" b="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使用移动设备对</a:t>
            </a:r>
            <a:r>
              <a:rPr lang="en-US" altLang="zh-CN" sz="1800" b="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Power</a:t>
            </a:r>
            <a:r>
              <a:rPr lang="zh-CN" altLang="en-US" sz="1800" b="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服务器进行现场管理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1800" b="0" dirty="0" smtClean="0">
                <a:ea typeface="华文彩云" pitchFamily="2" charset="-122"/>
              </a:rPr>
              <a:t>搜索应用 </a:t>
            </a:r>
            <a:r>
              <a:rPr lang="en-US" altLang="zh-CN" sz="1800" b="0" dirty="0" smtClean="0">
                <a:ea typeface="华文彩云" pitchFamily="2" charset="-122"/>
              </a:rPr>
              <a:t>》</a:t>
            </a:r>
            <a:r>
              <a:rPr lang="zh-CN" altLang="en-US" sz="1800" b="0" dirty="0" smtClean="0">
                <a:ea typeface="华文彩云" pitchFamily="2" charset="-122"/>
              </a:rPr>
              <a:t>资产</a:t>
            </a:r>
            <a:r>
              <a:rPr lang="zh-CN" altLang="en-US" sz="1800" b="0" dirty="0">
                <a:ea typeface="华文彩云" pitchFamily="2" charset="-122"/>
              </a:rPr>
              <a:t>管理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1800" b="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通过结构化搜索，轻松获取设备信息，处理器，内存，机箱，板卡等</a:t>
            </a:r>
            <a:endParaRPr lang="en-US" altLang="zh-CN" sz="1800" b="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1800" b="0" dirty="0" smtClean="0">
                <a:latin typeface="Arial" charset="0"/>
                <a:ea typeface="华文彩云" pitchFamily="2" charset="-122"/>
              </a:rPr>
              <a:t>蛙眼监控</a:t>
            </a:r>
            <a:r>
              <a:rPr lang="en-US" altLang="zh-CN" sz="1800" b="0" dirty="0" smtClean="0">
                <a:latin typeface="Arial" charset="0"/>
                <a:ea typeface="华文彩云" pitchFamily="2" charset="-122"/>
              </a:rPr>
              <a:t>》</a:t>
            </a:r>
            <a:r>
              <a:rPr lang="zh-CN" altLang="en-US" sz="1800" b="0" dirty="0" smtClean="0">
                <a:latin typeface="Arial" charset="0"/>
                <a:ea typeface="华文彩云" pitchFamily="2" charset="-122"/>
              </a:rPr>
              <a:t>风险分析</a:t>
            </a:r>
            <a:r>
              <a:rPr lang="zh-CN" altLang="en-US" sz="1800" b="0" dirty="0">
                <a:latin typeface="Arial" charset="0"/>
                <a:ea typeface="华文彩云" pitchFamily="2" charset="-122"/>
              </a:rPr>
              <a:t>及资源利用管理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1800" b="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跟踪服务器虚拟化信息的变更，为分析潜在风险和监控资源利用成为</a:t>
            </a:r>
            <a:r>
              <a:rPr lang="zh-CN" altLang="en-US" sz="1800" b="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可能</a:t>
            </a:r>
            <a:endParaRPr lang="en-US" altLang="zh-CN" sz="1800" b="0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1800" b="0" dirty="0" smtClean="0">
                <a:latin typeface="Arial" charset="0"/>
                <a:ea typeface="华文彩云" pitchFamily="2" charset="-122"/>
              </a:rPr>
              <a:t>实时监控</a:t>
            </a:r>
            <a:r>
              <a:rPr lang="en-US" altLang="zh-CN" sz="1800" b="0" dirty="0" smtClean="0">
                <a:latin typeface="Arial" charset="0"/>
                <a:ea typeface="华文彩云" pitchFamily="2" charset="-122"/>
              </a:rPr>
              <a:t>》</a:t>
            </a:r>
            <a:r>
              <a:rPr lang="zh-CN" altLang="en-US" sz="1800" b="0" dirty="0" smtClean="0">
                <a:latin typeface="Arial" charset="0"/>
                <a:ea typeface="华文彩云" pitchFamily="2" charset="-122"/>
              </a:rPr>
              <a:t>监控应用</a:t>
            </a:r>
            <a:endParaRPr lang="en-US" altLang="zh-CN" sz="1800" b="0" dirty="0" smtClean="0">
              <a:latin typeface="Arial" charset="0"/>
              <a:ea typeface="华文彩云" pitchFamily="2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1800" b="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集成到多种监控软件中</a:t>
            </a:r>
            <a:endParaRPr lang="zh-CN" altLang="en-US" sz="1800" b="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197" name="WordArt 5"/>
          <p:cNvSpPr>
            <a:spLocks noChangeArrowheads="1" noChangeShapeType="1" noTextEdit="1"/>
          </p:cNvSpPr>
          <p:nvPr/>
        </p:nvSpPr>
        <p:spPr bwMode="auto">
          <a:xfrm>
            <a:off x="323850" y="620713"/>
            <a:ext cx="180022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noFill/>
                  <a:round/>
                  <a:headEnd/>
                  <a:tailEnd/>
                </a:ln>
                <a:solidFill>
                  <a:srgbClr val="0099FF"/>
                </a:solidFill>
                <a:effectLst>
                  <a:prstShdw prst="shdw17" dist="17961" dir="13500000">
                    <a:srgbClr val="005C99"/>
                  </a:prstShdw>
                </a:effectLst>
                <a:latin typeface="方正姚体"/>
                <a:ea typeface="方正姚体"/>
              </a:rPr>
              <a:t>应用场景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BB5C448-D5C4-4CA2-B695-4B19F8A4F202}" type="slidenum">
              <a:rPr lang="zh-CN" altLang="en-US"/>
              <a:pPr/>
              <a:t>12</a:t>
            </a:fld>
            <a:endParaRPr lang="en-US" altLang="zh-CN"/>
          </a:p>
        </p:txBody>
      </p:sp>
      <p:pic>
        <p:nvPicPr>
          <p:cNvPr id="9219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1588" y="1989138"/>
            <a:ext cx="2411413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AutoShape 8"/>
          <p:cNvSpPr>
            <a:spLocks noChangeArrowheads="1"/>
          </p:cNvSpPr>
          <p:nvPr/>
        </p:nvSpPr>
        <p:spPr bwMode="auto">
          <a:xfrm>
            <a:off x="6191250" y="4329100"/>
            <a:ext cx="2952750" cy="2087563"/>
          </a:xfrm>
          <a:prstGeom prst="wedgeRoundRectCallout">
            <a:avLst>
              <a:gd name="adj1" fmla="val -53507"/>
              <a:gd name="adj2" fmla="val -74299"/>
              <a:gd name="adj3" fmla="val 16667"/>
            </a:avLst>
          </a:prstGeom>
          <a:noFill/>
          <a:ln w="34925" algn="ctr">
            <a:solidFill>
              <a:schemeClr val="bg2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 b="0">
              <a:latin typeface="Arial" charset="0"/>
              <a:ea typeface="宋体" charset="-122"/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584200"/>
            <a:ext cx="8686800" cy="608013"/>
          </a:xfrm>
        </p:spPr>
        <p:txBody>
          <a:bodyPr/>
          <a:lstStyle/>
          <a:p>
            <a:r>
              <a:rPr lang="zh-CN" altLang="en-US" sz="2800" dirty="0" smtClean="0">
                <a:latin typeface="Impact" pitchFamily="34" charset="0"/>
                <a:ea typeface="方正姚体" pitchFamily="2" charset="-122"/>
                <a:cs typeface="Arial" charset="0"/>
              </a:rPr>
              <a:t>机房移动管理方案</a:t>
            </a:r>
          </a:p>
        </p:txBody>
      </p:sp>
      <p:sp>
        <p:nvSpPr>
          <p:cNvPr id="9222" name="Rectangle 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如何在服务器的机房里得到服务器虚拟化信息，运行的分区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, </a:t>
            </a:r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安装的板卡？</a:t>
            </a:r>
          </a:p>
        </p:txBody>
      </p:sp>
      <p:pic>
        <p:nvPicPr>
          <p:cNvPr id="9223" name="Picture 5" descr="Manage No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3238" y="1989138"/>
            <a:ext cx="55245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5" name="Picture 9" descr="Inside-iPad-Mini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82016" y="4602014"/>
            <a:ext cx="2736850" cy="153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080" y="3350246"/>
            <a:ext cx="651842" cy="65184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38" y="4329100"/>
            <a:ext cx="2585892" cy="1744662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6780" y="4329100"/>
            <a:ext cx="2585892" cy="1744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67E4A31-368F-4BA5-9E3F-55B115524303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>
                <a:latin typeface="Impact" pitchFamily="34" charset="0"/>
                <a:ea typeface="方正姚体" pitchFamily="2" charset="-122"/>
                <a:cs typeface="Arial" charset="0"/>
              </a:rPr>
              <a:t>资产管理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341438"/>
            <a:ext cx="2952750" cy="466725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大量投资采购的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IT</a:t>
            </a:r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资产有没有流失，有没有得到合理的利用？</a:t>
            </a:r>
          </a:p>
          <a:p>
            <a:pPr lvl="1"/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多少机箱 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pPr lvl="1"/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多少板卡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pPr lvl="1"/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多少内存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pPr lvl="1"/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多少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CPU?</a:t>
            </a:r>
          </a:p>
          <a:p>
            <a:pPr lvl="1"/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何时增加了部件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pPr lvl="1"/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何时减少了部件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pPr lvl="1"/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．．．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927" y="764704"/>
            <a:ext cx="5628624" cy="268887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116" y="3462087"/>
            <a:ext cx="5632435" cy="26727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1524BC5-924C-4C33-A3B7-C3944C53CF11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512763"/>
            <a:ext cx="8686800" cy="608012"/>
          </a:xfrm>
        </p:spPr>
        <p:txBody>
          <a:bodyPr/>
          <a:lstStyle/>
          <a:p>
            <a:r>
              <a:rPr lang="zh-CN" altLang="en-US" dirty="0" smtClean="0">
                <a:latin typeface="Impact" pitchFamily="34" charset="0"/>
                <a:ea typeface="方正姚体" pitchFamily="2" charset="-122"/>
                <a:cs typeface="Arial" charset="0"/>
              </a:rPr>
              <a:t>搜索示例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80350" y="1105379"/>
            <a:ext cx="788487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搜索 </a:t>
            </a:r>
            <a:r>
              <a:rPr lang="en-US" altLang="zh-CN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CPU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，获得物理</a:t>
            </a:r>
            <a:r>
              <a:rPr lang="en-US" altLang="zh-CN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CPU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总数，以有</a:t>
            </a:r>
            <a:r>
              <a:rPr lang="en-US" altLang="zh-CN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CPU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资源分步情况，有助于与</a:t>
            </a:r>
            <a:r>
              <a:rPr lang="en-US" altLang="zh-CN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CPU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相关的软件资产统计</a:t>
            </a:r>
            <a:endParaRPr lang="en-US" altLang="zh-CN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搜索 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内存，获得内存总量，及分配情况</a:t>
            </a:r>
            <a:endParaRPr lang="en-US" altLang="zh-CN" sz="1600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搜索 板卡或者槽号，获得板卡统计或者安装情况</a:t>
            </a:r>
            <a:endParaRPr lang="en-US" altLang="zh-CN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搜索 </a:t>
            </a:r>
            <a:r>
              <a:rPr lang="en-US" altLang="zh-CN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CPU</a:t>
            </a: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运行的兼容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模式，了解当前应用兼容情况</a:t>
            </a:r>
            <a:endParaRPr lang="en-US" altLang="zh-CN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Power6+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Power7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搜索特定版本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操作系统，了解不同版本搜索系统的使用情况</a:t>
            </a:r>
            <a:endParaRPr lang="en-US" altLang="zh-CN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搜索</a:t>
            </a:r>
            <a:r>
              <a:rPr lang="en-US" altLang="zh-CN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IP</a:t>
            </a: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网段，或者精确</a:t>
            </a:r>
            <a:r>
              <a:rPr lang="en-US" altLang="zh-CN" sz="1600" dirty="0" err="1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ip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，获得分区详细信息</a:t>
            </a:r>
            <a:endParaRPr lang="en-US" altLang="zh-CN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搜索</a:t>
            </a:r>
            <a:r>
              <a:rPr lang="en-US" altLang="zh-CN" sz="1600" dirty="0" err="1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wwpns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，定位分区</a:t>
            </a:r>
            <a:endParaRPr lang="en-US" altLang="zh-CN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搜索</a:t>
            </a:r>
            <a:r>
              <a:rPr lang="en-US" altLang="zh-CN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mac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地址，定位分区</a:t>
            </a:r>
            <a:endParaRPr lang="en-US" altLang="zh-CN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搜索</a:t>
            </a:r>
            <a:r>
              <a:rPr lang="en-US" altLang="zh-CN" sz="1600" dirty="0" err="1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vlan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，了解</a:t>
            </a:r>
            <a:r>
              <a:rPr lang="en-US" altLang="zh-CN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VLAN 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的使用情况</a:t>
            </a:r>
            <a:endParaRPr lang="en-US" altLang="zh-CN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搜索分区名称，获得该区别详细信息，及</a:t>
            </a:r>
            <a:r>
              <a:rPr lang="en-US" altLang="zh-CN" sz="1600" dirty="0" err="1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vios</a:t>
            </a: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与之相关的设备</a:t>
            </a:r>
            <a:endParaRPr lang="en-US" altLang="zh-CN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通过搜索主机序列号定位服务器</a:t>
            </a:r>
            <a:endParaRPr lang="en-US" altLang="zh-CN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。。。</a:t>
            </a:r>
            <a:endParaRPr lang="zh-CN" altLang="en-US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102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C71EDDE-A92D-4C57-9665-914D49E3D067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341438"/>
            <a:ext cx="5905500" cy="201612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可跟踪回溯问题的原因。</a:t>
            </a:r>
            <a:endParaRPr lang="en-US" altLang="zh-CN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  <a:cs typeface="Arial" charset="0"/>
            </a:endParaRPr>
          </a:p>
          <a:p>
            <a:pPr lvl="1"/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人通过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HMC</a:t>
            </a:r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的操作</a:t>
            </a:r>
            <a:endParaRPr lang="en-US" altLang="zh-CN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  <a:cs typeface="Arial" charset="0"/>
            </a:endParaRPr>
          </a:p>
          <a:p>
            <a:pPr lvl="1"/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云管理平台的操作</a:t>
            </a:r>
            <a:endParaRPr lang="en-US" altLang="zh-CN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  <a:cs typeface="Arial" charset="0"/>
            </a:endParaRPr>
          </a:p>
          <a:p>
            <a:pPr lvl="1"/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自动化角本的操作</a:t>
            </a:r>
            <a:endParaRPr lang="en-US" altLang="zh-CN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  <a:cs typeface="Arial" charset="0"/>
            </a:endParaRPr>
          </a:p>
          <a:p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硬件资源在分区间调动是何时发生的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内存压缩律的变化是何时生效的，有没有和性能变化相关联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当故障发生前，有没有虚拟化操作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服务工程师做了哪些操作，产生的问题能否回溯？</a:t>
            </a:r>
          </a:p>
          <a:p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云管理软件有哪些虚拟化操作，都是何时发生的？</a:t>
            </a:r>
            <a:endParaRPr lang="en-US" altLang="zh-CN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  <a:cs typeface="Arial" charset="0"/>
            </a:endParaRPr>
          </a:p>
          <a:p>
            <a:pPr marL="0" indent="0">
              <a:buNone/>
            </a:pPr>
            <a:endParaRPr lang="zh-CN" altLang="en-US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  <a:cs typeface="Arial" charset="0"/>
            </a:endParaRPr>
          </a:p>
        </p:txBody>
      </p:sp>
      <p:grpSp>
        <p:nvGrpSpPr>
          <p:cNvPr id="11268" name="Group 53"/>
          <p:cNvGrpSpPr>
            <a:grpSpLocks/>
          </p:cNvGrpSpPr>
          <p:nvPr/>
        </p:nvGrpSpPr>
        <p:grpSpPr bwMode="auto">
          <a:xfrm>
            <a:off x="5068804" y="3820150"/>
            <a:ext cx="1116012" cy="755650"/>
            <a:chOff x="3560" y="1366"/>
            <a:chExt cx="703" cy="476"/>
          </a:xfrm>
        </p:grpSpPr>
        <p:grpSp>
          <p:nvGrpSpPr>
            <p:cNvPr id="11295" name="Group 50"/>
            <p:cNvGrpSpPr>
              <a:grpSpLocks/>
            </p:cNvGrpSpPr>
            <p:nvPr/>
          </p:nvGrpSpPr>
          <p:grpSpPr bwMode="auto">
            <a:xfrm>
              <a:off x="3560" y="1366"/>
              <a:ext cx="494" cy="460"/>
              <a:chOff x="3560" y="1366"/>
              <a:chExt cx="494" cy="460"/>
            </a:xfrm>
          </p:grpSpPr>
          <p:grpSp>
            <p:nvGrpSpPr>
              <p:cNvPr id="11297" name="Group 14"/>
              <p:cNvGrpSpPr>
                <a:grpSpLocks/>
              </p:cNvGrpSpPr>
              <p:nvPr/>
            </p:nvGrpSpPr>
            <p:grpSpPr bwMode="auto">
              <a:xfrm>
                <a:off x="3576" y="1391"/>
                <a:ext cx="424" cy="283"/>
                <a:chOff x="609" y="1114"/>
                <a:chExt cx="647" cy="499"/>
              </a:xfrm>
            </p:grpSpPr>
            <p:pic>
              <p:nvPicPr>
                <p:cNvPr id="11301" name="Picture 15" descr="SystemDirector_logo_170x150"/>
                <p:cNvPicPr>
                  <a:picLocks noChangeAspect="1" noChangeArrowheads="1"/>
                </p:cNvPicPr>
                <p:nvPr/>
              </p:nvPicPr>
              <p:blipFill>
                <a:blip r:embed="rId3">
                  <a:grayscl/>
                </a:blip>
                <a:srcRect/>
                <a:stretch>
                  <a:fillRect/>
                </a:stretch>
              </p:blipFill>
              <p:spPr bwMode="auto">
                <a:xfrm>
                  <a:off x="609" y="1114"/>
                  <a:ext cx="421" cy="3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1302" name="WordArt 1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690" y="1484"/>
                  <a:ext cx="566" cy="12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2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FFFFFF"/>
                      </a:solidFill>
                      <a:latin typeface="Aharoni"/>
                      <a:cs typeface="Aharoni"/>
                    </a:rPr>
                    <a:t>VMControl</a:t>
                  </a:r>
                  <a:endParaRPr lang="zh-CN" altLang="en-US" sz="2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Aharoni"/>
                    <a:cs typeface="Aharoni"/>
                  </a:endParaRPr>
                </a:p>
              </p:txBody>
            </p:sp>
          </p:grpSp>
          <p:sp>
            <p:nvSpPr>
              <p:cNvPr id="11298" name="AutoShape 18"/>
              <p:cNvSpPr>
                <a:spLocks noChangeArrowheads="1"/>
              </p:cNvSpPr>
              <p:nvPr/>
            </p:nvSpPr>
            <p:spPr bwMode="auto">
              <a:xfrm>
                <a:off x="3606" y="1366"/>
                <a:ext cx="448" cy="346"/>
              </a:xfrm>
              <a:prstGeom prst="roundRect">
                <a:avLst>
                  <a:gd name="adj" fmla="val 16667"/>
                </a:avLst>
              </a:prstGeom>
              <a:noFill/>
              <a:ln w="76200" algn="ctr">
                <a:solidFill>
                  <a:srgbClr val="19A0F3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299" name="AutoShape 19"/>
              <p:cNvSpPr>
                <a:spLocks noChangeArrowheads="1"/>
              </p:cNvSpPr>
              <p:nvPr/>
            </p:nvSpPr>
            <p:spPr bwMode="auto">
              <a:xfrm>
                <a:off x="3673" y="1772"/>
                <a:ext cx="312" cy="23"/>
              </a:xfrm>
              <a:prstGeom prst="roundRect">
                <a:avLst>
                  <a:gd name="adj" fmla="val 16667"/>
                </a:avLst>
              </a:prstGeom>
              <a:noFill/>
              <a:ln w="101600" algn="ctr">
                <a:solidFill>
                  <a:srgbClr val="19A0F3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00" name="AutoShape 20"/>
              <p:cNvSpPr>
                <a:spLocks noChangeArrowheads="1"/>
              </p:cNvSpPr>
              <p:nvPr/>
            </p:nvSpPr>
            <p:spPr bwMode="auto">
              <a:xfrm>
                <a:off x="3560" y="1742"/>
                <a:ext cx="117" cy="84"/>
              </a:xfrm>
              <a:prstGeom prst="parallelogram">
                <a:avLst>
                  <a:gd name="adj" fmla="val 34821"/>
                </a:avLst>
              </a:prstGeom>
              <a:solidFill>
                <a:schemeClr val="bg1"/>
              </a:solidFill>
              <a:ln w="34925" algn="ctr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11296" name="AutoShape 21"/>
            <p:cNvSpPr>
              <a:spLocks noChangeArrowheads="1"/>
            </p:cNvSpPr>
            <p:nvPr/>
          </p:nvSpPr>
          <p:spPr bwMode="auto">
            <a:xfrm>
              <a:off x="3971" y="1744"/>
              <a:ext cx="292" cy="98"/>
            </a:xfrm>
            <a:custGeom>
              <a:avLst/>
              <a:gdLst>
                <a:gd name="T0" fmla="*/ 263 w 21600"/>
                <a:gd name="T1" fmla="*/ 49 h 21600"/>
                <a:gd name="T2" fmla="*/ 146 w 21600"/>
                <a:gd name="T3" fmla="*/ 98 h 21600"/>
                <a:gd name="T4" fmla="*/ 29 w 21600"/>
                <a:gd name="T5" fmla="*/ 49 h 21600"/>
                <a:gd name="T6" fmla="*/ 14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921 w 21600"/>
                <a:gd name="T13" fmla="*/ 3967 h 21600"/>
                <a:gd name="T14" fmla="*/ 17679 w 21600"/>
                <a:gd name="T15" fmla="*/ 176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4223" y="21600"/>
                  </a:lnTo>
                  <a:lnTo>
                    <a:pt x="1737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349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pic>
        <p:nvPicPr>
          <p:cNvPr id="11269" name="Picture 47" descr="Ris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4048" y="4357146"/>
            <a:ext cx="2617812" cy="1964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584200"/>
            <a:ext cx="8686800" cy="608013"/>
          </a:xfrm>
        </p:spPr>
        <p:txBody>
          <a:bodyPr/>
          <a:lstStyle/>
          <a:p>
            <a:r>
              <a:rPr lang="zh-CN" altLang="en-US" smtClean="0">
                <a:latin typeface="Impact" pitchFamily="34" charset="0"/>
                <a:ea typeface="方正姚体" pitchFamily="2" charset="-122"/>
                <a:cs typeface="Arial" charset="0"/>
              </a:rPr>
              <a:t>风险分析及资源利用管理</a:t>
            </a:r>
          </a:p>
        </p:txBody>
      </p:sp>
      <p:pic>
        <p:nvPicPr>
          <p:cNvPr id="11271" name="Picture 10" descr="server-multipl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11938" y="3016250"/>
            <a:ext cx="8080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2" name="Picture 11" descr="server-multipl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23188" y="3432175"/>
            <a:ext cx="808037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3" name="Picture 12" descr="cloud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42818" y="2455069"/>
            <a:ext cx="2747963" cy="212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274" name="Group 55"/>
          <p:cNvGrpSpPr>
            <a:grpSpLocks/>
          </p:cNvGrpSpPr>
          <p:nvPr/>
        </p:nvGrpSpPr>
        <p:grpSpPr bwMode="auto">
          <a:xfrm>
            <a:off x="6732588" y="1916113"/>
            <a:ext cx="1147762" cy="768350"/>
            <a:chOff x="4286" y="1207"/>
            <a:chExt cx="723" cy="484"/>
          </a:xfrm>
        </p:grpSpPr>
        <p:grpSp>
          <p:nvGrpSpPr>
            <p:cNvPr id="11289" name="Group 51"/>
            <p:cNvGrpSpPr>
              <a:grpSpLocks/>
            </p:cNvGrpSpPr>
            <p:nvPr/>
          </p:nvGrpSpPr>
          <p:grpSpPr bwMode="auto">
            <a:xfrm>
              <a:off x="4286" y="1207"/>
              <a:ext cx="493" cy="460"/>
              <a:chOff x="4309" y="1049"/>
              <a:chExt cx="493" cy="460"/>
            </a:xfrm>
          </p:grpSpPr>
          <p:pic>
            <p:nvPicPr>
              <p:cNvPr id="11291" name="Picture 23" descr="IBM-SmartCloud-logo"/>
              <p:cNvPicPr>
                <a:picLocks noChangeAspect="1" noChangeArrowheads="1"/>
              </p:cNvPicPr>
              <p:nvPr/>
            </p:nvPicPr>
            <p:blipFill>
              <a:blip r:embed="rId8">
                <a:grayscl/>
              </a:blip>
              <a:srcRect/>
              <a:stretch>
                <a:fillRect/>
              </a:stretch>
            </p:blipFill>
            <p:spPr bwMode="auto">
              <a:xfrm>
                <a:off x="4361" y="1118"/>
                <a:ext cx="42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292" name="AutoShape 25"/>
              <p:cNvSpPr>
                <a:spLocks noChangeArrowheads="1"/>
              </p:cNvSpPr>
              <p:nvPr/>
            </p:nvSpPr>
            <p:spPr bwMode="auto">
              <a:xfrm>
                <a:off x="4354" y="1049"/>
                <a:ext cx="448" cy="346"/>
              </a:xfrm>
              <a:prstGeom prst="roundRect">
                <a:avLst>
                  <a:gd name="adj" fmla="val 16667"/>
                </a:avLst>
              </a:prstGeom>
              <a:noFill/>
              <a:ln w="76200" algn="ctr">
                <a:solidFill>
                  <a:srgbClr val="19A0F3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293" name="AutoShape 26"/>
              <p:cNvSpPr>
                <a:spLocks noChangeArrowheads="1"/>
              </p:cNvSpPr>
              <p:nvPr/>
            </p:nvSpPr>
            <p:spPr bwMode="auto">
              <a:xfrm>
                <a:off x="4422" y="1455"/>
                <a:ext cx="312" cy="23"/>
              </a:xfrm>
              <a:prstGeom prst="roundRect">
                <a:avLst>
                  <a:gd name="adj" fmla="val 16667"/>
                </a:avLst>
              </a:prstGeom>
              <a:noFill/>
              <a:ln w="101600" algn="ctr">
                <a:solidFill>
                  <a:srgbClr val="19A0F3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294" name="AutoShape 27"/>
              <p:cNvSpPr>
                <a:spLocks noChangeArrowheads="1"/>
              </p:cNvSpPr>
              <p:nvPr/>
            </p:nvSpPr>
            <p:spPr bwMode="auto">
              <a:xfrm>
                <a:off x="4309" y="1425"/>
                <a:ext cx="117" cy="84"/>
              </a:xfrm>
              <a:prstGeom prst="parallelogram">
                <a:avLst>
                  <a:gd name="adj" fmla="val 34821"/>
                </a:avLst>
              </a:prstGeom>
              <a:solidFill>
                <a:schemeClr val="bg1"/>
              </a:solidFill>
              <a:ln w="34925" algn="ctr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11290" name="AutoShape 28"/>
            <p:cNvSpPr>
              <a:spLocks noChangeArrowheads="1"/>
            </p:cNvSpPr>
            <p:nvPr/>
          </p:nvSpPr>
          <p:spPr bwMode="auto">
            <a:xfrm>
              <a:off x="4717" y="1593"/>
              <a:ext cx="292" cy="98"/>
            </a:xfrm>
            <a:custGeom>
              <a:avLst/>
              <a:gdLst>
                <a:gd name="T0" fmla="*/ 263 w 21600"/>
                <a:gd name="T1" fmla="*/ 49 h 21600"/>
                <a:gd name="T2" fmla="*/ 146 w 21600"/>
                <a:gd name="T3" fmla="*/ 98 h 21600"/>
                <a:gd name="T4" fmla="*/ 29 w 21600"/>
                <a:gd name="T5" fmla="*/ 49 h 21600"/>
                <a:gd name="T6" fmla="*/ 14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921 w 21600"/>
                <a:gd name="T13" fmla="*/ 3967 h 21600"/>
                <a:gd name="T14" fmla="*/ 17679 w 21600"/>
                <a:gd name="T15" fmla="*/ 176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4223" y="21600"/>
                  </a:lnTo>
                  <a:lnTo>
                    <a:pt x="1737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349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1275" name="Group 52"/>
          <p:cNvGrpSpPr>
            <a:grpSpLocks/>
          </p:cNvGrpSpPr>
          <p:nvPr/>
        </p:nvGrpSpPr>
        <p:grpSpPr bwMode="auto">
          <a:xfrm>
            <a:off x="8027988" y="2024063"/>
            <a:ext cx="1116012" cy="755650"/>
            <a:chOff x="5057" y="1230"/>
            <a:chExt cx="703" cy="476"/>
          </a:xfrm>
        </p:grpSpPr>
        <p:pic>
          <p:nvPicPr>
            <p:cNvPr id="11284" name="Picture 30" descr="01300000278470122580840991987_s"/>
            <p:cNvPicPr>
              <a:picLocks noChangeAspect="1" noChangeArrowheads="1"/>
            </p:cNvPicPr>
            <p:nvPr/>
          </p:nvPicPr>
          <p:blipFill>
            <a:blip r:embed="rId9">
              <a:lum bright="70000" contrast="-70000"/>
              <a:grayscl/>
            </a:blip>
            <a:srcRect/>
            <a:stretch>
              <a:fillRect/>
            </a:stretch>
          </p:blipFill>
          <p:spPr bwMode="auto">
            <a:xfrm>
              <a:off x="5127" y="1269"/>
              <a:ext cx="162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85" name="AutoShape 32"/>
            <p:cNvSpPr>
              <a:spLocks noChangeArrowheads="1"/>
            </p:cNvSpPr>
            <p:nvPr/>
          </p:nvSpPr>
          <p:spPr bwMode="auto">
            <a:xfrm>
              <a:off x="5103" y="1230"/>
              <a:ext cx="448" cy="346"/>
            </a:xfrm>
            <a:prstGeom prst="roundRect">
              <a:avLst>
                <a:gd name="adj" fmla="val 16667"/>
              </a:avLst>
            </a:prstGeom>
            <a:noFill/>
            <a:ln w="76200" algn="ctr">
              <a:solidFill>
                <a:srgbClr val="19A0F3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286" name="AutoShape 33"/>
            <p:cNvSpPr>
              <a:spLocks noChangeArrowheads="1"/>
            </p:cNvSpPr>
            <p:nvPr/>
          </p:nvSpPr>
          <p:spPr bwMode="auto">
            <a:xfrm>
              <a:off x="5170" y="1636"/>
              <a:ext cx="312" cy="23"/>
            </a:xfrm>
            <a:prstGeom prst="roundRect">
              <a:avLst>
                <a:gd name="adj" fmla="val 16667"/>
              </a:avLst>
            </a:prstGeom>
            <a:noFill/>
            <a:ln w="101600" algn="ctr">
              <a:solidFill>
                <a:srgbClr val="19A0F3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287" name="AutoShape 34"/>
            <p:cNvSpPr>
              <a:spLocks noChangeArrowheads="1"/>
            </p:cNvSpPr>
            <p:nvPr/>
          </p:nvSpPr>
          <p:spPr bwMode="auto">
            <a:xfrm>
              <a:off x="5057" y="1606"/>
              <a:ext cx="117" cy="84"/>
            </a:xfrm>
            <a:prstGeom prst="parallelogram">
              <a:avLst>
                <a:gd name="adj" fmla="val 34821"/>
              </a:avLst>
            </a:prstGeom>
            <a:solidFill>
              <a:schemeClr val="bg1"/>
            </a:solidFill>
            <a:ln w="349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288" name="AutoShape 35"/>
            <p:cNvSpPr>
              <a:spLocks noChangeArrowheads="1"/>
            </p:cNvSpPr>
            <p:nvPr/>
          </p:nvSpPr>
          <p:spPr bwMode="auto">
            <a:xfrm>
              <a:off x="5468" y="1608"/>
              <a:ext cx="292" cy="98"/>
            </a:xfrm>
            <a:custGeom>
              <a:avLst/>
              <a:gdLst>
                <a:gd name="T0" fmla="*/ 263 w 21600"/>
                <a:gd name="T1" fmla="*/ 49 h 21600"/>
                <a:gd name="T2" fmla="*/ 146 w 21600"/>
                <a:gd name="T3" fmla="*/ 98 h 21600"/>
                <a:gd name="T4" fmla="*/ 29 w 21600"/>
                <a:gd name="T5" fmla="*/ 49 h 21600"/>
                <a:gd name="T6" fmla="*/ 14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921 w 21600"/>
                <a:gd name="T13" fmla="*/ 3967 h 21600"/>
                <a:gd name="T14" fmla="*/ 17679 w 21600"/>
                <a:gd name="T15" fmla="*/ 176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4223" y="21600"/>
                  </a:lnTo>
                  <a:lnTo>
                    <a:pt x="1737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349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pic>
        <p:nvPicPr>
          <p:cNvPr id="11276" name="Picture 40" descr="programmer_3d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564981" y="2501900"/>
            <a:ext cx="873125" cy="90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277" name="Group 56"/>
          <p:cNvGrpSpPr>
            <a:grpSpLocks/>
          </p:cNvGrpSpPr>
          <p:nvPr/>
        </p:nvGrpSpPr>
        <p:grpSpPr bwMode="auto">
          <a:xfrm>
            <a:off x="6948488" y="4616450"/>
            <a:ext cx="1585912" cy="1331913"/>
            <a:chOff x="4377" y="2908"/>
            <a:chExt cx="999" cy="839"/>
          </a:xfrm>
        </p:grpSpPr>
        <p:sp>
          <p:nvSpPr>
            <p:cNvPr id="11278" name="AutoShape 36"/>
            <p:cNvSpPr>
              <a:spLocks noChangeArrowheads="1"/>
            </p:cNvSpPr>
            <p:nvPr/>
          </p:nvSpPr>
          <p:spPr bwMode="auto">
            <a:xfrm>
              <a:off x="4386" y="2908"/>
              <a:ext cx="703" cy="453"/>
            </a:xfrm>
            <a:prstGeom prst="roundRect">
              <a:avLst>
                <a:gd name="adj" fmla="val 16667"/>
              </a:avLst>
            </a:prstGeom>
            <a:noFill/>
            <a:ln w="76200" algn="ctr">
              <a:solidFill>
                <a:srgbClr val="19A0F3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279" name="AutoShape 37"/>
            <p:cNvSpPr>
              <a:spLocks noChangeArrowheads="1"/>
            </p:cNvSpPr>
            <p:nvPr/>
          </p:nvSpPr>
          <p:spPr bwMode="auto">
            <a:xfrm>
              <a:off x="4545" y="3429"/>
              <a:ext cx="447" cy="41"/>
            </a:xfrm>
            <a:prstGeom prst="roundRect">
              <a:avLst>
                <a:gd name="adj" fmla="val 16667"/>
              </a:avLst>
            </a:prstGeom>
            <a:noFill/>
            <a:ln w="101600" algn="ctr">
              <a:solidFill>
                <a:srgbClr val="19A0F3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280" name="AutoShape 38"/>
            <p:cNvSpPr>
              <a:spLocks noChangeArrowheads="1"/>
            </p:cNvSpPr>
            <p:nvPr/>
          </p:nvSpPr>
          <p:spPr bwMode="auto">
            <a:xfrm>
              <a:off x="4377" y="3402"/>
              <a:ext cx="167" cy="151"/>
            </a:xfrm>
            <a:prstGeom prst="parallelogram">
              <a:avLst>
                <a:gd name="adj" fmla="val 27649"/>
              </a:avLst>
            </a:prstGeom>
            <a:solidFill>
              <a:schemeClr val="bg1"/>
            </a:solidFill>
            <a:ln w="349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281" name="AutoShape 39"/>
            <p:cNvSpPr>
              <a:spLocks noChangeArrowheads="1"/>
            </p:cNvSpPr>
            <p:nvPr/>
          </p:nvSpPr>
          <p:spPr bwMode="auto">
            <a:xfrm>
              <a:off x="4957" y="3391"/>
              <a:ext cx="419" cy="177"/>
            </a:xfrm>
            <a:custGeom>
              <a:avLst/>
              <a:gdLst>
                <a:gd name="T0" fmla="*/ 378 w 21600"/>
                <a:gd name="T1" fmla="*/ 89 h 21600"/>
                <a:gd name="T2" fmla="*/ 210 w 21600"/>
                <a:gd name="T3" fmla="*/ 177 h 21600"/>
                <a:gd name="T4" fmla="*/ 41 w 21600"/>
                <a:gd name="T5" fmla="*/ 89 h 21600"/>
                <a:gd name="T6" fmla="*/ 21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918 w 21600"/>
                <a:gd name="T13" fmla="*/ 3905 h 21600"/>
                <a:gd name="T14" fmla="*/ 17682 w 21600"/>
                <a:gd name="T15" fmla="*/ 1769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4223" y="21600"/>
                  </a:lnTo>
                  <a:lnTo>
                    <a:pt x="1737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349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282" name="WordArt 41"/>
            <p:cNvSpPr>
              <a:spLocks noChangeArrowheads="1" noChangeShapeType="1" noTextEdit="1"/>
            </p:cNvSpPr>
            <p:nvPr/>
          </p:nvSpPr>
          <p:spPr bwMode="auto">
            <a:xfrm>
              <a:off x="4377" y="3543"/>
              <a:ext cx="839" cy="20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99FF66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53882" dir="2700000" algn="ctr" rotWithShape="0">
                      <a:srgbClr val="868686">
                        <a:alpha val="50000"/>
                      </a:srgbClr>
                    </a:outerShdw>
                  </a:effectLst>
                  <a:latin typeface="Impact"/>
                </a:rPr>
                <a:t>Smart Monitor</a:t>
              </a:r>
              <a:endParaRPr lang="zh-CN" altLang="en-US" sz="3600" kern="10">
                <a:ln w="9525">
                  <a:solidFill>
                    <a:srgbClr val="99FF66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53882" dir="2700000" algn="ctr" rotWithShape="0">
                    <a:srgbClr val="868686">
                      <a:alpha val="50000"/>
                    </a:srgbClr>
                  </a:outerShdw>
                </a:effectLst>
                <a:latin typeface="Impact"/>
              </a:endParaRPr>
            </a:p>
          </p:txBody>
        </p:sp>
        <p:pic>
          <p:nvPicPr>
            <p:cNvPr id="11283" name="Picture 49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4432" y="2930"/>
              <a:ext cx="612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1524BC5-924C-4C33-A3B7-C3944C53CF11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512763"/>
            <a:ext cx="8686800" cy="608012"/>
          </a:xfrm>
        </p:spPr>
        <p:txBody>
          <a:bodyPr/>
          <a:lstStyle/>
          <a:p>
            <a:r>
              <a:rPr lang="zh-CN" altLang="en-US" smtClean="0">
                <a:latin typeface="Impact" pitchFamily="34" charset="0"/>
                <a:ea typeface="方正姚体" pitchFamily="2" charset="-122"/>
                <a:cs typeface="Arial" charset="0"/>
              </a:rPr>
              <a:t>结构化数据监控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/>
          <a:srcRect t="9525" b="37320"/>
          <a:stretch>
            <a:fillRect/>
          </a:stretch>
        </p:blipFill>
        <p:spPr bwMode="auto">
          <a:xfrm>
            <a:off x="250825" y="1052513"/>
            <a:ext cx="8453438" cy="2808287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  <p:pic>
        <p:nvPicPr>
          <p:cNvPr id="12293" name="Picture 6"/>
          <p:cNvPicPr>
            <a:picLocks noChangeAspect="1" noChangeArrowheads="1"/>
          </p:cNvPicPr>
          <p:nvPr/>
        </p:nvPicPr>
        <p:blipFill>
          <a:blip r:embed="rId4"/>
          <a:srcRect t="12894" b="33188"/>
          <a:stretch>
            <a:fillRect/>
          </a:stretch>
        </p:blipFill>
        <p:spPr bwMode="auto">
          <a:xfrm>
            <a:off x="503238" y="3860800"/>
            <a:ext cx="7445375" cy="2555875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7E80FF9-5CFD-4CCA-A5A2-8FA08720DFE1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173248" name="AutoShape 192"/>
          <p:cNvSpPr>
            <a:spLocks noChangeArrowheads="1"/>
          </p:cNvSpPr>
          <p:nvPr/>
        </p:nvSpPr>
        <p:spPr bwMode="auto">
          <a:xfrm>
            <a:off x="395288" y="1557338"/>
            <a:ext cx="8424862" cy="4427537"/>
          </a:xfrm>
          <a:prstGeom prst="roundRect">
            <a:avLst>
              <a:gd name="adj" fmla="val 2639"/>
            </a:avLst>
          </a:prstGeom>
          <a:solidFill>
            <a:schemeClr val="bg1"/>
          </a:solidFill>
          <a:ln w="34925" algn="ctr">
            <a:noFill/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rot="10800000" wrap="none" anchor="ctr"/>
          <a:lstStyle/>
          <a:p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a typeface="宋体" charset="-122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>
                <a:ea typeface="方正姚体" pitchFamily="2" charset="-122"/>
                <a:cs typeface="Arial" charset="0"/>
              </a:rPr>
              <a:t>Power</a:t>
            </a:r>
            <a:r>
              <a:rPr lang="zh-CN" altLang="en-US" dirty="0" smtClean="0">
                <a:ea typeface="方正姚体" pitchFamily="2" charset="-122"/>
                <a:cs typeface="Arial" charset="0"/>
              </a:rPr>
              <a:t>平台上的监控优势</a:t>
            </a:r>
          </a:p>
        </p:txBody>
      </p:sp>
      <p:sp>
        <p:nvSpPr>
          <p:cNvPr id="20485" name="Text Box 131"/>
          <p:cNvSpPr txBox="1">
            <a:spLocks noChangeArrowheads="1"/>
          </p:cNvSpPr>
          <p:nvPr/>
        </p:nvSpPr>
        <p:spPr bwMode="auto">
          <a:xfrm>
            <a:off x="179388" y="1412875"/>
            <a:ext cx="8461375" cy="274638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0486" name="Text Box 161"/>
          <p:cNvSpPr txBox="1">
            <a:spLocks noChangeArrowheads="1"/>
          </p:cNvSpPr>
          <p:nvPr/>
        </p:nvSpPr>
        <p:spPr bwMode="auto">
          <a:xfrm>
            <a:off x="431800" y="1268413"/>
            <a:ext cx="8280400" cy="274637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graphicFrame>
        <p:nvGraphicFramePr>
          <p:cNvPr id="173218" name="Group 16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75763157"/>
              </p:ext>
            </p:extLst>
          </p:nvPr>
        </p:nvGraphicFramePr>
        <p:xfrm>
          <a:off x="468313" y="1557338"/>
          <a:ext cx="8280400" cy="4379913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92187"/>
                <a:gridCol w="1776413"/>
                <a:gridCol w="3479800"/>
                <a:gridCol w="2032000"/>
              </a:tblGrid>
              <a:tr h="1127125">
                <a:tc rowSpan="5"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虚拟化</a:t>
                      </a:r>
                    </a:p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监控</a:t>
                      </a:r>
                      <a:endParaRPr kumimoji="0" lang="zh-CN" altLang="en-US" sz="2000" b="1" i="0" u="none" strike="noStrike" cap="none" spc="0" normalizeH="0" baseline="0" dirty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设备搜索</a:t>
                      </a:r>
                      <a:endParaRPr kumimoji="0" lang="zh-CN" altLang="en-US" sz="2000" b="1" i="0" u="none" strike="noStrike" cap="none" spc="0" normalizeH="0" baseline="0" dirty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spc="0" normalizeH="0" baseline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设备信息收集列表，支持设备搜索，便于资产管理</a:t>
                      </a:r>
                      <a:endParaRPr kumimoji="0" lang="zh-CN" altLang="en-US" sz="2000" b="1" i="0" u="none" strike="noStrike" cap="none" spc="0" normalizeH="0" baseline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spc="0" normalizeH="0" baseline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Power</a:t>
                      </a:r>
                      <a:r>
                        <a:rPr kumimoji="0" lang="zh-CN" altLang="en-US" sz="1600" b="1" u="none" strike="noStrike" cap="none" spc="0" normalizeH="0" baseline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平台专有技术，未收集到竞争厂商有类似技术．由</a:t>
                      </a:r>
                      <a:r>
                        <a:rPr kumimoji="0" lang="en-US" altLang="zh-CN" sz="1600" b="1" u="none" strike="noStrike" cap="none" spc="0" normalizeH="0" baseline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SmartMon</a:t>
                      </a:r>
                      <a:r>
                        <a:rPr kumimoji="0" lang="zh-CN" altLang="en-US" sz="1600" b="1" u="none" strike="noStrike" cap="none" spc="0" normalizeH="0" baseline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提供</a:t>
                      </a:r>
                      <a:endParaRPr kumimoji="0" lang="zh-CN" altLang="en-US" sz="2000" b="1" i="0" u="none" strike="noStrike" cap="none" spc="0" normalizeH="0" baseline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8175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分区生命周期记录</a:t>
                      </a:r>
                      <a:endParaRPr kumimoji="0" lang="zh-CN" altLang="en-US" sz="2000" b="1" i="0" u="none" strike="noStrike" cap="none" spc="0" normalizeH="0" baseline="0" dirty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记录分区创建，激活，关闭，删除整个生命周期的过程</a:t>
                      </a:r>
                      <a:endParaRPr kumimoji="0" lang="zh-CN" altLang="en-US" sz="2000" b="1" i="0" u="none" strike="noStrike" cap="none" spc="0" normalizeH="0" baseline="0" dirty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spc="0" normalizeH="0" baseline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Power</a:t>
                      </a:r>
                      <a:r>
                        <a:rPr kumimoji="0" lang="zh-CN" altLang="en-US" sz="1600" b="1" u="none" strike="noStrike" cap="none" spc="0" normalizeH="0" baseline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平台专有技术</a:t>
                      </a:r>
                      <a:endParaRPr kumimoji="0" lang="zh-CN" altLang="en-US" sz="2000" b="1" i="0" u="none" strike="noStrike" cap="none" spc="0" normalizeH="0" baseline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8191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spc="0" normalizeH="0" baseline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物理设备资源调整记录</a:t>
                      </a:r>
                      <a:endParaRPr kumimoji="0" lang="zh-CN" altLang="en-US" sz="2000" b="1" i="0" u="none" strike="noStrike" cap="none" spc="0" normalizeH="0" baseline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记录</a:t>
                      </a:r>
                      <a:r>
                        <a:rPr kumimoji="0" lang="en-US" altLang="zh-CN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CPU,</a:t>
                      </a:r>
                      <a:r>
                        <a:rPr kumimoji="0" lang="zh-CN" altLang="en-US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内存，板卡在分区间的调整变化，记录</a:t>
                      </a:r>
                      <a:r>
                        <a:rPr kumimoji="0" lang="en-US" altLang="zh-CN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Profile</a:t>
                      </a:r>
                      <a:r>
                        <a:rPr kumimoji="0" lang="zh-CN" altLang="en-US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的变化．</a:t>
                      </a:r>
                      <a:endParaRPr kumimoji="0" lang="zh-CN" altLang="en-US" sz="2000" b="1" i="0" u="none" strike="noStrike" cap="none" spc="0" normalizeH="0" baseline="0" dirty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Power</a:t>
                      </a:r>
                      <a:r>
                        <a:rPr kumimoji="0" lang="zh-CN" altLang="en-US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平台专有技术</a:t>
                      </a:r>
                      <a:endParaRPr kumimoji="0" lang="zh-CN" altLang="en-US" sz="2000" b="1" i="0" u="none" strike="noStrike" cap="none" spc="0" normalizeH="0" baseline="0" dirty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8191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spc="0" normalizeH="0" baseline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虚拟设备资源调整记录</a:t>
                      </a:r>
                      <a:endParaRPr kumimoji="0" lang="zh-CN" altLang="en-US" sz="2000" b="1" i="0" u="none" strike="noStrike" cap="none" spc="0" normalizeH="0" baseline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记录虚拟设备创新，激活，关闭，删除整个生命周期的过程</a:t>
                      </a:r>
                      <a:endParaRPr kumimoji="0" lang="zh-CN" altLang="en-US" sz="2000" b="1" i="0" u="none" strike="noStrike" cap="none" spc="0" normalizeH="0" baseline="0" dirty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Power</a:t>
                      </a:r>
                      <a:r>
                        <a:rPr kumimoji="0" lang="zh-CN" altLang="en-US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平台专有技术</a:t>
                      </a:r>
                      <a:endParaRPr kumimoji="0" lang="zh-CN" altLang="en-US" sz="2000" b="1" i="0" u="none" strike="noStrike" cap="none" spc="0" normalizeH="0" baseline="0" dirty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796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spc="0" normalizeH="0" baseline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机房现场移动监控支持</a:t>
                      </a:r>
                      <a:endParaRPr kumimoji="0" lang="zh-CN" altLang="en-US" sz="2000" b="1" i="0" u="none" strike="noStrike" cap="none" spc="0" normalizeH="0" baseline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spc="0" normalizeH="0" baseline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通过移动搜索主机序列号，获取服务器分区信息，已安装的板卡信息</a:t>
                      </a:r>
                      <a:endParaRPr kumimoji="0" lang="zh-CN" altLang="en-US" sz="2000" b="1" i="0" u="none" strike="noStrike" cap="none" spc="0" normalizeH="0" baseline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Power</a:t>
                      </a:r>
                      <a:r>
                        <a:rPr kumimoji="0" lang="zh-CN" altLang="en-US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平台专有技术</a:t>
                      </a:r>
                      <a:endParaRPr kumimoji="0" lang="zh-CN" altLang="en-US" sz="2000" b="1" i="0" u="none" strike="noStrike" cap="none" spc="0" normalizeH="0" baseline="0" dirty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DE55FC9-28E4-4193-9653-C65142AB7CCA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ea typeface="方正姚体" pitchFamily="2" charset="-122"/>
                <a:cs typeface="Arial" charset="0"/>
              </a:rPr>
              <a:t>附赠移动解决方案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移动的监控方案为用户提供了极大的便利，完善了客户的机房管理。采购移动解决方案，赠送移动终端</a:t>
            </a:r>
          </a:p>
        </p:txBody>
      </p:sp>
      <p:pic>
        <p:nvPicPr>
          <p:cNvPr id="21509" name="Picture 4" descr="rack_sys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5616" y="2240868"/>
            <a:ext cx="319087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5" descr="Inside-iPad-Min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3848" y="2996952"/>
            <a:ext cx="4476750" cy="251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28F2967-2F80-452C-BDED-2ACE1E76F28C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ea typeface="方正姚体" pitchFamily="2" charset="-122"/>
                <a:cs typeface="Arial" charset="0"/>
              </a:rPr>
              <a:t>软件许可</a:t>
            </a:r>
            <a:endParaRPr lang="en-US" altLang="zh-CN" dirty="0">
              <a:ea typeface="方正姚体" pitchFamily="2" charset="-122"/>
              <a:cs typeface="Arial" charset="0"/>
            </a:endParaRPr>
          </a:p>
        </p:txBody>
      </p:sp>
      <p:pic>
        <p:nvPicPr>
          <p:cNvPr id="23556" name="Picture 6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4827588" y="1524794"/>
            <a:ext cx="4041775" cy="4667250"/>
          </a:xfrm>
          <a:noFill/>
        </p:spPr>
      </p:pic>
      <p:sp>
        <p:nvSpPr>
          <p:cNvPr id="3" name="文本框 2"/>
          <p:cNvSpPr txBox="1"/>
          <p:nvPr/>
        </p:nvSpPr>
        <p:spPr>
          <a:xfrm>
            <a:off x="467544" y="1304764"/>
            <a:ext cx="42484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本软件按机箱序列号计费。未获得商业许可时自动运行在试用模式</a:t>
            </a:r>
            <a:endParaRPr lang="en-US" altLang="zh-CN" sz="1600" b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软件许可申请步骤</a:t>
            </a:r>
            <a:endParaRPr lang="en-US" altLang="zh-CN" sz="1600" b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安装软件，在实际环境中正常启动</a:t>
            </a:r>
            <a:endParaRPr lang="en-US" altLang="zh-CN" sz="1600" b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搜索</a:t>
            </a:r>
            <a:r>
              <a:rPr lang="en-US" altLang="zh-CN" sz="16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IO_UNIT</a:t>
            </a:r>
            <a:r>
              <a:rPr lang="zh-CN" altLang="en-US" sz="16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，获得全部机箱号，将结果导出，发给软件供应商</a:t>
            </a:r>
            <a:endParaRPr lang="en-US" altLang="zh-CN" sz="1600" b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供应商发还带有数字签名的文件。将该文件置于程序运行目录下即可</a:t>
            </a:r>
            <a:endParaRPr lang="en-US" altLang="zh-CN" sz="1600" b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2FAFCC5-D3E8-4D28-834B-0092AFD4A16D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虚拟化时代的用户需求</a:t>
            </a:r>
            <a:endParaRPr lang="en-US" altLang="zh-CN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彩云" pitchFamily="2" charset="-122"/>
              <a:cs typeface="Arial" charset="0"/>
            </a:endParaRPr>
          </a:p>
          <a:p>
            <a:r>
              <a:rPr lang="en-US" altLang="zh-CN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Script" pitchFamily="34" charset="0"/>
                <a:ea typeface="宋体" charset="-122"/>
                <a:cs typeface="Arial" charset="0"/>
              </a:rPr>
              <a:t>What is Smart Monitor? </a:t>
            </a:r>
          </a:p>
          <a:p>
            <a:r>
              <a:rPr lang="zh-CN" altLang="en-US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优势技术：实时的明细采集</a:t>
            </a:r>
          </a:p>
          <a:p>
            <a:r>
              <a:rPr lang="zh-CN" altLang="en-US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应用场景</a:t>
            </a:r>
          </a:p>
          <a:p>
            <a:pPr lvl="1"/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资产管理</a:t>
            </a:r>
          </a:p>
          <a:p>
            <a:pPr lvl="1"/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机房的现场移动设备管理</a:t>
            </a:r>
          </a:p>
          <a:p>
            <a:pPr lvl="1"/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云的风险分析及资源利用监控</a:t>
            </a:r>
            <a:endParaRPr lang="en-US" altLang="zh-CN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彩云" pitchFamily="2" charset="-122"/>
              <a:cs typeface="Arial" charset="0"/>
            </a:endParaRPr>
          </a:p>
          <a:p>
            <a:pPr lvl="1"/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其它搜索示例</a:t>
            </a:r>
            <a:endParaRPr lang="en-US" altLang="zh-CN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彩云" pitchFamily="2" charset="-122"/>
              <a:cs typeface="Arial" charset="0"/>
            </a:endParaRPr>
          </a:p>
          <a:p>
            <a:r>
              <a:rPr lang="zh-CN" altLang="en-US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软件许可</a:t>
            </a:r>
          </a:p>
          <a:p>
            <a:r>
              <a:rPr lang="zh-CN" altLang="en-US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数据中心专业服务</a:t>
            </a:r>
            <a:endParaRPr lang="en-US" altLang="zh-CN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彩云" pitchFamily="2" charset="-122"/>
              <a:cs typeface="Arial" charset="0"/>
            </a:endParaRPr>
          </a:p>
          <a:p>
            <a:pPr lvl="1"/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监控审计服务</a:t>
            </a:r>
            <a:endParaRPr lang="en-US" altLang="zh-CN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彩云" pitchFamily="2" charset="-122"/>
              <a:cs typeface="Arial" charset="0"/>
            </a:endParaRPr>
          </a:p>
          <a:p>
            <a:pPr lvl="1"/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全域搜索定制开发服务</a:t>
            </a:r>
          </a:p>
        </p:txBody>
      </p:sp>
      <p:pic>
        <p:nvPicPr>
          <p:cNvPr id="410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35488" y="1700213"/>
            <a:ext cx="3814762" cy="4405312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  <p:sp>
        <p:nvSpPr>
          <p:cNvPr id="4101" name="WordArt 7"/>
          <p:cNvSpPr>
            <a:spLocks noChangeArrowheads="1" noChangeShapeType="1" noTextEdit="1"/>
          </p:cNvSpPr>
          <p:nvPr/>
        </p:nvSpPr>
        <p:spPr bwMode="auto">
          <a:xfrm>
            <a:off x="323850" y="728663"/>
            <a:ext cx="1260475" cy="2524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ln w="9525">
                  <a:noFill/>
                  <a:round/>
                  <a:headEnd/>
                  <a:tailEnd/>
                </a:ln>
                <a:solidFill>
                  <a:srgbClr val="0099FF"/>
                </a:solidFill>
                <a:effectLst>
                  <a:prstShdw prst="shdw17" dist="17961" dir="13500000">
                    <a:srgbClr val="005C99"/>
                  </a:prstShdw>
                </a:effectLst>
                <a:latin typeface="Impact"/>
              </a:rPr>
              <a:t>Agenda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rgbClr val="0099FF"/>
              </a:solidFill>
              <a:effectLst>
                <a:prstShdw prst="shdw17" dist="17961" dir="13500000">
                  <a:srgbClr val="005C99"/>
                </a:prstShdw>
              </a:effectLst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28F2967-2F80-452C-BDED-2ACE1E76F28C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ea typeface="方正姚体" pitchFamily="2" charset="-122"/>
                <a:cs typeface="Arial" charset="0"/>
              </a:rPr>
              <a:t>定制的开发</a:t>
            </a:r>
            <a:r>
              <a:rPr lang="zh-CN" altLang="en-US" dirty="0">
                <a:ea typeface="方正姚体" pitchFamily="2" charset="-122"/>
                <a:cs typeface="Arial" charset="0"/>
              </a:rPr>
              <a:t>服务</a:t>
            </a:r>
            <a:endParaRPr lang="en-US" altLang="zh-CN" dirty="0">
              <a:ea typeface="方正姚体" pitchFamily="2" charset="-122"/>
              <a:cs typeface="Arial" charset="0"/>
            </a:endParaRPr>
          </a:p>
        </p:txBody>
      </p:sp>
      <p:pic>
        <p:nvPicPr>
          <p:cNvPr id="23556" name="Picture 6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2501900" y="1341438"/>
            <a:ext cx="4041775" cy="4667250"/>
          </a:xfrm>
          <a:noFill/>
        </p:spPr>
      </p:pic>
    </p:spTree>
    <p:extLst>
      <p:ext uri="{BB962C8B-B14F-4D97-AF65-F5344CB8AC3E}">
        <p14:creationId xmlns:p14="http://schemas.microsoft.com/office/powerpoint/2010/main" val="1349399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59F5A1A-941A-414F-A68A-D43839957DE4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ea typeface="方正姚体" pitchFamily="2" charset="-122"/>
                <a:cs typeface="Arial" charset="0"/>
              </a:rPr>
              <a:t>为客户定制开发</a:t>
            </a:r>
            <a:endParaRPr lang="zh-CN" altLang="en-US" dirty="0" smtClean="0">
              <a:ea typeface="方正姚体" pitchFamily="2" charset="-122"/>
              <a:cs typeface="Arial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7564" y="1412776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800" dirty="0">
                <a:ea typeface="方正姚体" pitchFamily="2" charset="-122"/>
              </a:rPr>
              <a:t>数据中心的全域</a:t>
            </a:r>
            <a:r>
              <a:rPr lang="zh-CN" altLang="en-US" sz="1800" dirty="0" smtClean="0">
                <a:ea typeface="方正姚体" pitchFamily="2" charset="-122"/>
              </a:rPr>
              <a:t>搜索</a:t>
            </a:r>
            <a:endParaRPr lang="en-US" altLang="zh-CN" sz="1800" dirty="0" smtClean="0">
              <a:ea typeface="方正姚体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800" dirty="0">
                <a:ea typeface="方正姚体" pitchFamily="2" charset="-122"/>
              </a:rPr>
              <a:t>基于搜索功能的数据中心管理</a:t>
            </a:r>
            <a:r>
              <a:rPr lang="zh-CN" altLang="en-US" sz="1800" dirty="0" smtClean="0">
                <a:ea typeface="方正姚体" pitchFamily="2" charset="-122"/>
              </a:rPr>
              <a:t>平台</a:t>
            </a:r>
            <a:endParaRPr lang="en-US" altLang="zh-CN" sz="1800" dirty="0" smtClean="0">
              <a:ea typeface="方正姚体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ea typeface="方正姚体" pitchFamily="2" charset="-122"/>
              </a:rPr>
              <a:t>其它基于客户需求的开发</a:t>
            </a:r>
            <a:endParaRPr lang="en-US" altLang="zh-CN" sz="1800" dirty="0">
              <a:ea typeface="方正姚体" pitchFamily="2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56070757"/>
              </p:ext>
            </p:extLst>
          </p:nvPr>
        </p:nvGraphicFramePr>
        <p:xfrm>
          <a:off x="2519772" y="2888940"/>
          <a:ext cx="4475820" cy="2983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59F5A1A-941A-414F-A68A-D43839957DE4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ea typeface="方正姚体" pitchFamily="2" charset="-122"/>
                <a:cs typeface="Arial" charset="0"/>
              </a:rPr>
              <a:t>可定制的开发服务１：数据中心的全域搜索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7564" y="1412776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您需要数据中心的全域搜索的定制化引擎么？</a:t>
            </a:r>
            <a:endParaRPr lang="en-US" altLang="zh-CN" sz="1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提出您的需求，我们为您定制开发</a:t>
            </a:r>
            <a:endParaRPr lang="en-US" altLang="zh-CN" sz="1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今天的定制开发服务，将获得特别的早鸟优惠</a:t>
            </a:r>
            <a:endParaRPr lang="zh-CN" altLang="en-US" sz="1800" dirty="0"/>
          </a:p>
        </p:txBody>
      </p:sp>
      <p:graphicFrame>
        <p:nvGraphicFramePr>
          <p:cNvPr id="4" name="图示 3"/>
          <p:cNvGraphicFramePr/>
          <p:nvPr>
            <p:extLst/>
          </p:nvPr>
        </p:nvGraphicFramePr>
        <p:xfrm>
          <a:off x="2771800" y="3356992"/>
          <a:ext cx="4475820" cy="2983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718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59F5A1A-941A-414F-A68A-D43839957DE4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ea typeface="方正姚体" pitchFamily="2" charset="-122"/>
                <a:cs typeface="Arial" charset="0"/>
              </a:rPr>
              <a:t>可定制开发服务２：基于搜索功能的数据中心管理平台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340768"/>
            <a:ext cx="7822580" cy="473992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仅适用于</a:t>
            </a:r>
            <a:r>
              <a:rPr lang="en-US" altLang="zh-CN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Power</a:t>
            </a:r>
            <a:r>
              <a:rPr lang="zh-CN" altLang="en-US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平台</a:t>
            </a:r>
            <a:endParaRPr lang="en-US" altLang="zh-CN" dirty="0" smtClean="0">
              <a:latin typeface="华文仿宋" pitchFamily="2" charset="-122"/>
              <a:ea typeface="华文仿宋" pitchFamily="2" charset="-122"/>
              <a:cs typeface="Arial" charset="0"/>
            </a:endParaRPr>
          </a:p>
          <a:p>
            <a:pPr lvl="1"/>
            <a:r>
              <a:rPr lang="en-US" altLang="zh-CN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Power </a:t>
            </a:r>
            <a:r>
              <a:rPr lang="zh-CN" altLang="en-US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虚拟化的特点：</a:t>
            </a:r>
          </a:p>
          <a:p>
            <a:pPr lvl="2"/>
            <a:r>
              <a:rPr lang="zh-CN" altLang="en-US" sz="1400" dirty="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同时支持物理设备与逻辑设备，在管理灵活性与性能之间实现平衡。</a:t>
            </a:r>
          </a:p>
          <a:p>
            <a:pPr lvl="2"/>
            <a:r>
              <a:rPr lang="zh-CN" altLang="en-US" sz="1400" dirty="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支持</a:t>
            </a:r>
            <a:r>
              <a:rPr lang="en-US" altLang="zh-CN" sz="1400" dirty="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CPU Pool, </a:t>
            </a:r>
            <a:r>
              <a:rPr lang="en-US" altLang="zh-CN" sz="1400" dirty="0" err="1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Mem</a:t>
            </a:r>
            <a:r>
              <a:rPr lang="en-US" altLang="zh-CN" sz="1400" dirty="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 Pool, RSDEV Pool</a:t>
            </a:r>
          </a:p>
          <a:p>
            <a:pPr lvl="1"/>
            <a:r>
              <a:rPr lang="zh-CN" altLang="en-US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当前虚拟化管理软件的局限性。</a:t>
            </a:r>
            <a:r>
              <a:rPr lang="en-US" altLang="zh-CN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IBM ISD, IBM Smart Cloud Entry, </a:t>
            </a:r>
            <a:r>
              <a:rPr lang="en-US" altLang="zh-CN" dirty="0" err="1" smtClean="0">
                <a:latin typeface="华文仿宋" pitchFamily="2" charset="-122"/>
                <a:ea typeface="华文仿宋" pitchFamily="2" charset="-122"/>
                <a:cs typeface="Arial" charset="0"/>
              </a:rPr>
              <a:t>TeamSun</a:t>
            </a:r>
            <a:r>
              <a:rPr lang="en-US" altLang="zh-CN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 Power Director, DCL PUP, HCF PSM </a:t>
            </a:r>
            <a:r>
              <a:rPr lang="zh-CN" altLang="en-US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强调跨平台的兼容能力，却无法体现</a:t>
            </a:r>
            <a:r>
              <a:rPr lang="en-US" altLang="zh-CN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Power</a:t>
            </a:r>
            <a:r>
              <a:rPr lang="zh-CN" altLang="en-US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平台的虚拟化特性</a:t>
            </a:r>
          </a:p>
          <a:p>
            <a:pPr lvl="2"/>
            <a:r>
              <a:rPr lang="zh-CN" altLang="en-US" sz="1400" dirty="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不支持物理设备分区，与目前常用的部署环境不同</a:t>
            </a:r>
          </a:p>
          <a:p>
            <a:pPr lvl="2"/>
            <a:r>
              <a:rPr lang="zh-CN" altLang="en-US" sz="1400" dirty="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不支持</a:t>
            </a:r>
            <a:r>
              <a:rPr lang="en-US" altLang="zh-CN" sz="1400" dirty="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CPU Pool, </a:t>
            </a:r>
            <a:r>
              <a:rPr lang="en-US" altLang="zh-CN" sz="1400" dirty="0" err="1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Mem</a:t>
            </a:r>
            <a:r>
              <a:rPr lang="en-US" altLang="zh-CN" sz="1400" dirty="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 Pool, RSDEV Pool</a:t>
            </a:r>
          </a:p>
          <a:p>
            <a:pPr lvl="2"/>
            <a:r>
              <a:rPr lang="zh-CN" altLang="en-US" sz="1400" dirty="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不支持</a:t>
            </a:r>
            <a:r>
              <a:rPr lang="en-US" altLang="zh-CN" sz="1400" dirty="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DLPAR</a:t>
            </a:r>
          </a:p>
          <a:p>
            <a:r>
              <a:rPr lang="zh-CN" altLang="en-US" sz="2000" dirty="0" smtClean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charset="0"/>
              </a:rPr>
              <a:t>主要功能</a:t>
            </a:r>
            <a:endParaRPr lang="en-US" altLang="zh-CN" sz="2000" dirty="0" smtClean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rial" charset="0"/>
            </a:endParaRPr>
          </a:p>
          <a:p>
            <a:pPr lvl="1"/>
            <a:r>
              <a:rPr lang="zh-CN" altLang="en-US" sz="2000" dirty="0" smtClean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charset="0"/>
              </a:rPr>
              <a:t>该管理平台将是体现</a:t>
            </a:r>
            <a:r>
              <a:rPr lang="en-US" altLang="zh-CN" sz="2000" dirty="0" smtClean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charset="0"/>
              </a:rPr>
              <a:t>Power</a:t>
            </a:r>
            <a:r>
              <a:rPr lang="zh-CN" altLang="en-US" sz="2000" dirty="0" smtClean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charset="0"/>
              </a:rPr>
              <a:t>平台虚拟化特点的监控工具，</a:t>
            </a:r>
            <a:r>
              <a:rPr lang="en-US" altLang="zh-CN" sz="2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charset="0"/>
              </a:rPr>
              <a:t> </a:t>
            </a:r>
            <a:r>
              <a:rPr lang="zh-CN" altLang="en-US" sz="2000" dirty="0" smtClean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charset="0"/>
              </a:rPr>
              <a:t>用户搜索到被监控的设备后，可对设备进行管理包括，包括开关机，创建删除分区，分区动态迁移，分区自动镜像及部署功能。</a:t>
            </a:r>
            <a:endParaRPr lang="en-US" altLang="zh-CN" sz="2000" dirty="0" smtClean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26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80CCAB-337C-4B2D-9A8C-340BD846E1E1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2050" name="Picture 2" descr="http://t2.ftcdn.net/jpg/00/43/60/39/400_F_43603906_huJ3IntpfTaaLjxH14DzFwmMko7w2ox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381000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29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F4BE79-11A7-4103-874A-8B87DF473368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555570" y="1603350"/>
            <a:ext cx="7777269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实时的分区状态监控是基本需求</a:t>
            </a:r>
            <a:endParaRPr lang="en-US" altLang="zh-CN" sz="1800" dirty="0" smtClean="0">
              <a:ln/>
              <a:solidFill>
                <a:schemeClr val="tx1">
                  <a:lumMod val="85000"/>
                  <a:lumOff val="15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虚拟化的应用让传统资产管理，性能监控软件失去了作用</a:t>
            </a:r>
            <a:endParaRPr lang="en-US" altLang="zh-CN" sz="1800" dirty="0" smtClean="0">
              <a:ln/>
              <a:solidFill>
                <a:schemeClr val="tx1">
                  <a:lumMod val="85000"/>
                  <a:lumOff val="15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微分区技术允许服务器上部署大量分区，分区监控软件成为需求</a:t>
            </a:r>
            <a:endParaRPr lang="en-US" altLang="zh-CN" sz="1800" dirty="0" smtClean="0">
              <a:ln/>
              <a:solidFill>
                <a:schemeClr val="tx1">
                  <a:lumMod val="85000"/>
                  <a:lumOff val="15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分区的生命周期管理，企业级虚拟化的应用强化了这种需求</a:t>
            </a:r>
            <a:endParaRPr lang="en-US" altLang="zh-CN" sz="1800" dirty="0" smtClean="0">
              <a:ln/>
              <a:solidFill>
                <a:schemeClr val="tx1">
                  <a:lumMod val="85000"/>
                  <a:lumOff val="15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用户需要灵活便捷的手段搜索到部件的信息，或者通过分区名，机箱序列号等搜索到系统信息，设备搜索是用户的重要需求。</a:t>
            </a:r>
            <a:endParaRPr lang="en-US" altLang="zh-CN" sz="1800" dirty="0" smtClean="0">
              <a:ln/>
              <a:solidFill>
                <a:schemeClr val="tx1">
                  <a:lumMod val="85000"/>
                  <a:lumOff val="15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WordArt 100"/>
          <p:cNvSpPr>
            <a:spLocks noChangeArrowheads="1" noChangeShapeType="1" noTextEdit="1"/>
          </p:cNvSpPr>
          <p:nvPr/>
        </p:nvSpPr>
        <p:spPr bwMode="auto">
          <a:xfrm>
            <a:off x="482544" y="654012"/>
            <a:ext cx="4125968" cy="40164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0099FF"/>
                </a:solidFill>
                <a:effectLst>
                  <a:prstShdw prst="shdw17" dist="17961" dir="13500000">
                    <a:srgbClr val="005C99"/>
                  </a:prstShdw>
                </a:effectLst>
                <a:latin typeface="方正姚体"/>
                <a:ea typeface="方正姚体"/>
              </a:rPr>
              <a:t>企业级虚拟化的深入思考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rgbClr val="0099FF"/>
              </a:solidFill>
              <a:effectLst>
                <a:prstShdw prst="shdw17" dist="17961" dir="13500000">
                  <a:srgbClr val="005C99"/>
                </a:prstShdw>
              </a:effectLst>
              <a:latin typeface="方正姚体"/>
              <a:ea typeface="方正姚体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3911674"/>
            <a:ext cx="2400312" cy="2400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F4BE79-11A7-4103-874A-8B87DF473368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719877" y="1717432"/>
            <a:ext cx="7777269" cy="31393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800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幼圆" pitchFamily="49" charset="-122"/>
                <a:ea typeface="幼圆" pitchFamily="49" charset="-122"/>
              </a:rPr>
              <a:t>       </a:t>
            </a:r>
            <a:r>
              <a:rPr lang="en-US" altLang="zh-CN" sz="1800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24/7</a:t>
            </a:r>
            <a:r>
              <a:rPr lang="zh-CN" altLang="en-US" sz="1800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的不间断监控</a:t>
            </a:r>
            <a:endParaRPr lang="en-US" altLang="zh-CN" sz="1800" dirty="0" smtClean="0">
              <a:ln/>
              <a:solidFill>
                <a:schemeClr val="tx1">
                  <a:lumMod val="95000"/>
                  <a:lumOff val="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1800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LPAR</a:t>
            </a:r>
            <a:r>
              <a:rPr lang="zh-CN" altLang="en-US" sz="1800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生命周期监控。</a:t>
            </a:r>
            <a:endParaRPr lang="en-US" altLang="zh-CN" sz="1800" dirty="0" smtClean="0">
              <a:ln/>
              <a:solidFill>
                <a:schemeClr val="tx1">
                  <a:lumMod val="95000"/>
                  <a:lumOff val="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定期提供详细的资产统计报告，随时掌握资产变动情况</a:t>
            </a:r>
            <a:endParaRPr lang="en-US" altLang="zh-CN" sz="1800" dirty="0" smtClean="0">
              <a:ln/>
              <a:solidFill>
                <a:schemeClr val="tx1">
                  <a:lumMod val="95000"/>
                  <a:lumOff val="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提供机房可视化管理方案</a:t>
            </a:r>
            <a:endParaRPr lang="en-US" altLang="zh-CN" sz="1800" dirty="0" smtClean="0">
              <a:ln/>
              <a:solidFill>
                <a:schemeClr val="tx1">
                  <a:lumMod val="95000"/>
                  <a:lumOff val="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服务资源利用报告。显示服务器资源为商务目的进行的调整与变化 </a:t>
            </a:r>
            <a:endParaRPr lang="en-US" altLang="zh-CN" sz="1800" dirty="0" smtClean="0">
              <a:ln/>
              <a:solidFill>
                <a:schemeClr val="tx1">
                  <a:lumMod val="95000"/>
                  <a:lumOff val="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定期的隐患排查。根据启示的服务器变化，由专业工程师进行分析，评价风险，潜在问题，及解决方案或者预案。</a:t>
            </a:r>
            <a:endParaRPr lang="en-US" altLang="zh-CN" sz="1800" dirty="0" smtClean="0">
              <a:ln/>
              <a:solidFill>
                <a:schemeClr val="tx1">
                  <a:lumMod val="95000"/>
                  <a:lumOff val="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8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本</a:t>
            </a:r>
            <a:r>
              <a:rPr lang="zh-CN" altLang="en-US" sz="1800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服务产品提供专业的监控工具 </a:t>
            </a:r>
            <a:r>
              <a:rPr lang="en-US" altLang="zh-CN" sz="1800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Smart Monitor 1.0</a:t>
            </a:r>
          </a:p>
        </p:txBody>
      </p:sp>
      <p:sp>
        <p:nvSpPr>
          <p:cNvPr id="5" name="WordArt 100"/>
          <p:cNvSpPr>
            <a:spLocks noChangeArrowheads="1" noChangeShapeType="1" noTextEdit="1"/>
          </p:cNvSpPr>
          <p:nvPr/>
        </p:nvSpPr>
        <p:spPr bwMode="auto">
          <a:xfrm>
            <a:off x="482544" y="654012"/>
            <a:ext cx="4125968" cy="40164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0099FF"/>
                </a:solidFill>
                <a:effectLst>
                  <a:prstShdw prst="shdw17" dist="17961" dir="13500000">
                    <a:srgbClr val="005C99"/>
                  </a:prstShdw>
                </a:effectLst>
                <a:latin typeface="方正姚体"/>
                <a:ea typeface="方正姚体"/>
              </a:rPr>
              <a:t>中国电信的虚拟化监控服务产品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rgbClr val="0099FF"/>
              </a:solidFill>
              <a:effectLst>
                <a:prstShdw prst="shdw17" dist="17961" dir="13500000">
                  <a:srgbClr val="005C99"/>
                </a:prstShdw>
              </a:effectLst>
              <a:latin typeface="方正姚体"/>
              <a:ea typeface="方正姚体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203300"/>
            <a:ext cx="800100" cy="800100"/>
          </a:xfrm>
          <a:prstGeom prst="rect">
            <a:avLst/>
          </a:prstGeom>
        </p:spPr>
      </p:pic>
      <p:pic>
        <p:nvPicPr>
          <p:cNvPr id="3076" name="Picture 4" descr="http://www.cdc.gov/metrics/images/report_ic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4" y="1374029"/>
            <a:ext cx="1771650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219" y="4581128"/>
            <a:ext cx="2693876" cy="179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8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C4EE907-E77B-46AB-8837-42B99DFE8505}" type="slidenum">
              <a:rPr lang="zh-CN" altLang="en-US"/>
              <a:pPr/>
              <a:t>5</a:t>
            </a:fld>
            <a:endParaRPr lang="en-US" altLang="zh-CN"/>
          </a:p>
        </p:txBody>
      </p:sp>
      <p:pic>
        <p:nvPicPr>
          <p:cNvPr id="22531" name="Picture 5" descr="special_repo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1613" y="1635125"/>
            <a:ext cx="588645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方正姚体" pitchFamily="2" charset="-122"/>
                <a:ea typeface="方正姚体" pitchFamily="2" charset="-122"/>
                <a:cs typeface="Arial" charset="0"/>
              </a:rPr>
              <a:t>风险分析与防范</a:t>
            </a:r>
            <a:endParaRPr lang="en-US" altLang="zh-CN" dirty="0" smtClean="0">
              <a:latin typeface="方正姚体" pitchFamily="2" charset="-122"/>
              <a:ea typeface="方正姚体" pitchFamily="2" charset="-122"/>
              <a:cs typeface="Arial" charset="0"/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帮助用户分析日志，定期为用户提供分析服务器状态变化分析报告。服务内容包括</a:t>
            </a:r>
          </a:p>
          <a:p>
            <a:pPr lvl="1"/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在监控时间段内发生了哪些变化</a:t>
            </a:r>
          </a:p>
          <a:p>
            <a:pPr lvl="1"/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这些变化都是由什么原因产生的</a:t>
            </a:r>
          </a:p>
          <a:p>
            <a:pPr lvl="2"/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已知原因的变化</a:t>
            </a:r>
          </a:p>
          <a:p>
            <a:pPr lvl="2"/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未必原因的变化</a:t>
            </a:r>
          </a:p>
          <a:p>
            <a:pPr lvl="1"/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专业的服务建议</a:t>
            </a:r>
          </a:p>
          <a:p>
            <a:pPr lvl="2"/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管理流程的建议</a:t>
            </a:r>
          </a:p>
          <a:p>
            <a:pPr lvl="2"/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自动化角本的管理建议，为自动华流程设定管理人</a:t>
            </a:r>
          </a:p>
          <a:p>
            <a:pPr lvl="2"/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操作改进建议等</a:t>
            </a:r>
          </a:p>
          <a:p>
            <a:pPr lvl="2"/>
            <a:endParaRPr lang="zh-CN" altLang="en-US" dirty="0" smtClean="0">
              <a:ea typeface="华文彩云" pitchFamily="2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85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/>
        </p:nvSpPr>
        <p:spPr bwMode="auto">
          <a:xfrm rot="10800000">
            <a:off x="1117787" y="3013455"/>
            <a:ext cx="3050262" cy="328428"/>
          </a:xfrm>
          <a:prstGeom prst="roundRect">
            <a:avLst/>
          </a:prstGeom>
          <a:ln w="19050"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r>
              <a:rPr lang="en-US" altLang="zh-CN" b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rPr>
              <a:t>Session</a:t>
            </a:r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Impact" pitchFamily="34" charset="0"/>
              <a:cs typeface="Arial" charset="0"/>
            </a:endParaRPr>
          </a:p>
        </p:txBody>
      </p:sp>
      <p:sp>
        <p:nvSpPr>
          <p:cNvPr id="19" name="圆角矩形 18"/>
          <p:cNvSpPr/>
          <p:nvPr/>
        </p:nvSpPr>
        <p:spPr bwMode="auto">
          <a:xfrm rot="10800000">
            <a:off x="2839695" y="3849536"/>
            <a:ext cx="1321263" cy="1231683"/>
          </a:xfrm>
          <a:prstGeom prst="roundRect">
            <a:avLst>
              <a:gd name="adj" fmla="val 4596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1003">
            <a:schemeClr val="lt1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1196314" y="3088821"/>
            <a:ext cx="99336" cy="16586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1117794" y="2564904"/>
            <a:ext cx="3043165" cy="381040"/>
          </a:xfrm>
          <a:prstGeom prst="roundRect">
            <a:avLst/>
          </a:prstGeom>
          <a:ln w="19050"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en-US" altLang="zh-CN" b="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15" name="圆角矩形 14"/>
          <p:cNvSpPr/>
          <p:nvPr/>
        </p:nvSpPr>
        <p:spPr bwMode="auto">
          <a:xfrm rot="10800000">
            <a:off x="1117791" y="3849069"/>
            <a:ext cx="1614272" cy="1732179"/>
          </a:xfrm>
          <a:prstGeom prst="roundRect">
            <a:avLst>
              <a:gd name="adj" fmla="val 4941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  <a:headEnd/>
            <a:tailEnd/>
          </a:ln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ot="10800000" wrap="none" rtlCol="0" anchor="ctr"/>
          <a:lstStyle/>
          <a:p>
            <a:pPr algn="ctr"/>
            <a:endParaRPr lang="en-US" altLang="zh-CN" b="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 rot="10800000">
            <a:off x="2991971" y="4237147"/>
            <a:ext cx="1451253" cy="193650"/>
          </a:xfrm>
          <a:prstGeom prst="round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r>
              <a:rPr lang="en-US" altLang="zh-CN" sz="800" b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rPr>
              <a:t>Inventory </a:t>
            </a:r>
            <a:r>
              <a:rPr lang="en-US" altLang="zh-CN" sz="800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rPr>
              <a:t>Collection Adapter</a:t>
            </a:r>
            <a:endParaRPr lang="zh-CN" altLang="en-US" sz="800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Impact" pitchFamily="34" charset="0"/>
              <a:cs typeface="Arial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 rot="10800000">
            <a:off x="2918132" y="3939587"/>
            <a:ext cx="1135195" cy="19365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6" name="L 形 5"/>
          <p:cNvSpPr/>
          <p:nvPr/>
        </p:nvSpPr>
        <p:spPr bwMode="auto">
          <a:xfrm rot="10800000" flipH="1">
            <a:off x="1117786" y="3431455"/>
            <a:ext cx="2012254" cy="316019"/>
          </a:xfrm>
          <a:prstGeom prst="corner">
            <a:avLst>
              <a:gd name="adj1" fmla="val 40051"/>
              <a:gd name="adj2" fmla="val 518921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  <a:headEnd/>
            <a:tailEnd/>
          </a:ln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ot="10800000" wrap="none" rtlCol="0" anchor="ctr"/>
          <a:lstStyle/>
          <a:p>
            <a:pPr algn="ctr"/>
            <a:endParaRPr lang="en-US" altLang="zh-CN" sz="600" b="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  <a:p>
            <a:pPr algn="ctr"/>
            <a:r>
              <a:rPr lang="en-US" altLang="zh-CN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rPr>
              <a:t>Presentation </a:t>
            </a:r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Impact" pitchFamily="34" charset="0"/>
              <a:cs typeface="Arial" charset="0"/>
            </a:endParaRPr>
          </a:p>
        </p:txBody>
      </p:sp>
      <p:sp>
        <p:nvSpPr>
          <p:cNvPr id="29" name="L 形 28"/>
          <p:cNvSpPr/>
          <p:nvPr/>
        </p:nvSpPr>
        <p:spPr bwMode="auto">
          <a:xfrm flipH="1">
            <a:off x="2824837" y="3425142"/>
            <a:ext cx="1333387" cy="320840"/>
          </a:xfrm>
          <a:prstGeom prst="corner">
            <a:avLst>
              <a:gd name="adj1" fmla="val 41913"/>
              <a:gd name="adj2" fmla="val 299250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  <a:headEnd/>
            <a:tailEnd/>
          </a:ln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232637" y="3460058"/>
            <a:ext cx="667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REST API</a:t>
            </a:r>
            <a:endParaRPr lang="zh-CN" altLang="en-US" sz="1100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36" name="L 形 35"/>
          <p:cNvSpPr/>
          <p:nvPr/>
        </p:nvSpPr>
        <p:spPr bwMode="auto">
          <a:xfrm flipH="1">
            <a:off x="1117786" y="5183280"/>
            <a:ext cx="3043165" cy="837891"/>
          </a:xfrm>
          <a:prstGeom prst="corner">
            <a:avLst>
              <a:gd name="adj1" fmla="val 43787"/>
              <a:gd name="adj2" fmla="val 153518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  <a:headEnd/>
            <a:tailEnd/>
          </a:ln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ot="10800000" wrap="none" rtlCol="0" anchor="ctr"/>
          <a:lstStyle/>
          <a:p>
            <a:pPr algn="ctr"/>
            <a:endParaRPr lang="zh-CN" altLang="en-US" sz="1050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Impact" pitchFamily="34" charset="0"/>
              <a:cs typeface="Arial" charset="0"/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1452961" y="3088821"/>
            <a:ext cx="99336" cy="16586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39" name="圆角矩形 38"/>
          <p:cNvSpPr/>
          <p:nvPr/>
        </p:nvSpPr>
        <p:spPr bwMode="auto">
          <a:xfrm>
            <a:off x="1707916" y="3086319"/>
            <a:ext cx="99336" cy="16586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1972676" y="3088821"/>
            <a:ext cx="99336" cy="165860"/>
          </a:xfrm>
          <a:prstGeom prst="roundRect">
            <a:avLst/>
          </a:prstGeom>
          <a:noFill/>
          <a:ln>
            <a:solidFill>
              <a:schemeClr val="accent3">
                <a:shade val="50000"/>
                <a:alpha val="2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2229322" y="3088821"/>
            <a:ext cx="99336" cy="165860"/>
          </a:xfrm>
          <a:prstGeom prst="roundRect">
            <a:avLst/>
          </a:prstGeom>
          <a:noFill/>
          <a:ln>
            <a:solidFill>
              <a:schemeClr val="accent3">
                <a:shade val="50000"/>
                <a:alpha val="2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42" name="圆角矩形 41"/>
          <p:cNvSpPr/>
          <p:nvPr/>
        </p:nvSpPr>
        <p:spPr bwMode="auto">
          <a:xfrm>
            <a:off x="2484277" y="3086319"/>
            <a:ext cx="99336" cy="165860"/>
          </a:xfrm>
          <a:prstGeom prst="roundRect">
            <a:avLst/>
          </a:prstGeom>
          <a:noFill/>
          <a:ln>
            <a:solidFill>
              <a:schemeClr val="accent3">
                <a:shade val="50000"/>
                <a:alpha val="2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2735325" y="3092083"/>
            <a:ext cx="99336" cy="165860"/>
          </a:xfrm>
          <a:prstGeom prst="roundRect">
            <a:avLst/>
          </a:prstGeom>
          <a:noFill/>
          <a:ln>
            <a:solidFill>
              <a:schemeClr val="accent3">
                <a:shade val="50000"/>
                <a:alpha val="2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44" name="圆角矩形 43"/>
          <p:cNvSpPr/>
          <p:nvPr/>
        </p:nvSpPr>
        <p:spPr bwMode="auto">
          <a:xfrm>
            <a:off x="2991971" y="3092083"/>
            <a:ext cx="99336" cy="165860"/>
          </a:xfrm>
          <a:prstGeom prst="roundRect">
            <a:avLst/>
          </a:prstGeom>
          <a:noFill/>
          <a:ln>
            <a:solidFill>
              <a:schemeClr val="accent3">
                <a:shade val="50000"/>
                <a:alpha val="2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45" name="圆角矩形 44"/>
          <p:cNvSpPr/>
          <p:nvPr/>
        </p:nvSpPr>
        <p:spPr bwMode="auto">
          <a:xfrm>
            <a:off x="3246926" y="3089581"/>
            <a:ext cx="99336" cy="165860"/>
          </a:xfrm>
          <a:prstGeom prst="roundRect">
            <a:avLst/>
          </a:prstGeom>
          <a:noFill/>
          <a:ln>
            <a:solidFill>
              <a:schemeClr val="accent3">
                <a:shade val="50000"/>
                <a:alpha val="2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46" name="圆角矩形 45"/>
          <p:cNvSpPr/>
          <p:nvPr/>
        </p:nvSpPr>
        <p:spPr bwMode="auto">
          <a:xfrm>
            <a:off x="3511686" y="3092083"/>
            <a:ext cx="99336" cy="16586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47" name="圆角矩形 46"/>
          <p:cNvSpPr/>
          <p:nvPr/>
        </p:nvSpPr>
        <p:spPr bwMode="auto">
          <a:xfrm>
            <a:off x="3768333" y="3092083"/>
            <a:ext cx="99336" cy="16586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48" name="圆角矩形 47"/>
          <p:cNvSpPr/>
          <p:nvPr/>
        </p:nvSpPr>
        <p:spPr bwMode="auto">
          <a:xfrm>
            <a:off x="4023288" y="3089581"/>
            <a:ext cx="99336" cy="16586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34" name="圆角矩形 33"/>
          <p:cNvSpPr/>
          <p:nvPr/>
        </p:nvSpPr>
        <p:spPr bwMode="auto">
          <a:xfrm rot="10800000">
            <a:off x="1235997" y="3975397"/>
            <a:ext cx="1399162" cy="71715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1003">
            <a:schemeClr val="lt1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en-US" altLang="zh-CN" b="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  <a:p>
            <a:pPr algn="ctr"/>
            <a:r>
              <a:rPr lang="en-US" altLang="zh-CN" sz="1050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rPr>
              <a:t>Structure</a:t>
            </a:r>
          </a:p>
          <a:p>
            <a:pPr algn="ctr"/>
            <a:r>
              <a:rPr lang="en-US" altLang="zh-CN" sz="1050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rPr>
              <a:t>Search Engine</a:t>
            </a:r>
          </a:p>
          <a:p>
            <a:pPr algn="ctr"/>
            <a:endParaRPr lang="zh-CN" altLang="en-US" sz="1050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52" name="圆角矩形 51"/>
          <p:cNvSpPr/>
          <p:nvPr/>
        </p:nvSpPr>
        <p:spPr bwMode="auto">
          <a:xfrm rot="10800000">
            <a:off x="1235997" y="4786071"/>
            <a:ext cx="1399162" cy="64124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1003">
            <a:schemeClr val="lt1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en-US" altLang="zh-CN" sz="800" b="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  <a:p>
            <a:pPr algn="ctr"/>
            <a:r>
              <a:rPr lang="en-US" altLang="zh-CN" sz="1050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rPr>
              <a:t>Data Trace </a:t>
            </a:r>
          </a:p>
          <a:p>
            <a:pPr algn="ctr"/>
            <a:r>
              <a:rPr lang="en-US" altLang="zh-CN" sz="1050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rPr>
              <a:t>Engine</a:t>
            </a:r>
          </a:p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148689" y="2616924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Http</a:t>
            </a:r>
            <a:r>
              <a:rPr lang="en-US" altLang="zh-CN" b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</a:t>
            </a:r>
            <a:r>
              <a:rPr lang="en-US" altLang="zh-CN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Listener</a:t>
            </a:r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105515" y="3916047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ICA</a:t>
            </a:r>
            <a:r>
              <a:rPr lang="en-US" altLang="zh-CN" sz="1000" b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</a:t>
            </a:r>
            <a:r>
              <a:rPr lang="en-US" altLang="zh-CN" sz="1000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Factory</a:t>
            </a:r>
            <a:endParaRPr lang="zh-CN" altLang="en-US" sz="1000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57" name="圆角矩形 56"/>
          <p:cNvSpPr/>
          <p:nvPr/>
        </p:nvSpPr>
        <p:spPr bwMode="auto">
          <a:xfrm rot="10800000">
            <a:off x="3144371" y="4389547"/>
            <a:ext cx="1451253" cy="193650"/>
          </a:xfrm>
          <a:prstGeom prst="round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r>
              <a:rPr lang="en-US" altLang="zh-CN" sz="800" b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rPr>
              <a:t>Inventory </a:t>
            </a:r>
            <a:r>
              <a:rPr lang="en-US" altLang="zh-CN" sz="800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rPr>
              <a:t>Collection Adapter</a:t>
            </a:r>
            <a:endParaRPr lang="zh-CN" altLang="en-US" sz="800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Impact" pitchFamily="34" charset="0"/>
              <a:cs typeface="Arial" charset="0"/>
            </a:endParaRPr>
          </a:p>
        </p:txBody>
      </p:sp>
      <p:sp>
        <p:nvSpPr>
          <p:cNvPr id="58" name="圆角矩形 57"/>
          <p:cNvSpPr/>
          <p:nvPr/>
        </p:nvSpPr>
        <p:spPr bwMode="auto">
          <a:xfrm rot="10800000">
            <a:off x="3296771" y="4541947"/>
            <a:ext cx="1451253" cy="193650"/>
          </a:xfrm>
          <a:prstGeom prst="round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r>
              <a:rPr lang="en-US" altLang="zh-CN" sz="800" b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rPr>
              <a:t>Inventory </a:t>
            </a:r>
            <a:r>
              <a:rPr lang="en-US" altLang="zh-CN" sz="800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rPr>
              <a:t>Collection Adapter</a:t>
            </a:r>
            <a:endParaRPr lang="zh-CN" altLang="en-US" sz="800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Impact" pitchFamily="34" charset="0"/>
              <a:cs typeface="Arial" charset="0"/>
            </a:endParaRPr>
          </a:p>
        </p:txBody>
      </p:sp>
      <p:pic>
        <p:nvPicPr>
          <p:cNvPr id="5123" name="Picture 5" descr="ZTOP_Achitecture"/>
          <p:cNvPicPr>
            <a:picLocks noChangeAspect="1" noChangeArrowheads="1"/>
          </p:cNvPicPr>
          <p:nvPr/>
        </p:nvPicPr>
        <p:blipFill rotWithShape="1">
          <a:blip r:embed="rId3"/>
          <a:srcRect l="25696" t="6071" r="71" b="4378"/>
          <a:stretch/>
        </p:blipFill>
        <p:spPr bwMode="auto">
          <a:xfrm>
            <a:off x="4770314" y="3504400"/>
            <a:ext cx="2808312" cy="2124236"/>
          </a:xfrm>
          <a:prstGeom prst="rect">
            <a:avLst/>
          </a:prstGeom>
          <a:gradFill rotWithShape="1">
            <a:gsLst>
              <a:gs pos="0">
                <a:srgbClr val="0066CC"/>
              </a:gs>
              <a:gs pos="50000">
                <a:srgbClr val="FFFFFF"/>
              </a:gs>
              <a:gs pos="100000">
                <a:srgbClr val="0066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</p:pic>
      <p:sp>
        <p:nvSpPr>
          <p:cNvPr id="223238" name="WordArt 6"/>
          <p:cNvSpPr>
            <a:spLocks noChangeArrowheads="1" noChangeShapeType="1" noTextEdit="1"/>
          </p:cNvSpPr>
          <p:nvPr/>
        </p:nvSpPr>
        <p:spPr bwMode="auto">
          <a:xfrm>
            <a:off x="1511659" y="1664804"/>
            <a:ext cx="6913203" cy="43228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2000" kern="1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幼圆"/>
                <a:ea typeface="幼圆"/>
              </a:rPr>
              <a:t>基于结构化搜索引擎的数据中心应用。运行</a:t>
            </a:r>
            <a:r>
              <a:rPr lang="zh-CN" altLang="en-US" sz="2000" kern="1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幼圆"/>
                <a:ea typeface="幼圆"/>
              </a:rPr>
              <a:t>服务器爬虫采集服务器明细数据，</a:t>
            </a:r>
          </a:p>
          <a:p>
            <a:pPr algn="ctr">
              <a:defRPr/>
            </a:pPr>
            <a:r>
              <a:rPr lang="zh-CN" altLang="en-US" sz="2000" kern="1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幼圆"/>
                <a:ea typeface="幼圆"/>
              </a:rPr>
              <a:t>提供</a:t>
            </a:r>
            <a:r>
              <a:rPr lang="en-US" altLang="zh-CN" sz="2000" kern="1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幼圆"/>
                <a:ea typeface="幼圆"/>
              </a:rPr>
              <a:t>"</a:t>
            </a:r>
            <a:r>
              <a:rPr lang="zh-CN" altLang="en-US" sz="2000" kern="1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幼圆"/>
                <a:ea typeface="幼圆"/>
              </a:rPr>
              <a:t>结构化搜索</a:t>
            </a:r>
            <a:r>
              <a:rPr lang="en-US" altLang="zh-CN" sz="2000" kern="1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幼圆"/>
                <a:ea typeface="幼圆"/>
              </a:rPr>
              <a:t>"</a:t>
            </a:r>
            <a:r>
              <a:rPr lang="zh-CN" altLang="en-US" sz="2000" kern="1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幼圆"/>
                <a:ea typeface="幼圆"/>
              </a:rPr>
              <a:t>，通过</a:t>
            </a:r>
            <a:r>
              <a:rPr lang="en-US" altLang="zh-CN" sz="2000" kern="1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幼圆"/>
                <a:ea typeface="幼圆"/>
              </a:rPr>
              <a:t>"</a:t>
            </a:r>
            <a:r>
              <a:rPr lang="zh-CN" altLang="en-US" sz="2000" kern="1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幼圆"/>
                <a:ea typeface="幼圆"/>
              </a:rPr>
              <a:t>蛙眼监控</a:t>
            </a:r>
            <a:r>
              <a:rPr lang="en-US" altLang="zh-CN" sz="2000" kern="1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幼圆"/>
                <a:ea typeface="幼圆"/>
              </a:rPr>
              <a:t>"</a:t>
            </a:r>
            <a:r>
              <a:rPr lang="zh-CN" altLang="en-US" sz="2000" kern="1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幼圆"/>
                <a:ea typeface="幼圆"/>
              </a:rPr>
              <a:t>，记录服务器状态发生的变化</a:t>
            </a:r>
            <a:r>
              <a:rPr lang="en-US" altLang="zh-CN" sz="2000" kern="1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幼圆"/>
                <a:ea typeface="幼圆"/>
              </a:rPr>
              <a:t>.</a:t>
            </a:r>
            <a:endParaRPr lang="zh-CN" altLang="en-US" sz="2000" kern="1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幼圆"/>
              <a:ea typeface="幼圆"/>
            </a:endParaRPr>
          </a:p>
        </p:txBody>
      </p:sp>
      <p:sp>
        <p:nvSpPr>
          <p:cNvPr id="5127" name="WordArt 7"/>
          <p:cNvSpPr>
            <a:spLocks noChangeArrowheads="1" noChangeShapeType="1" noTextEdit="1"/>
          </p:cNvSpPr>
          <p:nvPr/>
        </p:nvSpPr>
        <p:spPr bwMode="auto">
          <a:xfrm>
            <a:off x="611188" y="657225"/>
            <a:ext cx="4643437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3600" kern="10" dirty="0">
                <a:ln>
                  <a:prstDash val="solid"/>
                </a:ln>
                <a:solidFill>
                  <a:srgbClr val="0070C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Segoe Script"/>
              </a:rPr>
              <a:t>What is Smart Monitor</a:t>
            </a:r>
            <a:endParaRPr lang="zh-CN" altLang="en-US" sz="3600" kern="10" dirty="0">
              <a:ln>
                <a:prstDash val="solid"/>
              </a:ln>
              <a:solidFill>
                <a:srgbClr val="0070C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Segoe Scrip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7606" y="6168639"/>
            <a:ext cx="9140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0" dirty="0" smtClean="0"/>
              <a:t>Smart Monitor 1.0</a:t>
            </a:r>
            <a:endParaRPr lang="zh-CN" altLang="en-US" sz="800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4747586" y="2786822"/>
            <a:ext cx="1696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itchFamily="49" charset="-122"/>
                <a:ea typeface="幼圆" pitchFamily="49" charset="-122"/>
              </a:rPr>
              <a:t>实时监控</a:t>
            </a:r>
            <a:endParaRPr lang="en-US" altLang="zh-CN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itchFamily="49" charset="-122"/>
                <a:ea typeface="幼圆" pitchFamily="49" charset="-122"/>
              </a:rPr>
              <a:t>搜索结果树形显示</a:t>
            </a:r>
            <a:endParaRPr lang="en-US" altLang="zh-CN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itchFamily="49" charset="-122"/>
                <a:ea typeface="幼圆" pitchFamily="49" charset="-122"/>
              </a:rPr>
              <a:t>通过比对记录下变化细节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924927" y="5728716"/>
            <a:ext cx="1172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50" b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altLang="zh-CN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Persistence Layer</a:t>
            </a:r>
            <a:endParaRPr lang="zh-CN" altLang="en-US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747" y="2599979"/>
            <a:ext cx="272508" cy="301575"/>
          </a:xfrm>
          <a:prstGeom prst="rect">
            <a:avLst/>
          </a:prstGeom>
        </p:spPr>
      </p:pic>
      <p:pic>
        <p:nvPicPr>
          <p:cNvPr id="1028" name="Picture 4" descr="http://www.outsourcedatacenter.com/attachments/wysiwyg/1/Database%20icon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3F2E7"/>
              </a:clrFrom>
              <a:clrTo>
                <a:srgbClr val="F3F2E7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869" y="5337347"/>
            <a:ext cx="598264" cy="58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3.gstatic.com/images?q=tbn:ANd9GcRp64LNzOArX8Z-okZsz3v6I9WZRD5HrQWPjUqnQF3kZLEnf3Ki8w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70906" y="4094537"/>
            <a:ext cx="247227" cy="24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ACF44C-D19D-4C86-8AD7-3F08DBAC4C12}" type="slidenum">
              <a:rPr lang="zh-CN" altLang="en-US"/>
              <a:pPr/>
              <a:t>7</a:t>
            </a:fld>
            <a:endParaRPr lang="en-US" altLang="zh-CN"/>
          </a:p>
        </p:txBody>
      </p:sp>
      <p:pic>
        <p:nvPicPr>
          <p:cNvPr id="6147" name="Picture 9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942" t="22685" r="39618" b="39166"/>
          <a:stretch>
            <a:fillRect/>
          </a:stretch>
        </p:blipFill>
        <p:spPr bwMode="auto">
          <a:xfrm>
            <a:off x="6011863" y="3824288"/>
            <a:ext cx="2843212" cy="1512887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1225550" y="1663700"/>
            <a:ext cx="1096963" cy="1222375"/>
            <a:chOff x="1292" y="777"/>
            <a:chExt cx="691" cy="770"/>
          </a:xfrm>
        </p:grpSpPr>
        <p:pic>
          <p:nvPicPr>
            <p:cNvPr id="6200" name="Picture 80" descr="ANd9GcQoIt8YxkzZGJYXykpmZASHY73UExHcmUHh1pdEGdY4T3WbcwZ5h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38" y="777"/>
              <a:ext cx="567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01" name="Text Box 82"/>
            <p:cNvSpPr txBox="1">
              <a:spLocks noChangeArrowheads="1"/>
            </p:cNvSpPr>
            <p:nvPr/>
          </p:nvSpPr>
          <p:spPr bwMode="auto">
            <a:xfrm>
              <a:off x="1292" y="1412"/>
              <a:ext cx="691" cy="135"/>
            </a:xfrm>
            <a:prstGeom prst="rect">
              <a:avLst/>
            </a:prstGeom>
            <a:noFill/>
            <a:ln w="349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800" b="0">
                  <a:latin typeface="Arial" charset="0"/>
                  <a:ea typeface="宋体" charset="-122"/>
                </a:rPr>
                <a:t>Smart Monitor 1.0</a:t>
              </a:r>
            </a:p>
          </p:txBody>
        </p:sp>
      </p:grp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3563938" y="1736725"/>
            <a:ext cx="762000" cy="1150938"/>
            <a:chOff x="3334" y="799"/>
            <a:chExt cx="480" cy="725"/>
          </a:xfrm>
        </p:grpSpPr>
        <p:pic>
          <p:nvPicPr>
            <p:cNvPr id="6198" name="Picture 78" descr="ANd9GcQ_vvLH7-GCC4my3hlddwpVY6Cz8BS9-g9rBPSd0WvPm6hECBGe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34" y="799"/>
              <a:ext cx="480" cy="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99" name="Text Box 83"/>
            <p:cNvSpPr txBox="1">
              <a:spLocks noChangeArrowheads="1"/>
            </p:cNvSpPr>
            <p:nvPr/>
          </p:nvSpPr>
          <p:spPr bwMode="auto">
            <a:xfrm>
              <a:off x="3402" y="1389"/>
              <a:ext cx="367" cy="135"/>
            </a:xfrm>
            <a:prstGeom prst="rect">
              <a:avLst/>
            </a:prstGeom>
            <a:noFill/>
            <a:ln w="349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800" b="0">
                  <a:latin typeface="Arial" charset="0"/>
                  <a:ea typeface="宋体" charset="-122"/>
                </a:rPr>
                <a:t>ISD 6.33</a:t>
              </a:r>
            </a:p>
          </p:txBody>
        </p:sp>
      </p:grpSp>
      <p:sp>
        <p:nvSpPr>
          <p:cNvPr id="6150" name="Text Box 86"/>
          <p:cNvSpPr txBox="1">
            <a:spLocks noChangeArrowheads="1"/>
          </p:cNvSpPr>
          <p:nvPr/>
        </p:nvSpPr>
        <p:spPr bwMode="auto">
          <a:xfrm>
            <a:off x="7092950" y="5805488"/>
            <a:ext cx="360363" cy="214312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800" b="0">
                <a:solidFill>
                  <a:schemeClr val="bg2"/>
                </a:solidFill>
                <a:latin typeface="Arial" charset="0"/>
                <a:ea typeface="宋体" charset="-122"/>
              </a:rPr>
              <a:t>3s</a:t>
            </a:r>
          </a:p>
        </p:txBody>
      </p:sp>
      <p:sp>
        <p:nvSpPr>
          <p:cNvPr id="6151" name="Text Box 87"/>
          <p:cNvSpPr txBox="1">
            <a:spLocks noChangeArrowheads="1"/>
          </p:cNvSpPr>
          <p:nvPr/>
        </p:nvSpPr>
        <p:spPr bwMode="auto">
          <a:xfrm>
            <a:off x="7956550" y="5768975"/>
            <a:ext cx="576263" cy="214313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800" b="0">
                <a:solidFill>
                  <a:schemeClr val="bg2"/>
                </a:solidFill>
                <a:latin typeface="Arial" charset="0"/>
                <a:ea typeface="宋体" charset="-122"/>
              </a:rPr>
              <a:t>20+ min</a:t>
            </a:r>
          </a:p>
        </p:txBody>
      </p:sp>
      <p:pic>
        <p:nvPicPr>
          <p:cNvPr id="6152" name="Picture 92" descr="ANd9GcRzWYM48fKM2iwD7u_z_7T7nPoryXkOg8w16lFROMIjp6-dKA87D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47925" y="1700213"/>
            <a:ext cx="91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96"/>
          <p:cNvGrpSpPr>
            <a:grpSpLocks/>
          </p:cNvGrpSpPr>
          <p:nvPr/>
        </p:nvGrpSpPr>
        <p:grpSpPr bwMode="auto">
          <a:xfrm>
            <a:off x="431800" y="3141663"/>
            <a:ext cx="5508625" cy="2592387"/>
            <a:chOff x="680" y="1752"/>
            <a:chExt cx="4264" cy="2222"/>
          </a:xfrm>
        </p:grpSpPr>
        <p:pic>
          <p:nvPicPr>
            <p:cNvPr id="6156" name="Picture 25" descr="j029298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309" y="2546"/>
              <a:ext cx="481" cy="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57" name="Text Box 26"/>
            <p:cNvSpPr txBox="1">
              <a:spLocks noChangeArrowheads="1"/>
            </p:cNvSpPr>
            <p:nvPr/>
          </p:nvSpPr>
          <p:spPr bwMode="auto">
            <a:xfrm>
              <a:off x="4287" y="3113"/>
              <a:ext cx="612" cy="392"/>
            </a:xfrm>
            <a:prstGeom prst="rect">
              <a:avLst/>
            </a:prstGeom>
            <a:noFill/>
            <a:ln w="349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b="0">
                  <a:solidFill>
                    <a:srgbClr val="0000CC"/>
                  </a:solidFill>
                  <a:latin typeface="Arial" charset="0"/>
                  <a:ea typeface="宋体" charset="-122"/>
                </a:rPr>
                <a:t>HMC/IVM</a:t>
              </a:r>
            </a:p>
          </p:txBody>
        </p:sp>
        <p:sp>
          <p:nvSpPr>
            <p:cNvPr id="6158" name="AutoShape 32"/>
            <p:cNvSpPr>
              <a:spLocks noChangeArrowheads="1"/>
            </p:cNvSpPr>
            <p:nvPr/>
          </p:nvSpPr>
          <p:spPr bwMode="auto">
            <a:xfrm>
              <a:off x="3946" y="2750"/>
              <a:ext cx="204" cy="136"/>
            </a:xfrm>
            <a:custGeom>
              <a:avLst/>
              <a:gdLst>
                <a:gd name="T0" fmla="*/ 153 w 21600"/>
                <a:gd name="T1" fmla="*/ 0 h 21600"/>
                <a:gd name="T2" fmla="*/ 0 w 21600"/>
                <a:gd name="T3" fmla="*/ 68 h 21600"/>
                <a:gd name="T4" fmla="*/ 153 w 21600"/>
                <a:gd name="T5" fmla="*/ 136 h 21600"/>
                <a:gd name="T6" fmla="*/ 204 w 21600"/>
                <a:gd name="T7" fmla="*/ 68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8 w 21600"/>
                <a:gd name="T13" fmla="*/ 5400 h 21600"/>
                <a:gd name="T14" fmla="*/ 18847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CCFFFF"/>
            </a:solidFill>
            <a:ln w="34925" algn="ctr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5" name="Group 49"/>
            <p:cNvGrpSpPr>
              <a:grpSpLocks/>
            </p:cNvGrpSpPr>
            <p:nvPr/>
          </p:nvGrpSpPr>
          <p:grpSpPr bwMode="auto">
            <a:xfrm>
              <a:off x="2698" y="2273"/>
              <a:ext cx="1203" cy="1225"/>
              <a:chOff x="3061" y="1185"/>
              <a:chExt cx="1203" cy="1225"/>
            </a:xfrm>
          </p:grpSpPr>
          <p:sp>
            <p:nvSpPr>
              <p:cNvPr id="194584" name="AutoShape 24"/>
              <p:cNvSpPr>
                <a:spLocks noChangeArrowheads="1"/>
              </p:cNvSpPr>
              <p:nvPr/>
            </p:nvSpPr>
            <p:spPr bwMode="auto">
              <a:xfrm>
                <a:off x="3061" y="1185"/>
                <a:ext cx="1203" cy="1225"/>
              </a:xfrm>
              <a:prstGeom prst="roundRect">
                <a:avLst>
                  <a:gd name="adj" fmla="val 9944"/>
                </a:avLst>
              </a:prstGeom>
              <a:ln>
                <a:headEnd/>
                <a:tailEnd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94564" name="Rectangle 4"/>
              <p:cNvSpPr>
                <a:spLocks noChangeArrowheads="1"/>
              </p:cNvSpPr>
              <p:nvPr/>
            </p:nvSpPr>
            <p:spPr bwMode="auto">
              <a:xfrm flipV="1">
                <a:off x="3288" y="1253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sp>
            <p:nvSpPr>
              <p:cNvPr id="194565" name="Rectangle 5"/>
              <p:cNvSpPr>
                <a:spLocks noChangeArrowheads="1"/>
              </p:cNvSpPr>
              <p:nvPr/>
            </p:nvSpPr>
            <p:spPr bwMode="auto">
              <a:xfrm flipV="1">
                <a:off x="3401" y="1366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sp>
            <p:nvSpPr>
              <p:cNvPr id="194566" name="Rectangle 6"/>
              <p:cNvSpPr>
                <a:spLocks noChangeArrowheads="1"/>
              </p:cNvSpPr>
              <p:nvPr/>
            </p:nvSpPr>
            <p:spPr bwMode="auto">
              <a:xfrm flipV="1">
                <a:off x="3514" y="1480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sp>
            <p:nvSpPr>
              <p:cNvPr id="194570" name="Rectangle 10"/>
              <p:cNvSpPr>
                <a:spLocks noChangeArrowheads="1"/>
              </p:cNvSpPr>
              <p:nvPr/>
            </p:nvSpPr>
            <p:spPr bwMode="auto">
              <a:xfrm flipV="1">
                <a:off x="3627" y="1593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sp>
            <p:nvSpPr>
              <p:cNvPr id="194571" name="Rectangle 11"/>
              <p:cNvSpPr>
                <a:spLocks noChangeArrowheads="1"/>
              </p:cNvSpPr>
              <p:nvPr/>
            </p:nvSpPr>
            <p:spPr bwMode="auto">
              <a:xfrm flipV="1">
                <a:off x="3310" y="1865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sp>
            <p:nvSpPr>
              <p:cNvPr id="194572" name="Rectangle 12"/>
              <p:cNvSpPr>
                <a:spLocks noChangeArrowheads="1"/>
              </p:cNvSpPr>
              <p:nvPr/>
            </p:nvSpPr>
            <p:spPr bwMode="auto">
              <a:xfrm flipV="1">
                <a:off x="3423" y="1978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sp>
            <p:nvSpPr>
              <p:cNvPr id="194573" name="Rectangle 13"/>
              <p:cNvSpPr>
                <a:spLocks noChangeArrowheads="1"/>
              </p:cNvSpPr>
              <p:nvPr/>
            </p:nvSpPr>
            <p:spPr bwMode="auto">
              <a:xfrm flipV="1">
                <a:off x="3536" y="2091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sp>
            <p:nvSpPr>
              <p:cNvPr id="194574" name="Rectangle 14"/>
              <p:cNvSpPr>
                <a:spLocks noChangeArrowheads="1"/>
              </p:cNvSpPr>
              <p:nvPr/>
            </p:nvSpPr>
            <p:spPr bwMode="auto">
              <a:xfrm flipV="1">
                <a:off x="3649" y="2204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pic>
            <p:nvPicPr>
              <p:cNvPr id="6190" name="Picture 35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152" y="1253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91" name="Picture 36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265" y="1366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92" name="Picture 37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378" y="1479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93" name="Picture 38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491" y="1592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94" name="Picture 39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175" y="1865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95" name="Picture 41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288" y="1978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96" name="Picture 42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401" y="2091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97" name="Picture 43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514" y="2204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" name="Group 46"/>
            <p:cNvGrpSpPr>
              <a:grpSpLocks/>
            </p:cNvGrpSpPr>
            <p:nvPr/>
          </p:nvGrpSpPr>
          <p:grpSpPr bwMode="auto">
            <a:xfrm>
              <a:off x="2517" y="2682"/>
              <a:ext cx="363" cy="282"/>
              <a:chOff x="680" y="1979"/>
              <a:chExt cx="984" cy="765"/>
            </a:xfrm>
          </p:grpSpPr>
          <p:sp>
            <p:nvSpPr>
              <p:cNvPr id="194604" name="AutoShape 44"/>
              <p:cNvSpPr>
                <a:spLocks noChangeArrowheads="1"/>
              </p:cNvSpPr>
              <p:nvPr/>
            </p:nvSpPr>
            <p:spPr bwMode="auto">
              <a:xfrm>
                <a:off x="680" y="1977"/>
                <a:ext cx="463" cy="768"/>
              </a:xfrm>
              <a:prstGeom prst="curvedRightArrow">
                <a:avLst>
                  <a:gd name="adj1" fmla="val 33117"/>
                  <a:gd name="adj2" fmla="val 66234"/>
                  <a:gd name="adj3" fmla="val 33333"/>
                </a:avLst>
              </a:prstGeom>
              <a:solidFill>
                <a:srgbClr val="FFFFA0"/>
              </a:solidFill>
              <a:ln w="349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94605" name="AutoShape 45"/>
              <p:cNvSpPr>
                <a:spLocks noChangeArrowheads="1"/>
              </p:cNvSpPr>
              <p:nvPr/>
            </p:nvSpPr>
            <p:spPr bwMode="auto">
              <a:xfrm>
                <a:off x="1200" y="1977"/>
                <a:ext cx="463" cy="768"/>
              </a:xfrm>
              <a:prstGeom prst="curvedLeftArrow">
                <a:avLst>
                  <a:gd name="adj1" fmla="val 33117"/>
                  <a:gd name="adj2" fmla="val 66234"/>
                  <a:gd name="adj3" fmla="val 33333"/>
                </a:avLst>
              </a:prstGeom>
              <a:solidFill>
                <a:srgbClr val="FFFFA0"/>
              </a:solidFill>
              <a:ln w="349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6161" name="AutoShape 33"/>
            <p:cNvSpPr>
              <a:spLocks noChangeArrowheads="1"/>
            </p:cNvSpPr>
            <p:nvPr/>
          </p:nvSpPr>
          <p:spPr bwMode="auto">
            <a:xfrm>
              <a:off x="2245" y="2728"/>
              <a:ext cx="249" cy="204"/>
            </a:xfrm>
            <a:custGeom>
              <a:avLst/>
              <a:gdLst>
                <a:gd name="T0" fmla="*/ 187 w 21600"/>
                <a:gd name="T1" fmla="*/ 0 h 21600"/>
                <a:gd name="T2" fmla="*/ 0 w 21600"/>
                <a:gd name="T3" fmla="*/ 102 h 21600"/>
                <a:gd name="T4" fmla="*/ 187 w 21600"/>
                <a:gd name="T5" fmla="*/ 204 h 21600"/>
                <a:gd name="T6" fmla="*/ 249 w 21600"/>
                <a:gd name="T7" fmla="*/ 10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3 w 21600"/>
                <a:gd name="T13" fmla="*/ 5400 h 21600"/>
                <a:gd name="T14" fmla="*/ 18911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1">
                <a:alpha val="47058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7" name="Group 76"/>
            <p:cNvGrpSpPr>
              <a:grpSpLocks/>
            </p:cNvGrpSpPr>
            <p:nvPr/>
          </p:nvGrpSpPr>
          <p:grpSpPr bwMode="auto">
            <a:xfrm>
              <a:off x="884" y="1956"/>
              <a:ext cx="1361" cy="1746"/>
              <a:chOff x="907" y="1026"/>
              <a:chExt cx="1361" cy="1746"/>
            </a:xfrm>
          </p:grpSpPr>
          <p:sp>
            <p:nvSpPr>
              <p:cNvPr id="194624" name="AutoShape 64"/>
              <p:cNvSpPr>
                <a:spLocks noChangeArrowheads="1"/>
              </p:cNvSpPr>
              <p:nvPr/>
            </p:nvSpPr>
            <p:spPr bwMode="auto">
              <a:xfrm>
                <a:off x="907" y="1026"/>
                <a:ext cx="1362" cy="1746"/>
              </a:xfrm>
              <a:prstGeom prst="roundRect">
                <a:avLst>
                  <a:gd name="adj" fmla="val 8745"/>
                </a:avLst>
              </a:prstGeom>
              <a:ln>
                <a:headEnd/>
                <a:tailEnd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endParaRPr lang="zh-CN" altLang="en-US" b="0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165" name="AutoShape 50"/>
              <p:cNvSpPr>
                <a:spLocks noChangeArrowheads="1"/>
              </p:cNvSpPr>
              <p:nvPr/>
            </p:nvSpPr>
            <p:spPr bwMode="auto">
              <a:xfrm rot="10800000">
                <a:off x="975" y="1389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lssyscfg –r sys</a:t>
                </a:r>
              </a:p>
            </p:txBody>
          </p:sp>
          <p:sp>
            <p:nvSpPr>
              <p:cNvPr id="6166" name="AutoShape 52"/>
              <p:cNvSpPr>
                <a:spLocks noChangeArrowheads="1"/>
              </p:cNvSpPr>
              <p:nvPr/>
            </p:nvSpPr>
            <p:spPr bwMode="auto">
              <a:xfrm rot="10800000">
                <a:off x="1088" y="1502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lshwres –r prof</a:t>
                </a:r>
              </a:p>
            </p:txBody>
          </p:sp>
          <p:sp>
            <p:nvSpPr>
              <p:cNvPr id="6167" name="AutoShape 53"/>
              <p:cNvSpPr>
                <a:spLocks noChangeArrowheads="1"/>
              </p:cNvSpPr>
              <p:nvPr/>
            </p:nvSpPr>
            <p:spPr bwMode="auto">
              <a:xfrm rot="10800000">
                <a:off x="1202" y="1615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lssyscfg –r sys</a:t>
                </a:r>
              </a:p>
            </p:txBody>
          </p:sp>
          <p:sp>
            <p:nvSpPr>
              <p:cNvPr id="6168" name="AutoShape 54"/>
              <p:cNvSpPr>
                <a:spLocks noChangeArrowheads="1"/>
              </p:cNvSpPr>
              <p:nvPr/>
            </p:nvSpPr>
            <p:spPr bwMode="auto">
              <a:xfrm rot="10800000">
                <a:off x="1315" y="1729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lshwres –r io –r …</a:t>
                </a:r>
              </a:p>
            </p:txBody>
          </p:sp>
          <p:sp>
            <p:nvSpPr>
              <p:cNvPr id="6169" name="AutoShape 59"/>
              <p:cNvSpPr>
                <a:spLocks noChangeArrowheads="1"/>
              </p:cNvSpPr>
              <p:nvPr/>
            </p:nvSpPr>
            <p:spPr bwMode="auto">
              <a:xfrm rot="10800000">
                <a:off x="998" y="2227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lssyscfg –r sys</a:t>
                </a:r>
              </a:p>
            </p:txBody>
          </p:sp>
          <p:sp>
            <p:nvSpPr>
              <p:cNvPr id="6170" name="AutoShape 60"/>
              <p:cNvSpPr>
                <a:spLocks noChangeArrowheads="1"/>
              </p:cNvSpPr>
              <p:nvPr/>
            </p:nvSpPr>
            <p:spPr bwMode="auto">
              <a:xfrm rot="10800000">
                <a:off x="1111" y="2340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lshwres –r prof</a:t>
                </a:r>
              </a:p>
            </p:txBody>
          </p:sp>
          <p:sp>
            <p:nvSpPr>
              <p:cNvPr id="6171" name="AutoShape 61"/>
              <p:cNvSpPr>
                <a:spLocks noChangeArrowheads="1"/>
              </p:cNvSpPr>
              <p:nvPr/>
            </p:nvSpPr>
            <p:spPr bwMode="auto">
              <a:xfrm rot="10800000">
                <a:off x="1225" y="2453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lssyscfg –r sys</a:t>
                </a:r>
              </a:p>
            </p:txBody>
          </p:sp>
          <p:sp>
            <p:nvSpPr>
              <p:cNvPr id="6172" name="AutoShape 62"/>
              <p:cNvSpPr>
                <a:spLocks noChangeArrowheads="1"/>
              </p:cNvSpPr>
              <p:nvPr/>
            </p:nvSpPr>
            <p:spPr bwMode="auto">
              <a:xfrm rot="10800000">
                <a:off x="1338" y="2567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lshwres –r io –r …</a:t>
                </a:r>
              </a:p>
            </p:txBody>
          </p:sp>
          <p:grpSp>
            <p:nvGrpSpPr>
              <p:cNvPr id="8" name="Group 70"/>
              <p:cNvGrpSpPr>
                <a:grpSpLocks/>
              </p:cNvGrpSpPr>
              <p:nvPr/>
            </p:nvGrpSpPr>
            <p:grpSpPr bwMode="auto">
              <a:xfrm>
                <a:off x="1202" y="1956"/>
                <a:ext cx="182" cy="181"/>
                <a:chOff x="408" y="2546"/>
                <a:chExt cx="182" cy="181"/>
              </a:xfrm>
            </p:grpSpPr>
            <p:sp>
              <p:nvSpPr>
                <p:cNvPr id="6176" name="Oval 67"/>
                <p:cNvSpPr>
                  <a:spLocks noChangeArrowheads="1"/>
                </p:cNvSpPr>
                <p:nvPr/>
              </p:nvSpPr>
              <p:spPr bwMode="auto">
                <a:xfrm>
                  <a:off x="408" y="2546"/>
                  <a:ext cx="46" cy="45"/>
                </a:xfrm>
                <a:prstGeom prst="ellipse">
                  <a:avLst/>
                </a:prstGeom>
                <a:solidFill>
                  <a:schemeClr val="tx1">
                    <a:alpha val="50195"/>
                  </a:schemeClr>
                </a:solidFill>
                <a:ln w="34925" algn="ctr">
                  <a:noFill/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6177" name="Oval 68"/>
                <p:cNvSpPr>
                  <a:spLocks noChangeArrowheads="1"/>
                </p:cNvSpPr>
                <p:nvPr/>
              </p:nvSpPr>
              <p:spPr bwMode="auto">
                <a:xfrm>
                  <a:off x="476" y="2614"/>
                  <a:ext cx="46" cy="45"/>
                </a:xfrm>
                <a:prstGeom prst="ellipse">
                  <a:avLst/>
                </a:prstGeom>
                <a:solidFill>
                  <a:schemeClr val="tx1">
                    <a:alpha val="50195"/>
                  </a:schemeClr>
                </a:solidFill>
                <a:ln w="34925" algn="ctr">
                  <a:noFill/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6178" name="Oval 69"/>
                <p:cNvSpPr>
                  <a:spLocks noChangeArrowheads="1"/>
                </p:cNvSpPr>
                <p:nvPr/>
              </p:nvSpPr>
              <p:spPr bwMode="auto">
                <a:xfrm>
                  <a:off x="544" y="2682"/>
                  <a:ext cx="46" cy="45"/>
                </a:xfrm>
                <a:prstGeom prst="ellipse">
                  <a:avLst/>
                </a:prstGeom>
                <a:solidFill>
                  <a:schemeClr val="tx1">
                    <a:alpha val="50195"/>
                  </a:schemeClr>
                </a:solidFill>
                <a:ln w="34925" algn="ctr">
                  <a:noFill/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6174" name="AutoShape 71"/>
              <p:cNvSpPr>
                <a:spLocks noChangeArrowheads="1"/>
              </p:cNvSpPr>
              <p:nvPr/>
            </p:nvSpPr>
            <p:spPr bwMode="auto">
              <a:xfrm rot="10800000">
                <a:off x="1043" y="1094"/>
                <a:ext cx="1111" cy="159"/>
              </a:xfrm>
              <a:prstGeom prst="roundRect">
                <a:avLst>
                  <a:gd name="adj" fmla="val 50000"/>
                </a:avLst>
              </a:prstGeom>
              <a:solidFill>
                <a:srgbClr val="CCFFCC">
                  <a:alpha val="50195"/>
                </a:srgb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altLang="zh-CN" b="0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175" name="WordArt 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79" y="1139"/>
                <a:ext cx="794" cy="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宋体"/>
                    <a:ea typeface="宋体"/>
                  </a:rPr>
                  <a:t>Command Queue</a:t>
                </a:r>
                <a:endParaRPr lang="zh-CN" altLang="en-US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宋体"/>
                  <a:ea typeface="宋体"/>
                </a:endParaRPr>
              </a:p>
            </p:txBody>
          </p:sp>
        </p:grpSp>
        <p:sp>
          <p:nvSpPr>
            <p:cNvPr id="6163" name="AutoShape 95"/>
            <p:cNvSpPr>
              <a:spLocks noChangeArrowheads="1"/>
            </p:cNvSpPr>
            <p:nvPr/>
          </p:nvSpPr>
          <p:spPr bwMode="auto">
            <a:xfrm rot="10800000">
              <a:off x="680" y="1752"/>
              <a:ext cx="4264" cy="2222"/>
            </a:xfrm>
            <a:prstGeom prst="wedgeRoundRectCallout">
              <a:avLst>
                <a:gd name="adj1" fmla="val 26523"/>
                <a:gd name="adj2" fmla="val 58278"/>
                <a:gd name="adj3" fmla="val 16667"/>
              </a:avLst>
            </a:prstGeom>
            <a:noFill/>
            <a:ln w="25400" algn="ctr">
              <a:solidFill>
                <a:schemeClr val="bg2"/>
              </a:solidFill>
              <a:prstDash val="dash"/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/>
              <a:endParaRPr lang="zh-CN" altLang="en-US" b="0">
                <a:latin typeface="Arial" charset="0"/>
                <a:ea typeface="宋体" charset="-122"/>
              </a:endParaRPr>
            </a:p>
          </p:txBody>
        </p:sp>
      </p:grpSp>
      <p:sp>
        <p:nvSpPr>
          <p:cNvPr id="6154" name="Text Box 99"/>
          <p:cNvSpPr txBox="1">
            <a:spLocks noChangeArrowheads="1"/>
          </p:cNvSpPr>
          <p:nvPr/>
        </p:nvSpPr>
        <p:spPr bwMode="auto">
          <a:xfrm>
            <a:off x="5256213" y="1736725"/>
            <a:ext cx="3492500" cy="1069975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0" dirty="0">
                <a:ea typeface="幼圆" pitchFamily="49" charset="-122"/>
              </a:rPr>
              <a:t>电信集成测试显示，相同环境下</a:t>
            </a:r>
            <a:r>
              <a:rPr lang="zh-CN" altLang="en-US" sz="1600" b="0" dirty="0">
                <a:ea typeface="宋体" charset="-122"/>
              </a:rPr>
              <a:t>，</a:t>
            </a:r>
            <a:r>
              <a:rPr lang="en-US" altLang="zh-CN" sz="1400" b="0" dirty="0">
                <a:solidFill>
                  <a:schemeClr val="bg2"/>
                </a:solidFill>
                <a:ea typeface="宋体" charset="-122"/>
              </a:rPr>
              <a:t>Smart Monitor</a:t>
            </a:r>
            <a:r>
              <a:rPr lang="en-US" altLang="zh-CN" sz="1600" b="0" dirty="0">
                <a:ea typeface="宋体" charset="-122"/>
              </a:rPr>
              <a:t> </a:t>
            </a:r>
            <a:r>
              <a:rPr lang="zh-CN" altLang="en-US" sz="1600" b="0" dirty="0">
                <a:latin typeface="幼圆" pitchFamily="49" charset="-122"/>
                <a:ea typeface="幼圆" pitchFamily="49" charset="-122"/>
              </a:rPr>
              <a:t>采集数据仅需</a:t>
            </a:r>
            <a:r>
              <a:rPr lang="en-US" altLang="zh-CN" sz="1600" b="0" dirty="0"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1600" b="0" dirty="0">
                <a:latin typeface="幼圆" pitchFamily="49" charset="-122"/>
                <a:ea typeface="幼圆" pitchFamily="49" charset="-122"/>
              </a:rPr>
              <a:t>秒钟，而</a:t>
            </a:r>
            <a:r>
              <a:rPr lang="en-US" altLang="zh-CN" sz="1600" b="0" dirty="0">
                <a:solidFill>
                  <a:schemeClr val="bg2"/>
                </a:solidFill>
                <a:ea typeface="宋体" charset="-122"/>
              </a:rPr>
              <a:t>IBM System Director</a:t>
            </a:r>
            <a:r>
              <a:rPr lang="zh-CN" altLang="en-US" sz="1600" b="0" dirty="0">
                <a:ea typeface="幼圆" pitchFamily="49" charset="-122"/>
              </a:rPr>
              <a:t>的</a:t>
            </a:r>
            <a:r>
              <a:rPr lang="en-US" altLang="zh-CN" sz="1600" b="0" dirty="0">
                <a:solidFill>
                  <a:schemeClr val="bg2"/>
                </a:solidFill>
                <a:ea typeface="宋体" charset="-122"/>
              </a:rPr>
              <a:t>Inventory Collection</a:t>
            </a:r>
            <a:r>
              <a:rPr lang="en-US" altLang="zh-CN" sz="1600" b="0" dirty="0">
                <a:ea typeface="宋体" charset="-122"/>
              </a:rPr>
              <a:t> </a:t>
            </a:r>
            <a:r>
              <a:rPr lang="zh-CN" altLang="en-US" sz="1600" b="0" dirty="0">
                <a:ea typeface="幼圆" pitchFamily="49" charset="-122"/>
              </a:rPr>
              <a:t>则耗时二十分钟以上</a:t>
            </a:r>
          </a:p>
        </p:txBody>
      </p:sp>
      <p:sp>
        <p:nvSpPr>
          <p:cNvPr id="6155" name="WordArt 100"/>
          <p:cNvSpPr>
            <a:spLocks noChangeArrowheads="1" noChangeShapeType="1" noTextEdit="1"/>
          </p:cNvSpPr>
          <p:nvPr/>
        </p:nvSpPr>
        <p:spPr bwMode="auto">
          <a:xfrm>
            <a:off x="358775" y="620713"/>
            <a:ext cx="6697663" cy="3952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noFill/>
                  <a:round/>
                  <a:headEnd/>
                  <a:tailEnd/>
                </a:ln>
                <a:solidFill>
                  <a:srgbClr val="0099FF"/>
                </a:solidFill>
                <a:effectLst>
                  <a:prstShdw prst="shdw17" dist="17961" dir="13500000">
                    <a:srgbClr val="005C99"/>
                  </a:prstShdw>
                </a:effectLst>
                <a:latin typeface="方正姚体"/>
                <a:ea typeface="方正姚体"/>
              </a:rPr>
              <a:t>优势技术：实时的服务器信息采集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82544" y="6057936"/>
            <a:ext cx="8142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 smtClean="0">
                <a:latin typeface="幼圆" pitchFamily="49" charset="-122"/>
                <a:ea typeface="幼圆" pitchFamily="49" charset="-122"/>
              </a:rPr>
              <a:t>采集数据包括 </a:t>
            </a:r>
            <a:r>
              <a:rPr lang="en-US" altLang="zh-CN" b="0" dirty="0" smtClean="0">
                <a:solidFill>
                  <a:schemeClr val="bg1">
                    <a:lumMod val="50000"/>
                  </a:schemeClr>
                </a:solidFill>
              </a:rPr>
              <a:t>CPU , MEM, IOSLOT, VIRTUAL ETHERNET ,  Fiber </a:t>
            </a:r>
            <a:r>
              <a:rPr lang="en-US" altLang="zh-CN" b="0" dirty="0" err="1" smtClean="0">
                <a:solidFill>
                  <a:schemeClr val="bg1">
                    <a:lumMod val="50000"/>
                  </a:schemeClr>
                </a:solidFill>
              </a:rPr>
              <a:t>Channal</a:t>
            </a:r>
            <a:r>
              <a:rPr lang="en-US" altLang="zh-CN" b="0" dirty="0" smtClean="0">
                <a:solidFill>
                  <a:schemeClr val="bg1">
                    <a:lumMod val="50000"/>
                  </a:schemeClr>
                </a:solidFill>
              </a:rPr>
              <a:t>, FEA, HEA, CPU Pool, Memory, Profile, LPAR Status, Performance</a:t>
            </a:r>
            <a:endParaRPr lang="zh-CN" alt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 bwMode="auto">
          <a:xfrm>
            <a:off x="4968044" y="3969060"/>
            <a:ext cx="3204356" cy="1944215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4968044" y="1556792"/>
            <a:ext cx="3204356" cy="1944215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7170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B6FBC3A-5142-449E-A4B3-0FE7E9EB441C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7172" name="WordArt 8"/>
          <p:cNvSpPr>
            <a:spLocks noChangeArrowheads="1" noChangeShapeType="1" noTextEdit="1"/>
          </p:cNvSpPr>
          <p:nvPr/>
        </p:nvSpPr>
        <p:spPr bwMode="auto">
          <a:xfrm>
            <a:off x="358775" y="620713"/>
            <a:ext cx="3168650" cy="3603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0099FF"/>
                </a:solidFill>
                <a:effectLst>
                  <a:prstShdw prst="shdw17" dist="17961" dir="13500000">
                    <a:srgbClr val="005C99"/>
                  </a:prstShdw>
                </a:effectLst>
                <a:latin typeface="方正姚体"/>
                <a:ea typeface="方正姚体"/>
              </a:rPr>
              <a:t>搜索和结构化搜索 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rgbClr val="0099FF"/>
              </a:solidFill>
              <a:effectLst>
                <a:prstShdw prst="shdw17" dist="17961" dir="13500000">
                  <a:srgbClr val="005C99"/>
                </a:prstShdw>
              </a:effectLst>
              <a:latin typeface="方正姚体"/>
              <a:ea typeface="方正姚体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816737" y="2558431"/>
            <a:ext cx="2052229" cy="1944216"/>
          </a:xfrm>
          <a:prstGeom prst="roundRect">
            <a:avLst>
              <a:gd name="adj" fmla="val 10963"/>
            </a:avLst>
          </a:prstGeom>
          <a:ln>
            <a:headEnd/>
            <a:tailEnd/>
          </a:ln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宋体" charset="-122"/>
            </a:endParaRPr>
          </a:p>
        </p:txBody>
      </p:sp>
      <p:graphicFrame>
        <p:nvGraphicFramePr>
          <p:cNvPr id="3" name="图示 2"/>
          <p:cNvGraphicFramePr/>
          <p:nvPr>
            <p:extLst/>
          </p:nvPr>
        </p:nvGraphicFramePr>
        <p:xfrm>
          <a:off x="852741" y="1910359"/>
          <a:ext cx="1908212" cy="3204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图示 11"/>
          <p:cNvGraphicFramePr/>
          <p:nvPr>
            <p:extLst/>
          </p:nvPr>
        </p:nvGraphicFramePr>
        <p:xfrm>
          <a:off x="5234304" y="1897166"/>
          <a:ext cx="2687960" cy="1659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右箭头 5"/>
          <p:cNvSpPr/>
          <p:nvPr/>
        </p:nvSpPr>
        <p:spPr bwMode="auto">
          <a:xfrm>
            <a:off x="3311860" y="3212976"/>
            <a:ext cx="1188132" cy="576064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70926" y="3362508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 smtClean="0">
                <a:solidFill>
                  <a:schemeClr val="bg1">
                    <a:lumMod val="65000"/>
                  </a:schemeClr>
                </a:solidFill>
              </a:rPr>
              <a:t>MEM</a:t>
            </a:r>
            <a:endParaRPr lang="zh-CN" altLang="en-US" b="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 bwMode="auto">
          <a:xfrm>
            <a:off x="4968044" y="2057901"/>
            <a:ext cx="3204356" cy="294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4" name="直接连接符 23"/>
          <p:cNvCxnSpPr/>
          <p:nvPr/>
        </p:nvCxnSpPr>
        <p:spPr bwMode="auto">
          <a:xfrm flipV="1">
            <a:off x="4968044" y="4468157"/>
            <a:ext cx="3220480" cy="936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20" name="文本框 19"/>
          <p:cNvSpPr txBox="1"/>
          <p:nvPr/>
        </p:nvSpPr>
        <p:spPr>
          <a:xfrm>
            <a:off x="5544108" y="167032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结构化输出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544107" y="408057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简单输出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74723" y="3082957"/>
            <a:ext cx="429580" cy="429580"/>
          </a:xfrm>
          <a:prstGeom prst="rect">
            <a:avLst/>
          </a:prstGeom>
        </p:spPr>
      </p:pic>
      <p:graphicFrame>
        <p:nvGraphicFramePr>
          <p:cNvPr id="30" name="图示 29"/>
          <p:cNvGraphicFramePr/>
          <p:nvPr>
            <p:extLst/>
          </p:nvPr>
        </p:nvGraphicFramePr>
        <p:xfrm>
          <a:off x="5234304" y="4545124"/>
          <a:ext cx="2687960" cy="1140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val="158136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B6FBC3A-5142-449E-A4B3-0FE7E9EB441C}" type="slidenum">
              <a:rPr lang="zh-CN" altLang="en-US"/>
              <a:pPr/>
              <a:t>9</a:t>
            </a:fld>
            <a:endParaRPr lang="en-US" altLang="zh-CN"/>
          </a:p>
        </p:txBody>
      </p:sp>
      <p:pic>
        <p:nvPicPr>
          <p:cNvPr id="7171" name="Picture 3" descr="structure_diff (3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" y="1196975"/>
            <a:ext cx="6373813" cy="476885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</p:spPr>
      </p:pic>
      <p:sp>
        <p:nvSpPr>
          <p:cNvPr id="7172" name="WordArt 8"/>
          <p:cNvSpPr>
            <a:spLocks noChangeArrowheads="1" noChangeShapeType="1" noTextEdit="1"/>
          </p:cNvSpPr>
          <p:nvPr/>
        </p:nvSpPr>
        <p:spPr bwMode="auto">
          <a:xfrm>
            <a:off x="358775" y="620713"/>
            <a:ext cx="3168650" cy="3603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noFill/>
                  <a:round/>
                  <a:headEnd/>
                  <a:tailEnd/>
                </a:ln>
                <a:solidFill>
                  <a:srgbClr val="0099FF"/>
                </a:solidFill>
                <a:effectLst>
                  <a:prstShdw prst="shdw17" dist="17961" dir="13500000">
                    <a:srgbClr val="005C99"/>
                  </a:prstShdw>
                </a:effectLst>
                <a:latin typeface="方正姚体"/>
                <a:ea typeface="方正姚体"/>
              </a:rPr>
              <a:t>结构化差异比对</a:t>
            </a:r>
          </a:p>
        </p:txBody>
      </p:sp>
      <p:sp>
        <p:nvSpPr>
          <p:cNvPr id="196615" name="WordArt 7"/>
          <p:cNvSpPr>
            <a:spLocks noChangeArrowheads="1" noChangeShapeType="1" noTextEdit="1"/>
          </p:cNvSpPr>
          <p:nvPr/>
        </p:nvSpPr>
        <p:spPr bwMode="auto">
          <a:xfrm>
            <a:off x="6227763" y="4760913"/>
            <a:ext cx="2284412" cy="9636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18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细黑"/>
                <a:ea typeface="华文细黑"/>
              </a:rPr>
              <a:t>结构化数据差异比</a:t>
            </a:r>
          </a:p>
          <a:p>
            <a:pPr algn="ctr">
              <a:defRPr/>
            </a:pPr>
            <a:r>
              <a:rPr lang="zh-CN" altLang="en-US" sz="18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细黑"/>
                <a:ea typeface="华文细黑"/>
              </a:rPr>
              <a:t>对，除记录点外，</a:t>
            </a:r>
          </a:p>
          <a:p>
            <a:pPr algn="ctr">
              <a:defRPr/>
            </a:pPr>
            <a:r>
              <a:rPr lang="zh-CN" altLang="en-US" sz="18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细黑"/>
                <a:ea typeface="华文细黑"/>
              </a:rPr>
              <a:t>还记录差异点发生</a:t>
            </a:r>
          </a:p>
          <a:p>
            <a:pPr algn="ctr">
              <a:defRPr/>
            </a:pPr>
            <a:r>
              <a:rPr lang="zh-CN" altLang="en-US" sz="18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细黑"/>
                <a:ea typeface="华文细黑"/>
              </a:rPr>
              <a:t>的具体路径信息</a:t>
            </a:r>
          </a:p>
        </p:txBody>
      </p:sp>
      <p:sp>
        <p:nvSpPr>
          <p:cNvPr id="7" name="圆角矩形标注 6"/>
          <p:cNvSpPr/>
          <p:nvPr/>
        </p:nvSpPr>
        <p:spPr bwMode="auto">
          <a:xfrm>
            <a:off x="6069033" y="4597416"/>
            <a:ext cx="2555910" cy="1277955"/>
          </a:xfrm>
          <a:prstGeom prst="wedgeRoundRectCallout">
            <a:avLst>
              <a:gd name="adj1" fmla="val -67789"/>
              <a:gd name="adj2" fmla="val 9582"/>
              <a:gd name="adj3" fmla="val 16667"/>
            </a:avLst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400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&gt;&lt;Slide id=&quot;257&quot; dur=&quot;1.332&quot;/&gt;&lt;/Timings&gt;&lt;/WMTools&gt;"/>
</p:tagLst>
</file>

<file path=ppt/theme/theme1.xml><?xml version="1.0" encoding="utf-8"?>
<a:theme xmlns:a="http://schemas.openxmlformats.org/drawingml/2006/main" name="5_IBM2009">
  <a:themeElements>
    <a:clrScheme name="3_IBM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999"/>
      </a:accent1>
      <a:accent2>
        <a:srgbClr val="71BFA7"/>
      </a:accent2>
      <a:accent3>
        <a:srgbClr val="FFFFFF"/>
      </a:accent3>
      <a:accent4>
        <a:srgbClr val="000000"/>
      </a:accent4>
      <a:accent5>
        <a:srgbClr val="AACACA"/>
      </a:accent5>
      <a:accent6>
        <a:srgbClr val="66AD97"/>
      </a:accent6>
      <a:hlink>
        <a:srgbClr val="7889FB"/>
      </a:hlink>
      <a:folHlink>
        <a:srgbClr val="9900CC"/>
      </a:folHlink>
    </a:clrScheme>
    <a:fontScheme name="5_IBM2009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/>
        </a:ln>
      </a:spPr>
      <a:bodyPr rot="10800000" wrap="none" anchor="ctr"/>
      <a:lstStyle>
        <a:defPPr>
          <a:defRPr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  <a:ea typeface="宋体" charset="-122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3_IBM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71BFA7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66AD97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96400</TotalTime>
  <Words>2357</Words>
  <Application>Microsoft Office PowerPoint</Application>
  <PresentationFormat>全屏显示(4:3)</PresentationFormat>
  <Paragraphs>284</Paragraphs>
  <Slides>24</Slides>
  <Notes>16</Notes>
  <HiddenSlides>1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方正姚体</vt:lpstr>
      <vt:lpstr>华文彩云</vt:lpstr>
      <vt:lpstr>华文仿宋</vt:lpstr>
      <vt:lpstr>华文细黑</vt:lpstr>
      <vt:lpstr>隶书</vt:lpstr>
      <vt:lpstr>宋体</vt:lpstr>
      <vt:lpstr>幼圆</vt:lpstr>
      <vt:lpstr>Aharoni</vt:lpstr>
      <vt:lpstr>Arial</vt:lpstr>
      <vt:lpstr>Impact</vt:lpstr>
      <vt:lpstr>Segoe Script</vt:lpstr>
      <vt:lpstr>Times New Roman</vt:lpstr>
      <vt:lpstr>Wingdings</vt:lpstr>
      <vt:lpstr>5_IBM2009</vt:lpstr>
      <vt:lpstr>PowerPoint 演示文稿</vt:lpstr>
      <vt:lpstr>PowerPoint 演示文稿</vt:lpstr>
      <vt:lpstr>PowerPoint 演示文稿</vt:lpstr>
      <vt:lpstr>PowerPoint 演示文稿</vt:lpstr>
      <vt:lpstr>风险分析与防范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机房移动管理方案</vt:lpstr>
      <vt:lpstr>资产管理</vt:lpstr>
      <vt:lpstr>搜索示例</vt:lpstr>
      <vt:lpstr>风险分析及资源利用管理</vt:lpstr>
      <vt:lpstr>结构化数据监控</vt:lpstr>
      <vt:lpstr>Power平台上的监控优势</vt:lpstr>
      <vt:lpstr>附赠移动解决方案</vt:lpstr>
      <vt:lpstr>软件许可</vt:lpstr>
      <vt:lpstr>定制的开发服务</vt:lpstr>
      <vt:lpstr>为客户定制开发</vt:lpstr>
      <vt:lpstr>可定制的开发服务１：数据中心的全域搜索 </vt:lpstr>
      <vt:lpstr>可定制开发服务２：基于搜索功能的数据中心管理平台</vt:lpstr>
      <vt:lpstr>PowerPoint 演示文稿</vt:lpstr>
    </vt:vector>
  </TitlesOfParts>
  <Manager>Sam Lin, Palisades, New York</Manager>
  <Company>IBM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SMB – 2004 Execution Priorities and Actions</dc:title>
  <dc:creator>Robert Sabol</dc:creator>
  <dc:description>Blue Onyx Deluxe, Blue Pearl Deluxe:  Generally for "customer-facing" presentations_x000d_
-  Blue Pearl Deluxe is useful for one-on-one laptop presentations and for easy printing.  Textures on the opening screen carry through the blue bands on text slides._x000d_
-  Blue Onyx Deluxe relies heavily on black for maximum contrast, particularly in projection._x000d_
Blue Onyx Basic, Blue Pearl Basic:  Intended for basic internal presentations.  May also be used for customers._x000d_
-  Blue Onyx Basic uses black throughout for maximum contrast, particularly in projection._x000d_
-  Blue Pearl Basic works well for one-on-one laptop presentations and makes printing easy.</dc:description>
  <cp:lastModifiedBy>Jie Zou</cp:lastModifiedBy>
  <cp:revision>2673</cp:revision>
  <dcterms:created xsi:type="dcterms:W3CDTF">2004-01-20T21:30:37Z</dcterms:created>
  <dcterms:modified xsi:type="dcterms:W3CDTF">2014-10-17T03:51:17Z</dcterms:modified>
</cp:coreProperties>
</file>