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handoutMasterIdLst>
    <p:handoutMasterId r:id="rId28"/>
  </p:handoutMasterIdLst>
  <p:sldIdLst>
    <p:sldId id="302" r:id="rId2"/>
    <p:sldId id="343" r:id="rId3"/>
    <p:sldId id="398" r:id="rId4"/>
    <p:sldId id="406" r:id="rId5"/>
    <p:sldId id="407" r:id="rId6"/>
    <p:sldId id="393" r:id="rId7"/>
    <p:sldId id="397" r:id="rId8"/>
    <p:sldId id="409" r:id="rId9"/>
    <p:sldId id="383" r:id="rId10"/>
    <p:sldId id="408" r:id="rId11"/>
    <p:sldId id="385" r:id="rId12"/>
    <p:sldId id="384" r:id="rId13"/>
    <p:sldId id="339" r:id="rId14"/>
    <p:sldId id="405" r:id="rId15"/>
    <p:sldId id="344" r:id="rId16"/>
    <p:sldId id="346" r:id="rId17"/>
    <p:sldId id="369" r:id="rId18"/>
    <p:sldId id="376" r:id="rId19"/>
    <p:sldId id="351" r:id="rId20"/>
    <p:sldId id="402" r:id="rId21"/>
    <p:sldId id="392" r:id="rId22"/>
    <p:sldId id="411" r:id="rId23"/>
    <p:sldId id="403" r:id="rId24"/>
    <p:sldId id="413" r:id="rId25"/>
    <p:sldId id="404" r:id="rId26"/>
  </p:sldIdLst>
  <p:sldSz cx="9144000" cy="6858000" type="screen4x3"/>
  <p:notesSz cx="6946900" cy="9271000"/>
  <p:custDataLst>
    <p:tags r:id="rId29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99FF"/>
    <a:srgbClr val="0066FF"/>
    <a:srgbClr val="FF0066"/>
    <a:srgbClr val="CCECFF"/>
    <a:srgbClr val="3366FF"/>
    <a:srgbClr val="0000CC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3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/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/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5B93A387-CFBD-4601-81B6-ADB29CE81DE9}">
      <dgm:prSet phldrT="[文本]"/>
      <dgm:spPr/>
      <dgm:t>
        <a:bodyPr/>
        <a:lstStyle/>
        <a:p>
          <a:r>
            <a:rPr lang="en-US" altLang="zh-CN" dirty="0" smtClean="0"/>
            <a:t>CPU 8</a:t>
          </a:r>
          <a:endParaRPr lang="zh-CN" altLang="en-US" dirty="0"/>
        </a:p>
      </dgm:t>
    </dgm:pt>
    <dgm:pt modelId="{53766460-9E9A-421D-B31B-F768C9D4D1B3}" type="par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5EFE74A6-CA42-458C-AE70-3E028509541A}" type="sib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/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F4E2B357-06CF-499F-A6AE-107C54CE91A8}">
      <dgm:prSet phldrT="[文本]"/>
      <dgm:spPr/>
      <dgm:t>
        <a:bodyPr/>
        <a:lstStyle/>
        <a:p>
          <a:r>
            <a:rPr lang="en-US" altLang="zh-CN" dirty="0" smtClean="0"/>
            <a:t>CPU 16</a:t>
          </a:r>
          <a:endParaRPr lang="zh-CN" altLang="en-US" dirty="0"/>
        </a:p>
      </dgm:t>
    </dgm:pt>
    <dgm:pt modelId="{3E394747-7840-4E6C-8C4A-E87063BC156F}" type="par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FA403706-EAD3-412E-A613-FBE1D6ACF41F}" type="sib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/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C65CA95F-ABBD-477C-8DF5-CAFC63CF8941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B1FB4BE-59B6-46E7-B397-E81C672040E1}" type="par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08234751-EB24-4408-AA65-169F724074FD}" type="sib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/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D824C15-844D-415D-9B95-B2EE163958A7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5DA9C74-9278-40CE-A54E-7E9DCC7E39A0}" type="par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E6D48A72-69CB-4920-8A37-3F841B73CF4D}" type="sib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601D2412-5002-43BE-85E0-5B9ADC99CF75}" type="pres">
      <dgm:prSet presAssocID="{53766460-9E9A-421D-B31B-F768C9D4D1B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E366D876-6A31-457D-8E57-0C538FED0747}" type="pres">
      <dgm:prSet presAssocID="{53766460-9E9A-421D-B31B-F768C9D4D1B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E20D04D1-A97B-4EF7-B84A-5A364F04A799}" type="pres">
      <dgm:prSet presAssocID="{5B93A387-CFBD-4601-81B6-ADB29CE81DE9}" presName="root2" presStyleCnt="0"/>
      <dgm:spPr/>
    </dgm:pt>
    <dgm:pt modelId="{8C117D62-1AAD-4BFB-81A8-46E54876505F}" type="pres">
      <dgm:prSet presAssocID="{5B93A387-CFBD-4601-81B6-ADB29CE81DE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76EEDE-CE49-4C69-8B25-5227E1D50396}" type="pres">
      <dgm:prSet presAssocID="{5B93A387-CFBD-4601-81B6-ADB29CE81DE9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1B683C17-A8EE-4665-AFE5-3FA8A5E76C82}" type="pres">
      <dgm:prSet presAssocID="{FB1FB4BE-59B6-46E7-B397-E81C672040E1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476A6146-E842-41FC-A36A-0475B88434C8}" type="pres">
      <dgm:prSet presAssocID="{FB1FB4BE-59B6-46E7-B397-E81C672040E1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9535BF5-8C1B-4EFB-84C8-76824E6C65F9}" type="pres">
      <dgm:prSet presAssocID="{C65CA95F-ABBD-477C-8DF5-CAFC63CF8941}" presName="root2" presStyleCnt="0"/>
      <dgm:spPr/>
    </dgm:pt>
    <dgm:pt modelId="{58B9110B-CCE5-4C01-BF17-4812916F0961}" type="pres">
      <dgm:prSet presAssocID="{C65CA95F-ABBD-477C-8DF5-CAFC63CF8941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A187AA-7DA8-46BB-8095-312148F33A02}" type="pres">
      <dgm:prSet presAssocID="{C65CA95F-ABBD-477C-8DF5-CAFC63CF8941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FEBA616B-1D96-47D7-8FE1-4588F4B35B8C}" type="pres">
      <dgm:prSet presAssocID="{3E394747-7840-4E6C-8C4A-E87063BC156F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18F48A79-F2D5-4655-A293-3F45E98729A9}" type="pres">
      <dgm:prSet presAssocID="{3E394747-7840-4E6C-8C4A-E87063BC156F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EFC5286E-5B74-4213-A878-4896A60C2263}" type="pres">
      <dgm:prSet presAssocID="{F4E2B357-06CF-499F-A6AE-107C54CE91A8}" presName="root2" presStyleCnt="0"/>
      <dgm:spPr/>
    </dgm:pt>
    <dgm:pt modelId="{C2779186-6E8E-45E4-B681-857B3F822DA2}" type="pres">
      <dgm:prSet presAssocID="{F4E2B357-06CF-499F-A6AE-107C54CE91A8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9F4E69-5C6F-4A26-8146-9C8811F4E3AC}" type="pres">
      <dgm:prSet presAssocID="{F4E2B357-06CF-499F-A6AE-107C54CE91A8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  <dgm:pt modelId="{25F9A936-6EBC-42C8-8596-B42AC5E78D5B}" type="pres">
      <dgm:prSet presAssocID="{F5DA9C74-9278-40CE-A54E-7E9DCC7E39A0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BB6134EF-33B8-4810-B1E3-3467D2D4D950}" type="pres">
      <dgm:prSet presAssocID="{F5DA9C74-9278-40CE-A54E-7E9DCC7E39A0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E70E94F9-31EA-41AA-85BC-54A54B510572}" type="pres">
      <dgm:prSet presAssocID="{1D824C15-844D-415D-9B95-B2EE163958A7}" presName="root2" presStyleCnt="0"/>
      <dgm:spPr/>
    </dgm:pt>
    <dgm:pt modelId="{8E45230D-F822-4E70-B897-76C1E6E65560}" type="pres">
      <dgm:prSet presAssocID="{1D824C15-844D-415D-9B95-B2EE163958A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9209B9-D315-4C5E-9969-7864348BECD9}" type="pres">
      <dgm:prSet presAssocID="{1D824C15-844D-415D-9B95-B2EE163958A7}" presName="level3hierChild" presStyleCnt="0"/>
      <dgm:spPr/>
    </dgm:pt>
  </dgm:ptLst>
  <dgm:cxnLst>
    <dgm:cxn modelId="{00AD168D-1F3D-4F13-99C9-329A91489962}" type="presOf" srcId="{C957A14B-9916-4B38-B839-3742AC34F26C}" destId="{843D7DEE-2B50-4338-A0A0-B67D75B4E366}" srcOrd="0" destOrd="0" presId="urn:microsoft.com/office/officeart/2005/8/layout/hierarchy2"/>
    <dgm:cxn modelId="{40288862-D8E5-4F7F-AB56-935BAE541780}" type="presOf" srcId="{53766460-9E9A-421D-B31B-F768C9D4D1B3}" destId="{E366D876-6A31-457D-8E57-0C538FED0747}" srcOrd="1" destOrd="0" presId="urn:microsoft.com/office/officeart/2005/8/layout/hierarchy2"/>
    <dgm:cxn modelId="{45AA674D-8A67-43AC-94F1-4BD5FA9C870B}" type="presOf" srcId="{156863D7-1EF8-4105-BF97-C8C68C1DA674}" destId="{BF2AFC59-8815-4C51-9C74-FB137639134F}" srcOrd="0" destOrd="0" presId="urn:microsoft.com/office/officeart/2005/8/layout/hierarchy2"/>
    <dgm:cxn modelId="{6D226868-2436-4ACD-B00D-B9F9EC548313}" type="presOf" srcId="{67EE95A7-064C-4926-83DB-D9E616842FD7}" destId="{85CE69A6-D520-4BE2-950F-3E5E2BB04708}" srcOrd="0" destOrd="0" presId="urn:microsoft.com/office/officeart/2005/8/layout/hierarchy2"/>
    <dgm:cxn modelId="{1C7E1AED-9834-4019-8345-9E2B6C73CF85}" type="presOf" srcId="{D3BE1701-41DC-488B-BB31-0B4257A27212}" destId="{0A53A1A4-6E9F-4782-BCE4-01CB3759684C}" srcOrd="1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FC7B404B-EA83-4078-AFED-44545754B475}" type="presOf" srcId="{C247AD00-0E13-4E9F-B694-043137A19C1F}" destId="{6D7D61D6-2A08-44FD-B34D-67ED8D381471}" srcOrd="1" destOrd="0" presId="urn:microsoft.com/office/officeart/2005/8/layout/hierarchy2"/>
    <dgm:cxn modelId="{CCB53394-BEB7-452C-B040-DD65F8B07B69}" type="presOf" srcId="{AB16A4C1-2F80-44D9-90B4-F262C30A63E6}" destId="{F0E2F912-E624-4A1B-8FCB-FE92D2FD1C6A}" srcOrd="0" destOrd="0" presId="urn:microsoft.com/office/officeart/2005/8/layout/hierarchy2"/>
    <dgm:cxn modelId="{B728921C-C9B6-45A3-93FD-1689E6FB8372}" srcId="{CD79434C-0E7B-4EC4-9C8A-903654D5CA02}" destId="{F4E2B357-06CF-499F-A6AE-107C54CE91A8}" srcOrd="0" destOrd="0" parTransId="{3E394747-7840-4E6C-8C4A-E87063BC156F}" sibTransId="{FA403706-EAD3-412E-A613-FBE1D6ACF41F}"/>
    <dgm:cxn modelId="{A5E0DC16-E15D-4CEF-A507-9354B888D9DB}" type="presOf" srcId="{AE4D1D40-18F5-44B9-9B85-1D09F4A464A8}" destId="{A6D6A5FA-F36C-48E7-A336-6013C08E2AF2}" srcOrd="0" destOrd="0" presId="urn:microsoft.com/office/officeart/2005/8/layout/hierarchy2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B82206CB-6CC9-4420-86FF-385CBC9D3F75}" type="presOf" srcId="{3E394747-7840-4E6C-8C4A-E87063BC156F}" destId="{18F48A79-F2D5-4655-A293-3F45E98729A9}" srcOrd="1" destOrd="0" presId="urn:microsoft.com/office/officeart/2005/8/layout/hierarchy2"/>
    <dgm:cxn modelId="{951618E0-B334-4E47-9B75-CC30EDB5B551}" type="presOf" srcId="{D3BE1701-41DC-488B-BB31-0B4257A27212}" destId="{A7F9B3FF-42D6-4140-B510-FBFD34F519F1}" srcOrd="0" destOrd="0" presId="urn:microsoft.com/office/officeart/2005/8/layout/hierarchy2"/>
    <dgm:cxn modelId="{CBEAF7FB-D50A-4A9B-846F-B59541608503}" type="presOf" srcId="{5B93A387-CFBD-4601-81B6-ADB29CE81DE9}" destId="{8C117D62-1AAD-4BFB-81A8-46E54876505F}" srcOrd="0" destOrd="0" presId="urn:microsoft.com/office/officeart/2005/8/layout/hierarchy2"/>
    <dgm:cxn modelId="{84B10873-C1AC-4FFA-9AE8-68EC689F8F95}" srcId="{CD79434C-0E7B-4EC4-9C8A-903654D5CA02}" destId="{1D824C15-844D-415D-9B95-B2EE163958A7}" srcOrd="2" destOrd="0" parTransId="{F5DA9C74-9278-40CE-A54E-7E9DCC7E39A0}" sibTransId="{E6D48A72-69CB-4920-8A37-3F841B73CF4D}"/>
    <dgm:cxn modelId="{D95A56BF-C7B2-4584-B680-2A5E4474A971}" srcId="{AE4D1D40-18F5-44B9-9B85-1D09F4A464A8}" destId="{AD6B8F90-9E1C-48BC-98CD-1711CBE455FC}" srcOrd="1" destOrd="0" parTransId="{C957A14B-9916-4B38-B839-3742AC34F26C}" sibTransId="{D20BC7E2-640E-44D1-A007-ED21D64D53BD}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C4231264-E4ED-4FA4-AF3F-A21A06F23266}" type="presOf" srcId="{3E394747-7840-4E6C-8C4A-E87063BC156F}" destId="{FEBA616B-1D96-47D7-8FE1-4588F4B35B8C}" srcOrd="0" destOrd="0" presId="urn:microsoft.com/office/officeart/2005/8/layout/hierarchy2"/>
    <dgm:cxn modelId="{04E71D24-99A4-4A8E-B719-283CDFDA3DFA}" type="presOf" srcId="{C65CA95F-ABBD-477C-8DF5-CAFC63CF8941}" destId="{58B9110B-CCE5-4C01-BF17-4812916F0961}" srcOrd="0" destOrd="0" presId="urn:microsoft.com/office/officeart/2005/8/layout/hierarchy2"/>
    <dgm:cxn modelId="{A6035C59-C935-4DFE-8336-34F7BFC61457}" type="presOf" srcId="{83A38D09-9DB3-4B99-B301-80C2AEC6BEA1}" destId="{137253E5-D082-4F0A-8059-76B5452ABA65}" srcOrd="0" destOrd="0" presId="urn:microsoft.com/office/officeart/2005/8/layout/hierarchy2"/>
    <dgm:cxn modelId="{F78AD8F0-21FC-43DF-9C14-31AECEA2D191}" type="presOf" srcId="{FB1FB4BE-59B6-46E7-B397-E81C672040E1}" destId="{1B683C17-A8EE-4665-AFE5-3FA8A5E76C82}" srcOrd="0" destOrd="0" presId="urn:microsoft.com/office/officeart/2005/8/layout/hierarchy2"/>
    <dgm:cxn modelId="{0E85ED89-F0EE-4675-8CA4-38DAB6BCE39C}" srcId="{CD79434C-0E7B-4EC4-9C8A-903654D5CA02}" destId="{156863D7-1EF8-4105-BF97-C8C68C1DA674}" srcOrd="1" destOrd="0" parTransId="{C247AD00-0E13-4E9F-B694-043137A19C1F}" sibTransId="{15167516-145A-4298-9DDD-8B2D24B263C0}"/>
    <dgm:cxn modelId="{26BE1032-49C7-4ED1-AD2A-670135E61113}" type="presOf" srcId="{F5DA9C74-9278-40CE-A54E-7E9DCC7E39A0}" destId="{25F9A936-6EBC-42C8-8596-B42AC5E78D5B}" srcOrd="0" destOrd="0" presId="urn:microsoft.com/office/officeart/2005/8/layout/hierarchy2"/>
    <dgm:cxn modelId="{794B2A6E-743C-447F-9AC3-16596EDCB060}" type="presOf" srcId="{AD6B8F90-9E1C-48BC-98CD-1711CBE455FC}" destId="{AA929E67-8772-49A1-BFA1-4CD1C2B6BFC2}" srcOrd="0" destOrd="0" presId="urn:microsoft.com/office/officeart/2005/8/layout/hierarchy2"/>
    <dgm:cxn modelId="{845A3A66-6B1D-4B4E-B964-CECE02A33FD5}" type="presOf" srcId="{53766460-9E9A-421D-B31B-F768C9D4D1B3}" destId="{601D2412-5002-43BE-85E0-5B9ADC99CF75}" srcOrd="0" destOrd="0" presId="urn:microsoft.com/office/officeart/2005/8/layout/hierarchy2"/>
    <dgm:cxn modelId="{7C23A784-CEC7-4246-8DA2-33A13376F3EA}" srcId="{AE4D1D40-18F5-44B9-9B85-1D09F4A464A8}" destId="{C65CA95F-ABBD-477C-8DF5-CAFC63CF8941}" srcOrd="2" destOrd="0" parTransId="{FB1FB4BE-59B6-46E7-B397-E81C672040E1}" sibTransId="{08234751-EB24-4408-AA65-169F724074FD}"/>
    <dgm:cxn modelId="{72C9A247-3DE7-40BE-A740-03E546A951BD}" type="presOf" srcId="{F4E2B357-06CF-499F-A6AE-107C54CE91A8}" destId="{C2779186-6E8E-45E4-B681-857B3F822DA2}" srcOrd="0" destOrd="0" presId="urn:microsoft.com/office/officeart/2005/8/layout/hierarchy2"/>
    <dgm:cxn modelId="{D3B7B21D-74D6-48FC-8F68-2BDF94080D36}" type="presOf" srcId="{C957A14B-9916-4B38-B839-3742AC34F26C}" destId="{F6FB2CF2-688C-49C3-80EC-C21188B1A03F}" srcOrd="1" destOrd="0" presId="urn:microsoft.com/office/officeart/2005/8/layout/hierarchy2"/>
    <dgm:cxn modelId="{BA34ADEA-BE91-41BD-AE88-FC19D52842C7}" type="presOf" srcId="{1D824C15-844D-415D-9B95-B2EE163958A7}" destId="{8E45230D-F822-4E70-B897-76C1E6E65560}" srcOrd="0" destOrd="0" presId="urn:microsoft.com/office/officeart/2005/8/layout/hierarchy2"/>
    <dgm:cxn modelId="{9951EDA7-BDA0-45E6-95F2-190432D877D6}" type="presOf" srcId="{FB1FB4BE-59B6-46E7-B397-E81C672040E1}" destId="{476A6146-E842-41FC-A36A-0475B88434C8}" srcOrd="1" destOrd="0" presId="urn:microsoft.com/office/officeart/2005/8/layout/hierarchy2"/>
    <dgm:cxn modelId="{F30AC33C-2908-4DA1-ADA9-03C81BFE0610}" type="presOf" srcId="{CD79434C-0E7B-4EC4-9C8A-903654D5CA02}" destId="{58AFB5B3-B560-403D-9607-3916251A05C7}" srcOrd="0" destOrd="0" presId="urn:microsoft.com/office/officeart/2005/8/layout/hierarchy2"/>
    <dgm:cxn modelId="{46BAAAD9-21E7-4967-B6EE-805997A265DD}" type="presOf" srcId="{F5DA9C74-9278-40CE-A54E-7E9DCC7E39A0}" destId="{BB6134EF-33B8-4810-B1E3-3467D2D4D950}" srcOrd="1" destOrd="0" presId="urn:microsoft.com/office/officeart/2005/8/layout/hierarchy2"/>
    <dgm:cxn modelId="{2C1B7558-6305-4AAD-8ABE-8AFE841D5172}" type="presOf" srcId="{C247AD00-0E13-4E9F-B694-043137A19C1F}" destId="{DFF98E1B-F69C-4A66-B418-D75B8AE3B14B}" srcOrd="0" destOrd="0" presId="urn:microsoft.com/office/officeart/2005/8/layout/hierarchy2"/>
    <dgm:cxn modelId="{3F117EFB-E077-4BFC-A36B-0F3597F1F3D9}" type="presOf" srcId="{67EE95A7-064C-4926-83DB-D9E616842FD7}" destId="{5183B62D-C875-411F-B7CA-9CC664E5B184}" srcOrd="1" destOrd="0" presId="urn:microsoft.com/office/officeart/2005/8/layout/hierarchy2"/>
    <dgm:cxn modelId="{364D38FD-6F7B-4424-B985-E6EAE4659412}" srcId="{AE4D1D40-18F5-44B9-9B85-1D09F4A464A8}" destId="{5B93A387-CFBD-4601-81B6-ADB29CE81DE9}" srcOrd="0" destOrd="0" parTransId="{53766460-9E9A-421D-B31B-F768C9D4D1B3}" sibTransId="{5EFE74A6-CA42-458C-AE70-3E028509541A}"/>
    <dgm:cxn modelId="{BFDF545B-D69C-4699-9B04-6C7C2CEEE935}" type="presParOf" srcId="{137253E5-D082-4F0A-8059-76B5452ABA65}" destId="{6E239C43-BE5B-4F5D-9EAF-916A16364393}" srcOrd="0" destOrd="0" presId="urn:microsoft.com/office/officeart/2005/8/layout/hierarchy2"/>
    <dgm:cxn modelId="{148F9979-8DD7-4839-B853-FB38B80E7E04}" type="presParOf" srcId="{6E239C43-BE5B-4F5D-9EAF-916A16364393}" destId="{F0E2F912-E624-4A1B-8FCB-FE92D2FD1C6A}" srcOrd="0" destOrd="0" presId="urn:microsoft.com/office/officeart/2005/8/layout/hierarchy2"/>
    <dgm:cxn modelId="{97E837F8-4013-4AB9-B020-73B49F6B96E1}" type="presParOf" srcId="{6E239C43-BE5B-4F5D-9EAF-916A16364393}" destId="{42976296-9626-40C9-B5C5-B28EB72362FA}" srcOrd="1" destOrd="0" presId="urn:microsoft.com/office/officeart/2005/8/layout/hierarchy2"/>
    <dgm:cxn modelId="{CB1162BD-9E52-4D12-94C8-9280B21D99DC}" type="presParOf" srcId="{42976296-9626-40C9-B5C5-B28EB72362FA}" destId="{85CE69A6-D520-4BE2-950F-3E5E2BB04708}" srcOrd="0" destOrd="0" presId="urn:microsoft.com/office/officeart/2005/8/layout/hierarchy2"/>
    <dgm:cxn modelId="{CB5481CD-97FD-45AB-B3EA-F43D534C1BAD}" type="presParOf" srcId="{85CE69A6-D520-4BE2-950F-3E5E2BB04708}" destId="{5183B62D-C875-411F-B7CA-9CC664E5B184}" srcOrd="0" destOrd="0" presId="urn:microsoft.com/office/officeart/2005/8/layout/hierarchy2"/>
    <dgm:cxn modelId="{E2813B67-4390-4D93-8AFE-9F2F7DC4B9B1}" type="presParOf" srcId="{42976296-9626-40C9-B5C5-B28EB72362FA}" destId="{05133081-C340-45B1-B13D-6C9BF961639A}" srcOrd="1" destOrd="0" presId="urn:microsoft.com/office/officeart/2005/8/layout/hierarchy2"/>
    <dgm:cxn modelId="{A153999B-204E-4ADF-9F07-FDB3D9D56ABE}" type="presParOf" srcId="{05133081-C340-45B1-B13D-6C9BF961639A}" destId="{A6D6A5FA-F36C-48E7-A336-6013C08E2AF2}" srcOrd="0" destOrd="0" presId="urn:microsoft.com/office/officeart/2005/8/layout/hierarchy2"/>
    <dgm:cxn modelId="{D61187D8-C7AF-4C10-98B2-EF7F8AB75180}" type="presParOf" srcId="{05133081-C340-45B1-B13D-6C9BF961639A}" destId="{EC45044A-3FB6-477D-A4F7-6FEE2A2AD5EF}" srcOrd="1" destOrd="0" presId="urn:microsoft.com/office/officeart/2005/8/layout/hierarchy2"/>
    <dgm:cxn modelId="{B5FE0E92-65C1-4852-99A6-C7B0FC3ADEB9}" type="presParOf" srcId="{EC45044A-3FB6-477D-A4F7-6FEE2A2AD5EF}" destId="{601D2412-5002-43BE-85E0-5B9ADC99CF75}" srcOrd="0" destOrd="0" presId="urn:microsoft.com/office/officeart/2005/8/layout/hierarchy2"/>
    <dgm:cxn modelId="{071BA370-B711-4262-88F6-B4C49A7F8D72}" type="presParOf" srcId="{601D2412-5002-43BE-85E0-5B9ADC99CF75}" destId="{E366D876-6A31-457D-8E57-0C538FED0747}" srcOrd="0" destOrd="0" presId="urn:microsoft.com/office/officeart/2005/8/layout/hierarchy2"/>
    <dgm:cxn modelId="{FD4040EB-C16F-4DA8-A494-299AB51241E0}" type="presParOf" srcId="{EC45044A-3FB6-477D-A4F7-6FEE2A2AD5EF}" destId="{E20D04D1-A97B-4EF7-B84A-5A364F04A799}" srcOrd="1" destOrd="0" presId="urn:microsoft.com/office/officeart/2005/8/layout/hierarchy2"/>
    <dgm:cxn modelId="{66EECB99-A3AA-454E-B4D8-9A4EE3663356}" type="presParOf" srcId="{E20D04D1-A97B-4EF7-B84A-5A364F04A799}" destId="{8C117D62-1AAD-4BFB-81A8-46E54876505F}" srcOrd="0" destOrd="0" presId="urn:microsoft.com/office/officeart/2005/8/layout/hierarchy2"/>
    <dgm:cxn modelId="{6C0E35A6-DC34-4C33-BD7E-3B39B02AA656}" type="presParOf" srcId="{E20D04D1-A97B-4EF7-B84A-5A364F04A799}" destId="{3276EEDE-CE49-4C69-8B25-5227E1D50396}" srcOrd="1" destOrd="0" presId="urn:microsoft.com/office/officeart/2005/8/layout/hierarchy2"/>
    <dgm:cxn modelId="{C2CFD32C-12FD-4D21-B3CD-4A9869E70819}" type="presParOf" srcId="{EC45044A-3FB6-477D-A4F7-6FEE2A2AD5EF}" destId="{843D7DEE-2B50-4338-A0A0-B67D75B4E366}" srcOrd="2" destOrd="0" presId="urn:microsoft.com/office/officeart/2005/8/layout/hierarchy2"/>
    <dgm:cxn modelId="{5E5E9EDB-E815-475C-A595-3F831E6F5185}" type="presParOf" srcId="{843D7DEE-2B50-4338-A0A0-B67D75B4E366}" destId="{F6FB2CF2-688C-49C3-80EC-C21188B1A03F}" srcOrd="0" destOrd="0" presId="urn:microsoft.com/office/officeart/2005/8/layout/hierarchy2"/>
    <dgm:cxn modelId="{DA9A21C6-828D-4AA4-9846-936277972F48}" type="presParOf" srcId="{EC45044A-3FB6-477D-A4F7-6FEE2A2AD5EF}" destId="{CC32DF89-B8C9-4A62-8705-A4288F472C03}" srcOrd="3" destOrd="0" presId="urn:microsoft.com/office/officeart/2005/8/layout/hierarchy2"/>
    <dgm:cxn modelId="{D54C9D5A-3B0E-42D4-9AEE-E76168F5D7F9}" type="presParOf" srcId="{CC32DF89-B8C9-4A62-8705-A4288F472C03}" destId="{AA929E67-8772-49A1-BFA1-4CD1C2B6BFC2}" srcOrd="0" destOrd="0" presId="urn:microsoft.com/office/officeart/2005/8/layout/hierarchy2"/>
    <dgm:cxn modelId="{2DEBC532-5C76-48BA-8DE4-9CDA04E4A5B7}" type="presParOf" srcId="{CC32DF89-B8C9-4A62-8705-A4288F472C03}" destId="{F1A50531-166A-43A2-84AE-48918D0FA44C}" srcOrd="1" destOrd="0" presId="urn:microsoft.com/office/officeart/2005/8/layout/hierarchy2"/>
    <dgm:cxn modelId="{084371C1-BA31-4E55-B8AA-C3F9F39BF29E}" type="presParOf" srcId="{EC45044A-3FB6-477D-A4F7-6FEE2A2AD5EF}" destId="{1B683C17-A8EE-4665-AFE5-3FA8A5E76C82}" srcOrd="4" destOrd="0" presId="urn:microsoft.com/office/officeart/2005/8/layout/hierarchy2"/>
    <dgm:cxn modelId="{687EC4F0-16EF-43C7-BA6C-BA3319C391D6}" type="presParOf" srcId="{1B683C17-A8EE-4665-AFE5-3FA8A5E76C82}" destId="{476A6146-E842-41FC-A36A-0475B88434C8}" srcOrd="0" destOrd="0" presId="urn:microsoft.com/office/officeart/2005/8/layout/hierarchy2"/>
    <dgm:cxn modelId="{D3C99CF1-3DE8-4E1E-BCA3-E7B6D2E4E20E}" type="presParOf" srcId="{EC45044A-3FB6-477D-A4F7-6FEE2A2AD5EF}" destId="{39535BF5-8C1B-4EFB-84C8-76824E6C65F9}" srcOrd="5" destOrd="0" presId="urn:microsoft.com/office/officeart/2005/8/layout/hierarchy2"/>
    <dgm:cxn modelId="{D4CE2FAC-3836-4817-BC41-8FADEE747348}" type="presParOf" srcId="{39535BF5-8C1B-4EFB-84C8-76824E6C65F9}" destId="{58B9110B-CCE5-4C01-BF17-4812916F0961}" srcOrd="0" destOrd="0" presId="urn:microsoft.com/office/officeart/2005/8/layout/hierarchy2"/>
    <dgm:cxn modelId="{87181BDE-7C31-45A1-B9E0-EA3469E33B41}" type="presParOf" srcId="{39535BF5-8C1B-4EFB-84C8-76824E6C65F9}" destId="{69A187AA-7DA8-46BB-8095-312148F33A02}" srcOrd="1" destOrd="0" presId="urn:microsoft.com/office/officeart/2005/8/layout/hierarchy2"/>
    <dgm:cxn modelId="{C817A8DA-994E-4E05-B27C-C2578E14B14D}" type="presParOf" srcId="{42976296-9626-40C9-B5C5-B28EB72362FA}" destId="{A7F9B3FF-42D6-4140-B510-FBFD34F519F1}" srcOrd="2" destOrd="0" presId="urn:microsoft.com/office/officeart/2005/8/layout/hierarchy2"/>
    <dgm:cxn modelId="{28C7F3E2-56B9-4798-8515-32904659F190}" type="presParOf" srcId="{A7F9B3FF-42D6-4140-B510-FBFD34F519F1}" destId="{0A53A1A4-6E9F-4782-BCE4-01CB3759684C}" srcOrd="0" destOrd="0" presId="urn:microsoft.com/office/officeart/2005/8/layout/hierarchy2"/>
    <dgm:cxn modelId="{FCF00A64-8FC9-430C-935C-D863A544C741}" type="presParOf" srcId="{42976296-9626-40C9-B5C5-B28EB72362FA}" destId="{B5B0F878-FB70-477E-B312-AE4F0EF5DEE3}" srcOrd="3" destOrd="0" presId="urn:microsoft.com/office/officeart/2005/8/layout/hierarchy2"/>
    <dgm:cxn modelId="{27106781-2049-4E61-B0DA-B9D166635BD9}" type="presParOf" srcId="{B5B0F878-FB70-477E-B312-AE4F0EF5DEE3}" destId="{58AFB5B3-B560-403D-9607-3916251A05C7}" srcOrd="0" destOrd="0" presId="urn:microsoft.com/office/officeart/2005/8/layout/hierarchy2"/>
    <dgm:cxn modelId="{A5585E49-DE8C-443F-ACFF-6CDDDF4DBC39}" type="presParOf" srcId="{B5B0F878-FB70-477E-B312-AE4F0EF5DEE3}" destId="{937BE192-65DD-4B33-A481-992F59CD7E5E}" srcOrd="1" destOrd="0" presId="urn:microsoft.com/office/officeart/2005/8/layout/hierarchy2"/>
    <dgm:cxn modelId="{3A60AB20-7301-4CC4-B4D0-BC68E9E51DE2}" type="presParOf" srcId="{937BE192-65DD-4B33-A481-992F59CD7E5E}" destId="{FEBA616B-1D96-47D7-8FE1-4588F4B35B8C}" srcOrd="0" destOrd="0" presId="urn:microsoft.com/office/officeart/2005/8/layout/hierarchy2"/>
    <dgm:cxn modelId="{73019998-B2DF-494C-BC34-7674830BF1A2}" type="presParOf" srcId="{FEBA616B-1D96-47D7-8FE1-4588F4B35B8C}" destId="{18F48A79-F2D5-4655-A293-3F45E98729A9}" srcOrd="0" destOrd="0" presId="urn:microsoft.com/office/officeart/2005/8/layout/hierarchy2"/>
    <dgm:cxn modelId="{32061CF8-B80C-4F76-867F-8060280D056F}" type="presParOf" srcId="{937BE192-65DD-4B33-A481-992F59CD7E5E}" destId="{EFC5286E-5B74-4213-A878-4896A60C2263}" srcOrd="1" destOrd="0" presId="urn:microsoft.com/office/officeart/2005/8/layout/hierarchy2"/>
    <dgm:cxn modelId="{7753CE30-50E1-499C-87C7-6F560BEA750C}" type="presParOf" srcId="{EFC5286E-5B74-4213-A878-4896A60C2263}" destId="{C2779186-6E8E-45E4-B681-857B3F822DA2}" srcOrd="0" destOrd="0" presId="urn:microsoft.com/office/officeart/2005/8/layout/hierarchy2"/>
    <dgm:cxn modelId="{1D32AAC7-0983-40E7-8E33-02B6F0C22D3C}" type="presParOf" srcId="{EFC5286E-5B74-4213-A878-4896A60C2263}" destId="{F19F4E69-5C6F-4A26-8146-9C8811F4E3AC}" srcOrd="1" destOrd="0" presId="urn:microsoft.com/office/officeart/2005/8/layout/hierarchy2"/>
    <dgm:cxn modelId="{094F77DD-D446-4600-80B3-4D9DEA8CDC5A}" type="presParOf" srcId="{937BE192-65DD-4B33-A481-992F59CD7E5E}" destId="{DFF98E1B-F69C-4A66-B418-D75B8AE3B14B}" srcOrd="2" destOrd="0" presId="urn:microsoft.com/office/officeart/2005/8/layout/hierarchy2"/>
    <dgm:cxn modelId="{5B141DA0-7D9A-4E4C-A98A-8EB9CE928EE6}" type="presParOf" srcId="{DFF98E1B-F69C-4A66-B418-D75B8AE3B14B}" destId="{6D7D61D6-2A08-44FD-B34D-67ED8D381471}" srcOrd="0" destOrd="0" presId="urn:microsoft.com/office/officeart/2005/8/layout/hierarchy2"/>
    <dgm:cxn modelId="{34DF23FE-83AA-47EF-9D6B-37DCA7C377F5}" type="presParOf" srcId="{937BE192-65DD-4B33-A481-992F59CD7E5E}" destId="{E70F9DD2-963E-4A13-8223-7EE6770F7F23}" srcOrd="3" destOrd="0" presId="urn:microsoft.com/office/officeart/2005/8/layout/hierarchy2"/>
    <dgm:cxn modelId="{B3FEF150-CE74-482A-8573-E582D1D1D650}" type="presParOf" srcId="{E70F9DD2-963E-4A13-8223-7EE6770F7F23}" destId="{BF2AFC59-8815-4C51-9C74-FB137639134F}" srcOrd="0" destOrd="0" presId="urn:microsoft.com/office/officeart/2005/8/layout/hierarchy2"/>
    <dgm:cxn modelId="{B98B73C3-3199-48C0-A05D-1D513FC06AE5}" type="presParOf" srcId="{E70F9DD2-963E-4A13-8223-7EE6770F7F23}" destId="{1417E587-04FD-4E1F-8814-DD8FFB41B92F}" srcOrd="1" destOrd="0" presId="urn:microsoft.com/office/officeart/2005/8/layout/hierarchy2"/>
    <dgm:cxn modelId="{27E86F95-5B62-4C83-A084-080284CA3312}" type="presParOf" srcId="{937BE192-65DD-4B33-A481-992F59CD7E5E}" destId="{25F9A936-6EBC-42C8-8596-B42AC5E78D5B}" srcOrd="4" destOrd="0" presId="urn:microsoft.com/office/officeart/2005/8/layout/hierarchy2"/>
    <dgm:cxn modelId="{25B6EF50-C35F-41D0-8AAE-A491DF8E69A2}" type="presParOf" srcId="{25F9A936-6EBC-42C8-8596-B42AC5E78D5B}" destId="{BB6134EF-33B8-4810-B1E3-3467D2D4D950}" srcOrd="0" destOrd="0" presId="urn:microsoft.com/office/officeart/2005/8/layout/hierarchy2"/>
    <dgm:cxn modelId="{44464CB5-6037-49D7-B19F-B6480619EEC8}" type="presParOf" srcId="{937BE192-65DD-4B33-A481-992F59CD7E5E}" destId="{E70E94F9-31EA-41AA-85BC-54A54B510572}" srcOrd="5" destOrd="0" presId="urn:microsoft.com/office/officeart/2005/8/layout/hierarchy2"/>
    <dgm:cxn modelId="{F5302D1C-4444-4AD6-8E35-1F3CF923D2FF}" type="presParOf" srcId="{E70E94F9-31EA-41AA-85BC-54A54B510572}" destId="{8E45230D-F822-4E70-B897-76C1E6E65560}" srcOrd="0" destOrd="0" presId="urn:microsoft.com/office/officeart/2005/8/layout/hierarchy2"/>
    <dgm:cxn modelId="{74714ABB-A550-479C-8664-ECE6471A993A}" type="presParOf" srcId="{E70E94F9-31EA-41AA-85BC-54A54B510572}" destId="{419209B9-D315-4C5E-9969-7864348BEC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F65A38DD-5106-49C4-BFF3-2F7A79A2FB45}" type="presOf" srcId="{AB16A4C1-2F80-44D9-90B4-F262C30A63E6}" destId="{F0E2F912-E624-4A1B-8FCB-FE92D2FD1C6A}" srcOrd="0" destOrd="0" presId="urn:microsoft.com/office/officeart/2005/8/layout/hierarchy2"/>
    <dgm:cxn modelId="{D99F5B2C-6457-42AD-875E-EBEA7C6C91B9}" type="presOf" srcId="{AD6B8F90-9E1C-48BC-98CD-1711CBE455FC}" destId="{AA929E67-8772-49A1-BFA1-4CD1C2B6BFC2}" srcOrd="0" destOrd="0" presId="urn:microsoft.com/office/officeart/2005/8/layout/hierarchy2"/>
    <dgm:cxn modelId="{29510066-C7DC-46C1-8766-A7735CD5BC6C}" type="presOf" srcId="{67EE95A7-064C-4926-83DB-D9E616842FD7}" destId="{5183B62D-C875-411F-B7CA-9CC664E5B184}" srcOrd="1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E1A8FE70-3139-4523-8C39-8AD6CC1B7A89}" type="presOf" srcId="{156863D7-1EF8-4105-BF97-C8C68C1DA674}" destId="{BF2AFC59-8815-4C51-9C74-FB137639134F}" srcOrd="0" destOrd="0" presId="urn:microsoft.com/office/officeart/2005/8/layout/hierarchy2"/>
    <dgm:cxn modelId="{C562A97F-0E5D-4A92-BF32-3AA3575E68DE}" type="presOf" srcId="{D3BE1701-41DC-488B-BB31-0B4257A27212}" destId="{0A53A1A4-6E9F-4782-BCE4-01CB3759684C}" srcOrd="1" destOrd="0" presId="urn:microsoft.com/office/officeart/2005/8/layout/hierarchy2"/>
    <dgm:cxn modelId="{636E6DCF-FE8A-4A33-A0BC-251B6B257FA0}" type="presOf" srcId="{67EE95A7-064C-4926-83DB-D9E616842FD7}" destId="{85CE69A6-D520-4BE2-950F-3E5E2BB04708}" srcOrd="0" destOrd="0" presId="urn:microsoft.com/office/officeart/2005/8/layout/hierarchy2"/>
    <dgm:cxn modelId="{A88E2361-C263-40DC-988F-67255615C4CE}" type="presOf" srcId="{C247AD00-0E13-4E9F-B694-043137A19C1F}" destId="{6D7D61D6-2A08-44FD-B34D-67ED8D381471}" srcOrd="1" destOrd="0" presId="urn:microsoft.com/office/officeart/2005/8/layout/hierarchy2"/>
    <dgm:cxn modelId="{044A75FE-59D3-4992-BA5F-734A98899BEC}" type="presOf" srcId="{D3BE1701-41DC-488B-BB31-0B4257A27212}" destId="{A7F9B3FF-42D6-4140-B510-FBFD34F519F1}" srcOrd="0" destOrd="0" presId="urn:microsoft.com/office/officeart/2005/8/layout/hierarchy2"/>
    <dgm:cxn modelId="{74EC7573-A8E8-4F0D-A7C3-D026F393DDB1}" type="presOf" srcId="{C957A14B-9916-4B38-B839-3742AC34F26C}" destId="{843D7DEE-2B50-4338-A0A0-B67D75B4E366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EE19923C-FC8C-4F79-A81E-C4F5997B3684}" type="presOf" srcId="{C957A14B-9916-4B38-B839-3742AC34F26C}" destId="{F6FB2CF2-688C-49C3-80EC-C21188B1A03F}" srcOrd="1" destOrd="0" presId="urn:microsoft.com/office/officeart/2005/8/layout/hierarchy2"/>
    <dgm:cxn modelId="{5041156C-D17F-4F4B-BF62-B8843523B905}" type="presOf" srcId="{C247AD00-0E13-4E9F-B694-043137A19C1F}" destId="{DFF98E1B-F69C-4A66-B418-D75B8AE3B14B}" srcOrd="0" destOrd="0" presId="urn:microsoft.com/office/officeart/2005/8/layout/hierarchy2"/>
    <dgm:cxn modelId="{9CD303BE-796E-49DF-8969-1152C3FF14C9}" type="presOf" srcId="{CD79434C-0E7B-4EC4-9C8A-903654D5CA02}" destId="{58AFB5B3-B560-403D-9607-3916251A05C7}" srcOrd="0" destOrd="0" presId="urn:microsoft.com/office/officeart/2005/8/layout/hierarchy2"/>
    <dgm:cxn modelId="{4A4260D6-39C1-420F-ACEE-7166D0212D33}" type="presOf" srcId="{83A38D09-9DB3-4B99-B301-80C2AEC6BEA1}" destId="{137253E5-D082-4F0A-8059-76B5452ABA65}" srcOrd="0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81BD5F22-799E-4E70-86C8-CA6C37ABEA69}" type="presOf" srcId="{AE4D1D40-18F5-44B9-9B85-1D09F4A464A8}" destId="{A6D6A5FA-F36C-48E7-A336-6013C08E2AF2}" srcOrd="0" destOrd="0" presId="urn:microsoft.com/office/officeart/2005/8/layout/hierarchy2"/>
    <dgm:cxn modelId="{8CBE97AB-8304-4075-A343-0BAF140175E6}" type="presParOf" srcId="{137253E5-D082-4F0A-8059-76B5452ABA65}" destId="{6E239C43-BE5B-4F5D-9EAF-916A16364393}" srcOrd="0" destOrd="0" presId="urn:microsoft.com/office/officeart/2005/8/layout/hierarchy2"/>
    <dgm:cxn modelId="{5F0974B8-A6BB-4DD1-AA23-F2CE313B3C8A}" type="presParOf" srcId="{6E239C43-BE5B-4F5D-9EAF-916A16364393}" destId="{F0E2F912-E624-4A1B-8FCB-FE92D2FD1C6A}" srcOrd="0" destOrd="0" presId="urn:microsoft.com/office/officeart/2005/8/layout/hierarchy2"/>
    <dgm:cxn modelId="{07C0A484-ADC9-41A9-803A-08824F245201}" type="presParOf" srcId="{6E239C43-BE5B-4F5D-9EAF-916A16364393}" destId="{42976296-9626-40C9-B5C5-B28EB72362FA}" srcOrd="1" destOrd="0" presId="urn:microsoft.com/office/officeart/2005/8/layout/hierarchy2"/>
    <dgm:cxn modelId="{76149C41-F430-4B37-83C1-D6BFC2C1A23B}" type="presParOf" srcId="{42976296-9626-40C9-B5C5-B28EB72362FA}" destId="{85CE69A6-D520-4BE2-950F-3E5E2BB04708}" srcOrd="0" destOrd="0" presId="urn:microsoft.com/office/officeart/2005/8/layout/hierarchy2"/>
    <dgm:cxn modelId="{746771AA-6082-48FD-B2DD-61F39377BF7F}" type="presParOf" srcId="{85CE69A6-D520-4BE2-950F-3E5E2BB04708}" destId="{5183B62D-C875-411F-B7CA-9CC664E5B184}" srcOrd="0" destOrd="0" presId="urn:microsoft.com/office/officeart/2005/8/layout/hierarchy2"/>
    <dgm:cxn modelId="{1567E87D-D5FE-4D4E-BEED-8625632B54BD}" type="presParOf" srcId="{42976296-9626-40C9-B5C5-B28EB72362FA}" destId="{05133081-C340-45B1-B13D-6C9BF961639A}" srcOrd="1" destOrd="0" presId="urn:microsoft.com/office/officeart/2005/8/layout/hierarchy2"/>
    <dgm:cxn modelId="{6EADE217-3F1C-414E-BB14-47AC1BC46465}" type="presParOf" srcId="{05133081-C340-45B1-B13D-6C9BF961639A}" destId="{A6D6A5FA-F36C-48E7-A336-6013C08E2AF2}" srcOrd="0" destOrd="0" presId="urn:microsoft.com/office/officeart/2005/8/layout/hierarchy2"/>
    <dgm:cxn modelId="{56FD85E8-1084-4F90-BF73-872E6E28CC0D}" type="presParOf" srcId="{05133081-C340-45B1-B13D-6C9BF961639A}" destId="{EC45044A-3FB6-477D-A4F7-6FEE2A2AD5EF}" srcOrd="1" destOrd="0" presId="urn:microsoft.com/office/officeart/2005/8/layout/hierarchy2"/>
    <dgm:cxn modelId="{D83DDF47-5A67-4ABE-B163-2A9AEF951F8B}" type="presParOf" srcId="{EC45044A-3FB6-477D-A4F7-6FEE2A2AD5EF}" destId="{843D7DEE-2B50-4338-A0A0-B67D75B4E366}" srcOrd="0" destOrd="0" presId="urn:microsoft.com/office/officeart/2005/8/layout/hierarchy2"/>
    <dgm:cxn modelId="{1D8C46DB-BE7C-4FC6-9B87-C1D130D851FD}" type="presParOf" srcId="{843D7DEE-2B50-4338-A0A0-B67D75B4E366}" destId="{F6FB2CF2-688C-49C3-80EC-C21188B1A03F}" srcOrd="0" destOrd="0" presId="urn:microsoft.com/office/officeart/2005/8/layout/hierarchy2"/>
    <dgm:cxn modelId="{872E9E9B-4AEF-46A9-A561-EA589073F4F7}" type="presParOf" srcId="{EC45044A-3FB6-477D-A4F7-6FEE2A2AD5EF}" destId="{CC32DF89-B8C9-4A62-8705-A4288F472C03}" srcOrd="1" destOrd="0" presId="urn:microsoft.com/office/officeart/2005/8/layout/hierarchy2"/>
    <dgm:cxn modelId="{2150D846-0D8C-43AD-8F0B-EF361D682E26}" type="presParOf" srcId="{CC32DF89-B8C9-4A62-8705-A4288F472C03}" destId="{AA929E67-8772-49A1-BFA1-4CD1C2B6BFC2}" srcOrd="0" destOrd="0" presId="urn:microsoft.com/office/officeart/2005/8/layout/hierarchy2"/>
    <dgm:cxn modelId="{F060FA90-1534-405F-AF21-B140CE5140C9}" type="presParOf" srcId="{CC32DF89-B8C9-4A62-8705-A4288F472C03}" destId="{F1A50531-166A-43A2-84AE-48918D0FA44C}" srcOrd="1" destOrd="0" presId="urn:microsoft.com/office/officeart/2005/8/layout/hierarchy2"/>
    <dgm:cxn modelId="{44561EF6-0790-4D1D-9FF8-61E7A3406E96}" type="presParOf" srcId="{42976296-9626-40C9-B5C5-B28EB72362FA}" destId="{A7F9B3FF-42D6-4140-B510-FBFD34F519F1}" srcOrd="2" destOrd="0" presId="urn:microsoft.com/office/officeart/2005/8/layout/hierarchy2"/>
    <dgm:cxn modelId="{A5D329AD-A284-4ECC-88A7-699A7EC5E704}" type="presParOf" srcId="{A7F9B3FF-42D6-4140-B510-FBFD34F519F1}" destId="{0A53A1A4-6E9F-4782-BCE4-01CB3759684C}" srcOrd="0" destOrd="0" presId="urn:microsoft.com/office/officeart/2005/8/layout/hierarchy2"/>
    <dgm:cxn modelId="{4A94FA86-5DFB-49F7-ABEB-D1466B280BDC}" type="presParOf" srcId="{42976296-9626-40C9-B5C5-B28EB72362FA}" destId="{B5B0F878-FB70-477E-B312-AE4F0EF5DEE3}" srcOrd="3" destOrd="0" presId="urn:microsoft.com/office/officeart/2005/8/layout/hierarchy2"/>
    <dgm:cxn modelId="{CDB6A6D0-C263-492A-8076-26B4BF5F68AC}" type="presParOf" srcId="{B5B0F878-FB70-477E-B312-AE4F0EF5DEE3}" destId="{58AFB5B3-B560-403D-9607-3916251A05C7}" srcOrd="0" destOrd="0" presId="urn:microsoft.com/office/officeart/2005/8/layout/hierarchy2"/>
    <dgm:cxn modelId="{5AF88129-EDAB-481F-8648-D0FCF60043D4}" type="presParOf" srcId="{B5B0F878-FB70-477E-B312-AE4F0EF5DEE3}" destId="{937BE192-65DD-4B33-A481-992F59CD7E5E}" srcOrd="1" destOrd="0" presId="urn:microsoft.com/office/officeart/2005/8/layout/hierarchy2"/>
    <dgm:cxn modelId="{BA0DD354-B3E2-440A-8BB1-88A07BACC24A}" type="presParOf" srcId="{937BE192-65DD-4B33-A481-992F59CD7E5E}" destId="{DFF98E1B-F69C-4A66-B418-D75B8AE3B14B}" srcOrd="0" destOrd="0" presId="urn:microsoft.com/office/officeart/2005/8/layout/hierarchy2"/>
    <dgm:cxn modelId="{DC8F4567-C018-4670-BAFF-6DACED30E7C4}" type="presParOf" srcId="{DFF98E1B-F69C-4A66-B418-D75B8AE3B14B}" destId="{6D7D61D6-2A08-44FD-B34D-67ED8D381471}" srcOrd="0" destOrd="0" presId="urn:microsoft.com/office/officeart/2005/8/layout/hierarchy2"/>
    <dgm:cxn modelId="{AB7F7B1E-8A2E-466F-99EB-D9F93DA4E86C}" type="presParOf" srcId="{937BE192-65DD-4B33-A481-992F59CD7E5E}" destId="{E70F9DD2-963E-4A13-8223-7EE6770F7F23}" srcOrd="1" destOrd="0" presId="urn:microsoft.com/office/officeart/2005/8/layout/hierarchy2"/>
    <dgm:cxn modelId="{010D6F1C-1E3A-4528-A254-E4FB5400C087}" type="presParOf" srcId="{E70F9DD2-963E-4A13-8223-7EE6770F7F23}" destId="{BF2AFC59-8815-4C51-9C74-FB137639134F}" srcOrd="0" destOrd="0" presId="urn:microsoft.com/office/officeart/2005/8/layout/hierarchy2"/>
    <dgm:cxn modelId="{CBF54063-DBD2-442E-993E-25722AADA02C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ln>
          <a:solidFill>
            <a:schemeClr val="lt1">
              <a:hueOff val="0"/>
              <a:satOff val="0"/>
              <a:lumOff val="0"/>
              <a:alpha val="47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F011C160-FD93-443D-8E98-F7F9A227C480}" type="presOf" srcId="{67EE95A7-064C-4926-83DB-D9E616842FD7}" destId="{85CE69A6-D520-4BE2-950F-3E5E2BB04708}" srcOrd="0" destOrd="0" presId="urn:microsoft.com/office/officeart/2005/8/layout/hierarchy2"/>
    <dgm:cxn modelId="{BA8B9736-7304-45B2-B66C-2A7FC30A2018}" type="presOf" srcId="{C957A14B-9916-4B38-B839-3742AC34F26C}" destId="{843D7DEE-2B50-4338-A0A0-B67D75B4E366}" srcOrd="0" destOrd="0" presId="urn:microsoft.com/office/officeart/2005/8/layout/hierarchy2"/>
    <dgm:cxn modelId="{BDF48729-0AE3-4631-B148-9A455658BBA8}" type="presOf" srcId="{67EE95A7-064C-4926-83DB-D9E616842FD7}" destId="{5183B62D-C875-411F-B7CA-9CC664E5B184}" srcOrd="1" destOrd="0" presId="urn:microsoft.com/office/officeart/2005/8/layout/hierarchy2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3FA7B47D-BB63-4E1E-B8E8-6C4079E4E28D}" type="presOf" srcId="{D3BE1701-41DC-488B-BB31-0B4257A27212}" destId="{0A53A1A4-6E9F-4782-BCE4-01CB3759684C}" srcOrd="1" destOrd="0" presId="urn:microsoft.com/office/officeart/2005/8/layout/hierarchy2"/>
    <dgm:cxn modelId="{3710EA8E-C3CD-4CA9-9E12-24B44E6D4335}" type="presOf" srcId="{D3BE1701-41DC-488B-BB31-0B4257A27212}" destId="{A7F9B3FF-42D6-4140-B510-FBFD34F519F1}" srcOrd="0" destOrd="0" presId="urn:microsoft.com/office/officeart/2005/8/layout/hierarchy2"/>
    <dgm:cxn modelId="{24EB5414-A724-46DD-894A-CE928DBCEAD7}" type="presOf" srcId="{156863D7-1EF8-4105-BF97-C8C68C1DA674}" destId="{BF2AFC59-8815-4C51-9C74-FB137639134F}" srcOrd="0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1A609853-A1AB-4EFA-99BF-542E46A5CD0C}" type="presOf" srcId="{83A38D09-9DB3-4B99-B301-80C2AEC6BEA1}" destId="{137253E5-D082-4F0A-8059-76B5452ABA65}" srcOrd="0" destOrd="0" presId="urn:microsoft.com/office/officeart/2005/8/layout/hierarchy2"/>
    <dgm:cxn modelId="{15D50AAB-988C-428A-8D08-62B422EA43DF}" type="presOf" srcId="{AB16A4C1-2F80-44D9-90B4-F262C30A63E6}" destId="{F0E2F912-E624-4A1B-8FCB-FE92D2FD1C6A}" srcOrd="0" destOrd="0" presId="urn:microsoft.com/office/officeart/2005/8/layout/hierarchy2"/>
    <dgm:cxn modelId="{84840481-ED6B-41BA-9078-27D750843496}" type="presOf" srcId="{C247AD00-0E13-4E9F-B694-043137A19C1F}" destId="{DFF98E1B-F69C-4A66-B418-D75B8AE3B14B}" srcOrd="0" destOrd="0" presId="urn:microsoft.com/office/officeart/2005/8/layout/hierarchy2"/>
    <dgm:cxn modelId="{4A3691DD-AACC-4C4E-9283-AEA0C5A8C60C}" type="presOf" srcId="{C957A14B-9916-4B38-B839-3742AC34F26C}" destId="{F6FB2CF2-688C-49C3-80EC-C21188B1A03F}" srcOrd="1" destOrd="0" presId="urn:microsoft.com/office/officeart/2005/8/layout/hierarchy2"/>
    <dgm:cxn modelId="{D9829302-5B3F-4703-A083-3C6C04CD2CCF}" type="presOf" srcId="{AE4D1D40-18F5-44B9-9B85-1D09F4A464A8}" destId="{A6D6A5FA-F36C-48E7-A336-6013C08E2AF2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9F1E5A0E-F02F-44F4-BC86-DEAFC84767FE}" type="presOf" srcId="{C247AD00-0E13-4E9F-B694-043137A19C1F}" destId="{6D7D61D6-2A08-44FD-B34D-67ED8D381471}" srcOrd="1" destOrd="0" presId="urn:microsoft.com/office/officeart/2005/8/layout/hierarchy2"/>
    <dgm:cxn modelId="{EE115DB3-898C-44AC-AF4E-D5F9ABA27F92}" type="presOf" srcId="{CD79434C-0E7B-4EC4-9C8A-903654D5CA02}" destId="{58AFB5B3-B560-403D-9607-3916251A05C7}" srcOrd="0" destOrd="0" presId="urn:microsoft.com/office/officeart/2005/8/layout/hierarchy2"/>
    <dgm:cxn modelId="{E871F9CD-83E9-4E9F-8B21-62F8FA1F01F6}" type="presOf" srcId="{AD6B8F90-9E1C-48BC-98CD-1711CBE455FC}" destId="{AA929E67-8772-49A1-BFA1-4CD1C2B6BFC2}" srcOrd="0" destOrd="0" presId="urn:microsoft.com/office/officeart/2005/8/layout/hierarchy2"/>
    <dgm:cxn modelId="{B44A7DD2-25DE-4869-8BB8-AE76E368977F}" type="presParOf" srcId="{137253E5-D082-4F0A-8059-76B5452ABA65}" destId="{6E239C43-BE5B-4F5D-9EAF-916A16364393}" srcOrd="0" destOrd="0" presId="urn:microsoft.com/office/officeart/2005/8/layout/hierarchy2"/>
    <dgm:cxn modelId="{2342FC9A-B848-4D1C-80FE-3C3C5B7DEF72}" type="presParOf" srcId="{6E239C43-BE5B-4F5D-9EAF-916A16364393}" destId="{F0E2F912-E624-4A1B-8FCB-FE92D2FD1C6A}" srcOrd="0" destOrd="0" presId="urn:microsoft.com/office/officeart/2005/8/layout/hierarchy2"/>
    <dgm:cxn modelId="{4A1085EE-9937-4EC1-85CD-E8792EB049AA}" type="presParOf" srcId="{6E239C43-BE5B-4F5D-9EAF-916A16364393}" destId="{42976296-9626-40C9-B5C5-B28EB72362FA}" srcOrd="1" destOrd="0" presId="urn:microsoft.com/office/officeart/2005/8/layout/hierarchy2"/>
    <dgm:cxn modelId="{31C69707-DBC0-4507-9DEF-8E45DC3B9037}" type="presParOf" srcId="{42976296-9626-40C9-B5C5-B28EB72362FA}" destId="{85CE69A6-D520-4BE2-950F-3E5E2BB04708}" srcOrd="0" destOrd="0" presId="urn:microsoft.com/office/officeart/2005/8/layout/hierarchy2"/>
    <dgm:cxn modelId="{CF461DD9-F749-4432-9EBD-B0A78E488CB2}" type="presParOf" srcId="{85CE69A6-D520-4BE2-950F-3E5E2BB04708}" destId="{5183B62D-C875-411F-B7CA-9CC664E5B184}" srcOrd="0" destOrd="0" presId="urn:microsoft.com/office/officeart/2005/8/layout/hierarchy2"/>
    <dgm:cxn modelId="{434774B4-3280-4B95-84B2-7CE6B505EB43}" type="presParOf" srcId="{42976296-9626-40C9-B5C5-B28EB72362FA}" destId="{05133081-C340-45B1-B13D-6C9BF961639A}" srcOrd="1" destOrd="0" presId="urn:microsoft.com/office/officeart/2005/8/layout/hierarchy2"/>
    <dgm:cxn modelId="{D812990E-FA62-4EB5-82C4-100D9D5EC540}" type="presParOf" srcId="{05133081-C340-45B1-B13D-6C9BF961639A}" destId="{A6D6A5FA-F36C-48E7-A336-6013C08E2AF2}" srcOrd="0" destOrd="0" presId="urn:microsoft.com/office/officeart/2005/8/layout/hierarchy2"/>
    <dgm:cxn modelId="{52DEA5C1-FC0D-41A4-BA37-3FBA56B6A2D3}" type="presParOf" srcId="{05133081-C340-45B1-B13D-6C9BF961639A}" destId="{EC45044A-3FB6-477D-A4F7-6FEE2A2AD5EF}" srcOrd="1" destOrd="0" presId="urn:microsoft.com/office/officeart/2005/8/layout/hierarchy2"/>
    <dgm:cxn modelId="{27FBF428-2094-42D5-918D-07ED670874F4}" type="presParOf" srcId="{EC45044A-3FB6-477D-A4F7-6FEE2A2AD5EF}" destId="{843D7DEE-2B50-4338-A0A0-B67D75B4E366}" srcOrd="0" destOrd="0" presId="urn:microsoft.com/office/officeart/2005/8/layout/hierarchy2"/>
    <dgm:cxn modelId="{9BEB6A2B-93A7-4B2A-A7D9-0B545D4088CD}" type="presParOf" srcId="{843D7DEE-2B50-4338-A0A0-B67D75B4E366}" destId="{F6FB2CF2-688C-49C3-80EC-C21188B1A03F}" srcOrd="0" destOrd="0" presId="urn:microsoft.com/office/officeart/2005/8/layout/hierarchy2"/>
    <dgm:cxn modelId="{D5FA5787-C0C8-4BCC-A439-2BA3A87893F6}" type="presParOf" srcId="{EC45044A-3FB6-477D-A4F7-6FEE2A2AD5EF}" destId="{CC32DF89-B8C9-4A62-8705-A4288F472C03}" srcOrd="1" destOrd="0" presId="urn:microsoft.com/office/officeart/2005/8/layout/hierarchy2"/>
    <dgm:cxn modelId="{295F7C06-32CD-41BC-AF38-C48C19ABCABD}" type="presParOf" srcId="{CC32DF89-B8C9-4A62-8705-A4288F472C03}" destId="{AA929E67-8772-49A1-BFA1-4CD1C2B6BFC2}" srcOrd="0" destOrd="0" presId="urn:microsoft.com/office/officeart/2005/8/layout/hierarchy2"/>
    <dgm:cxn modelId="{B72A0B24-C0FB-4023-8B05-4A5D9E4C13D8}" type="presParOf" srcId="{CC32DF89-B8C9-4A62-8705-A4288F472C03}" destId="{F1A50531-166A-43A2-84AE-48918D0FA44C}" srcOrd="1" destOrd="0" presId="urn:microsoft.com/office/officeart/2005/8/layout/hierarchy2"/>
    <dgm:cxn modelId="{E48A6CBD-8D62-4D77-B4CA-D9D7A36CACEB}" type="presParOf" srcId="{42976296-9626-40C9-B5C5-B28EB72362FA}" destId="{A7F9B3FF-42D6-4140-B510-FBFD34F519F1}" srcOrd="2" destOrd="0" presId="urn:microsoft.com/office/officeart/2005/8/layout/hierarchy2"/>
    <dgm:cxn modelId="{6434D773-B314-4A36-B32B-F6DBCDCB6A78}" type="presParOf" srcId="{A7F9B3FF-42D6-4140-B510-FBFD34F519F1}" destId="{0A53A1A4-6E9F-4782-BCE4-01CB3759684C}" srcOrd="0" destOrd="0" presId="urn:microsoft.com/office/officeart/2005/8/layout/hierarchy2"/>
    <dgm:cxn modelId="{B3009E5A-B9D7-4E12-B307-1A6C9DBC8671}" type="presParOf" srcId="{42976296-9626-40C9-B5C5-B28EB72362FA}" destId="{B5B0F878-FB70-477E-B312-AE4F0EF5DEE3}" srcOrd="3" destOrd="0" presId="urn:microsoft.com/office/officeart/2005/8/layout/hierarchy2"/>
    <dgm:cxn modelId="{813DD02E-129E-4A8D-8FF5-FC737EB830BB}" type="presParOf" srcId="{B5B0F878-FB70-477E-B312-AE4F0EF5DEE3}" destId="{58AFB5B3-B560-403D-9607-3916251A05C7}" srcOrd="0" destOrd="0" presId="urn:microsoft.com/office/officeart/2005/8/layout/hierarchy2"/>
    <dgm:cxn modelId="{B424E632-994E-4AF8-8140-AEE2BF0F505E}" type="presParOf" srcId="{B5B0F878-FB70-477E-B312-AE4F0EF5DEE3}" destId="{937BE192-65DD-4B33-A481-992F59CD7E5E}" srcOrd="1" destOrd="0" presId="urn:microsoft.com/office/officeart/2005/8/layout/hierarchy2"/>
    <dgm:cxn modelId="{B5139465-110F-4D61-99A1-3265E386F989}" type="presParOf" srcId="{937BE192-65DD-4B33-A481-992F59CD7E5E}" destId="{DFF98E1B-F69C-4A66-B418-D75B8AE3B14B}" srcOrd="0" destOrd="0" presId="urn:microsoft.com/office/officeart/2005/8/layout/hierarchy2"/>
    <dgm:cxn modelId="{4D7C3DCC-30AC-43CF-8FC8-9D13E878F332}" type="presParOf" srcId="{DFF98E1B-F69C-4A66-B418-D75B8AE3B14B}" destId="{6D7D61D6-2A08-44FD-B34D-67ED8D381471}" srcOrd="0" destOrd="0" presId="urn:microsoft.com/office/officeart/2005/8/layout/hierarchy2"/>
    <dgm:cxn modelId="{1D866D9A-83FC-4F6A-A470-15044A5F0EB3}" type="presParOf" srcId="{937BE192-65DD-4B33-A481-992F59CD7E5E}" destId="{E70F9DD2-963E-4A13-8223-7EE6770F7F23}" srcOrd="1" destOrd="0" presId="urn:microsoft.com/office/officeart/2005/8/layout/hierarchy2"/>
    <dgm:cxn modelId="{889D4ED8-FD5F-4AFC-8702-96FAF6AF6952}" type="presParOf" srcId="{E70F9DD2-963E-4A13-8223-7EE6770F7F23}" destId="{BF2AFC59-8815-4C51-9C74-FB137639134F}" srcOrd="0" destOrd="0" presId="urn:microsoft.com/office/officeart/2005/8/layout/hierarchy2"/>
    <dgm:cxn modelId="{670CC4F8-AC7F-4D52-9035-7CCAD93E90A3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dk1">
                  <a:alpha val="20000"/>
                </a:schemeClr>
              </a:solidFill>
            </a:rPr>
            <a:t>所有小型机</a:t>
          </a:r>
          <a:endParaRPr lang="zh-CN" altLang="en-US" dirty="0">
            <a:solidFill>
              <a:schemeClr val="dk1">
                <a:alpha val="20000"/>
              </a:schemeClr>
            </a:solidFill>
          </a:endParaRPr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dk1">
                  <a:alpha val="20000"/>
                </a:schemeClr>
              </a:solidFill>
            </a:rPr>
            <a:t>所有系统</a:t>
          </a:r>
          <a:endParaRPr lang="zh-CN" altLang="en-US" dirty="0">
            <a:solidFill>
              <a:schemeClr val="dk1">
                <a:alpha val="20000"/>
              </a:schemeClr>
            </a:solidFill>
          </a:endParaRPr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>
        <a:solidFill>
          <a:schemeClr val="accent1">
            <a:tint val="40000"/>
            <a:hueOff val="0"/>
            <a:satOff val="0"/>
            <a:lumOff val="0"/>
            <a:alpha val="20000"/>
          </a:schemeClr>
        </a:solidFill>
      </dgm:spPr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DA83DC-B5C7-4585-B689-A380FD9F4994}" type="presOf" srcId="{2FC4F171-E5ED-40AB-86F6-116399B4AE37}" destId="{32BF507A-33BA-43E1-AB5B-140070152FAF}" srcOrd="0" destOrd="0" presId="urn:microsoft.com/office/officeart/2005/8/layout/hProcess9"/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C9754533-673A-458F-859C-518D27E4D108}" type="presOf" srcId="{10C8F2C8-1D45-4101-B6DC-63DF4CF12BA9}" destId="{003D0365-4BFF-440D-A32B-8261E24A951E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538D4D02-13E0-45C4-A821-90B12EA0770A}" type="presOf" srcId="{8D58B43D-43A9-4E09-B75C-CFDD0F1BEBC8}" destId="{F133AF1E-FB76-48E9-9DFC-A2848A1A0400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11393318-D335-4C85-A2A4-D00A49823B9A}" type="presOf" srcId="{F793E8AA-6A7A-4D38-A8B7-9B56187DDC2E}" destId="{980F431A-B16D-4536-94B9-CF7B75762A98}" srcOrd="0" destOrd="0" presId="urn:microsoft.com/office/officeart/2005/8/layout/hProcess9"/>
    <dgm:cxn modelId="{40C0D02E-0D50-44A5-933C-A0F69A42E6E7}" type="presParOf" srcId="{F133AF1E-FB76-48E9-9DFC-A2848A1A0400}" destId="{189438BF-4155-41DE-817A-61448BBC8A23}" srcOrd="0" destOrd="0" presId="urn:microsoft.com/office/officeart/2005/8/layout/hProcess9"/>
    <dgm:cxn modelId="{AADB06E5-985B-4BB6-A4D0-2C28F40726DA}" type="presParOf" srcId="{F133AF1E-FB76-48E9-9DFC-A2848A1A0400}" destId="{E28409A9-39ED-4968-B42B-1E3BDCC17518}" srcOrd="1" destOrd="0" presId="urn:microsoft.com/office/officeart/2005/8/layout/hProcess9"/>
    <dgm:cxn modelId="{CF186029-6095-4B0B-8164-531EF4E280FF}" type="presParOf" srcId="{E28409A9-39ED-4968-B42B-1E3BDCC17518}" destId="{003D0365-4BFF-440D-A32B-8261E24A951E}" srcOrd="0" destOrd="0" presId="urn:microsoft.com/office/officeart/2005/8/layout/hProcess9"/>
    <dgm:cxn modelId="{08FBF72C-A894-4080-9E22-818A2B248333}" type="presParOf" srcId="{E28409A9-39ED-4968-B42B-1E3BDCC17518}" destId="{DB715F61-1E04-4E76-9845-EC1DC77CB41E}" srcOrd="1" destOrd="0" presId="urn:microsoft.com/office/officeart/2005/8/layout/hProcess9"/>
    <dgm:cxn modelId="{6B47B8D9-F820-428D-9CD5-F2D60C141376}" type="presParOf" srcId="{E28409A9-39ED-4968-B42B-1E3BDCC17518}" destId="{980F431A-B16D-4536-94B9-CF7B75762A98}" srcOrd="2" destOrd="0" presId="urn:microsoft.com/office/officeart/2005/8/layout/hProcess9"/>
    <dgm:cxn modelId="{5F734186-16D8-4FF3-A30E-69C344A064E1}" type="presParOf" srcId="{E28409A9-39ED-4968-B42B-1E3BDCC17518}" destId="{78D4D81B-B67F-4088-BD1D-21F006FA921D}" srcOrd="3" destOrd="0" presId="urn:microsoft.com/office/officeart/2005/8/layout/hProcess9"/>
    <dgm:cxn modelId="{6E81B348-C967-48E1-AF16-B2097E6CA0A7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/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所有小型机</a:t>
          </a:r>
          <a:endParaRPr lang="zh-CN" altLang="en-US" dirty="0"/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所有系统</a:t>
          </a:r>
          <a:endParaRPr lang="zh-CN" altLang="en-US" dirty="0"/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/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B7968C58-44AF-42F8-8949-D288CE516DD7}" type="presOf" srcId="{F793E8AA-6A7A-4D38-A8B7-9B56187DDC2E}" destId="{980F431A-B16D-4536-94B9-CF7B75762A98}" srcOrd="0" destOrd="0" presId="urn:microsoft.com/office/officeart/2005/8/layout/hProcess9"/>
    <dgm:cxn modelId="{ACA4C9CD-9BC8-46C0-8DDF-67F24140005B}" type="presOf" srcId="{8D58B43D-43A9-4E09-B75C-CFDD0F1BEBC8}" destId="{F133AF1E-FB76-48E9-9DFC-A2848A1A0400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EC255B16-4A77-43C2-BD5E-F1B99631E708}" type="presOf" srcId="{10C8F2C8-1D45-4101-B6DC-63DF4CF12BA9}" destId="{003D0365-4BFF-440D-A32B-8261E24A951E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672B3727-FF0F-4D03-B109-E258AE2C2F22}" type="presOf" srcId="{2FC4F171-E5ED-40AB-86F6-116399B4AE37}" destId="{32BF507A-33BA-43E1-AB5B-140070152FAF}" srcOrd="0" destOrd="0" presId="urn:microsoft.com/office/officeart/2005/8/layout/hProcess9"/>
    <dgm:cxn modelId="{5E089CF9-C7B1-44A5-9013-AE11AF2CB80A}" type="presParOf" srcId="{F133AF1E-FB76-48E9-9DFC-A2848A1A0400}" destId="{189438BF-4155-41DE-817A-61448BBC8A23}" srcOrd="0" destOrd="0" presId="urn:microsoft.com/office/officeart/2005/8/layout/hProcess9"/>
    <dgm:cxn modelId="{63380053-B17B-4882-AE9C-26E7816B9E44}" type="presParOf" srcId="{F133AF1E-FB76-48E9-9DFC-A2848A1A0400}" destId="{E28409A9-39ED-4968-B42B-1E3BDCC17518}" srcOrd="1" destOrd="0" presId="urn:microsoft.com/office/officeart/2005/8/layout/hProcess9"/>
    <dgm:cxn modelId="{D2BAE7BF-FCBC-4086-B7BC-8F1E95C9B987}" type="presParOf" srcId="{E28409A9-39ED-4968-B42B-1E3BDCC17518}" destId="{003D0365-4BFF-440D-A32B-8261E24A951E}" srcOrd="0" destOrd="0" presId="urn:microsoft.com/office/officeart/2005/8/layout/hProcess9"/>
    <dgm:cxn modelId="{1AC464BA-5F11-4AAF-80BD-2C666A3AED68}" type="presParOf" srcId="{E28409A9-39ED-4968-B42B-1E3BDCC17518}" destId="{DB715F61-1E04-4E76-9845-EC1DC77CB41E}" srcOrd="1" destOrd="0" presId="urn:microsoft.com/office/officeart/2005/8/layout/hProcess9"/>
    <dgm:cxn modelId="{D1CDFE89-EF50-4ABE-8E7D-B05AED488BB1}" type="presParOf" srcId="{E28409A9-39ED-4968-B42B-1E3BDCC17518}" destId="{980F431A-B16D-4536-94B9-CF7B75762A98}" srcOrd="2" destOrd="0" presId="urn:microsoft.com/office/officeart/2005/8/layout/hProcess9"/>
    <dgm:cxn modelId="{F56053E2-D200-486E-A539-8D13F602CBBB}" type="presParOf" srcId="{E28409A9-39ED-4968-B42B-1E3BDCC17518}" destId="{78D4D81B-B67F-4088-BD1D-21F006FA921D}" srcOrd="3" destOrd="0" presId="urn:microsoft.com/office/officeart/2005/8/layout/hProcess9"/>
    <dgm:cxn modelId="{2302C1A2-D213-4183-B5B5-2C078F3107B5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326" y="147681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HMC	</a:t>
          </a:r>
          <a:endParaRPr lang="zh-CN" altLang="en-US" sz="800" kern="1200" dirty="0"/>
        </a:p>
      </dsp:txBody>
      <dsp:txXfrm>
        <a:off x="8670" y="1484156"/>
        <a:ext cx="486774" cy="236043"/>
      </dsp:txXfrm>
    </dsp:sp>
    <dsp:sp modelId="{85CE69A6-D520-4BE2-950F-3E5E2BB04708}">
      <dsp:nvSpPr>
        <dsp:cNvPr id="0" name=""/>
        <dsp:cNvSpPr/>
      </dsp:nvSpPr>
      <dsp:spPr>
        <a:xfrm rot="17692822">
          <a:off x="364701" y="1378879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374003"/>
        <a:ext cx="23838" cy="23838"/>
      </dsp:txXfrm>
    </dsp:sp>
    <dsp:sp modelId="{A6D6A5FA-F36C-48E7-A336-6013C08E2AF2}">
      <dsp:nvSpPr>
        <dsp:cNvPr id="0" name=""/>
        <dsp:cNvSpPr/>
      </dsp:nvSpPr>
      <dsp:spPr>
        <a:xfrm>
          <a:off x="703374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SERVER1</a:t>
          </a:r>
          <a:endParaRPr lang="zh-CN" altLang="en-US" sz="800" kern="1200" dirty="0"/>
        </a:p>
      </dsp:txBody>
      <dsp:txXfrm>
        <a:off x="710718" y="1051644"/>
        <a:ext cx="486774" cy="236043"/>
      </dsp:txXfrm>
    </dsp:sp>
    <dsp:sp modelId="{601D2412-5002-43BE-85E0-5B9ADC99CF75}">
      <dsp:nvSpPr>
        <dsp:cNvPr id="0" name=""/>
        <dsp:cNvSpPr/>
      </dsp:nvSpPr>
      <dsp:spPr>
        <a:xfrm rot="18289469">
          <a:off x="1129506" y="1018453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016714"/>
        <a:ext cx="17562" cy="17562"/>
      </dsp:txXfrm>
    </dsp:sp>
    <dsp:sp modelId="{8C117D62-1AAD-4BFB-81A8-46E54876505F}">
      <dsp:nvSpPr>
        <dsp:cNvPr id="0" name=""/>
        <dsp:cNvSpPr/>
      </dsp:nvSpPr>
      <dsp:spPr>
        <a:xfrm>
          <a:off x="1405422" y="755959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8</a:t>
          </a:r>
          <a:endParaRPr lang="zh-CN" altLang="en-US" sz="800" kern="1200" dirty="0"/>
        </a:p>
      </dsp:txBody>
      <dsp:txXfrm>
        <a:off x="1412766" y="763303"/>
        <a:ext cx="486774" cy="236043"/>
      </dsp:txXfrm>
    </dsp:sp>
    <dsp:sp modelId="{843D7DEE-2B50-4338-A0A0-B67D75B4E366}">
      <dsp:nvSpPr>
        <dsp:cNvPr id="0" name=""/>
        <dsp:cNvSpPr/>
      </dsp:nvSpPr>
      <dsp:spPr>
        <a:xfrm>
          <a:off x="1204837" y="1162623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1164651"/>
        <a:ext cx="10029" cy="10029"/>
      </dsp:txXfrm>
    </dsp:sp>
    <dsp:sp modelId="{AA929E67-8772-49A1-BFA1-4CD1C2B6BFC2}">
      <dsp:nvSpPr>
        <dsp:cNvPr id="0" name=""/>
        <dsp:cNvSpPr/>
      </dsp:nvSpPr>
      <dsp:spPr>
        <a:xfrm>
          <a:off x="1405422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32G</a:t>
          </a:r>
          <a:endParaRPr lang="zh-CN" altLang="en-US" sz="800" kern="1200" dirty="0"/>
        </a:p>
      </dsp:txBody>
      <dsp:txXfrm>
        <a:off x="1412766" y="1051644"/>
        <a:ext cx="486774" cy="236043"/>
      </dsp:txXfrm>
    </dsp:sp>
    <dsp:sp modelId="{1B683C17-A8EE-4665-AFE5-3FA8A5E76C82}">
      <dsp:nvSpPr>
        <dsp:cNvPr id="0" name=""/>
        <dsp:cNvSpPr/>
      </dsp:nvSpPr>
      <dsp:spPr>
        <a:xfrm rot="3310531">
          <a:off x="1129506" y="1306794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305055"/>
        <a:ext cx="17562" cy="17562"/>
      </dsp:txXfrm>
    </dsp:sp>
    <dsp:sp modelId="{58B9110B-CCE5-4C01-BF17-4812916F0961}">
      <dsp:nvSpPr>
        <dsp:cNvPr id="0" name=""/>
        <dsp:cNvSpPr/>
      </dsp:nvSpPr>
      <dsp:spPr>
        <a:xfrm>
          <a:off x="1405422" y="1332641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1339985"/>
        <a:ext cx="486774" cy="236043"/>
      </dsp:txXfrm>
    </dsp:sp>
    <dsp:sp modelId="{A7F9B3FF-42D6-4140-B510-FBFD34F519F1}">
      <dsp:nvSpPr>
        <dsp:cNvPr id="0" name=""/>
        <dsp:cNvSpPr/>
      </dsp:nvSpPr>
      <dsp:spPr>
        <a:xfrm rot="3907178">
          <a:off x="364701" y="1811391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806514"/>
        <a:ext cx="23838" cy="23838"/>
      </dsp:txXfrm>
    </dsp:sp>
    <dsp:sp modelId="{58AFB5B3-B560-403D-9607-3916251A05C7}">
      <dsp:nvSpPr>
        <dsp:cNvPr id="0" name=""/>
        <dsp:cNvSpPr/>
      </dsp:nvSpPr>
      <dsp:spPr>
        <a:xfrm>
          <a:off x="703374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SERVER2</a:t>
          </a:r>
          <a:endParaRPr lang="zh-CN" altLang="en-US" sz="800" kern="1200" dirty="0"/>
        </a:p>
      </dsp:txBody>
      <dsp:txXfrm>
        <a:off x="710718" y="1916668"/>
        <a:ext cx="486774" cy="236043"/>
      </dsp:txXfrm>
    </dsp:sp>
    <dsp:sp modelId="{FEBA616B-1D96-47D7-8FE1-4588F4B35B8C}">
      <dsp:nvSpPr>
        <dsp:cNvPr id="0" name=""/>
        <dsp:cNvSpPr/>
      </dsp:nvSpPr>
      <dsp:spPr>
        <a:xfrm rot="18289469">
          <a:off x="1129506" y="1883476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881737"/>
        <a:ext cx="17562" cy="17562"/>
      </dsp:txXfrm>
    </dsp:sp>
    <dsp:sp modelId="{C2779186-6E8E-45E4-B681-857B3F822DA2}">
      <dsp:nvSpPr>
        <dsp:cNvPr id="0" name=""/>
        <dsp:cNvSpPr/>
      </dsp:nvSpPr>
      <dsp:spPr>
        <a:xfrm>
          <a:off x="1405422" y="162098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16</a:t>
          </a:r>
          <a:endParaRPr lang="zh-CN" altLang="en-US" sz="800" kern="1200" dirty="0"/>
        </a:p>
      </dsp:txBody>
      <dsp:txXfrm>
        <a:off x="1412766" y="1628326"/>
        <a:ext cx="486774" cy="236043"/>
      </dsp:txXfrm>
    </dsp:sp>
    <dsp:sp modelId="{DFF98E1B-F69C-4A66-B418-D75B8AE3B14B}">
      <dsp:nvSpPr>
        <dsp:cNvPr id="0" name=""/>
        <dsp:cNvSpPr/>
      </dsp:nvSpPr>
      <dsp:spPr>
        <a:xfrm>
          <a:off x="1204837" y="2027647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2029675"/>
        <a:ext cx="10029" cy="10029"/>
      </dsp:txXfrm>
    </dsp:sp>
    <dsp:sp modelId="{BF2AFC59-8815-4C51-9C74-FB137639134F}">
      <dsp:nvSpPr>
        <dsp:cNvPr id="0" name=""/>
        <dsp:cNvSpPr/>
      </dsp:nvSpPr>
      <dsp:spPr>
        <a:xfrm>
          <a:off x="1405422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64G</a:t>
          </a:r>
          <a:endParaRPr lang="zh-CN" altLang="en-US" sz="800" kern="1200" dirty="0"/>
        </a:p>
      </dsp:txBody>
      <dsp:txXfrm>
        <a:off x="1412766" y="1916668"/>
        <a:ext cx="486774" cy="236043"/>
      </dsp:txXfrm>
    </dsp:sp>
    <dsp:sp modelId="{25F9A936-6EBC-42C8-8596-B42AC5E78D5B}">
      <dsp:nvSpPr>
        <dsp:cNvPr id="0" name=""/>
        <dsp:cNvSpPr/>
      </dsp:nvSpPr>
      <dsp:spPr>
        <a:xfrm rot="3310531">
          <a:off x="1129506" y="2171818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2170079"/>
        <a:ext cx="17562" cy="17562"/>
      </dsp:txXfrm>
    </dsp:sp>
    <dsp:sp modelId="{8E45230D-F822-4E70-B897-76C1E6E65560}">
      <dsp:nvSpPr>
        <dsp:cNvPr id="0" name=""/>
        <dsp:cNvSpPr/>
      </dsp:nvSpPr>
      <dsp:spPr>
        <a:xfrm>
          <a:off x="1405422" y="2197665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2205009"/>
        <a:ext cx="486774" cy="236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228" y="652756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0585" y="663113"/>
        <a:ext cx="686523" cy="332904"/>
      </dsp:txXfrm>
    </dsp:sp>
    <dsp:sp modelId="{85CE69A6-D520-4BE2-950F-3E5E2BB04708}">
      <dsp:nvSpPr>
        <dsp:cNvPr id="0" name=""/>
        <dsp:cNvSpPr/>
      </dsp:nvSpPr>
      <dsp:spPr>
        <a:xfrm rot="19457599">
          <a:off x="674720" y="708718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719190"/>
        <a:ext cx="17419" cy="17419"/>
      </dsp:txXfrm>
    </dsp:sp>
    <dsp:sp modelId="{A6D6A5FA-F36C-48E7-A336-6013C08E2AF2}">
      <dsp:nvSpPr>
        <dsp:cNvPr id="0" name=""/>
        <dsp:cNvSpPr/>
      </dsp:nvSpPr>
      <dsp:spPr>
        <a:xfrm>
          <a:off x="990361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0718" y="459782"/>
        <a:ext cx="686523" cy="332904"/>
      </dsp:txXfrm>
    </dsp:sp>
    <dsp:sp modelId="{843D7DEE-2B50-4338-A0A0-B67D75B4E366}">
      <dsp:nvSpPr>
        <dsp:cNvPr id="0" name=""/>
        <dsp:cNvSpPr/>
      </dsp:nvSpPr>
      <dsp:spPr>
        <a:xfrm>
          <a:off x="1697598" y="607053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619162"/>
        <a:ext cx="14144" cy="14144"/>
      </dsp:txXfrm>
    </dsp:sp>
    <dsp:sp modelId="{AA929E67-8772-49A1-BFA1-4CD1C2B6BFC2}">
      <dsp:nvSpPr>
        <dsp:cNvPr id="0" name=""/>
        <dsp:cNvSpPr/>
      </dsp:nvSpPr>
      <dsp:spPr>
        <a:xfrm>
          <a:off x="1980493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850" y="459782"/>
        <a:ext cx="686523" cy="332904"/>
      </dsp:txXfrm>
    </dsp:sp>
    <dsp:sp modelId="{A7F9B3FF-42D6-4140-B510-FBFD34F519F1}">
      <dsp:nvSpPr>
        <dsp:cNvPr id="0" name=""/>
        <dsp:cNvSpPr/>
      </dsp:nvSpPr>
      <dsp:spPr>
        <a:xfrm rot="2142401">
          <a:off x="674720" y="912049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922521"/>
        <a:ext cx="17419" cy="17419"/>
      </dsp:txXfrm>
    </dsp:sp>
    <dsp:sp modelId="{58AFB5B3-B560-403D-9607-3916251A05C7}">
      <dsp:nvSpPr>
        <dsp:cNvPr id="0" name=""/>
        <dsp:cNvSpPr/>
      </dsp:nvSpPr>
      <dsp:spPr>
        <a:xfrm>
          <a:off x="990361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0718" y="866444"/>
        <a:ext cx="686523" cy="332904"/>
      </dsp:txXfrm>
    </dsp:sp>
    <dsp:sp modelId="{DFF98E1B-F69C-4A66-B418-D75B8AE3B14B}">
      <dsp:nvSpPr>
        <dsp:cNvPr id="0" name=""/>
        <dsp:cNvSpPr/>
      </dsp:nvSpPr>
      <dsp:spPr>
        <a:xfrm>
          <a:off x="1697598" y="1013714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1025824"/>
        <a:ext cx="14144" cy="14144"/>
      </dsp:txXfrm>
    </dsp:sp>
    <dsp:sp modelId="{BF2AFC59-8815-4C51-9C74-FB137639134F}">
      <dsp:nvSpPr>
        <dsp:cNvPr id="0" name=""/>
        <dsp:cNvSpPr/>
      </dsp:nvSpPr>
      <dsp:spPr>
        <a:xfrm>
          <a:off x="1980493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850" y="866444"/>
        <a:ext cx="686523" cy="33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885" y="39384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2229" y="404193"/>
        <a:ext cx="685677" cy="332494"/>
      </dsp:txXfrm>
    </dsp:sp>
    <dsp:sp modelId="{85CE69A6-D520-4BE2-950F-3E5E2BB04708}">
      <dsp:nvSpPr>
        <dsp:cNvPr id="0" name=""/>
        <dsp:cNvSpPr/>
      </dsp:nvSpPr>
      <dsp:spPr>
        <a:xfrm rot="19457599">
          <a:off x="675545" y="44103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47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460201"/>
        <a:ext cx="17397" cy="17397"/>
      </dsp:txXfrm>
    </dsp:sp>
    <dsp:sp modelId="{A6D6A5FA-F36C-48E7-A336-6013C08E2AF2}">
      <dsp:nvSpPr>
        <dsp:cNvPr id="0" name=""/>
        <dsp:cNvSpPr/>
      </dsp:nvSpPr>
      <dsp:spPr>
        <a:xfrm>
          <a:off x="990797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1141" y="201112"/>
        <a:ext cx="685677" cy="332494"/>
      </dsp:txXfrm>
    </dsp:sp>
    <dsp:sp modelId="{843D7DEE-2B50-4338-A0A0-B67D75B4E366}">
      <dsp:nvSpPr>
        <dsp:cNvPr id="0" name=""/>
        <dsp:cNvSpPr/>
      </dsp:nvSpPr>
      <dsp:spPr>
        <a:xfrm>
          <a:off x="1697162" y="33949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360296"/>
        <a:ext cx="14127" cy="14127"/>
      </dsp:txXfrm>
    </dsp:sp>
    <dsp:sp modelId="{AA929E67-8772-49A1-BFA1-4CD1C2B6BFC2}">
      <dsp:nvSpPr>
        <dsp:cNvPr id="0" name=""/>
        <dsp:cNvSpPr/>
      </dsp:nvSpPr>
      <dsp:spPr>
        <a:xfrm>
          <a:off x="1979709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053" y="201112"/>
        <a:ext cx="685677" cy="332494"/>
      </dsp:txXfrm>
    </dsp:sp>
    <dsp:sp modelId="{A7F9B3FF-42D6-4140-B510-FBFD34F519F1}">
      <dsp:nvSpPr>
        <dsp:cNvPr id="0" name=""/>
        <dsp:cNvSpPr/>
      </dsp:nvSpPr>
      <dsp:spPr>
        <a:xfrm rot="2142401">
          <a:off x="675545" y="64411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663281"/>
        <a:ext cx="17397" cy="17397"/>
      </dsp:txXfrm>
    </dsp:sp>
    <dsp:sp modelId="{58AFB5B3-B560-403D-9607-3916251A05C7}">
      <dsp:nvSpPr>
        <dsp:cNvPr id="0" name=""/>
        <dsp:cNvSpPr/>
      </dsp:nvSpPr>
      <dsp:spPr>
        <a:xfrm>
          <a:off x="990797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1141" y="607273"/>
        <a:ext cx="685677" cy="332494"/>
      </dsp:txXfrm>
    </dsp:sp>
    <dsp:sp modelId="{DFF98E1B-F69C-4A66-B418-D75B8AE3B14B}">
      <dsp:nvSpPr>
        <dsp:cNvPr id="0" name=""/>
        <dsp:cNvSpPr/>
      </dsp:nvSpPr>
      <dsp:spPr>
        <a:xfrm>
          <a:off x="1697162" y="74565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766457"/>
        <a:ext cx="14127" cy="14127"/>
      </dsp:txXfrm>
    </dsp:sp>
    <dsp:sp modelId="{BF2AFC59-8815-4C51-9C74-FB137639134F}">
      <dsp:nvSpPr>
        <dsp:cNvPr id="0" name=""/>
        <dsp:cNvSpPr/>
      </dsp:nvSpPr>
      <dsp:spPr>
        <a:xfrm>
          <a:off x="1979709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053" y="607273"/>
        <a:ext cx="685677" cy="332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dk1">
                  <a:alpha val="20000"/>
                </a:schemeClr>
              </a:solidFill>
            </a:rPr>
            <a:t>所有小型机</a:t>
          </a:r>
          <a:endParaRPr lang="zh-CN" altLang="en-US" sz="2200" kern="1200" dirty="0">
            <a:solidFill>
              <a:schemeClr val="dk1">
                <a:alpha val="20000"/>
              </a:schemeClr>
            </a:solidFill>
          </a:endParaRPr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dk1">
                  <a:alpha val="20000"/>
                </a:schemeClr>
              </a:solidFill>
            </a:rPr>
            <a:t>所有系统</a:t>
          </a:r>
          <a:endParaRPr lang="zh-CN" altLang="en-US" sz="2200" kern="1200" dirty="0">
            <a:solidFill>
              <a:schemeClr val="dk1">
                <a:alpha val="20000"/>
              </a:schemeClr>
            </a:solidFill>
          </a:endParaRPr>
        </a:p>
      </dsp:txBody>
      <dsp:txXfrm>
        <a:off x="3039667" y="953428"/>
        <a:ext cx="1226218" cy="1077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所有小型机</a:t>
          </a:r>
          <a:endParaRPr lang="zh-CN" altLang="en-US" sz="2200" kern="1200" dirty="0"/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所有系统</a:t>
          </a:r>
          <a:endParaRPr lang="zh-CN" altLang="en-US" sz="2200" kern="1200" dirty="0"/>
        </a:p>
      </dsp:txBody>
      <dsp:txXfrm>
        <a:off x="3039667" y="953428"/>
        <a:ext cx="1226218" cy="107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4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7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什么是资产管理。数据中心拥有大量资产，常会有维修，备件更换，为保证可更换部件没有丢失，需要常常清点。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dirty="0" smtClean="0">
                <a:latin typeface="Arial" charset="0"/>
              </a:rPr>
              <a:t>Smart Monitor</a:t>
            </a:r>
            <a:r>
              <a:rPr lang="zh-CN" altLang="en-US" dirty="0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390198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142682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87171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26291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141055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服务器机房内大量布置无头的</a:t>
            </a:r>
            <a:r>
              <a:rPr lang="en-US" altLang="zh-CN" dirty="0" smtClean="0">
                <a:latin typeface="Arial" charset="0"/>
              </a:rPr>
              <a:t>HMC, </a:t>
            </a:r>
            <a:r>
              <a:rPr lang="zh-CN" altLang="en-US" dirty="0" smtClean="0">
                <a:latin typeface="Arial" charset="0"/>
              </a:rPr>
              <a:t>同时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要求帐房登录，管理员也很难记得多个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dirty="0" smtClean="0">
                <a:latin typeface="Arial" charset="0"/>
              </a:rPr>
              <a:t>DB2, </a:t>
            </a:r>
            <a:r>
              <a:rPr lang="en-US" altLang="zh-CN" dirty="0" err="1" smtClean="0">
                <a:latin typeface="Arial" charset="0"/>
              </a:rPr>
              <a:t>Websphere</a:t>
            </a:r>
            <a:r>
              <a:rPr lang="zh-CN" altLang="en-US" dirty="0" smtClean="0">
                <a:latin typeface="Arial" charset="0"/>
              </a:rPr>
              <a:t>，或者根据用途，</a:t>
            </a:r>
            <a:r>
              <a:rPr lang="en-US" altLang="zh-CN" dirty="0" smtClean="0">
                <a:latin typeface="Arial" charset="0"/>
              </a:rPr>
              <a:t>BOSS, OCS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Core Banking</a:t>
            </a:r>
            <a:r>
              <a:rPr lang="zh-CN" altLang="en-US" dirty="0" smtClean="0">
                <a:latin typeface="Arial" charset="0"/>
              </a:rPr>
              <a:t>等</a:t>
            </a:r>
          </a:p>
          <a:p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手机的用户友好界面可以为定制开发，根据用户的需求，提供美观易操作的界面</a:t>
            </a:r>
          </a:p>
        </p:txBody>
      </p:sp>
    </p:spTree>
    <p:extLst>
      <p:ext uri="{BB962C8B-B14F-4D97-AF65-F5344CB8AC3E}">
        <p14:creationId xmlns:p14="http://schemas.microsoft.com/office/powerpoint/2010/main" val="189065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225753" y="7144728"/>
            <a:ext cx="579262" cy="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 dirty="0">
                <a:latin typeface="Arial" charset="0"/>
                <a:ea typeface="宋体" charset="-122"/>
              </a:rPr>
              <a:t>©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2014 </a:t>
            </a:r>
            <a:r>
              <a:rPr lang="en-US" altLang="zh-CN" sz="800" b="0" dirty="0" err="1" smtClean="0">
                <a:latin typeface="Arial" charset="0"/>
                <a:ea typeface="宋体" charset="-122"/>
              </a:rPr>
              <a:t>Nantian</a:t>
            </a:r>
            <a:r>
              <a:rPr lang="en-US" altLang="zh-CN" sz="800" b="0" baseline="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Ltd.</a:t>
            </a:r>
            <a:endParaRPr lang="en-US" altLang="zh-CN" sz="1800" b="0" dirty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 userDrawn="1"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AutoShape 2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6984268" y="96104"/>
            <a:ext cx="605570" cy="6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9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719" y="3789040"/>
            <a:ext cx="3815606" cy="233553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Smart</a:t>
            </a:r>
            <a:r>
              <a:rPr lang="zh-CN" altLang="en-US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虚拟</a:t>
            </a:r>
            <a:r>
              <a:rPr lang="zh-CN" altLang="en-US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化监控服务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sp>
        <p:nvSpPr>
          <p:cNvPr id="6" name="WordArt 25"/>
          <p:cNvSpPr>
            <a:spLocks noChangeArrowheads="1" noChangeShapeType="1" noTextEdit="1"/>
          </p:cNvSpPr>
          <p:nvPr/>
        </p:nvSpPr>
        <p:spPr bwMode="auto">
          <a:xfrm>
            <a:off x="5457670" y="2162001"/>
            <a:ext cx="2628292" cy="258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Professional Service</a:t>
            </a:r>
            <a:endParaRPr lang="zh-CN" altLang="en-US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3267075"/>
            <a:ext cx="3810000" cy="285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3780420" cy="4086225"/>
          </a:xfrm>
          <a:prstGeom prst="rect">
            <a:avLst/>
          </a:prstGeom>
        </p:spPr>
      </p:pic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创新的持续层技术</a:t>
            </a:r>
            <a:r>
              <a:rPr lang="en-US" altLang="zh-CN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MindMap</a:t>
            </a:r>
            <a:r>
              <a:rPr lang="en-US" altLang="zh-CN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        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1032" name="Picture 8" descr="http://www.wou.edu/wp/courtna/files/2014/06/mindmap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91" y="3717032"/>
            <a:ext cx="2687960" cy="26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2"/>
          <p:cNvSpPr txBox="1"/>
          <p:nvPr/>
        </p:nvSpPr>
        <p:spPr>
          <a:xfrm>
            <a:off x="683568" y="1376772"/>
            <a:ext cx="6896737" cy="3277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数据中心的拓扑复杂且随着新硬件的出现而迅速变化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RDBMS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是基于特定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Schema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的海量数据操作，限定的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Schema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无法满足数据中心的新硬件，新技术带来的变化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创新的</a:t>
            </a:r>
            <a:r>
              <a:rPr lang="en-US" altLang="zh-CN" sz="1800" dirty="0" err="1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MindMap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数据持续技术，以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XML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为蓝本，提供了自由增长的数据结构，提供了快速的结构变化和增删改查的能力。相比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XML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增强了大数据量的处理。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提供子结构指针，在数据结点间自由引用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结构化数据的流式操作，所有增改删操作均以文件尾部添加数据来实现。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11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12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1989138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6191250" y="4329100"/>
            <a:ext cx="2952750" cy="2087563"/>
          </a:xfrm>
          <a:prstGeom prst="wedgeRoundRectCallout">
            <a:avLst>
              <a:gd name="adj1" fmla="val -53507"/>
              <a:gd name="adj2" fmla="val -7429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2016" y="4602014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350246"/>
            <a:ext cx="651842" cy="651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38" y="4329100"/>
            <a:ext cx="2585892" cy="1744662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780" y="4329100"/>
            <a:ext cx="2585892" cy="174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27" y="764704"/>
            <a:ext cx="5628624" cy="268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6" y="3462087"/>
            <a:ext cx="5632435" cy="26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dirty="0" smtClean="0">
                <a:latin typeface="Impact" pitchFamily="34" charset="0"/>
                <a:ea typeface="方正姚体" pitchFamily="2" charset="-122"/>
                <a:cs typeface="Arial" charset="0"/>
              </a:rPr>
              <a:t>搜索示例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50" y="1105379"/>
            <a:ext cx="78848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，获得物理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总数，以有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资源分步情况，有助于与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相关的软件资产统计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内存，获得内存总量，及分配情况</a:t>
            </a:r>
            <a:endParaRPr lang="en-US" altLang="zh-CN" sz="16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板卡或者槽号，获得板卡统计或者安装情况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运行的兼容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模式，了解当前应用兼容情况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Power6+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搜索特定版本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操作系统，了解不同版本搜索系统的使用情况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网段，或者精确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，获得分区详细信息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wwpns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mac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地址，定位分区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，了解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搜索分区名称，获得该区别详细信息，及</a:t>
            </a:r>
            <a:r>
              <a:rPr lang="en-US" altLang="zh-CN" sz="1600" dirty="0" err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vios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与之相关的设备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通过搜索主机序列号定位服务器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。。。</a:t>
            </a:r>
            <a:endParaRPr lang="zh-CN" altLang="en-US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可跟踪回溯问题的原因。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人通过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HMC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云管理平台的操作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自动化角本的操作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5068804" y="3820150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048" y="4357146"/>
            <a:ext cx="2617812" cy="19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2818" y="2455069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4981" y="25019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方正姚体" pitchFamily="2" charset="-122"/>
                <a:cs typeface="Arial" charset="0"/>
              </a:rPr>
              <a:t>Power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平台上的监控优势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5763157"/>
              </p:ext>
            </p:extLst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监控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设备搜索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设备信息收集列表，支持设备搜索，便于资产管理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SmartMon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提供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分区生命周期记录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记录分区创建，激活，关闭，删除整个生命周期的过程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物理设备资源调整记录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CPU,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内存，板卡在分区间的调整变化，记录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的变化．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记录虚拟设备创新，激活，关闭，删除整个生命周期的过程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机房现场移动监控支持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附赠移动解决方案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移动的监控方案为用户提供了极大的便利，完善了客户的机房管理。采购移动解决方案，赠送移动终端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240868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996952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软件许可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27588" y="1524794"/>
            <a:ext cx="4041775" cy="4667250"/>
          </a:xfrm>
          <a:noFill/>
        </p:spPr>
      </p:pic>
      <p:sp>
        <p:nvSpPr>
          <p:cNvPr id="3" name="文本框 2"/>
          <p:cNvSpPr txBox="1"/>
          <p:nvPr/>
        </p:nvSpPr>
        <p:spPr>
          <a:xfrm>
            <a:off x="467544" y="130476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本软件按机箱序列号计费。未获得商业许可时自动运行在试用模式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软件许可申请步骤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安装软件，在实际环境中正常启动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</a:t>
            </a:r>
            <a:r>
              <a:rPr lang="en-US" altLang="zh-CN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IO_UNIT</a:t>
            </a: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，获得全部机箱号，将结果导出，发给软件供应商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供应商发还带有数字签名的文件。将该文件置于程序运行目录下即可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en-US" altLang="zh-CN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itchFamily="34" charset="0"/>
                <a:ea typeface="宋体" charset="-122"/>
                <a:cs typeface="Arial" charset="0"/>
              </a:rPr>
              <a:t>What is Smart Monitor? 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云的风险分析及资源利用监控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其它搜索示例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软件许可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数据中心专业服务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监控审计服务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全域搜索定制开发服务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定制的开发</a:t>
            </a:r>
            <a:r>
              <a:rPr lang="zh-CN" altLang="en-US" dirty="0">
                <a:ea typeface="方正姚体" pitchFamily="2" charset="-122"/>
                <a:cs typeface="Arial" charset="0"/>
              </a:rPr>
              <a:t>服务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34939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为客户定制开发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方正姚体" pitchFamily="2" charset="-122"/>
              </a:rPr>
              <a:t>数据中心的全域</a:t>
            </a:r>
            <a:r>
              <a:rPr lang="zh-CN" altLang="en-US" sz="1800" dirty="0" smtClean="0">
                <a:ea typeface="方正姚体" pitchFamily="2" charset="-122"/>
              </a:rPr>
              <a:t>搜索</a:t>
            </a:r>
            <a:endParaRPr lang="en-US" altLang="zh-CN" sz="1800" dirty="0" smtClean="0">
              <a:ea typeface="方正姚体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方正姚体" pitchFamily="2" charset="-122"/>
              </a:rPr>
              <a:t>基于搜索功能的数据中心管理</a:t>
            </a:r>
            <a:r>
              <a:rPr lang="zh-CN" altLang="en-US" sz="1800" dirty="0" smtClean="0">
                <a:ea typeface="方正姚体" pitchFamily="2" charset="-122"/>
              </a:rPr>
              <a:t>平台</a:t>
            </a:r>
            <a:endParaRPr lang="en-US" altLang="zh-CN" sz="1800" dirty="0" smtClean="0">
              <a:ea typeface="方正姚体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方正姚体" pitchFamily="2" charset="-122"/>
              </a:rPr>
              <a:t>其它基于客户需求的开发</a:t>
            </a:r>
            <a:endParaRPr lang="en-US" altLang="zh-CN" sz="1800" dirty="0">
              <a:ea typeface="方正姚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6070757"/>
              </p:ext>
            </p:extLst>
          </p:nvPr>
        </p:nvGraphicFramePr>
        <p:xfrm>
          <a:off x="2519772" y="2888940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可定制的开发服务１：数据中心的全域搜索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您需要数据中心的全域搜索的定制化引擎么？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提出您的需求，我们为您定制开发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今天的定制开发服务，将获得特别的早鸟优惠</a:t>
            </a:r>
            <a:endParaRPr lang="zh-CN" altLang="en-US" sz="1800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771800" y="3356992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可定制开发服务２：基于搜索功能的数据中心管理平台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822580" cy="4739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仅适用于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</a:t>
            </a:r>
            <a:endParaRPr lang="en-US" altLang="zh-CN" dirty="0" smtClean="0">
              <a:latin typeface="华文仿宋" pitchFamily="2" charset="-122"/>
              <a:ea typeface="华文仿宋" pitchFamily="2" charset="-122"/>
              <a:cs typeface="Arial" charset="0"/>
            </a:endParaRPr>
          </a:p>
          <a:p>
            <a:pPr lvl="1"/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1"/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</a:t>
            </a:r>
            <a:r>
              <a:rPr lang="en-US" altLang="zh-CN" dirty="0" err="1" smtClean="0">
                <a:latin typeface="华文仿宋" pitchFamily="2" charset="-122"/>
                <a:ea typeface="华文仿宋" pitchFamily="2" charset="-122"/>
                <a:cs typeface="Arial" charset="0"/>
              </a:rPr>
              <a:t>TeamSun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 Power Director, DCL PUP, HCF PSM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主要功能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  <a:p>
            <a:pPr lvl="1"/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该管理平台将是体现</a:t>
            </a:r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Power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平台虚拟化特点的监控工具，</a:t>
            </a:r>
            <a:r>
              <a:rPr lang="en-US" altLang="zh-CN" sz="2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用户搜索到被监控的设备后，可对设备进行管理包括，包括开关机，创建删除分区，分区动态迁移，分区自动镜像及部署功能。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成功案例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822580" cy="4739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IBM 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中国</a:t>
            </a:r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STG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数据中心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新华网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0CCAB-337C-4B2D-9A8C-340BD846E1E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050" name="Picture 2" descr="http://t2.ftcdn.net/jpg/00/43/60/39/400_F_43603906_huJ3IntpfTaaLjxH14DzFwmMko7w2ox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911674"/>
            <a:ext cx="2400312" cy="240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719877" y="1717432"/>
            <a:ext cx="777726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      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24/7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的不间断监控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LPAR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生命周期监控。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定期提供详细的资产统计报告，随时掌握资产变动情况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提供机房可视化管理方案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服务资源利用报告。显示服务器资源为商务目的进行的调整与变化 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定期的隐患排查。根据启示的服务器变化，由专业工程师进行分析，评价风险，潜在问题，及解决方案或者预案。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本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服务产品提供专业的监控工具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Smart Monitor 1.0</a:t>
            </a: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中国电信的虚拟化监控服务产品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03300"/>
            <a:ext cx="800100" cy="800100"/>
          </a:xfrm>
          <a:prstGeom prst="rect">
            <a:avLst/>
          </a:prstGeom>
        </p:spPr>
      </p:pic>
      <p:pic>
        <p:nvPicPr>
          <p:cNvPr id="3076" name="Picture 4" descr="http://www.cdc.gov/metrics/images/repor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374029"/>
            <a:ext cx="17716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19" y="4581128"/>
            <a:ext cx="2693876" cy="17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  <a:cs typeface="Arial" charset="0"/>
              </a:rPr>
              <a:t>风险分析与防范</a:t>
            </a:r>
            <a:endParaRPr lang="en-US" altLang="zh-CN" dirty="0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dirty="0" smtClean="0">
              <a:ea typeface="华文彩云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 rot="10800000">
            <a:off x="1117787" y="3013455"/>
            <a:ext cx="3050262" cy="328428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Session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 rot="10800000">
            <a:off x="2839695" y="3849536"/>
            <a:ext cx="1321263" cy="1231683"/>
          </a:xfrm>
          <a:prstGeom prst="roundRect">
            <a:avLst>
              <a:gd name="adj" fmla="val 459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96314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117794" y="2564904"/>
            <a:ext cx="3043165" cy="381040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 rot="10800000">
            <a:off x="1117791" y="3849069"/>
            <a:ext cx="1614272" cy="1732179"/>
          </a:xfrm>
          <a:prstGeom prst="roundRect">
            <a:avLst>
              <a:gd name="adj" fmla="val 494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 rot="10800000">
            <a:off x="2991971" y="42371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0800000">
            <a:off x="2918132" y="3939587"/>
            <a:ext cx="1135195" cy="19365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6" name="L 形 5"/>
          <p:cNvSpPr/>
          <p:nvPr/>
        </p:nvSpPr>
        <p:spPr bwMode="auto">
          <a:xfrm rot="10800000" flipH="1">
            <a:off x="1117786" y="3431455"/>
            <a:ext cx="2012254" cy="316019"/>
          </a:xfrm>
          <a:prstGeom prst="corner">
            <a:avLst>
              <a:gd name="adj1" fmla="val 40051"/>
              <a:gd name="adj2" fmla="val 51892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sz="6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Presentation 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9" name="L 形 28"/>
          <p:cNvSpPr/>
          <p:nvPr/>
        </p:nvSpPr>
        <p:spPr bwMode="auto">
          <a:xfrm flipH="1">
            <a:off x="2824837" y="3425142"/>
            <a:ext cx="1333387" cy="320840"/>
          </a:xfrm>
          <a:prstGeom prst="corner">
            <a:avLst>
              <a:gd name="adj1" fmla="val 41913"/>
              <a:gd name="adj2" fmla="val 29925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32637" y="346005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REST API</a:t>
            </a:r>
            <a:endParaRPr lang="zh-CN" altLang="en-US" sz="11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6" name="L 形 35"/>
          <p:cNvSpPr/>
          <p:nvPr/>
        </p:nvSpPr>
        <p:spPr bwMode="auto">
          <a:xfrm flipH="1">
            <a:off x="1117786" y="5183280"/>
            <a:ext cx="3043165" cy="837891"/>
          </a:xfrm>
          <a:prstGeom prst="corner">
            <a:avLst>
              <a:gd name="adj1" fmla="val 43787"/>
              <a:gd name="adj2" fmla="val 153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452961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07916" y="3086319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972676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229322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84277" y="3086319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735325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991971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246926" y="308958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11686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768333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023288" y="308958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 rot="10800000">
            <a:off x="1235997" y="3975397"/>
            <a:ext cx="1399162" cy="71715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Structure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Search Engine</a:t>
            </a:r>
          </a:p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 rot="10800000">
            <a:off x="1235997" y="4786071"/>
            <a:ext cx="1399162" cy="64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sz="8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Data Trace 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Engine</a:t>
            </a:r>
          </a:p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48689" y="2616924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Http</a:t>
            </a:r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Listener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05515" y="391604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ICA</a:t>
            </a:r>
            <a:r>
              <a:rPr lang="en-US" altLang="zh-CN" sz="10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Factory</a:t>
            </a:r>
            <a:endParaRPr lang="zh-CN" altLang="en-US" sz="10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10800000">
            <a:off x="3144371" y="43895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 rot="10800000">
            <a:off x="3296771" y="45419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 rotWithShape="1">
          <a:blip r:embed="rId3"/>
          <a:srcRect l="25696" t="6071" r="71" b="4378"/>
          <a:stretch/>
        </p:blipFill>
        <p:spPr bwMode="auto">
          <a:xfrm>
            <a:off x="4770314" y="3504400"/>
            <a:ext cx="2808312" cy="2124236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511659" y="1664804"/>
            <a:ext cx="6913203" cy="4322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基于结构化搜索引擎的数据中心应用。运行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606" y="616863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747586" y="2786822"/>
            <a:ext cx="169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24927" y="5728716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Persistence Layer</a:t>
            </a:r>
            <a:endParaRPr lang="zh-CN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7" y="2599979"/>
            <a:ext cx="272508" cy="301575"/>
          </a:xfrm>
          <a:prstGeom prst="rect">
            <a:avLst/>
          </a:prstGeom>
        </p:spPr>
      </p:pic>
      <p:pic>
        <p:nvPicPr>
          <p:cNvPr id="1028" name="Picture 4" descr="http://www.outsourcedatacenter.com/attachments/wysiwyg/1/Database%20ico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3F2E7"/>
              </a:clrFrom>
              <a:clrTo>
                <a:srgbClr val="F3F2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69" y="5337347"/>
            <a:ext cx="598264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p64LNzOArX8Z-okZsz3v6I9WZRD5HrQWPjUqnQF3kZLEnf3Ki8w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0906" y="4094537"/>
            <a:ext cx="247227" cy="24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4968044" y="3969060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68044" y="1556792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搜索和结构化搜索 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16737" y="2558431"/>
            <a:ext cx="2052229" cy="1944216"/>
          </a:xfrm>
          <a:prstGeom prst="roundRect">
            <a:avLst>
              <a:gd name="adj" fmla="val 10963"/>
            </a:avLst>
          </a:prstGeom>
          <a:ln>
            <a:headEnd/>
            <a:tailEnd/>
          </a:ln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852741" y="1910359"/>
          <a:ext cx="1908212" cy="320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/>
          <p:cNvGraphicFramePr/>
          <p:nvPr>
            <p:extLst/>
          </p:nvPr>
        </p:nvGraphicFramePr>
        <p:xfrm>
          <a:off x="5234304" y="1897166"/>
          <a:ext cx="2687960" cy="165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311860" y="3212976"/>
            <a:ext cx="1188132" cy="57606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0926" y="336250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chemeClr val="bg1">
                    <a:lumMod val="65000"/>
                  </a:schemeClr>
                </a:solidFill>
              </a:rPr>
              <a:t>MEM</a:t>
            </a:r>
            <a:endParaRPr lang="zh-CN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968044" y="2057901"/>
            <a:ext cx="3204356" cy="294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4968044" y="4468157"/>
            <a:ext cx="3220480" cy="93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文本框 19"/>
          <p:cNvSpPr txBox="1"/>
          <p:nvPr/>
        </p:nvSpPr>
        <p:spPr>
          <a:xfrm>
            <a:off x="5544108" y="1670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结构化输出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4107" y="40805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简单输出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4723" y="3082957"/>
            <a:ext cx="429580" cy="429580"/>
          </a:xfrm>
          <a:prstGeom prst="rect">
            <a:avLst/>
          </a:prstGeom>
        </p:spPr>
      </p:pic>
      <p:graphicFrame>
        <p:nvGraphicFramePr>
          <p:cNvPr id="30" name="图示 29"/>
          <p:cNvGraphicFramePr/>
          <p:nvPr>
            <p:extLst/>
          </p:nvPr>
        </p:nvGraphicFramePr>
        <p:xfrm>
          <a:off x="5234304" y="4545124"/>
          <a:ext cx="2687960" cy="114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5813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9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96413</TotalTime>
  <Words>2367</Words>
  <Application>Microsoft Office PowerPoint</Application>
  <PresentationFormat>全屏显示(4:3)</PresentationFormat>
  <Paragraphs>288</Paragraphs>
  <Slides>25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方正姚体</vt:lpstr>
      <vt:lpstr>华文彩云</vt:lpstr>
      <vt:lpstr>华文仿宋</vt:lpstr>
      <vt:lpstr>华文细黑</vt:lpstr>
      <vt:lpstr>隶书</vt:lpstr>
      <vt:lpstr>宋体</vt:lpstr>
      <vt:lpstr>幼圆</vt:lpstr>
      <vt:lpstr>Aharoni</vt:lpstr>
      <vt:lpstr>Arial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风险分析与防范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搜索示例</vt:lpstr>
      <vt:lpstr>风险分析及资源利用管理</vt:lpstr>
      <vt:lpstr>结构化数据监控</vt:lpstr>
      <vt:lpstr>Power平台上的监控优势</vt:lpstr>
      <vt:lpstr>附赠移动解决方案</vt:lpstr>
      <vt:lpstr>软件许可</vt:lpstr>
      <vt:lpstr>定制的开发服务</vt:lpstr>
      <vt:lpstr>为客户定制开发</vt:lpstr>
      <vt:lpstr>可定制的开发服务１：数据中心的全域搜索 </vt:lpstr>
      <vt:lpstr>可定制开发服务２：基于搜索功能的数据中心管理平台</vt:lpstr>
      <vt:lpstr>成功案例</vt:lpstr>
      <vt:lpstr>PowerPoint 演示文稿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2674</cp:revision>
  <dcterms:created xsi:type="dcterms:W3CDTF">2004-01-20T21:30:37Z</dcterms:created>
  <dcterms:modified xsi:type="dcterms:W3CDTF">2015-09-08T08:05:16Z</dcterms:modified>
</cp:coreProperties>
</file>