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0" autoAdjust="0"/>
    <p:restoredTop sz="94660" autoAdjust="0"/>
  </p:normalViewPr>
  <p:slideViewPr>
    <p:cSldViewPr>
      <p:cViewPr>
        <p:scale>
          <a:sx n="200" d="100"/>
          <a:sy n="200" d="100"/>
        </p:scale>
        <p:origin x="7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7A49B-127B-41AD-BA57-97A2F905EFCE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A5DC-4005-41AA-87D2-2F96D577B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A5DC-4005-41AA-87D2-2F96D577B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8954-BB3B-4364-8528-963A884551A2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05D0-FA39-4452-9DD7-4C1DCD83B2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63611" y="1793563"/>
            <a:ext cx="934844" cy="1946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5" name="圆角矩形 4"/>
          <p:cNvSpPr/>
          <p:nvPr/>
        </p:nvSpPr>
        <p:spPr>
          <a:xfrm>
            <a:off x="3262005" y="2037292"/>
            <a:ext cx="936283" cy="1911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" name="圆角矩形 5"/>
          <p:cNvSpPr/>
          <p:nvPr/>
        </p:nvSpPr>
        <p:spPr>
          <a:xfrm>
            <a:off x="3263611" y="2270420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" name="圆角矩形 6"/>
          <p:cNvSpPr/>
          <p:nvPr/>
        </p:nvSpPr>
        <p:spPr>
          <a:xfrm>
            <a:off x="3260450" y="2524262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" name="圆角矩形 7"/>
          <p:cNvSpPr/>
          <p:nvPr/>
        </p:nvSpPr>
        <p:spPr>
          <a:xfrm>
            <a:off x="3269545" y="1558604"/>
            <a:ext cx="927765" cy="187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" name="圆角矩形 8"/>
          <p:cNvSpPr/>
          <p:nvPr/>
        </p:nvSpPr>
        <p:spPr>
          <a:xfrm>
            <a:off x="2411760" y="1556792"/>
            <a:ext cx="522285" cy="4464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" name="圆角矩形 9"/>
          <p:cNvSpPr/>
          <p:nvPr/>
        </p:nvSpPr>
        <p:spPr>
          <a:xfrm>
            <a:off x="2470977" y="1772775"/>
            <a:ext cx="228333" cy="1402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 smtClean="0"/>
              <a:t>Physical VIO HBA</a:t>
            </a:r>
          </a:p>
          <a:p>
            <a:pPr algn="ctr"/>
            <a:r>
              <a:rPr lang="en-US" altLang="zh-CN" sz="100" dirty="0" smtClean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1" name="圆角矩形 10"/>
          <p:cNvSpPr/>
          <p:nvPr/>
        </p:nvSpPr>
        <p:spPr>
          <a:xfrm>
            <a:off x="2464856" y="2036611"/>
            <a:ext cx="235934" cy="1423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2" name="圆角矩形 11"/>
          <p:cNvSpPr/>
          <p:nvPr/>
        </p:nvSpPr>
        <p:spPr>
          <a:xfrm>
            <a:off x="2796732" y="1643540"/>
            <a:ext cx="235934" cy="9805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" name="圆角矩形 12"/>
          <p:cNvSpPr/>
          <p:nvPr/>
        </p:nvSpPr>
        <p:spPr>
          <a:xfrm>
            <a:off x="2797931" y="188076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" name="圆角矩形 13"/>
          <p:cNvSpPr/>
          <p:nvPr/>
        </p:nvSpPr>
        <p:spPr>
          <a:xfrm>
            <a:off x="2787646" y="212174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" name="圆角矩形 14"/>
          <p:cNvSpPr/>
          <p:nvPr/>
        </p:nvSpPr>
        <p:spPr>
          <a:xfrm>
            <a:off x="2785064" y="236271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" name="圆角矩形 15"/>
          <p:cNvSpPr/>
          <p:nvPr/>
        </p:nvSpPr>
        <p:spPr>
          <a:xfrm>
            <a:off x="2786263" y="260369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" name="圆角矩形 16"/>
          <p:cNvSpPr/>
          <p:nvPr/>
        </p:nvSpPr>
        <p:spPr>
          <a:xfrm>
            <a:off x="2787646" y="284467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" name="任意多边形 17"/>
          <p:cNvSpPr/>
          <p:nvPr/>
        </p:nvSpPr>
        <p:spPr>
          <a:xfrm>
            <a:off x="2696906" y="1650063"/>
            <a:ext cx="83378" cy="215937"/>
          </a:xfrm>
          <a:custGeom>
            <a:avLst/>
            <a:gdLst>
              <a:gd name="connsiteX0" fmla="*/ 402339 w 402339"/>
              <a:gd name="connsiteY0" fmla="*/ 0 h 488537"/>
              <a:gd name="connsiteX1" fmla="*/ 38782 w 402339"/>
              <a:gd name="connsiteY1" fmla="*/ 451691 h 488537"/>
              <a:gd name="connsiteX2" fmla="*/ 27765 w 402339"/>
              <a:gd name="connsiteY2" fmla="*/ 429658 h 4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9" h="488537">
                <a:moveTo>
                  <a:pt x="402339" y="0"/>
                </a:moveTo>
                <a:cubicBezTo>
                  <a:pt x="251775" y="190040"/>
                  <a:pt x="101211" y="380081"/>
                  <a:pt x="38782" y="451691"/>
                </a:cubicBezTo>
                <a:cubicBezTo>
                  <a:pt x="-23647" y="523301"/>
                  <a:pt x="2059" y="476479"/>
                  <a:pt x="27765" y="429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" name="任意多边形 18"/>
          <p:cNvSpPr/>
          <p:nvPr/>
        </p:nvSpPr>
        <p:spPr>
          <a:xfrm>
            <a:off x="2698093" y="1932496"/>
            <a:ext cx="89039" cy="165565"/>
          </a:xfrm>
          <a:custGeom>
            <a:avLst/>
            <a:gdLst>
              <a:gd name="connsiteX0" fmla="*/ 429658 w 429658"/>
              <a:gd name="connsiteY0" fmla="*/ 0 h 374574"/>
              <a:gd name="connsiteX1" fmla="*/ 0 w 429658"/>
              <a:gd name="connsiteY1" fmla="*/ 374574 h 3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58" h="374574">
                <a:moveTo>
                  <a:pt x="429658" y="0"/>
                </a:moveTo>
                <a:lnTo>
                  <a:pt x="0" y="3745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" name="任意多边形 19"/>
          <p:cNvSpPr/>
          <p:nvPr/>
        </p:nvSpPr>
        <p:spPr>
          <a:xfrm>
            <a:off x="2707226" y="2117538"/>
            <a:ext cx="82190" cy="73368"/>
          </a:xfrm>
          <a:custGeom>
            <a:avLst/>
            <a:gdLst>
              <a:gd name="connsiteX0" fmla="*/ 0 w 396607"/>
              <a:gd name="connsiteY0" fmla="*/ 0 h 165988"/>
              <a:gd name="connsiteX1" fmla="*/ 363556 w 396607"/>
              <a:gd name="connsiteY1" fmla="*/ 165253 h 165988"/>
              <a:gd name="connsiteX2" fmla="*/ 396607 w 396607"/>
              <a:gd name="connsiteY2" fmla="*/ 154236 h 1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607" h="165988">
                <a:moveTo>
                  <a:pt x="0" y="0"/>
                </a:moveTo>
                <a:cubicBezTo>
                  <a:pt x="121185" y="55084"/>
                  <a:pt x="239490" y="117005"/>
                  <a:pt x="363556" y="165253"/>
                </a:cubicBezTo>
                <a:cubicBezTo>
                  <a:pt x="374379" y="169462"/>
                  <a:pt x="396607" y="154236"/>
                  <a:pt x="396607" y="1542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1" name="任意多边形 20"/>
          <p:cNvSpPr/>
          <p:nvPr/>
        </p:nvSpPr>
        <p:spPr>
          <a:xfrm>
            <a:off x="2702659" y="2351276"/>
            <a:ext cx="82190" cy="4870"/>
          </a:xfrm>
          <a:custGeom>
            <a:avLst/>
            <a:gdLst>
              <a:gd name="connsiteX0" fmla="*/ 0 w 396607"/>
              <a:gd name="connsiteY0" fmla="*/ 0 h 11017"/>
              <a:gd name="connsiteX1" fmla="*/ 396607 w 396607"/>
              <a:gd name="connsiteY1" fmla="*/ 11017 h 1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17">
                <a:moveTo>
                  <a:pt x="0" y="0"/>
                </a:moveTo>
                <a:lnTo>
                  <a:pt x="396607" y="110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2" name="任意多边形 21"/>
          <p:cNvSpPr/>
          <p:nvPr/>
        </p:nvSpPr>
        <p:spPr>
          <a:xfrm>
            <a:off x="2704942" y="2614231"/>
            <a:ext cx="82190" cy="4871"/>
          </a:xfrm>
          <a:custGeom>
            <a:avLst/>
            <a:gdLst>
              <a:gd name="connsiteX0" fmla="*/ 0 w 396607"/>
              <a:gd name="connsiteY0" fmla="*/ 0 h 11021"/>
              <a:gd name="connsiteX1" fmla="*/ 396607 w 396607"/>
              <a:gd name="connsiteY1" fmla="*/ 11016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21">
                <a:moveTo>
                  <a:pt x="0" y="0"/>
                </a:moveTo>
                <a:cubicBezTo>
                  <a:pt x="359875" y="11608"/>
                  <a:pt x="227623" y="11016"/>
                  <a:pt x="396607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3" name="任意多边形 22"/>
          <p:cNvSpPr/>
          <p:nvPr/>
        </p:nvSpPr>
        <p:spPr>
          <a:xfrm>
            <a:off x="2707226" y="2646877"/>
            <a:ext cx="102738" cy="279004"/>
          </a:xfrm>
          <a:custGeom>
            <a:avLst/>
            <a:gdLst>
              <a:gd name="connsiteX0" fmla="*/ 0 w 473726"/>
              <a:gd name="connsiteY0" fmla="*/ 0 h 605928"/>
              <a:gd name="connsiteX1" fmla="*/ 220338 w 473726"/>
              <a:gd name="connsiteY1" fmla="*/ 440675 h 605928"/>
              <a:gd name="connsiteX2" fmla="*/ 253388 w 473726"/>
              <a:gd name="connsiteY2" fmla="*/ 462709 h 605928"/>
              <a:gd name="connsiteX3" fmla="*/ 275422 w 473726"/>
              <a:gd name="connsiteY3" fmla="*/ 528810 h 605928"/>
              <a:gd name="connsiteX4" fmla="*/ 308473 w 473726"/>
              <a:gd name="connsiteY4" fmla="*/ 550844 h 605928"/>
              <a:gd name="connsiteX5" fmla="*/ 407625 w 473726"/>
              <a:gd name="connsiteY5" fmla="*/ 583894 h 605928"/>
              <a:gd name="connsiteX6" fmla="*/ 440675 w 473726"/>
              <a:gd name="connsiteY6" fmla="*/ 594911 h 605928"/>
              <a:gd name="connsiteX7" fmla="*/ 473726 w 473726"/>
              <a:gd name="connsiteY7" fmla="*/ 605928 h 60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726" h="605928">
                <a:moveTo>
                  <a:pt x="0" y="0"/>
                </a:moveTo>
                <a:cubicBezTo>
                  <a:pt x="73446" y="146892"/>
                  <a:pt x="141456" y="296629"/>
                  <a:pt x="220338" y="440675"/>
                </a:cubicBezTo>
                <a:cubicBezTo>
                  <a:pt x="226698" y="452288"/>
                  <a:pt x="246371" y="451481"/>
                  <a:pt x="253388" y="462709"/>
                </a:cubicBezTo>
                <a:cubicBezTo>
                  <a:pt x="265697" y="482404"/>
                  <a:pt x="256097" y="515927"/>
                  <a:pt x="275422" y="528810"/>
                </a:cubicBezTo>
                <a:cubicBezTo>
                  <a:pt x="286439" y="536155"/>
                  <a:pt x="296373" y="545466"/>
                  <a:pt x="308473" y="550844"/>
                </a:cubicBezTo>
                <a:cubicBezTo>
                  <a:pt x="308503" y="550858"/>
                  <a:pt x="391084" y="578380"/>
                  <a:pt x="407625" y="583894"/>
                </a:cubicBezTo>
                <a:lnTo>
                  <a:pt x="440675" y="594911"/>
                </a:lnTo>
                <a:lnTo>
                  <a:pt x="473726" y="605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4" name="圆角矩形 23"/>
          <p:cNvSpPr/>
          <p:nvPr/>
        </p:nvSpPr>
        <p:spPr>
          <a:xfrm>
            <a:off x="3194137" y="1650063"/>
            <a:ext cx="235934" cy="9334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5" name="圆角矩形 24"/>
          <p:cNvSpPr/>
          <p:nvPr/>
        </p:nvSpPr>
        <p:spPr>
          <a:xfrm>
            <a:off x="3188827" y="188076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6" name="圆角矩形 25"/>
          <p:cNvSpPr/>
          <p:nvPr/>
        </p:nvSpPr>
        <p:spPr>
          <a:xfrm>
            <a:off x="3190210" y="212174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7" name="圆角矩形 26"/>
          <p:cNvSpPr/>
          <p:nvPr/>
        </p:nvSpPr>
        <p:spPr>
          <a:xfrm>
            <a:off x="3185905" y="235341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" name="圆角矩形 27"/>
          <p:cNvSpPr/>
          <p:nvPr/>
        </p:nvSpPr>
        <p:spPr>
          <a:xfrm>
            <a:off x="3184466" y="260369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" name="圆角矩形 28"/>
          <p:cNvSpPr/>
          <p:nvPr/>
        </p:nvSpPr>
        <p:spPr>
          <a:xfrm>
            <a:off x="3263611" y="2766992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" name="圆角矩形 29"/>
          <p:cNvSpPr/>
          <p:nvPr/>
        </p:nvSpPr>
        <p:spPr>
          <a:xfrm>
            <a:off x="3187628" y="2846424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" name="圆角矩形 30"/>
          <p:cNvSpPr/>
          <p:nvPr/>
        </p:nvSpPr>
        <p:spPr>
          <a:xfrm>
            <a:off x="4067409" y="1650063"/>
            <a:ext cx="235934" cy="91537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2" name="圆角矩形 31"/>
          <p:cNvSpPr/>
          <p:nvPr/>
        </p:nvSpPr>
        <p:spPr>
          <a:xfrm>
            <a:off x="4068608" y="188076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" name="圆角矩形 32"/>
          <p:cNvSpPr/>
          <p:nvPr/>
        </p:nvSpPr>
        <p:spPr>
          <a:xfrm>
            <a:off x="4067409" y="212174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4" name="圆角矩形 33"/>
          <p:cNvSpPr/>
          <p:nvPr/>
        </p:nvSpPr>
        <p:spPr>
          <a:xfrm>
            <a:off x="4070571" y="235046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5" name="圆角矩形 34"/>
          <p:cNvSpPr/>
          <p:nvPr/>
        </p:nvSpPr>
        <p:spPr>
          <a:xfrm>
            <a:off x="4070571" y="260369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6" name="圆角矩形 35"/>
          <p:cNvSpPr/>
          <p:nvPr/>
        </p:nvSpPr>
        <p:spPr>
          <a:xfrm>
            <a:off x="4058323" y="284467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7" name="圆角矩形 36"/>
          <p:cNvSpPr/>
          <p:nvPr/>
        </p:nvSpPr>
        <p:spPr>
          <a:xfrm>
            <a:off x="4629757" y="1560342"/>
            <a:ext cx="521083" cy="4388937"/>
          </a:xfrm>
          <a:prstGeom prst="roundRect">
            <a:avLst>
              <a:gd name="adj" fmla="val 125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8" name="圆角矩形 37"/>
          <p:cNvSpPr/>
          <p:nvPr/>
        </p:nvSpPr>
        <p:spPr>
          <a:xfrm>
            <a:off x="4882138" y="1708916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9" name="圆角矩形 38"/>
          <p:cNvSpPr/>
          <p:nvPr/>
        </p:nvSpPr>
        <p:spPr>
          <a:xfrm>
            <a:off x="4880384" y="1961467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0" name="圆角矩形 39"/>
          <p:cNvSpPr/>
          <p:nvPr/>
        </p:nvSpPr>
        <p:spPr>
          <a:xfrm>
            <a:off x="4882629" y="2240239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1" name="圆角矩形 40"/>
          <p:cNvSpPr/>
          <p:nvPr/>
        </p:nvSpPr>
        <p:spPr>
          <a:xfrm>
            <a:off x="4882138" y="2505901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2" name="圆角矩形 41"/>
          <p:cNvSpPr/>
          <p:nvPr/>
        </p:nvSpPr>
        <p:spPr>
          <a:xfrm>
            <a:off x="4494892" y="164334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3" name="圆角矩形 42"/>
          <p:cNvSpPr/>
          <p:nvPr/>
        </p:nvSpPr>
        <p:spPr>
          <a:xfrm>
            <a:off x="4496091" y="188431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4" name="圆角矩形 43"/>
          <p:cNvSpPr/>
          <p:nvPr/>
        </p:nvSpPr>
        <p:spPr>
          <a:xfrm>
            <a:off x="4485806" y="2125294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5" name="圆角矩形 44"/>
          <p:cNvSpPr/>
          <p:nvPr/>
        </p:nvSpPr>
        <p:spPr>
          <a:xfrm>
            <a:off x="4483224" y="236627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6" name="圆角矩形 45"/>
          <p:cNvSpPr/>
          <p:nvPr/>
        </p:nvSpPr>
        <p:spPr>
          <a:xfrm>
            <a:off x="4484423" y="260724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7" name="圆角矩形 46"/>
          <p:cNvSpPr/>
          <p:nvPr/>
        </p:nvSpPr>
        <p:spPr>
          <a:xfrm>
            <a:off x="4485806" y="284822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48" name="文本框 47"/>
          <p:cNvSpPr txBox="1"/>
          <p:nvPr/>
        </p:nvSpPr>
        <p:spPr>
          <a:xfrm>
            <a:off x="3566312" y="1541412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50390" y="1516518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vios2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06399" y="1529662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vios1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569060" y="1795415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54751" y="2040858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vioc3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64408" y="2282794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vioc4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59492" y="2517285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vioc5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54751" y="2747744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vioc6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461812" y="2301758"/>
            <a:ext cx="235934" cy="142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57" name="圆角矩形 56"/>
          <p:cNvSpPr/>
          <p:nvPr/>
        </p:nvSpPr>
        <p:spPr>
          <a:xfrm>
            <a:off x="2468330" y="2567120"/>
            <a:ext cx="235934" cy="171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58" name="左右箭头 57"/>
          <p:cNvSpPr/>
          <p:nvPr/>
        </p:nvSpPr>
        <p:spPr>
          <a:xfrm>
            <a:off x="3065063" y="167191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59" name="左右箭头 58"/>
          <p:cNvSpPr/>
          <p:nvPr/>
        </p:nvSpPr>
        <p:spPr>
          <a:xfrm>
            <a:off x="3063345" y="190322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0" name="左右箭头 59"/>
          <p:cNvSpPr/>
          <p:nvPr/>
        </p:nvSpPr>
        <p:spPr>
          <a:xfrm>
            <a:off x="3067287" y="214994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1" name="左右箭头 60"/>
          <p:cNvSpPr/>
          <p:nvPr/>
        </p:nvSpPr>
        <p:spPr>
          <a:xfrm>
            <a:off x="3054977" y="239043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2" name="左右箭头 61"/>
          <p:cNvSpPr/>
          <p:nvPr/>
        </p:nvSpPr>
        <p:spPr>
          <a:xfrm>
            <a:off x="3061926" y="2621546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3" name="左右箭头 62"/>
          <p:cNvSpPr/>
          <p:nvPr/>
        </p:nvSpPr>
        <p:spPr>
          <a:xfrm>
            <a:off x="3061926" y="2885768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4" name="左右箭头 63"/>
          <p:cNvSpPr/>
          <p:nvPr/>
        </p:nvSpPr>
        <p:spPr>
          <a:xfrm>
            <a:off x="4350332" y="1684004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5" name="左右箭头 64"/>
          <p:cNvSpPr/>
          <p:nvPr/>
        </p:nvSpPr>
        <p:spPr>
          <a:xfrm>
            <a:off x="4358860" y="190848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6" name="左右箭头 65"/>
          <p:cNvSpPr/>
          <p:nvPr/>
        </p:nvSpPr>
        <p:spPr>
          <a:xfrm>
            <a:off x="4356932" y="2144534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7" name="左右箭头 66"/>
          <p:cNvSpPr/>
          <p:nvPr/>
        </p:nvSpPr>
        <p:spPr>
          <a:xfrm>
            <a:off x="4354411" y="240136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8" name="左右箭头 67"/>
          <p:cNvSpPr/>
          <p:nvPr/>
        </p:nvSpPr>
        <p:spPr>
          <a:xfrm>
            <a:off x="4356561" y="2637414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69" name="左右箭头 68"/>
          <p:cNvSpPr/>
          <p:nvPr/>
        </p:nvSpPr>
        <p:spPr>
          <a:xfrm>
            <a:off x="4354411" y="2884620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0" name="圆角矩形 69"/>
          <p:cNvSpPr/>
          <p:nvPr/>
        </p:nvSpPr>
        <p:spPr>
          <a:xfrm>
            <a:off x="3261707" y="3270213"/>
            <a:ext cx="934844" cy="1946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1" name="圆角矩形 70"/>
          <p:cNvSpPr/>
          <p:nvPr/>
        </p:nvSpPr>
        <p:spPr>
          <a:xfrm>
            <a:off x="3260101" y="3513942"/>
            <a:ext cx="936283" cy="1911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2" name="圆角矩形 71"/>
          <p:cNvSpPr/>
          <p:nvPr/>
        </p:nvSpPr>
        <p:spPr>
          <a:xfrm>
            <a:off x="3261707" y="3747070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3" name="圆角矩形 72"/>
          <p:cNvSpPr/>
          <p:nvPr/>
        </p:nvSpPr>
        <p:spPr>
          <a:xfrm>
            <a:off x="3258546" y="4000912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4" name="圆角矩形 73"/>
          <p:cNvSpPr/>
          <p:nvPr/>
        </p:nvSpPr>
        <p:spPr>
          <a:xfrm>
            <a:off x="3267641" y="3035254"/>
            <a:ext cx="927765" cy="187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5" name="圆角矩形 74"/>
          <p:cNvSpPr/>
          <p:nvPr/>
        </p:nvSpPr>
        <p:spPr>
          <a:xfrm>
            <a:off x="2469073" y="3249425"/>
            <a:ext cx="228333" cy="1402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 smtClean="0"/>
              <a:t>Physical VIO HBA</a:t>
            </a:r>
          </a:p>
          <a:p>
            <a:pPr algn="ctr"/>
            <a:r>
              <a:rPr lang="en-US" altLang="zh-CN" sz="100" dirty="0" smtClean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76" name="圆角矩形 75"/>
          <p:cNvSpPr/>
          <p:nvPr/>
        </p:nvSpPr>
        <p:spPr>
          <a:xfrm>
            <a:off x="2462952" y="3513261"/>
            <a:ext cx="235934" cy="1423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77" name="圆角矩形 76"/>
          <p:cNvSpPr/>
          <p:nvPr/>
        </p:nvSpPr>
        <p:spPr>
          <a:xfrm>
            <a:off x="2794828" y="3120190"/>
            <a:ext cx="235934" cy="9805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8" name="圆角矩形 77"/>
          <p:cNvSpPr/>
          <p:nvPr/>
        </p:nvSpPr>
        <p:spPr>
          <a:xfrm>
            <a:off x="2796027" y="335741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79" name="圆角矩形 78"/>
          <p:cNvSpPr/>
          <p:nvPr/>
        </p:nvSpPr>
        <p:spPr>
          <a:xfrm>
            <a:off x="2785742" y="359839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0" name="圆角矩形 79"/>
          <p:cNvSpPr/>
          <p:nvPr/>
        </p:nvSpPr>
        <p:spPr>
          <a:xfrm>
            <a:off x="2783160" y="383936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1" name="圆角矩形 80"/>
          <p:cNvSpPr/>
          <p:nvPr/>
        </p:nvSpPr>
        <p:spPr>
          <a:xfrm>
            <a:off x="2784359" y="408034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2" name="圆角矩形 81"/>
          <p:cNvSpPr/>
          <p:nvPr/>
        </p:nvSpPr>
        <p:spPr>
          <a:xfrm>
            <a:off x="2785742" y="432132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3" name="任意多边形 82"/>
          <p:cNvSpPr/>
          <p:nvPr/>
        </p:nvSpPr>
        <p:spPr>
          <a:xfrm>
            <a:off x="2695002" y="3126713"/>
            <a:ext cx="83378" cy="215937"/>
          </a:xfrm>
          <a:custGeom>
            <a:avLst/>
            <a:gdLst>
              <a:gd name="connsiteX0" fmla="*/ 402339 w 402339"/>
              <a:gd name="connsiteY0" fmla="*/ 0 h 488537"/>
              <a:gd name="connsiteX1" fmla="*/ 38782 w 402339"/>
              <a:gd name="connsiteY1" fmla="*/ 451691 h 488537"/>
              <a:gd name="connsiteX2" fmla="*/ 27765 w 402339"/>
              <a:gd name="connsiteY2" fmla="*/ 429658 h 4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9" h="488537">
                <a:moveTo>
                  <a:pt x="402339" y="0"/>
                </a:moveTo>
                <a:cubicBezTo>
                  <a:pt x="251775" y="190040"/>
                  <a:pt x="101211" y="380081"/>
                  <a:pt x="38782" y="451691"/>
                </a:cubicBezTo>
                <a:cubicBezTo>
                  <a:pt x="-23647" y="523301"/>
                  <a:pt x="2059" y="476479"/>
                  <a:pt x="27765" y="429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4" name="任意多边形 83"/>
          <p:cNvSpPr/>
          <p:nvPr/>
        </p:nvSpPr>
        <p:spPr>
          <a:xfrm>
            <a:off x="2696189" y="3409146"/>
            <a:ext cx="89039" cy="165565"/>
          </a:xfrm>
          <a:custGeom>
            <a:avLst/>
            <a:gdLst>
              <a:gd name="connsiteX0" fmla="*/ 429658 w 429658"/>
              <a:gd name="connsiteY0" fmla="*/ 0 h 374574"/>
              <a:gd name="connsiteX1" fmla="*/ 0 w 429658"/>
              <a:gd name="connsiteY1" fmla="*/ 374574 h 3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58" h="374574">
                <a:moveTo>
                  <a:pt x="429658" y="0"/>
                </a:moveTo>
                <a:lnTo>
                  <a:pt x="0" y="3745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5" name="任意多边形 84"/>
          <p:cNvSpPr/>
          <p:nvPr/>
        </p:nvSpPr>
        <p:spPr>
          <a:xfrm>
            <a:off x="2705322" y="3594188"/>
            <a:ext cx="82190" cy="73368"/>
          </a:xfrm>
          <a:custGeom>
            <a:avLst/>
            <a:gdLst>
              <a:gd name="connsiteX0" fmla="*/ 0 w 396607"/>
              <a:gd name="connsiteY0" fmla="*/ 0 h 165988"/>
              <a:gd name="connsiteX1" fmla="*/ 363556 w 396607"/>
              <a:gd name="connsiteY1" fmla="*/ 165253 h 165988"/>
              <a:gd name="connsiteX2" fmla="*/ 396607 w 396607"/>
              <a:gd name="connsiteY2" fmla="*/ 154236 h 1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607" h="165988">
                <a:moveTo>
                  <a:pt x="0" y="0"/>
                </a:moveTo>
                <a:cubicBezTo>
                  <a:pt x="121185" y="55084"/>
                  <a:pt x="239490" y="117005"/>
                  <a:pt x="363556" y="165253"/>
                </a:cubicBezTo>
                <a:cubicBezTo>
                  <a:pt x="374379" y="169462"/>
                  <a:pt x="396607" y="154236"/>
                  <a:pt x="396607" y="1542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6" name="任意多边形 85"/>
          <p:cNvSpPr/>
          <p:nvPr/>
        </p:nvSpPr>
        <p:spPr>
          <a:xfrm>
            <a:off x="2700755" y="3827926"/>
            <a:ext cx="82190" cy="4870"/>
          </a:xfrm>
          <a:custGeom>
            <a:avLst/>
            <a:gdLst>
              <a:gd name="connsiteX0" fmla="*/ 0 w 396607"/>
              <a:gd name="connsiteY0" fmla="*/ 0 h 11017"/>
              <a:gd name="connsiteX1" fmla="*/ 396607 w 396607"/>
              <a:gd name="connsiteY1" fmla="*/ 11017 h 1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17">
                <a:moveTo>
                  <a:pt x="0" y="0"/>
                </a:moveTo>
                <a:lnTo>
                  <a:pt x="396607" y="110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7" name="任意多边形 86"/>
          <p:cNvSpPr/>
          <p:nvPr/>
        </p:nvSpPr>
        <p:spPr>
          <a:xfrm>
            <a:off x="2703038" y="4090881"/>
            <a:ext cx="82190" cy="4871"/>
          </a:xfrm>
          <a:custGeom>
            <a:avLst/>
            <a:gdLst>
              <a:gd name="connsiteX0" fmla="*/ 0 w 396607"/>
              <a:gd name="connsiteY0" fmla="*/ 0 h 11021"/>
              <a:gd name="connsiteX1" fmla="*/ 396607 w 396607"/>
              <a:gd name="connsiteY1" fmla="*/ 11016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21">
                <a:moveTo>
                  <a:pt x="0" y="0"/>
                </a:moveTo>
                <a:cubicBezTo>
                  <a:pt x="359875" y="11608"/>
                  <a:pt x="227623" y="11016"/>
                  <a:pt x="396607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8" name="任意多边形 87"/>
          <p:cNvSpPr/>
          <p:nvPr/>
        </p:nvSpPr>
        <p:spPr>
          <a:xfrm>
            <a:off x="2705322" y="4123527"/>
            <a:ext cx="102738" cy="279004"/>
          </a:xfrm>
          <a:custGeom>
            <a:avLst/>
            <a:gdLst>
              <a:gd name="connsiteX0" fmla="*/ 0 w 473726"/>
              <a:gd name="connsiteY0" fmla="*/ 0 h 605928"/>
              <a:gd name="connsiteX1" fmla="*/ 220338 w 473726"/>
              <a:gd name="connsiteY1" fmla="*/ 440675 h 605928"/>
              <a:gd name="connsiteX2" fmla="*/ 253388 w 473726"/>
              <a:gd name="connsiteY2" fmla="*/ 462709 h 605928"/>
              <a:gd name="connsiteX3" fmla="*/ 275422 w 473726"/>
              <a:gd name="connsiteY3" fmla="*/ 528810 h 605928"/>
              <a:gd name="connsiteX4" fmla="*/ 308473 w 473726"/>
              <a:gd name="connsiteY4" fmla="*/ 550844 h 605928"/>
              <a:gd name="connsiteX5" fmla="*/ 407625 w 473726"/>
              <a:gd name="connsiteY5" fmla="*/ 583894 h 605928"/>
              <a:gd name="connsiteX6" fmla="*/ 440675 w 473726"/>
              <a:gd name="connsiteY6" fmla="*/ 594911 h 605928"/>
              <a:gd name="connsiteX7" fmla="*/ 473726 w 473726"/>
              <a:gd name="connsiteY7" fmla="*/ 605928 h 60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726" h="605928">
                <a:moveTo>
                  <a:pt x="0" y="0"/>
                </a:moveTo>
                <a:cubicBezTo>
                  <a:pt x="73446" y="146892"/>
                  <a:pt x="141456" y="296629"/>
                  <a:pt x="220338" y="440675"/>
                </a:cubicBezTo>
                <a:cubicBezTo>
                  <a:pt x="226698" y="452288"/>
                  <a:pt x="246371" y="451481"/>
                  <a:pt x="253388" y="462709"/>
                </a:cubicBezTo>
                <a:cubicBezTo>
                  <a:pt x="265697" y="482404"/>
                  <a:pt x="256097" y="515927"/>
                  <a:pt x="275422" y="528810"/>
                </a:cubicBezTo>
                <a:cubicBezTo>
                  <a:pt x="286439" y="536155"/>
                  <a:pt x="296373" y="545466"/>
                  <a:pt x="308473" y="550844"/>
                </a:cubicBezTo>
                <a:cubicBezTo>
                  <a:pt x="308503" y="550858"/>
                  <a:pt x="391084" y="578380"/>
                  <a:pt x="407625" y="583894"/>
                </a:cubicBezTo>
                <a:lnTo>
                  <a:pt x="440675" y="594911"/>
                </a:lnTo>
                <a:lnTo>
                  <a:pt x="473726" y="605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89" name="圆角矩形 88"/>
          <p:cNvSpPr/>
          <p:nvPr/>
        </p:nvSpPr>
        <p:spPr>
          <a:xfrm>
            <a:off x="3192233" y="3126713"/>
            <a:ext cx="235934" cy="9334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0" name="圆角矩形 89"/>
          <p:cNvSpPr/>
          <p:nvPr/>
        </p:nvSpPr>
        <p:spPr>
          <a:xfrm>
            <a:off x="3186923" y="335741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1" name="圆角矩形 90"/>
          <p:cNvSpPr/>
          <p:nvPr/>
        </p:nvSpPr>
        <p:spPr>
          <a:xfrm>
            <a:off x="3188306" y="359839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2" name="圆角矩形 91"/>
          <p:cNvSpPr/>
          <p:nvPr/>
        </p:nvSpPr>
        <p:spPr>
          <a:xfrm>
            <a:off x="3184001" y="383006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3" name="圆角矩形 92"/>
          <p:cNvSpPr/>
          <p:nvPr/>
        </p:nvSpPr>
        <p:spPr>
          <a:xfrm>
            <a:off x="3182562" y="408034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4" name="圆角矩形 93"/>
          <p:cNvSpPr/>
          <p:nvPr/>
        </p:nvSpPr>
        <p:spPr>
          <a:xfrm>
            <a:off x="3261707" y="4243642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5" name="圆角矩形 94"/>
          <p:cNvSpPr/>
          <p:nvPr/>
        </p:nvSpPr>
        <p:spPr>
          <a:xfrm>
            <a:off x="3185724" y="4323074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6" name="圆角矩形 95"/>
          <p:cNvSpPr/>
          <p:nvPr/>
        </p:nvSpPr>
        <p:spPr>
          <a:xfrm>
            <a:off x="4065505" y="3126713"/>
            <a:ext cx="235934" cy="91537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7" name="圆角矩形 96"/>
          <p:cNvSpPr/>
          <p:nvPr/>
        </p:nvSpPr>
        <p:spPr>
          <a:xfrm>
            <a:off x="4066704" y="335741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8" name="圆角矩形 97"/>
          <p:cNvSpPr/>
          <p:nvPr/>
        </p:nvSpPr>
        <p:spPr>
          <a:xfrm>
            <a:off x="4065505" y="359839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99" name="圆角矩形 98"/>
          <p:cNvSpPr/>
          <p:nvPr/>
        </p:nvSpPr>
        <p:spPr>
          <a:xfrm>
            <a:off x="4068667" y="382711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0" name="圆角矩形 99"/>
          <p:cNvSpPr/>
          <p:nvPr/>
        </p:nvSpPr>
        <p:spPr>
          <a:xfrm>
            <a:off x="4068667" y="408034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1" name="圆角矩形 100"/>
          <p:cNvSpPr/>
          <p:nvPr/>
        </p:nvSpPr>
        <p:spPr>
          <a:xfrm>
            <a:off x="4056419" y="432132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2" name="圆角矩形 101"/>
          <p:cNvSpPr/>
          <p:nvPr/>
        </p:nvSpPr>
        <p:spPr>
          <a:xfrm>
            <a:off x="4880234" y="3185566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3" name="圆角矩形 102"/>
          <p:cNvSpPr/>
          <p:nvPr/>
        </p:nvSpPr>
        <p:spPr>
          <a:xfrm>
            <a:off x="4878480" y="3438117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4" name="圆角矩形 103"/>
          <p:cNvSpPr/>
          <p:nvPr/>
        </p:nvSpPr>
        <p:spPr>
          <a:xfrm>
            <a:off x="4880725" y="3716889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5" name="圆角矩形 104"/>
          <p:cNvSpPr/>
          <p:nvPr/>
        </p:nvSpPr>
        <p:spPr>
          <a:xfrm>
            <a:off x="4880234" y="3982551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6" name="圆角矩形 105"/>
          <p:cNvSpPr/>
          <p:nvPr/>
        </p:nvSpPr>
        <p:spPr>
          <a:xfrm>
            <a:off x="4492988" y="311999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7" name="圆角矩形 106"/>
          <p:cNvSpPr/>
          <p:nvPr/>
        </p:nvSpPr>
        <p:spPr>
          <a:xfrm>
            <a:off x="4494187" y="336096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8" name="圆角矩形 107"/>
          <p:cNvSpPr/>
          <p:nvPr/>
        </p:nvSpPr>
        <p:spPr>
          <a:xfrm>
            <a:off x="4483902" y="3601944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09" name="圆角矩形 108"/>
          <p:cNvSpPr/>
          <p:nvPr/>
        </p:nvSpPr>
        <p:spPr>
          <a:xfrm>
            <a:off x="4481320" y="384292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10" name="圆角矩形 109"/>
          <p:cNvSpPr/>
          <p:nvPr/>
        </p:nvSpPr>
        <p:spPr>
          <a:xfrm>
            <a:off x="4482519" y="408389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11" name="圆角矩形 110"/>
          <p:cNvSpPr/>
          <p:nvPr/>
        </p:nvSpPr>
        <p:spPr>
          <a:xfrm>
            <a:off x="4483902" y="432487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12" name="文本框 111"/>
          <p:cNvSpPr txBox="1"/>
          <p:nvPr/>
        </p:nvSpPr>
        <p:spPr>
          <a:xfrm>
            <a:off x="3564408" y="3018062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567156" y="3272065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552847" y="3517508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vioc3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562504" y="3759444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vioc4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557588" y="3993935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vioc5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552847" y="4224394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vioc6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459908" y="3778408"/>
            <a:ext cx="235934" cy="142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21" name="圆角矩形 120"/>
          <p:cNvSpPr/>
          <p:nvPr/>
        </p:nvSpPr>
        <p:spPr>
          <a:xfrm>
            <a:off x="2466426" y="4043770"/>
            <a:ext cx="235934" cy="171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22" name="左右箭头 121"/>
          <p:cNvSpPr/>
          <p:nvPr/>
        </p:nvSpPr>
        <p:spPr>
          <a:xfrm>
            <a:off x="3063159" y="314856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3" name="左右箭头 122"/>
          <p:cNvSpPr/>
          <p:nvPr/>
        </p:nvSpPr>
        <p:spPr>
          <a:xfrm>
            <a:off x="3061441" y="337987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4" name="左右箭头 123"/>
          <p:cNvSpPr/>
          <p:nvPr/>
        </p:nvSpPr>
        <p:spPr>
          <a:xfrm>
            <a:off x="3065383" y="362659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5" name="左右箭头 124"/>
          <p:cNvSpPr/>
          <p:nvPr/>
        </p:nvSpPr>
        <p:spPr>
          <a:xfrm>
            <a:off x="3053073" y="386708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6" name="左右箭头 125"/>
          <p:cNvSpPr/>
          <p:nvPr/>
        </p:nvSpPr>
        <p:spPr>
          <a:xfrm>
            <a:off x="3060022" y="4098196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7" name="左右箭头 126"/>
          <p:cNvSpPr/>
          <p:nvPr/>
        </p:nvSpPr>
        <p:spPr>
          <a:xfrm>
            <a:off x="3060022" y="4362418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8" name="左右箭头 127"/>
          <p:cNvSpPr/>
          <p:nvPr/>
        </p:nvSpPr>
        <p:spPr>
          <a:xfrm>
            <a:off x="4348428" y="3160654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29" name="左右箭头 128"/>
          <p:cNvSpPr/>
          <p:nvPr/>
        </p:nvSpPr>
        <p:spPr>
          <a:xfrm>
            <a:off x="4356956" y="338513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0" name="左右箭头 129"/>
          <p:cNvSpPr/>
          <p:nvPr/>
        </p:nvSpPr>
        <p:spPr>
          <a:xfrm>
            <a:off x="4355028" y="3621184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1" name="左右箭头 130"/>
          <p:cNvSpPr/>
          <p:nvPr/>
        </p:nvSpPr>
        <p:spPr>
          <a:xfrm>
            <a:off x="4352507" y="387801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2" name="左右箭头 131"/>
          <p:cNvSpPr/>
          <p:nvPr/>
        </p:nvSpPr>
        <p:spPr>
          <a:xfrm>
            <a:off x="4354657" y="4114064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3" name="左右箭头 132"/>
          <p:cNvSpPr/>
          <p:nvPr/>
        </p:nvSpPr>
        <p:spPr>
          <a:xfrm>
            <a:off x="4352507" y="4361270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4" name="圆角矩形 133"/>
          <p:cNvSpPr/>
          <p:nvPr/>
        </p:nvSpPr>
        <p:spPr>
          <a:xfrm>
            <a:off x="3261707" y="4726854"/>
            <a:ext cx="934844" cy="1946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5" name="圆角矩形 134"/>
          <p:cNvSpPr/>
          <p:nvPr/>
        </p:nvSpPr>
        <p:spPr>
          <a:xfrm>
            <a:off x="3260101" y="4970583"/>
            <a:ext cx="936283" cy="1911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6" name="圆角矩形 135"/>
          <p:cNvSpPr/>
          <p:nvPr/>
        </p:nvSpPr>
        <p:spPr>
          <a:xfrm>
            <a:off x="3261707" y="5203711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7" name="圆角矩形 136"/>
          <p:cNvSpPr/>
          <p:nvPr/>
        </p:nvSpPr>
        <p:spPr>
          <a:xfrm>
            <a:off x="3258546" y="5457553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8" name="圆角矩形 137"/>
          <p:cNvSpPr/>
          <p:nvPr/>
        </p:nvSpPr>
        <p:spPr>
          <a:xfrm>
            <a:off x="3267641" y="4491895"/>
            <a:ext cx="927765" cy="187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39" name="圆角矩形 138"/>
          <p:cNvSpPr/>
          <p:nvPr/>
        </p:nvSpPr>
        <p:spPr>
          <a:xfrm>
            <a:off x="2469073" y="4706066"/>
            <a:ext cx="228333" cy="1402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 smtClean="0"/>
              <a:t>Physical VIO HBA</a:t>
            </a:r>
          </a:p>
          <a:p>
            <a:pPr algn="ctr"/>
            <a:r>
              <a:rPr lang="en-US" altLang="zh-CN" sz="100" dirty="0" smtClean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40" name="圆角矩形 139"/>
          <p:cNvSpPr/>
          <p:nvPr/>
        </p:nvSpPr>
        <p:spPr>
          <a:xfrm>
            <a:off x="2462952" y="4969902"/>
            <a:ext cx="235934" cy="1423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41" name="圆角矩形 140"/>
          <p:cNvSpPr/>
          <p:nvPr/>
        </p:nvSpPr>
        <p:spPr>
          <a:xfrm>
            <a:off x="2794828" y="4576831"/>
            <a:ext cx="235934" cy="9805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2" name="圆角矩形 141"/>
          <p:cNvSpPr/>
          <p:nvPr/>
        </p:nvSpPr>
        <p:spPr>
          <a:xfrm>
            <a:off x="2796027" y="481405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3" name="圆角矩形 142"/>
          <p:cNvSpPr/>
          <p:nvPr/>
        </p:nvSpPr>
        <p:spPr>
          <a:xfrm>
            <a:off x="2785742" y="505503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4" name="圆角矩形 143"/>
          <p:cNvSpPr/>
          <p:nvPr/>
        </p:nvSpPr>
        <p:spPr>
          <a:xfrm>
            <a:off x="2783160" y="529600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5" name="圆角矩形 144"/>
          <p:cNvSpPr/>
          <p:nvPr/>
        </p:nvSpPr>
        <p:spPr>
          <a:xfrm>
            <a:off x="2784359" y="553698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6" name="圆角矩形 145"/>
          <p:cNvSpPr/>
          <p:nvPr/>
        </p:nvSpPr>
        <p:spPr>
          <a:xfrm>
            <a:off x="2785742" y="577796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7" name="任意多边形 146"/>
          <p:cNvSpPr/>
          <p:nvPr/>
        </p:nvSpPr>
        <p:spPr>
          <a:xfrm>
            <a:off x="2695002" y="4583354"/>
            <a:ext cx="83378" cy="215937"/>
          </a:xfrm>
          <a:custGeom>
            <a:avLst/>
            <a:gdLst>
              <a:gd name="connsiteX0" fmla="*/ 402339 w 402339"/>
              <a:gd name="connsiteY0" fmla="*/ 0 h 488537"/>
              <a:gd name="connsiteX1" fmla="*/ 38782 w 402339"/>
              <a:gd name="connsiteY1" fmla="*/ 451691 h 488537"/>
              <a:gd name="connsiteX2" fmla="*/ 27765 w 402339"/>
              <a:gd name="connsiteY2" fmla="*/ 429658 h 4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9" h="488537">
                <a:moveTo>
                  <a:pt x="402339" y="0"/>
                </a:moveTo>
                <a:cubicBezTo>
                  <a:pt x="251775" y="190040"/>
                  <a:pt x="101211" y="380081"/>
                  <a:pt x="38782" y="451691"/>
                </a:cubicBezTo>
                <a:cubicBezTo>
                  <a:pt x="-23647" y="523301"/>
                  <a:pt x="2059" y="476479"/>
                  <a:pt x="27765" y="429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8" name="任意多边形 147"/>
          <p:cNvSpPr/>
          <p:nvPr/>
        </p:nvSpPr>
        <p:spPr>
          <a:xfrm>
            <a:off x="2696189" y="4865787"/>
            <a:ext cx="89039" cy="165565"/>
          </a:xfrm>
          <a:custGeom>
            <a:avLst/>
            <a:gdLst>
              <a:gd name="connsiteX0" fmla="*/ 429658 w 429658"/>
              <a:gd name="connsiteY0" fmla="*/ 0 h 374574"/>
              <a:gd name="connsiteX1" fmla="*/ 0 w 429658"/>
              <a:gd name="connsiteY1" fmla="*/ 374574 h 3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58" h="374574">
                <a:moveTo>
                  <a:pt x="429658" y="0"/>
                </a:moveTo>
                <a:lnTo>
                  <a:pt x="0" y="3745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9" name="任意多边形 148"/>
          <p:cNvSpPr/>
          <p:nvPr/>
        </p:nvSpPr>
        <p:spPr>
          <a:xfrm>
            <a:off x="2705322" y="5050829"/>
            <a:ext cx="82190" cy="73368"/>
          </a:xfrm>
          <a:custGeom>
            <a:avLst/>
            <a:gdLst>
              <a:gd name="connsiteX0" fmla="*/ 0 w 396607"/>
              <a:gd name="connsiteY0" fmla="*/ 0 h 165988"/>
              <a:gd name="connsiteX1" fmla="*/ 363556 w 396607"/>
              <a:gd name="connsiteY1" fmla="*/ 165253 h 165988"/>
              <a:gd name="connsiteX2" fmla="*/ 396607 w 396607"/>
              <a:gd name="connsiteY2" fmla="*/ 154236 h 1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607" h="165988">
                <a:moveTo>
                  <a:pt x="0" y="0"/>
                </a:moveTo>
                <a:cubicBezTo>
                  <a:pt x="121185" y="55084"/>
                  <a:pt x="239490" y="117005"/>
                  <a:pt x="363556" y="165253"/>
                </a:cubicBezTo>
                <a:cubicBezTo>
                  <a:pt x="374379" y="169462"/>
                  <a:pt x="396607" y="154236"/>
                  <a:pt x="396607" y="1542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0" name="任意多边形 149"/>
          <p:cNvSpPr/>
          <p:nvPr/>
        </p:nvSpPr>
        <p:spPr>
          <a:xfrm>
            <a:off x="2700755" y="5284567"/>
            <a:ext cx="82190" cy="4870"/>
          </a:xfrm>
          <a:custGeom>
            <a:avLst/>
            <a:gdLst>
              <a:gd name="connsiteX0" fmla="*/ 0 w 396607"/>
              <a:gd name="connsiteY0" fmla="*/ 0 h 11017"/>
              <a:gd name="connsiteX1" fmla="*/ 396607 w 396607"/>
              <a:gd name="connsiteY1" fmla="*/ 11017 h 1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17">
                <a:moveTo>
                  <a:pt x="0" y="0"/>
                </a:moveTo>
                <a:lnTo>
                  <a:pt x="396607" y="110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1" name="任意多边形 150"/>
          <p:cNvSpPr/>
          <p:nvPr/>
        </p:nvSpPr>
        <p:spPr>
          <a:xfrm>
            <a:off x="2703038" y="5547522"/>
            <a:ext cx="82190" cy="4871"/>
          </a:xfrm>
          <a:custGeom>
            <a:avLst/>
            <a:gdLst>
              <a:gd name="connsiteX0" fmla="*/ 0 w 396607"/>
              <a:gd name="connsiteY0" fmla="*/ 0 h 11021"/>
              <a:gd name="connsiteX1" fmla="*/ 396607 w 396607"/>
              <a:gd name="connsiteY1" fmla="*/ 11016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21">
                <a:moveTo>
                  <a:pt x="0" y="0"/>
                </a:moveTo>
                <a:cubicBezTo>
                  <a:pt x="359875" y="11608"/>
                  <a:pt x="227623" y="11016"/>
                  <a:pt x="396607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2" name="任意多边形 151"/>
          <p:cNvSpPr/>
          <p:nvPr/>
        </p:nvSpPr>
        <p:spPr>
          <a:xfrm>
            <a:off x="2705322" y="5580168"/>
            <a:ext cx="102738" cy="279004"/>
          </a:xfrm>
          <a:custGeom>
            <a:avLst/>
            <a:gdLst>
              <a:gd name="connsiteX0" fmla="*/ 0 w 473726"/>
              <a:gd name="connsiteY0" fmla="*/ 0 h 605928"/>
              <a:gd name="connsiteX1" fmla="*/ 220338 w 473726"/>
              <a:gd name="connsiteY1" fmla="*/ 440675 h 605928"/>
              <a:gd name="connsiteX2" fmla="*/ 253388 w 473726"/>
              <a:gd name="connsiteY2" fmla="*/ 462709 h 605928"/>
              <a:gd name="connsiteX3" fmla="*/ 275422 w 473726"/>
              <a:gd name="connsiteY3" fmla="*/ 528810 h 605928"/>
              <a:gd name="connsiteX4" fmla="*/ 308473 w 473726"/>
              <a:gd name="connsiteY4" fmla="*/ 550844 h 605928"/>
              <a:gd name="connsiteX5" fmla="*/ 407625 w 473726"/>
              <a:gd name="connsiteY5" fmla="*/ 583894 h 605928"/>
              <a:gd name="connsiteX6" fmla="*/ 440675 w 473726"/>
              <a:gd name="connsiteY6" fmla="*/ 594911 h 605928"/>
              <a:gd name="connsiteX7" fmla="*/ 473726 w 473726"/>
              <a:gd name="connsiteY7" fmla="*/ 605928 h 60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726" h="605928">
                <a:moveTo>
                  <a:pt x="0" y="0"/>
                </a:moveTo>
                <a:cubicBezTo>
                  <a:pt x="73446" y="146892"/>
                  <a:pt x="141456" y="296629"/>
                  <a:pt x="220338" y="440675"/>
                </a:cubicBezTo>
                <a:cubicBezTo>
                  <a:pt x="226698" y="452288"/>
                  <a:pt x="246371" y="451481"/>
                  <a:pt x="253388" y="462709"/>
                </a:cubicBezTo>
                <a:cubicBezTo>
                  <a:pt x="265697" y="482404"/>
                  <a:pt x="256097" y="515927"/>
                  <a:pt x="275422" y="528810"/>
                </a:cubicBezTo>
                <a:cubicBezTo>
                  <a:pt x="286439" y="536155"/>
                  <a:pt x="296373" y="545466"/>
                  <a:pt x="308473" y="550844"/>
                </a:cubicBezTo>
                <a:cubicBezTo>
                  <a:pt x="308503" y="550858"/>
                  <a:pt x="391084" y="578380"/>
                  <a:pt x="407625" y="583894"/>
                </a:cubicBezTo>
                <a:lnTo>
                  <a:pt x="440675" y="594911"/>
                </a:lnTo>
                <a:lnTo>
                  <a:pt x="473726" y="605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3" name="圆角矩形 152"/>
          <p:cNvSpPr/>
          <p:nvPr/>
        </p:nvSpPr>
        <p:spPr>
          <a:xfrm>
            <a:off x="3192233" y="4583354"/>
            <a:ext cx="235934" cy="9334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4" name="圆角矩形 153"/>
          <p:cNvSpPr/>
          <p:nvPr/>
        </p:nvSpPr>
        <p:spPr>
          <a:xfrm>
            <a:off x="3186923" y="481405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5" name="圆角矩形 154"/>
          <p:cNvSpPr/>
          <p:nvPr/>
        </p:nvSpPr>
        <p:spPr>
          <a:xfrm>
            <a:off x="3188306" y="505503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6" name="圆角矩形 155"/>
          <p:cNvSpPr/>
          <p:nvPr/>
        </p:nvSpPr>
        <p:spPr>
          <a:xfrm>
            <a:off x="3184001" y="528670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7" name="圆角矩形 156"/>
          <p:cNvSpPr/>
          <p:nvPr/>
        </p:nvSpPr>
        <p:spPr>
          <a:xfrm>
            <a:off x="3182562" y="553698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8" name="圆角矩形 157"/>
          <p:cNvSpPr/>
          <p:nvPr/>
        </p:nvSpPr>
        <p:spPr>
          <a:xfrm>
            <a:off x="3261707" y="5700283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9" name="圆角矩形 158"/>
          <p:cNvSpPr/>
          <p:nvPr/>
        </p:nvSpPr>
        <p:spPr>
          <a:xfrm>
            <a:off x="3185724" y="577971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0" name="圆角矩形 159"/>
          <p:cNvSpPr/>
          <p:nvPr/>
        </p:nvSpPr>
        <p:spPr>
          <a:xfrm>
            <a:off x="4065505" y="4583354"/>
            <a:ext cx="235934" cy="91537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1" name="圆角矩形 160"/>
          <p:cNvSpPr/>
          <p:nvPr/>
        </p:nvSpPr>
        <p:spPr>
          <a:xfrm>
            <a:off x="4066704" y="481405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2" name="圆角矩形 161"/>
          <p:cNvSpPr/>
          <p:nvPr/>
        </p:nvSpPr>
        <p:spPr>
          <a:xfrm>
            <a:off x="4065505" y="505503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3" name="圆角矩形 162"/>
          <p:cNvSpPr/>
          <p:nvPr/>
        </p:nvSpPr>
        <p:spPr>
          <a:xfrm>
            <a:off x="4068667" y="528375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4" name="圆角矩形 163"/>
          <p:cNvSpPr/>
          <p:nvPr/>
        </p:nvSpPr>
        <p:spPr>
          <a:xfrm>
            <a:off x="4068667" y="5536986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5" name="圆角矩形 164"/>
          <p:cNvSpPr/>
          <p:nvPr/>
        </p:nvSpPr>
        <p:spPr>
          <a:xfrm>
            <a:off x="4056419" y="577796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6" name="圆角矩形 165"/>
          <p:cNvSpPr/>
          <p:nvPr/>
        </p:nvSpPr>
        <p:spPr>
          <a:xfrm>
            <a:off x="4880234" y="4642207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7" name="圆角矩形 166"/>
          <p:cNvSpPr/>
          <p:nvPr/>
        </p:nvSpPr>
        <p:spPr>
          <a:xfrm>
            <a:off x="4878480" y="4894758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8" name="圆角矩形 167"/>
          <p:cNvSpPr/>
          <p:nvPr/>
        </p:nvSpPr>
        <p:spPr>
          <a:xfrm>
            <a:off x="4880725" y="5173530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9" name="圆角矩形 168"/>
          <p:cNvSpPr/>
          <p:nvPr/>
        </p:nvSpPr>
        <p:spPr>
          <a:xfrm>
            <a:off x="4880234" y="5439192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0" name="圆角矩形 169"/>
          <p:cNvSpPr/>
          <p:nvPr/>
        </p:nvSpPr>
        <p:spPr>
          <a:xfrm>
            <a:off x="4492988" y="457663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1" name="圆角矩形 170"/>
          <p:cNvSpPr/>
          <p:nvPr/>
        </p:nvSpPr>
        <p:spPr>
          <a:xfrm>
            <a:off x="4494187" y="481760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2" name="圆角矩形 171"/>
          <p:cNvSpPr/>
          <p:nvPr/>
        </p:nvSpPr>
        <p:spPr>
          <a:xfrm>
            <a:off x="4483902" y="505858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3" name="圆角矩形 172"/>
          <p:cNvSpPr/>
          <p:nvPr/>
        </p:nvSpPr>
        <p:spPr>
          <a:xfrm>
            <a:off x="4481320" y="529956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4" name="圆角矩形 173"/>
          <p:cNvSpPr/>
          <p:nvPr/>
        </p:nvSpPr>
        <p:spPr>
          <a:xfrm>
            <a:off x="4482519" y="5540538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5" name="圆角矩形 174"/>
          <p:cNvSpPr/>
          <p:nvPr/>
        </p:nvSpPr>
        <p:spPr>
          <a:xfrm>
            <a:off x="4483902" y="578151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6" name="文本框 175"/>
          <p:cNvSpPr txBox="1"/>
          <p:nvPr/>
        </p:nvSpPr>
        <p:spPr>
          <a:xfrm>
            <a:off x="3564408" y="4474703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3567156" y="4728706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3552847" y="4974149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vioc3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562504" y="5216085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vioc4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3557588" y="5450576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vioc5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3552847" y="5681035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vioc6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2459908" y="5235049"/>
            <a:ext cx="235934" cy="142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85" name="圆角矩形 184"/>
          <p:cNvSpPr/>
          <p:nvPr/>
        </p:nvSpPr>
        <p:spPr>
          <a:xfrm>
            <a:off x="2466426" y="5500411"/>
            <a:ext cx="235934" cy="171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86" name="左右箭头 185"/>
          <p:cNvSpPr/>
          <p:nvPr/>
        </p:nvSpPr>
        <p:spPr>
          <a:xfrm>
            <a:off x="3063159" y="4605208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7" name="左右箭头 186"/>
          <p:cNvSpPr/>
          <p:nvPr/>
        </p:nvSpPr>
        <p:spPr>
          <a:xfrm>
            <a:off x="3061441" y="4836513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8" name="左右箭头 187"/>
          <p:cNvSpPr/>
          <p:nvPr/>
        </p:nvSpPr>
        <p:spPr>
          <a:xfrm>
            <a:off x="3065383" y="5083233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9" name="左右箭头 188"/>
          <p:cNvSpPr/>
          <p:nvPr/>
        </p:nvSpPr>
        <p:spPr>
          <a:xfrm>
            <a:off x="3053073" y="5323728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0" name="左右箭头 189"/>
          <p:cNvSpPr/>
          <p:nvPr/>
        </p:nvSpPr>
        <p:spPr>
          <a:xfrm>
            <a:off x="3060022" y="555483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1" name="左右箭头 190"/>
          <p:cNvSpPr/>
          <p:nvPr/>
        </p:nvSpPr>
        <p:spPr>
          <a:xfrm>
            <a:off x="3060022" y="581905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2" name="左右箭头 191"/>
          <p:cNvSpPr/>
          <p:nvPr/>
        </p:nvSpPr>
        <p:spPr>
          <a:xfrm>
            <a:off x="4348428" y="461729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3" name="左右箭头 192"/>
          <p:cNvSpPr/>
          <p:nvPr/>
        </p:nvSpPr>
        <p:spPr>
          <a:xfrm>
            <a:off x="4356956" y="4841776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4" name="左右箭头 193"/>
          <p:cNvSpPr/>
          <p:nvPr/>
        </p:nvSpPr>
        <p:spPr>
          <a:xfrm>
            <a:off x="4355028" y="507782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5" name="左右箭头 194"/>
          <p:cNvSpPr/>
          <p:nvPr/>
        </p:nvSpPr>
        <p:spPr>
          <a:xfrm>
            <a:off x="4352507" y="5334656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6" name="左右箭头 195"/>
          <p:cNvSpPr/>
          <p:nvPr/>
        </p:nvSpPr>
        <p:spPr>
          <a:xfrm>
            <a:off x="4354657" y="557070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7" name="左右箭头 196"/>
          <p:cNvSpPr/>
          <p:nvPr/>
        </p:nvSpPr>
        <p:spPr>
          <a:xfrm>
            <a:off x="4352507" y="5817911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</p:spTree>
    <p:extLst>
      <p:ext uri="{BB962C8B-B14F-4D97-AF65-F5344CB8AC3E}">
        <p14:creationId xmlns:p14="http://schemas.microsoft.com/office/powerpoint/2010/main" val="1225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85786" y="1071546"/>
            <a:ext cx="4786346" cy="478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00100" y="1357298"/>
            <a:ext cx="4286280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SVR750 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5852" y="2071678"/>
            <a:ext cx="642942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" name="圆角矩形 6"/>
          <p:cNvSpPr/>
          <p:nvPr/>
        </p:nvSpPr>
        <p:spPr>
          <a:xfrm>
            <a:off x="2357422" y="2071678"/>
            <a:ext cx="642942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VIOC2</a:t>
            </a:r>
          </a:p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r>
              <a:rPr lang="en-US" altLang="zh-CN" sz="1050" dirty="0" smtClean="0"/>
              <a:t>CPU </a:t>
            </a:r>
          </a:p>
          <a:p>
            <a:pPr algn="ctr"/>
            <a:r>
              <a:rPr lang="en-US" altLang="zh-CN" sz="1050" dirty="0" smtClean="0"/>
              <a:t>0.1</a:t>
            </a:r>
          </a:p>
          <a:p>
            <a:pPr algn="ctr"/>
            <a:endParaRPr lang="en-US" altLang="zh-CN" sz="1050" dirty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8" name="圆角矩形 7"/>
          <p:cNvSpPr/>
          <p:nvPr/>
        </p:nvSpPr>
        <p:spPr>
          <a:xfrm>
            <a:off x="3357554" y="2071678"/>
            <a:ext cx="642942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VIOC3</a:t>
            </a:r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 smtClean="0"/>
          </a:p>
          <a:p>
            <a:pPr algn="ctr"/>
            <a:r>
              <a:rPr lang="en-US" altLang="zh-CN" sz="1100" dirty="0" smtClean="0"/>
              <a:t>CPU </a:t>
            </a:r>
          </a:p>
          <a:p>
            <a:pPr algn="ctr"/>
            <a:r>
              <a:rPr lang="en-US" altLang="zh-CN" sz="1100" dirty="0" smtClean="0"/>
              <a:t>0.1</a:t>
            </a:r>
          </a:p>
          <a:p>
            <a:pPr algn="ctr"/>
            <a:endParaRPr lang="en-US" altLang="zh-CN" sz="1100" dirty="0" smtClean="0"/>
          </a:p>
          <a:p>
            <a:pPr algn="ctr"/>
            <a:r>
              <a:rPr lang="en-US" altLang="zh-CN" sz="1100" dirty="0" smtClean="0"/>
              <a:t>MEM 4096</a:t>
            </a:r>
            <a:endParaRPr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4357686" y="2071678"/>
            <a:ext cx="642942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VIOC4</a:t>
            </a:r>
          </a:p>
          <a:p>
            <a:pPr algn="ctr"/>
            <a:endParaRPr lang="en-US" altLang="zh-CN" sz="1050" dirty="0" smtClean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</a:t>
            </a:r>
          </a:p>
          <a:p>
            <a:pPr algn="ctr"/>
            <a:r>
              <a:rPr lang="en-US" altLang="zh-CN" sz="1050" dirty="0" smtClean="0"/>
              <a:t>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11" name="圆角矩形 10"/>
          <p:cNvSpPr/>
          <p:nvPr/>
        </p:nvSpPr>
        <p:spPr>
          <a:xfrm>
            <a:off x="3143240" y="1571612"/>
            <a:ext cx="42862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PROC MEM</a:t>
            </a:r>
            <a:endParaRPr lang="zh-CN" altLang="en-US" sz="700" dirty="0"/>
          </a:p>
        </p:txBody>
      </p:sp>
      <p:sp>
        <p:nvSpPr>
          <p:cNvPr id="12" name="圆角矩形 11"/>
          <p:cNvSpPr/>
          <p:nvPr/>
        </p:nvSpPr>
        <p:spPr>
          <a:xfrm>
            <a:off x="3786182" y="1571612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Network</a:t>
            </a:r>
            <a:endParaRPr lang="zh-CN" altLang="en-US" sz="800" dirty="0"/>
          </a:p>
        </p:txBody>
      </p:sp>
      <p:sp>
        <p:nvSpPr>
          <p:cNvPr id="13" name="圆角矩形 12"/>
          <p:cNvSpPr/>
          <p:nvPr/>
        </p:nvSpPr>
        <p:spPr>
          <a:xfrm>
            <a:off x="4500562" y="1571612"/>
            <a:ext cx="42862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1285852" y="4786322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CPU 0.1    MEM 1024</a:t>
            </a:r>
            <a:endParaRPr lang="zh-CN" altLang="en-US" sz="1100" dirty="0"/>
          </a:p>
        </p:txBody>
      </p:sp>
      <p:sp>
        <p:nvSpPr>
          <p:cNvPr id="16" name="圆角矩形 15"/>
          <p:cNvSpPr/>
          <p:nvPr/>
        </p:nvSpPr>
        <p:spPr>
          <a:xfrm>
            <a:off x="1643042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57356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71670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85984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786182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000496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14810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429124" y="4714884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571604" y="3571876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643174" y="3571876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643306" y="3571876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643438" y="3571876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形状 28"/>
          <p:cNvCxnSpPr>
            <a:stCxn id="24" idx="2"/>
            <a:endCxn id="16" idx="0"/>
          </p:cNvCxnSpPr>
          <p:nvPr/>
        </p:nvCxnSpPr>
        <p:spPr>
          <a:xfrm rot="16200000" flipH="1">
            <a:off x="1142976" y="4179099"/>
            <a:ext cx="1000132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5" idx="2"/>
            <a:endCxn id="17" idx="0"/>
          </p:cNvCxnSpPr>
          <p:nvPr/>
        </p:nvCxnSpPr>
        <p:spPr>
          <a:xfrm rot="5400000">
            <a:off x="1785918" y="3821909"/>
            <a:ext cx="1000132" cy="785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形状 32"/>
          <p:cNvCxnSpPr>
            <a:stCxn id="26" idx="2"/>
            <a:endCxn id="19" idx="0"/>
          </p:cNvCxnSpPr>
          <p:nvPr/>
        </p:nvCxnSpPr>
        <p:spPr>
          <a:xfrm rot="5400000">
            <a:off x="2500298" y="3536157"/>
            <a:ext cx="1000132" cy="1357322"/>
          </a:xfrm>
          <a:prstGeom prst="bentConnector3">
            <a:avLst>
              <a:gd name="adj1" fmla="val 62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形状 34"/>
          <p:cNvCxnSpPr>
            <a:stCxn id="27" idx="2"/>
            <a:endCxn id="18" idx="0"/>
          </p:cNvCxnSpPr>
          <p:nvPr/>
        </p:nvCxnSpPr>
        <p:spPr>
          <a:xfrm rot="5400000">
            <a:off x="2893207" y="2928934"/>
            <a:ext cx="1000132" cy="2571768"/>
          </a:xfrm>
          <a:prstGeom prst="bentConnector3">
            <a:avLst>
              <a:gd name="adj1" fmla="val 76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3357554" y="4786322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CPU 0.1    MEM 1024</a:t>
            </a:r>
            <a:endParaRPr lang="zh-CN" altLang="en-US" sz="1100" dirty="0"/>
          </a:p>
        </p:txBody>
      </p:sp>
      <p:cxnSp>
        <p:nvCxnSpPr>
          <p:cNvPr id="49" name="形状 48"/>
          <p:cNvCxnSpPr/>
          <p:nvPr/>
        </p:nvCxnSpPr>
        <p:spPr>
          <a:xfrm>
            <a:off x="1571604" y="3857628"/>
            <a:ext cx="2250297" cy="71438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8728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714480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22</a:t>
            </a:r>
            <a:endParaRPr lang="zh-CN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928794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23</a:t>
            </a:r>
            <a:endParaRPr lang="zh-CN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43108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24</a:t>
            </a:r>
            <a:endParaRPr lang="zh-CN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85852" y="3429000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357422" y="3429000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357554" y="3429000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357686" y="3429000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75" name="左箭头 74"/>
          <p:cNvSpPr/>
          <p:nvPr/>
        </p:nvSpPr>
        <p:spPr>
          <a:xfrm>
            <a:off x="785786" y="2714620"/>
            <a:ext cx="330400" cy="4983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5286380" y="2714620"/>
            <a:ext cx="285752" cy="498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5857884" y="1071546"/>
            <a:ext cx="2500330" cy="478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6215074" y="1857364"/>
            <a:ext cx="1928826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12.4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6215074" y="2928934"/>
            <a:ext cx="192882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 </a:t>
            </a:r>
          </a:p>
          <a:p>
            <a:pPr algn="ctr"/>
            <a:r>
              <a:rPr lang="en-US" altLang="zh-CN" dirty="0" smtClean="0"/>
              <a:t>96G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6215074" y="1214422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Available Resource</a:t>
            </a:r>
            <a:endParaRPr lang="zh-CN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86512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572264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858016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143768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429520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715272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001024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0067" y="1071546"/>
            <a:ext cx="4786346" cy="478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00100" y="1357298"/>
            <a:ext cx="4286280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SVR750 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5852" y="2071678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11" name="圆角矩形 10"/>
          <p:cNvSpPr/>
          <p:nvPr/>
        </p:nvSpPr>
        <p:spPr>
          <a:xfrm>
            <a:off x="3143240" y="1571612"/>
            <a:ext cx="42862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PROC MEM</a:t>
            </a:r>
            <a:endParaRPr lang="zh-CN" altLang="en-US" sz="700" dirty="0"/>
          </a:p>
        </p:txBody>
      </p:sp>
      <p:sp>
        <p:nvSpPr>
          <p:cNvPr id="12" name="圆角矩形 11"/>
          <p:cNvSpPr/>
          <p:nvPr/>
        </p:nvSpPr>
        <p:spPr>
          <a:xfrm>
            <a:off x="3786182" y="1571612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Network</a:t>
            </a:r>
            <a:endParaRPr lang="zh-CN" altLang="en-US" sz="800" dirty="0"/>
          </a:p>
        </p:txBody>
      </p:sp>
      <p:sp>
        <p:nvSpPr>
          <p:cNvPr id="13" name="圆角矩形 12"/>
          <p:cNvSpPr/>
          <p:nvPr/>
        </p:nvSpPr>
        <p:spPr>
          <a:xfrm>
            <a:off x="4500562" y="1571612"/>
            <a:ext cx="42862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1285852" y="3913397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CPU 0.1    MEM 1024</a:t>
            </a:r>
            <a:endParaRPr lang="zh-CN" altLang="en-US" sz="1100" dirty="0"/>
          </a:p>
        </p:txBody>
      </p:sp>
      <p:sp>
        <p:nvSpPr>
          <p:cNvPr id="47" name="圆角矩形 46"/>
          <p:cNvSpPr/>
          <p:nvPr/>
        </p:nvSpPr>
        <p:spPr>
          <a:xfrm>
            <a:off x="3411132" y="3902757"/>
            <a:ext cx="1857388" cy="57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CPU 0.1    MEM 1024</a:t>
            </a:r>
            <a:endParaRPr lang="zh-CN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428728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714480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22</a:t>
            </a:r>
            <a:endParaRPr lang="zh-CN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928794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23</a:t>
            </a:r>
            <a:endParaRPr lang="zh-CN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43108" y="47863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24</a:t>
            </a:r>
            <a:endParaRPr lang="zh-CN" altLang="en-US" sz="1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273527" y="3517353"/>
            <a:ext cx="1636019" cy="360040"/>
            <a:chOff x="1285852" y="3429000"/>
            <a:chExt cx="3429024" cy="1428760"/>
          </a:xfrm>
        </p:grpSpPr>
        <p:sp>
          <p:nvSpPr>
            <p:cNvPr id="16" name="圆角矩形 15"/>
            <p:cNvSpPr/>
            <p:nvPr/>
          </p:nvSpPr>
          <p:spPr>
            <a:xfrm>
              <a:off x="1643042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857356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71670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285984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86182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000496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214810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429124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71604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643174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643306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643438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形状 28"/>
            <p:cNvCxnSpPr>
              <a:stCxn id="24" idx="2"/>
              <a:endCxn id="16" idx="0"/>
            </p:cNvCxnSpPr>
            <p:nvPr/>
          </p:nvCxnSpPr>
          <p:spPr>
            <a:xfrm rot="16200000" flipH="1">
              <a:off x="1142976" y="4179099"/>
              <a:ext cx="1000132" cy="714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5" idx="2"/>
              <a:endCxn id="17" idx="0"/>
            </p:cNvCxnSpPr>
            <p:nvPr/>
          </p:nvCxnSpPr>
          <p:spPr>
            <a:xfrm rot="5400000">
              <a:off x="1785918" y="3821909"/>
              <a:ext cx="1000132" cy="78581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形状 32"/>
            <p:cNvCxnSpPr>
              <a:stCxn id="26" idx="2"/>
              <a:endCxn id="19" idx="0"/>
            </p:cNvCxnSpPr>
            <p:nvPr/>
          </p:nvCxnSpPr>
          <p:spPr>
            <a:xfrm rot="5400000">
              <a:off x="2500298" y="3536157"/>
              <a:ext cx="1000132" cy="1357322"/>
            </a:xfrm>
            <a:prstGeom prst="bentConnector3">
              <a:avLst>
                <a:gd name="adj1" fmla="val 622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形状 34"/>
            <p:cNvCxnSpPr>
              <a:stCxn id="27" idx="2"/>
              <a:endCxn id="18" idx="0"/>
            </p:cNvCxnSpPr>
            <p:nvPr/>
          </p:nvCxnSpPr>
          <p:spPr>
            <a:xfrm rot="5400000">
              <a:off x="2893207" y="2928934"/>
              <a:ext cx="1000132" cy="2571768"/>
            </a:xfrm>
            <a:prstGeom prst="bentConnector3">
              <a:avLst>
                <a:gd name="adj1" fmla="val 767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形状 48"/>
            <p:cNvCxnSpPr/>
            <p:nvPr/>
          </p:nvCxnSpPr>
          <p:spPr>
            <a:xfrm>
              <a:off x="1571604" y="3857628"/>
              <a:ext cx="2250297" cy="714380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285852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7554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7686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</p:grpSp>
      <p:sp>
        <p:nvSpPr>
          <p:cNvPr id="75" name="左箭头 74"/>
          <p:cNvSpPr/>
          <p:nvPr/>
        </p:nvSpPr>
        <p:spPr>
          <a:xfrm>
            <a:off x="785786" y="2714620"/>
            <a:ext cx="330400" cy="4983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5286380" y="2714620"/>
            <a:ext cx="285752" cy="498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5857884" y="1071546"/>
            <a:ext cx="2500330" cy="478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6215074" y="1857364"/>
            <a:ext cx="1928826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12.4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6215074" y="2928934"/>
            <a:ext cx="192882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 </a:t>
            </a:r>
          </a:p>
          <a:p>
            <a:pPr algn="ctr"/>
            <a:r>
              <a:rPr lang="en-US" altLang="zh-CN" dirty="0" smtClean="0"/>
              <a:t>96G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6215074" y="1214422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Available Resource</a:t>
            </a:r>
            <a:endParaRPr lang="zh-CN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86512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572264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858016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143768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429520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715272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001024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884146" y="2071678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2" name="圆角矩形 51"/>
          <p:cNvSpPr/>
          <p:nvPr/>
        </p:nvSpPr>
        <p:spPr>
          <a:xfrm>
            <a:off x="2493243" y="2064210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3" name="圆角矩形 52"/>
          <p:cNvSpPr/>
          <p:nvPr/>
        </p:nvSpPr>
        <p:spPr>
          <a:xfrm>
            <a:off x="3091537" y="2058231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4" name="圆角矩形 53"/>
          <p:cNvSpPr/>
          <p:nvPr/>
        </p:nvSpPr>
        <p:spPr>
          <a:xfrm>
            <a:off x="3700634" y="2051913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5" name="圆角矩形 54"/>
          <p:cNvSpPr/>
          <p:nvPr/>
        </p:nvSpPr>
        <p:spPr>
          <a:xfrm>
            <a:off x="4298928" y="2032147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933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71604" y="-5148473"/>
            <a:ext cx="4786346" cy="478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10218" y="918803"/>
            <a:ext cx="4114803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SVR750 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5852" y="2071678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11" name="圆角矩形 10"/>
          <p:cNvSpPr/>
          <p:nvPr/>
        </p:nvSpPr>
        <p:spPr>
          <a:xfrm>
            <a:off x="3190798" y="1114503"/>
            <a:ext cx="428628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PROC MEM</a:t>
            </a:r>
            <a:endParaRPr lang="zh-CN" altLang="en-US" sz="700" dirty="0"/>
          </a:p>
        </p:txBody>
      </p:sp>
      <p:sp>
        <p:nvSpPr>
          <p:cNvPr id="12" name="圆角矩形 11"/>
          <p:cNvSpPr/>
          <p:nvPr/>
        </p:nvSpPr>
        <p:spPr>
          <a:xfrm>
            <a:off x="3833740" y="1114503"/>
            <a:ext cx="571504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Network</a:t>
            </a:r>
            <a:endParaRPr lang="zh-CN" altLang="en-US" sz="800" dirty="0"/>
          </a:p>
        </p:txBody>
      </p:sp>
      <p:sp>
        <p:nvSpPr>
          <p:cNvPr id="13" name="圆角矩形 12"/>
          <p:cNvSpPr/>
          <p:nvPr/>
        </p:nvSpPr>
        <p:spPr>
          <a:xfrm>
            <a:off x="4548120" y="1114503"/>
            <a:ext cx="428628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endParaRPr lang="zh-CN" altLang="en-US" sz="1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85852" y="3902757"/>
            <a:ext cx="3441704" cy="582144"/>
            <a:chOff x="1285852" y="3902757"/>
            <a:chExt cx="3982668" cy="582144"/>
          </a:xfrm>
        </p:grpSpPr>
        <p:sp>
          <p:nvSpPr>
            <p:cNvPr id="14" name="圆角矩形 13"/>
            <p:cNvSpPr/>
            <p:nvPr/>
          </p:nvSpPr>
          <p:spPr>
            <a:xfrm>
              <a:off x="1285852" y="3913397"/>
              <a:ext cx="1857388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CPU 0.1    MEM 1024</a:t>
              </a:r>
              <a:endParaRPr lang="zh-CN" altLang="en-US" sz="11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411132" y="3902757"/>
              <a:ext cx="1857388" cy="5792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CPU 0.1    MEM 1024</a:t>
              </a:r>
              <a:endParaRPr lang="zh-CN" altLang="en-US" sz="11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33280" y="3269010"/>
            <a:ext cx="1636019" cy="360040"/>
            <a:chOff x="1285852" y="3429000"/>
            <a:chExt cx="3429024" cy="1428760"/>
          </a:xfrm>
        </p:grpSpPr>
        <p:sp>
          <p:nvSpPr>
            <p:cNvPr id="16" name="圆角矩形 15"/>
            <p:cNvSpPr/>
            <p:nvPr/>
          </p:nvSpPr>
          <p:spPr>
            <a:xfrm>
              <a:off x="1643042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857356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71670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285984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86182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000496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214810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429124" y="4714884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71604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643174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643306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643438" y="3571876"/>
              <a:ext cx="71438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形状 28"/>
            <p:cNvCxnSpPr>
              <a:stCxn id="24" idx="2"/>
              <a:endCxn id="16" idx="0"/>
            </p:cNvCxnSpPr>
            <p:nvPr/>
          </p:nvCxnSpPr>
          <p:spPr>
            <a:xfrm rot="16200000" flipH="1">
              <a:off x="1142976" y="4179099"/>
              <a:ext cx="1000132" cy="714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5" idx="2"/>
              <a:endCxn id="17" idx="0"/>
            </p:cNvCxnSpPr>
            <p:nvPr/>
          </p:nvCxnSpPr>
          <p:spPr>
            <a:xfrm rot="5400000">
              <a:off x="1785918" y="3821909"/>
              <a:ext cx="1000132" cy="78581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形状 32"/>
            <p:cNvCxnSpPr>
              <a:stCxn id="26" idx="2"/>
              <a:endCxn id="19" idx="0"/>
            </p:cNvCxnSpPr>
            <p:nvPr/>
          </p:nvCxnSpPr>
          <p:spPr>
            <a:xfrm rot="5400000">
              <a:off x="2500298" y="3536157"/>
              <a:ext cx="1000132" cy="1357322"/>
            </a:xfrm>
            <a:prstGeom prst="bentConnector3">
              <a:avLst>
                <a:gd name="adj1" fmla="val 622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形状 34"/>
            <p:cNvCxnSpPr>
              <a:stCxn id="27" idx="2"/>
              <a:endCxn id="18" idx="0"/>
            </p:cNvCxnSpPr>
            <p:nvPr/>
          </p:nvCxnSpPr>
          <p:spPr>
            <a:xfrm rot="5400000">
              <a:off x="2893207" y="2928934"/>
              <a:ext cx="1000132" cy="2571768"/>
            </a:xfrm>
            <a:prstGeom prst="bentConnector3">
              <a:avLst>
                <a:gd name="adj1" fmla="val 767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形状 48"/>
            <p:cNvCxnSpPr/>
            <p:nvPr/>
          </p:nvCxnSpPr>
          <p:spPr>
            <a:xfrm>
              <a:off x="1571604" y="3857628"/>
              <a:ext cx="2250297" cy="714380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285852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7554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7686" y="3429000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21</a:t>
              </a:r>
              <a:endParaRPr lang="zh-CN" altLang="en-US" sz="1000" dirty="0"/>
            </a:p>
          </p:txBody>
        </p:sp>
      </p:grpSp>
      <p:sp>
        <p:nvSpPr>
          <p:cNvPr id="75" name="左箭头 74"/>
          <p:cNvSpPr/>
          <p:nvPr/>
        </p:nvSpPr>
        <p:spPr>
          <a:xfrm>
            <a:off x="897513" y="2303418"/>
            <a:ext cx="205173" cy="405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4912599" y="2303418"/>
            <a:ext cx="218274" cy="40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5655881" y="1464455"/>
            <a:ext cx="2500330" cy="478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6215074" y="1857364"/>
            <a:ext cx="1928826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12.4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6215074" y="2928934"/>
            <a:ext cx="192882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 </a:t>
            </a:r>
          </a:p>
          <a:p>
            <a:pPr algn="ctr"/>
            <a:r>
              <a:rPr lang="en-US" altLang="zh-CN" dirty="0" smtClean="0"/>
              <a:t>96G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6215074" y="1214422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Available Resource</a:t>
            </a:r>
            <a:endParaRPr lang="zh-CN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86512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572264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858016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143768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429520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715272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001024" y="4572008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884146" y="2071678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2" name="圆角矩形 51"/>
          <p:cNvSpPr/>
          <p:nvPr/>
        </p:nvSpPr>
        <p:spPr>
          <a:xfrm>
            <a:off x="2493243" y="2064210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3" name="圆角矩形 52"/>
          <p:cNvSpPr/>
          <p:nvPr/>
        </p:nvSpPr>
        <p:spPr>
          <a:xfrm>
            <a:off x="3091537" y="2058231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4" name="圆角矩形 53"/>
          <p:cNvSpPr/>
          <p:nvPr/>
        </p:nvSpPr>
        <p:spPr>
          <a:xfrm>
            <a:off x="3700634" y="2051913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55" name="圆角矩形 54"/>
          <p:cNvSpPr/>
          <p:nvPr/>
        </p:nvSpPr>
        <p:spPr>
          <a:xfrm>
            <a:off x="4298928" y="2032147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0" name="圆角矩形 69"/>
          <p:cNvSpPr/>
          <p:nvPr/>
        </p:nvSpPr>
        <p:spPr>
          <a:xfrm>
            <a:off x="1285852" y="5278919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1" name="圆角矩形 70"/>
          <p:cNvSpPr/>
          <p:nvPr/>
        </p:nvSpPr>
        <p:spPr>
          <a:xfrm>
            <a:off x="1884146" y="5278919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2" name="圆角矩形 71"/>
          <p:cNvSpPr/>
          <p:nvPr/>
        </p:nvSpPr>
        <p:spPr>
          <a:xfrm>
            <a:off x="2493243" y="5271451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3" name="圆角矩形 72"/>
          <p:cNvSpPr/>
          <p:nvPr/>
        </p:nvSpPr>
        <p:spPr>
          <a:xfrm>
            <a:off x="3091537" y="5265472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4" name="圆角矩形 73"/>
          <p:cNvSpPr/>
          <p:nvPr/>
        </p:nvSpPr>
        <p:spPr>
          <a:xfrm>
            <a:off x="3700634" y="5259154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7" name="圆角矩形 76"/>
          <p:cNvSpPr/>
          <p:nvPr/>
        </p:nvSpPr>
        <p:spPr>
          <a:xfrm>
            <a:off x="4298928" y="5239388"/>
            <a:ext cx="428628" cy="89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VIOC1</a:t>
            </a:r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CPU 0.1</a:t>
            </a:r>
          </a:p>
          <a:p>
            <a:pPr algn="ctr"/>
            <a:endParaRPr lang="en-US" altLang="zh-CN" sz="1050" dirty="0" smtClean="0"/>
          </a:p>
          <a:p>
            <a:pPr algn="ctr"/>
            <a:r>
              <a:rPr lang="en-US" altLang="zh-CN" sz="1050" dirty="0" smtClean="0"/>
              <a:t>MEM 4096</a:t>
            </a:r>
            <a:endParaRPr lang="zh-CN" altLang="en-US" sz="1050" dirty="0"/>
          </a:p>
        </p:txBody>
      </p:sp>
      <p:sp>
        <p:nvSpPr>
          <p:cNvPr id="7" name="圆角矩形 6"/>
          <p:cNvSpPr/>
          <p:nvPr/>
        </p:nvSpPr>
        <p:spPr>
          <a:xfrm>
            <a:off x="1692286" y="3305014"/>
            <a:ext cx="808012" cy="3240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EtherNet</a:t>
            </a:r>
            <a:endParaRPr lang="zh-CN" altLang="en-US" sz="1000" dirty="0"/>
          </a:p>
        </p:txBody>
      </p:sp>
      <p:sp>
        <p:nvSpPr>
          <p:cNvPr id="79" name="右箭头 78"/>
          <p:cNvSpPr/>
          <p:nvPr/>
        </p:nvSpPr>
        <p:spPr>
          <a:xfrm>
            <a:off x="4906747" y="5524537"/>
            <a:ext cx="218274" cy="40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箭头 79"/>
          <p:cNvSpPr/>
          <p:nvPr/>
        </p:nvSpPr>
        <p:spPr>
          <a:xfrm>
            <a:off x="900398" y="5524537"/>
            <a:ext cx="205173" cy="405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75656" y="2348880"/>
            <a:ext cx="6336704" cy="2808312"/>
            <a:chOff x="1475656" y="2348880"/>
            <a:chExt cx="6336704" cy="2808312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5" name="圆角矩形 4"/>
            <p:cNvSpPr/>
            <p:nvPr/>
          </p:nvSpPr>
          <p:spPr>
            <a:xfrm>
              <a:off x="1475656" y="2348880"/>
              <a:ext cx="4536504" cy="2808312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b="100000"/>
              </a:path>
            </a:gra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6948264" y="3465004"/>
              <a:ext cx="864096" cy="720080"/>
            </a:xfrm>
            <a:prstGeom prst="flowChartAlternateProcess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2267744" y="2780928"/>
              <a:ext cx="792088" cy="288032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Application</a:t>
              </a:r>
              <a:endParaRPr lang="zh-CN" altLang="en-US" sz="900" dirty="0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2265090" y="3168402"/>
              <a:ext cx="794742" cy="332606"/>
            </a:xfrm>
            <a:prstGeom prst="flowChartAlternateProcess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2265090" y="3645024"/>
              <a:ext cx="794742" cy="360040"/>
            </a:xfrm>
            <a:prstGeom prst="flowChartAlternateProcess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3275856" y="2780928"/>
              <a:ext cx="720080" cy="1152128"/>
            </a:xfrm>
            <a:prstGeom prst="flowChartAlternateProcess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/>
          </p:nvSpPr>
          <p:spPr>
            <a:xfrm>
              <a:off x="4103948" y="2780928"/>
              <a:ext cx="720080" cy="1152128"/>
            </a:xfrm>
            <a:prstGeom prst="flowChartAlternateProcess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4932040" y="2780928"/>
              <a:ext cx="720080" cy="1152128"/>
            </a:xfrm>
            <a:prstGeom prst="flowChartAlternateProcess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115615" y="1556792"/>
            <a:ext cx="2808311" cy="711696"/>
          </a:xfrm>
          <a:prstGeom prst="cube">
            <a:avLst>
              <a:gd name="adj" fmla="val 65881"/>
            </a:avLst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115615" y="1849016"/>
            <a:ext cx="2808311" cy="711696"/>
          </a:xfrm>
          <a:prstGeom prst="cube">
            <a:avLst>
              <a:gd name="adj" fmla="val 65881"/>
            </a:avLst>
          </a:prstGeom>
          <a:solidFill>
            <a:schemeClr val="accent1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Operating System</a:t>
            </a:r>
            <a:endParaRPr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1115615" y="2115273"/>
            <a:ext cx="2808311" cy="711696"/>
          </a:xfrm>
          <a:prstGeom prst="cube">
            <a:avLst>
              <a:gd name="adj" fmla="val 65881"/>
            </a:avLst>
          </a:prstGeom>
          <a:solidFill>
            <a:schemeClr val="accent4">
              <a:lumMod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Hardware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19676" y="2996952"/>
            <a:ext cx="86409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27788" y="2996952"/>
            <a:ext cx="86409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99992" y="2996952"/>
            <a:ext cx="86409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508104" y="2996952"/>
            <a:ext cx="86409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123728" y="2708920"/>
            <a:ext cx="4680520" cy="648072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123728" y="4324238"/>
            <a:ext cx="4680520" cy="648072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516216" y="2708920"/>
            <a:ext cx="1008112" cy="22633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1367548" y="2708920"/>
            <a:ext cx="1008112" cy="22633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肘形连接符 50"/>
          <p:cNvCxnSpPr/>
          <p:nvPr/>
        </p:nvCxnSpPr>
        <p:spPr>
          <a:xfrm rot="10800000">
            <a:off x="2267744" y="2924944"/>
            <a:ext cx="666026" cy="72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>
            <a:off x="2402686" y="2816932"/>
            <a:ext cx="1377226" cy="180020"/>
          </a:xfrm>
          <a:prstGeom prst="bentConnector3">
            <a:avLst>
              <a:gd name="adj1" fmla="val 1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rot="10800000">
            <a:off x="2375661" y="2762927"/>
            <a:ext cx="2389777" cy="234025"/>
          </a:xfrm>
          <a:prstGeom prst="bentConnector3">
            <a:avLst>
              <a:gd name="adj1" fmla="val -2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8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27584" y="1628800"/>
            <a:ext cx="720080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27584" y="3356992"/>
            <a:ext cx="720080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27584" y="5085184"/>
            <a:ext cx="720080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27584" y="1988840"/>
            <a:ext cx="1008112" cy="4320480"/>
          </a:xfrm>
          <a:prstGeom prst="round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864032" y="1988840"/>
            <a:ext cx="1080120" cy="4320480"/>
          </a:xfrm>
          <a:prstGeom prst="round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051720" y="1988840"/>
            <a:ext cx="1008112" cy="4320480"/>
          </a:xfrm>
          <a:prstGeom prst="round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70142" y="2021925"/>
            <a:ext cx="1008112" cy="4320480"/>
          </a:xfrm>
          <a:prstGeom prst="round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488564" y="2021925"/>
            <a:ext cx="1008112" cy="4320480"/>
          </a:xfrm>
          <a:prstGeom prst="round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706986" y="2032976"/>
            <a:ext cx="1008112" cy="4320480"/>
          </a:xfrm>
          <a:prstGeom prst="round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NPIV MAP</a:t>
            </a:r>
            <a:endParaRPr lang="zh-CN" altLang="en-US" dirty="0"/>
          </a:p>
        </p:txBody>
      </p:sp>
      <p:grpSp>
        <p:nvGrpSpPr>
          <p:cNvPr id="138" name="组合 137"/>
          <p:cNvGrpSpPr/>
          <p:nvPr/>
        </p:nvGrpSpPr>
        <p:grpSpPr>
          <a:xfrm>
            <a:off x="1463839" y="2281750"/>
            <a:ext cx="2790561" cy="1435282"/>
            <a:chOff x="1463838" y="2281750"/>
            <a:chExt cx="6151055" cy="2667336"/>
          </a:xfrm>
        </p:grpSpPr>
        <p:sp>
          <p:nvSpPr>
            <p:cNvPr id="37" name="圆角矩形 36"/>
            <p:cNvSpPr/>
            <p:nvPr/>
          </p:nvSpPr>
          <p:spPr>
            <a:xfrm>
              <a:off x="3353336" y="2796612"/>
              <a:ext cx="2060616" cy="36181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349796" y="3249559"/>
              <a:ext cx="2063788" cy="3552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353336" y="3682806"/>
              <a:ext cx="2060616" cy="3434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346367" y="4154547"/>
              <a:ext cx="2060616" cy="3434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366416" y="2359963"/>
              <a:ext cx="2045014" cy="3489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75656" y="2356595"/>
              <a:ext cx="1151239" cy="258920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606184" y="2757979"/>
              <a:ext cx="503300" cy="260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" dirty="0" smtClean="0"/>
                <a:t>Physical VIO HBA</a:t>
              </a:r>
            </a:p>
            <a:p>
              <a:pPr algn="ctr"/>
              <a:r>
                <a:rPr lang="en-US" altLang="zh-CN" sz="100" dirty="0" smtClean="0"/>
                <a:t>Fcs0</a:t>
              </a:r>
            </a:p>
            <a:p>
              <a:pPr algn="ctr"/>
              <a:r>
                <a:rPr lang="en-US" altLang="zh-CN" sz="100" dirty="0" smtClean="0"/>
                <a:t>U5802.001.008C938-P1-C7T1</a:t>
              </a:r>
              <a:endParaRPr lang="zh-CN" altLang="en-US" sz="1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92692" y="3248294"/>
              <a:ext cx="520055" cy="26453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" dirty="0"/>
                <a:t>Physical VIO HBA</a:t>
              </a:r>
            </a:p>
            <a:p>
              <a:pPr algn="ctr"/>
              <a:r>
                <a:rPr lang="en-US" altLang="zh-CN" sz="100" dirty="0"/>
                <a:t>Fcs0</a:t>
              </a:r>
            </a:p>
            <a:p>
              <a:pPr algn="ctr"/>
              <a:r>
                <a:rPr lang="en-US" altLang="zh-CN" sz="100" dirty="0" smtClean="0"/>
                <a:t>U5802.001.008C938-P1-C7T1</a:t>
              </a:r>
              <a:endParaRPr lang="zh-CN" altLang="en-US" sz="1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24224" y="2517809"/>
              <a:ext cx="520055" cy="182233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326868" y="2958670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304196" y="3406502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298505" y="3854333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301149" y="4302165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04196" y="4749995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104183" y="2529931"/>
              <a:ext cx="183784" cy="401298"/>
            </a:xfrm>
            <a:custGeom>
              <a:avLst/>
              <a:gdLst>
                <a:gd name="connsiteX0" fmla="*/ 402339 w 402339"/>
                <a:gd name="connsiteY0" fmla="*/ 0 h 488537"/>
                <a:gd name="connsiteX1" fmla="*/ 38782 w 402339"/>
                <a:gd name="connsiteY1" fmla="*/ 451691 h 488537"/>
                <a:gd name="connsiteX2" fmla="*/ 27765 w 402339"/>
                <a:gd name="connsiteY2" fmla="*/ 429658 h 48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339" h="488537">
                  <a:moveTo>
                    <a:pt x="402339" y="0"/>
                  </a:moveTo>
                  <a:cubicBezTo>
                    <a:pt x="251775" y="190040"/>
                    <a:pt x="101211" y="380081"/>
                    <a:pt x="38782" y="451691"/>
                  </a:cubicBezTo>
                  <a:cubicBezTo>
                    <a:pt x="-23647" y="523301"/>
                    <a:pt x="2059" y="476479"/>
                    <a:pt x="27765" y="4296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106801" y="3054805"/>
              <a:ext cx="196264" cy="307686"/>
            </a:xfrm>
            <a:custGeom>
              <a:avLst/>
              <a:gdLst>
                <a:gd name="connsiteX0" fmla="*/ 429658 w 429658"/>
                <a:gd name="connsiteY0" fmla="*/ 0 h 374574"/>
                <a:gd name="connsiteX1" fmla="*/ 0 w 429658"/>
                <a:gd name="connsiteY1" fmla="*/ 374574 h 37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658" h="374574">
                  <a:moveTo>
                    <a:pt x="429658" y="0"/>
                  </a:moveTo>
                  <a:lnTo>
                    <a:pt x="0" y="37457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126931" y="3398689"/>
              <a:ext cx="181166" cy="136347"/>
            </a:xfrm>
            <a:custGeom>
              <a:avLst/>
              <a:gdLst>
                <a:gd name="connsiteX0" fmla="*/ 0 w 396607"/>
                <a:gd name="connsiteY0" fmla="*/ 0 h 165988"/>
                <a:gd name="connsiteX1" fmla="*/ 363556 w 396607"/>
                <a:gd name="connsiteY1" fmla="*/ 165253 h 165988"/>
                <a:gd name="connsiteX2" fmla="*/ 396607 w 396607"/>
                <a:gd name="connsiteY2" fmla="*/ 154236 h 16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607" h="165988">
                  <a:moveTo>
                    <a:pt x="0" y="0"/>
                  </a:moveTo>
                  <a:cubicBezTo>
                    <a:pt x="121185" y="55084"/>
                    <a:pt x="239490" y="117005"/>
                    <a:pt x="363556" y="165253"/>
                  </a:cubicBezTo>
                  <a:cubicBezTo>
                    <a:pt x="374379" y="169462"/>
                    <a:pt x="396607" y="154236"/>
                    <a:pt x="396607" y="1542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6866" y="3833069"/>
              <a:ext cx="181166" cy="9050"/>
            </a:xfrm>
            <a:custGeom>
              <a:avLst/>
              <a:gdLst>
                <a:gd name="connsiteX0" fmla="*/ 0 w 396607"/>
                <a:gd name="connsiteY0" fmla="*/ 0 h 11017"/>
                <a:gd name="connsiteX1" fmla="*/ 396607 w 396607"/>
                <a:gd name="connsiteY1" fmla="*/ 11017 h 1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607" h="11017">
                  <a:moveTo>
                    <a:pt x="0" y="0"/>
                  </a:moveTo>
                  <a:lnTo>
                    <a:pt x="396607" y="1101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121898" y="4321746"/>
              <a:ext cx="181166" cy="9053"/>
            </a:xfrm>
            <a:custGeom>
              <a:avLst/>
              <a:gdLst>
                <a:gd name="connsiteX0" fmla="*/ 0 w 396607"/>
                <a:gd name="connsiteY0" fmla="*/ 0 h 11021"/>
                <a:gd name="connsiteX1" fmla="*/ 396607 w 396607"/>
                <a:gd name="connsiteY1" fmla="*/ 11016 h 1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607" h="11021">
                  <a:moveTo>
                    <a:pt x="0" y="0"/>
                  </a:moveTo>
                  <a:cubicBezTo>
                    <a:pt x="359875" y="11608"/>
                    <a:pt x="227623" y="11016"/>
                    <a:pt x="396607" y="110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126931" y="4382415"/>
              <a:ext cx="226458" cy="518502"/>
            </a:xfrm>
            <a:custGeom>
              <a:avLst/>
              <a:gdLst>
                <a:gd name="connsiteX0" fmla="*/ 0 w 473726"/>
                <a:gd name="connsiteY0" fmla="*/ 0 h 605928"/>
                <a:gd name="connsiteX1" fmla="*/ 220338 w 473726"/>
                <a:gd name="connsiteY1" fmla="*/ 440675 h 605928"/>
                <a:gd name="connsiteX2" fmla="*/ 253388 w 473726"/>
                <a:gd name="connsiteY2" fmla="*/ 462709 h 605928"/>
                <a:gd name="connsiteX3" fmla="*/ 275422 w 473726"/>
                <a:gd name="connsiteY3" fmla="*/ 528810 h 605928"/>
                <a:gd name="connsiteX4" fmla="*/ 308473 w 473726"/>
                <a:gd name="connsiteY4" fmla="*/ 550844 h 605928"/>
                <a:gd name="connsiteX5" fmla="*/ 407625 w 473726"/>
                <a:gd name="connsiteY5" fmla="*/ 583894 h 605928"/>
                <a:gd name="connsiteX6" fmla="*/ 440675 w 473726"/>
                <a:gd name="connsiteY6" fmla="*/ 594911 h 605928"/>
                <a:gd name="connsiteX7" fmla="*/ 473726 w 473726"/>
                <a:gd name="connsiteY7" fmla="*/ 605928 h 60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726" h="605928">
                  <a:moveTo>
                    <a:pt x="0" y="0"/>
                  </a:moveTo>
                  <a:cubicBezTo>
                    <a:pt x="73446" y="146892"/>
                    <a:pt x="141456" y="296629"/>
                    <a:pt x="220338" y="440675"/>
                  </a:cubicBezTo>
                  <a:cubicBezTo>
                    <a:pt x="226698" y="452288"/>
                    <a:pt x="246371" y="451481"/>
                    <a:pt x="253388" y="462709"/>
                  </a:cubicBezTo>
                  <a:cubicBezTo>
                    <a:pt x="265697" y="482404"/>
                    <a:pt x="256097" y="515927"/>
                    <a:pt x="275422" y="528810"/>
                  </a:cubicBezTo>
                  <a:cubicBezTo>
                    <a:pt x="286439" y="536155"/>
                    <a:pt x="296373" y="545466"/>
                    <a:pt x="308473" y="550844"/>
                  </a:cubicBezTo>
                  <a:cubicBezTo>
                    <a:pt x="308503" y="550858"/>
                    <a:pt x="391084" y="578380"/>
                    <a:pt x="407625" y="583894"/>
                  </a:cubicBezTo>
                  <a:lnTo>
                    <a:pt x="440675" y="594911"/>
                  </a:lnTo>
                  <a:lnTo>
                    <a:pt x="473726" y="60592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200199" y="2529931"/>
              <a:ext cx="520055" cy="173480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188495" y="2958670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191542" y="3406502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182054" y="3837049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178882" y="4302165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53336" y="4605637"/>
              <a:ext cx="2060616" cy="3434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185851" y="4753255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125096" y="2529931"/>
              <a:ext cx="520055" cy="17011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127740" y="2958670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125096" y="3406501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132065" y="3831553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132065" y="4302165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105068" y="4749995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6364644" y="2363195"/>
              <a:ext cx="1148590" cy="2582605"/>
            </a:xfrm>
            <a:prstGeom prst="roundRect">
              <a:avLst>
                <a:gd name="adj" fmla="val 1252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6920951" y="2639303"/>
              <a:ext cx="520055" cy="343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917085" y="3108646"/>
              <a:ext cx="520055" cy="343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6922033" y="3626717"/>
              <a:ext cx="520055" cy="343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920951" y="4120425"/>
              <a:ext cx="520055" cy="343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067369" y="2517440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070013" y="2965271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6047341" y="3413103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041650" y="3860934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6044294" y="4308766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6047341" y="4756596"/>
              <a:ext cx="520055" cy="189204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20560" y="2328013"/>
              <a:ext cx="767453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vioc1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850971" y="2281750"/>
              <a:ext cx="763922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vios2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463838" y="2306177"/>
              <a:ext cx="763922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vios1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026617" y="2800054"/>
              <a:ext cx="767453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vioc2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995077" y="3256186"/>
              <a:ext cx="767453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vioc3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016363" y="3705802"/>
              <a:ext cx="767453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vioc4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005527" y="4141581"/>
              <a:ext cx="767453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vioc5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995077" y="4569867"/>
              <a:ext cx="767453" cy="34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FFFF00"/>
                  </a:solidFill>
                </a:rPr>
                <a:t>vioc6</a:t>
              </a:r>
              <a:endParaRPr lang="zh-CN" altLang="en-US" sz="600" dirty="0">
                <a:solidFill>
                  <a:srgbClr val="FFFF00"/>
                </a:solidFill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1585981" y="3741044"/>
              <a:ext cx="520055" cy="2649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" dirty="0"/>
                <a:t>Physical VIO HBA</a:t>
              </a:r>
            </a:p>
            <a:p>
              <a:pPr algn="ctr"/>
              <a:r>
                <a:rPr lang="en-US" altLang="zh-CN" sz="100" dirty="0"/>
                <a:t>Fcs0</a:t>
              </a:r>
            </a:p>
            <a:p>
              <a:pPr algn="ctr"/>
              <a:r>
                <a:rPr lang="en-US" altLang="zh-CN" sz="100" dirty="0" smtClean="0"/>
                <a:t>U5802.001.008C938-P1-C7T1</a:t>
              </a:r>
              <a:endParaRPr lang="zh-CN" altLang="en-US" sz="100" dirty="0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1600348" y="4234195"/>
              <a:ext cx="520055" cy="3195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" dirty="0"/>
                <a:t>Physical VIO HBA</a:t>
              </a:r>
            </a:p>
            <a:p>
              <a:pPr algn="ctr"/>
              <a:r>
                <a:rPr lang="en-US" altLang="zh-CN" sz="100" dirty="0"/>
                <a:t>Fcs0</a:t>
              </a:r>
            </a:p>
            <a:p>
              <a:pPr algn="ctr"/>
              <a:r>
                <a:rPr lang="en-US" altLang="zh-CN" sz="100" dirty="0" smtClean="0"/>
                <a:t>U5802.001.008C938-P1-C7T1</a:t>
              </a:r>
              <a:endParaRPr lang="zh-CN" altLang="en-US" sz="100" dirty="0"/>
            </a:p>
          </p:txBody>
        </p:sp>
        <p:sp>
          <p:nvSpPr>
            <p:cNvPr id="126" name="左右箭头 125"/>
            <p:cNvSpPr/>
            <p:nvPr/>
          </p:nvSpPr>
          <p:spPr>
            <a:xfrm>
              <a:off x="2915689" y="2570544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27" name="左右箭头 126"/>
            <p:cNvSpPr/>
            <p:nvPr/>
          </p:nvSpPr>
          <p:spPr>
            <a:xfrm>
              <a:off x="2911902" y="3000402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28" name="左右箭头 127"/>
            <p:cNvSpPr/>
            <p:nvPr/>
          </p:nvSpPr>
          <p:spPr>
            <a:xfrm>
              <a:off x="2920591" y="3458908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29" name="左右箭头 128"/>
            <p:cNvSpPr/>
            <p:nvPr/>
          </p:nvSpPr>
          <p:spPr>
            <a:xfrm>
              <a:off x="2893456" y="3905846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0" name="左右箭头 129"/>
            <p:cNvSpPr/>
            <p:nvPr/>
          </p:nvSpPr>
          <p:spPr>
            <a:xfrm>
              <a:off x="2908775" y="4335340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1" name="左右箭头 130"/>
            <p:cNvSpPr/>
            <p:nvPr/>
          </p:nvSpPr>
          <p:spPr>
            <a:xfrm>
              <a:off x="2908775" y="4826371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2" name="左右箭头 131"/>
            <p:cNvSpPr/>
            <p:nvPr/>
          </p:nvSpPr>
          <p:spPr>
            <a:xfrm>
              <a:off x="5748724" y="2593006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3" name="左右箭头 132"/>
            <p:cNvSpPr/>
            <p:nvPr/>
          </p:nvSpPr>
          <p:spPr>
            <a:xfrm>
              <a:off x="5767523" y="3010183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4" name="左右箭头 133"/>
            <p:cNvSpPr/>
            <p:nvPr/>
          </p:nvSpPr>
          <p:spPr>
            <a:xfrm>
              <a:off x="5763273" y="3448858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5" name="左右箭头 134"/>
            <p:cNvSpPr/>
            <p:nvPr/>
          </p:nvSpPr>
          <p:spPr>
            <a:xfrm>
              <a:off x="5757716" y="3926155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6" name="左右箭头 135"/>
            <p:cNvSpPr/>
            <p:nvPr/>
          </p:nvSpPr>
          <p:spPr>
            <a:xfrm>
              <a:off x="5762455" y="4364830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37" name="左右箭头 136"/>
            <p:cNvSpPr/>
            <p:nvPr/>
          </p:nvSpPr>
          <p:spPr>
            <a:xfrm>
              <a:off x="5757716" y="4824238"/>
              <a:ext cx="216024" cy="8617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</p:grpSp>
      <p:sp>
        <p:nvSpPr>
          <p:cNvPr id="141" name="圆角矩形 140"/>
          <p:cNvSpPr/>
          <p:nvPr/>
        </p:nvSpPr>
        <p:spPr>
          <a:xfrm>
            <a:off x="5437895" y="2583748"/>
            <a:ext cx="934844" cy="1946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2" name="圆角矩形 141"/>
          <p:cNvSpPr/>
          <p:nvPr/>
        </p:nvSpPr>
        <p:spPr>
          <a:xfrm>
            <a:off x="5436289" y="2827477"/>
            <a:ext cx="936283" cy="1911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3" name="圆角矩形 142"/>
          <p:cNvSpPr/>
          <p:nvPr/>
        </p:nvSpPr>
        <p:spPr>
          <a:xfrm>
            <a:off x="5437895" y="3060605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4" name="圆角矩形 143"/>
          <p:cNvSpPr/>
          <p:nvPr/>
        </p:nvSpPr>
        <p:spPr>
          <a:xfrm>
            <a:off x="5434734" y="3314447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5" name="圆角矩形 144"/>
          <p:cNvSpPr/>
          <p:nvPr/>
        </p:nvSpPr>
        <p:spPr>
          <a:xfrm>
            <a:off x="5443829" y="2348789"/>
            <a:ext cx="927765" cy="187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46" name="圆角矩形 145"/>
          <p:cNvSpPr/>
          <p:nvPr/>
        </p:nvSpPr>
        <p:spPr>
          <a:xfrm>
            <a:off x="4586044" y="2346977"/>
            <a:ext cx="522285" cy="3098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47" name="圆角矩形 146"/>
          <p:cNvSpPr/>
          <p:nvPr/>
        </p:nvSpPr>
        <p:spPr>
          <a:xfrm>
            <a:off x="4645261" y="2562960"/>
            <a:ext cx="228333" cy="1402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 smtClean="0"/>
              <a:t>Physical VIO HBA</a:t>
            </a:r>
          </a:p>
          <a:p>
            <a:pPr algn="ctr"/>
            <a:r>
              <a:rPr lang="en-US" altLang="zh-CN" sz="100" dirty="0" smtClean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48" name="圆角矩形 147"/>
          <p:cNvSpPr/>
          <p:nvPr/>
        </p:nvSpPr>
        <p:spPr>
          <a:xfrm>
            <a:off x="4639140" y="2826796"/>
            <a:ext cx="235934" cy="1423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49" name="圆角矩形 148"/>
          <p:cNvSpPr/>
          <p:nvPr/>
        </p:nvSpPr>
        <p:spPr>
          <a:xfrm>
            <a:off x="4971016" y="2433725"/>
            <a:ext cx="235934" cy="9805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0" name="圆角矩形 149"/>
          <p:cNvSpPr/>
          <p:nvPr/>
        </p:nvSpPr>
        <p:spPr>
          <a:xfrm>
            <a:off x="4972215" y="267095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1" name="圆角矩形 150"/>
          <p:cNvSpPr/>
          <p:nvPr/>
        </p:nvSpPr>
        <p:spPr>
          <a:xfrm>
            <a:off x="4961930" y="291192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2" name="圆角矩形 151"/>
          <p:cNvSpPr/>
          <p:nvPr/>
        </p:nvSpPr>
        <p:spPr>
          <a:xfrm>
            <a:off x="4959348" y="315290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3" name="圆角矩形 152"/>
          <p:cNvSpPr/>
          <p:nvPr/>
        </p:nvSpPr>
        <p:spPr>
          <a:xfrm>
            <a:off x="4960547" y="339388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4" name="圆角矩形 153"/>
          <p:cNvSpPr/>
          <p:nvPr/>
        </p:nvSpPr>
        <p:spPr>
          <a:xfrm>
            <a:off x="4961930" y="363485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5" name="任意多边形 154"/>
          <p:cNvSpPr/>
          <p:nvPr/>
        </p:nvSpPr>
        <p:spPr>
          <a:xfrm>
            <a:off x="4871190" y="2440248"/>
            <a:ext cx="83378" cy="215937"/>
          </a:xfrm>
          <a:custGeom>
            <a:avLst/>
            <a:gdLst>
              <a:gd name="connsiteX0" fmla="*/ 402339 w 402339"/>
              <a:gd name="connsiteY0" fmla="*/ 0 h 488537"/>
              <a:gd name="connsiteX1" fmla="*/ 38782 w 402339"/>
              <a:gd name="connsiteY1" fmla="*/ 451691 h 488537"/>
              <a:gd name="connsiteX2" fmla="*/ 27765 w 402339"/>
              <a:gd name="connsiteY2" fmla="*/ 429658 h 4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9" h="488537">
                <a:moveTo>
                  <a:pt x="402339" y="0"/>
                </a:moveTo>
                <a:cubicBezTo>
                  <a:pt x="251775" y="190040"/>
                  <a:pt x="101211" y="380081"/>
                  <a:pt x="38782" y="451691"/>
                </a:cubicBezTo>
                <a:cubicBezTo>
                  <a:pt x="-23647" y="523301"/>
                  <a:pt x="2059" y="476479"/>
                  <a:pt x="27765" y="429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6" name="任意多边形 155"/>
          <p:cNvSpPr/>
          <p:nvPr/>
        </p:nvSpPr>
        <p:spPr>
          <a:xfrm>
            <a:off x="4872377" y="2722681"/>
            <a:ext cx="89039" cy="165565"/>
          </a:xfrm>
          <a:custGeom>
            <a:avLst/>
            <a:gdLst>
              <a:gd name="connsiteX0" fmla="*/ 429658 w 429658"/>
              <a:gd name="connsiteY0" fmla="*/ 0 h 374574"/>
              <a:gd name="connsiteX1" fmla="*/ 0 w 429658"/>
              <a:gd name="connsiteY1" fmla="*/ 374574 h 3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58" h="374574">
                <a:moveTo>
                  <a:pt x="429658" y="0"/>
                </a:moveTo>
                <a:lnTo>
                  <a:pt x="0" y="3745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7" name="任意多边形 156"/>
          <p:cNvSpPr/>
          <p:nvPr/>
        </p:nvSpPr>
        <p:spPr>
          <a:xfrm>
            <a:off x="4881510" y="2907723"/>
            <a:ext cx="82190" cy="73368"/>
          </a:xfrm>
          <a:custGeom>
            <a:avLst/>
            <a:gdLst>
              <a:gd name="connsiteX0" fmla="*/ 0 w 396607"/>
              <a:gd name="connsiteY0" fmla="*/ 0 h 165988"/>
              <a:gd name="connsiteX1" fmla="*/ 363556 w 396607"/>
              <a:gd name="connsiteY1" fmla="*/ 165253 h 165988"/>
              <a:gd name="connsiteX2" fmla="*/ 396607 w 396607"/>
              <a:gd name="connsiteY2" fmla="*/ 154236 h 1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607" h="165988">
                <a:moveTo>
                  <a:pt x="0" y="0"/>
                </a:moveTo>
                <a:cubicBezTo>
                  <a:pt x="121185" y="55084"/>
                  <a:pt x="239490" y="117005"/>
                  <a:pt x="363556" y="165253"/>
                </a:cubicBezTo>
                <a:cubicBezTo>
                  <a:pt x="374379" y="169462"/>
                  <a:pt x="396607" y="154236"/>
                  <a:pt x="396607" y="1542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8" name="任意多边形 157"/>
          <p:cNvSpPr/>
          <p:nvPr/>
        </p:nvSpPr>
        <p:spPr>
          <a:xfrm>
            <a:off x="4876943" y="3141461"/>
            <a:ext cx="82190" cy="4870"/>
          </a:xfrm>
          <a:custGeom>
            <a:avLst/>
            <a:gdLst>
              <a:gd name="connsiteX0" fmla="*/ 0 w 396607"/>
              <a:gd name="connsiteY0" fmla="*/ 0 h 11017"/>
              <a:gd name="connsiteX1" fmla="*/ 396607 w 396607"/>
              <a:gd name="connsiteY1" fmla="*/ 11017 h 1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17">
                <a:moveTo>
                  <a:pt x="0" y="0"/>
                </a:moveTo>
                <a:lnTo>
                  <a:pt x="396607" y="110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59" name="任意多边形 158"/>
          <p:cNvSpPr/>
          <p:nvPr/>
        </p:nvSpPr>
        <p:spPr>
          <a:xfrm>
            <a:off x="4879226" y="3404416"/>
            <a:ext cx="82190" cy="4871"/>
          </a:xfrm>
          <a:custGeom>
            <a:avLst/>
            <a:gdLst>
              <a:gd name="connsiteX0" fmla="*/ 0 w 396607"/>
              <a:gd name="connsiteY0" fmla="*/ 0 h 11021"/>
              <a:gd name="connsiteX1" fmla="*/ 396607 w 396607"/>
              <a:gd name="connsiteY1" fmla="*/ 11016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21">
                <a:moveTo>
                  <a:pt x="0" y="0"/>
                </a:moveTo>
                <a:cubicBezTo>
                  <a:pt x="359875" y="11608"/>
                  <a:pt x="227623" y="11016"/>
                  <a:pt x="396607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0" name="任意多边形 159"/>
          <p:cNvSpPr/>
          <p:nvPr/>
        </p:nvSpPr>
        <p:spPr>
          <a:xfrm>
            <a:off x="4881510" y="3437062"/>
            <a:ext cx="102738" cy="279004"/>
          </a:xfrm>
          <a:custGeom>
            <a:avLst/>
            <a:gdLst>
              <a:gd name="connsiteX0" fmla="*/ 0 w 473726"/>
              <a:gd name="connsiteY0" fmla="*/ 0 h 605928"/>
              <a:gd name="connsiteX1" fmla="*/ 220338 w 473726"/>
              <a:gd name="connsiteY1" fmla="*/ 440675 h 605928"/>
              <a:gd name="connsiteX2" fmla="*/ 253388 w 473726"/>
              <a:gd name="connsiteY2" fmla="*/ 462709 h 605928"/>
              <a:gd name="connsiteX3" fmla="*/ 275422 w 473726"/>
              <a:gd name="connsiteY3" fmla="*/ 528810 h 605928"/>
              <a:gd name="connsiteX4" fmla="*/ 308473 w 473726"/>
              <a:gd name="connsiteY4" fmla="*/ 550844 h 605928"/>
              <a:gd name="connsiteX5" fmla="*/ 407625 w 473726"/>
              <a:gd name="connsiteY5" fmla="*/ 583894 h 605928"/>
              <a:gd name="connsiteX6" fmla="*/ 440675 w 473726"/>
              <a:gd name="connsiteY6" fmla="*/ 594911 h 605928"/>
              <a:gd name="connsiteX7" fmla="*/ 473726 w 473726"/>
              <a:gd name="connsiteY7" fmla="*/ 605928 h 60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726" h="605928">
                <a:moveTo>
                  <a:pt x="0" y="0"/>
                </a:moveTo>
                <a:cubicBezTo>
                  <a:pt x="73446" y="146892"/>
                  <a:pt x="141456" y="296629"/>
                  <a:pt x="220338" y="440675"/>
                </a:cubicBezTo>
                <a:cubicBezTo>
                  <a:pt x="226698" y="452288"/>
                  <a:pt x="246371" y="451481"/>
                  <a:pt x="253388" y="462709"/>
                </a:cubicBezTo>
                <a:cubicBezTo>
                  <a:pt x="265697" y="482404"/>
                  <a:pt x="256097" y="515927"/>
                  <a:pt x="275422" y="528810"/>
                </a:cubicBezTo>
                <a:cubicBezTo>
                  <a:pt x="286439" y="536155"/>
                  <a:pt x="296373" y="545466"/>
                  <a:pt x="308473" y="550844"/>
                </a:cubicBezTo>
                <a:cubicBezTo>
                  <a:pt x="308503" y="550858"/>
                  <a:pt x="391084" y="578380"/>
                  <a:pt x="407625" y="583894"/>
                </a:cubicBezTo>
                <a:lnTo>
                  <a:pt x="440675" y="594911"/>
                </a:lnTo>
                <a:lnTo>
                  <a:pt x="473726" y="605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1" name="圆角矩形 160"/>
          <p:cNvSpPr/>
          <p:nvPr/>
        </p:nvSpPr>
        <p:spPr>
          <a:xfrm>
            <a:off x="5368421" y="2440248"/>
            <a:ext cx="235934" cy="9334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2" name="圆角矩形 161"/>
          <p:cNvSpPr/>
          <p:nvPr/>
        </p:nvSpPr>
        <p:spPr>
          <a:xfrm>
            <a:off x="5363111" y="267095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3" name="圆角矩形 162"/>
          <p:cNvSpPr/>
          <p:nvPr/>
        </p:nvSpPr>
        <p:spPr>
          <a:xfrm>
            <a:off x="5364494" y="291192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4" name="圆角矩形 163"/>
          <p:cNvSpPr/>
          <p:nvPr/>
        </p:nvSpPr>
        <p:spPr>
          <a:xfrm>
            <a:off x="5360189" y="314360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5" name="圆角矩形 164"/>
          <p:cNvSpPr/>
          <p:nvPr/>
        </p:nvSpPr>
        <p:spPr>
          <a:xfrm>
            <a:off x="5358750" y="339388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6" name="圆角矩形 165"/>
          <p:cNvSpPr/>
          <p:nvPr/>
        </p:nvSpPr>
        <p:spPr>
          <a:xfrm>
            <a:off x="5437895" y="3557177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7" name="圆角矩形 166"/>
          <p:cNvSpPr/>
          <p:nvPr/>
        </p:nvSpPr>
        <p:spPr>
          <a:xfrm>
            <a:off x="5361912" y="363660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8" name="圆角矩形 167"/>
          <p:cNvSpPr/>
          <p:nvPr/>
        </p:nvSpPr>
        <p:spPr>
          <a:xfrm>
            <a:off x="6241693" y="2440248"/>
            <a:ext cx="235934" cy="91537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69" name="圆角矩形 168"/>
          <p:cNvSpPr/>
          <p:nvPr/>
        </p:nvSpPr>
        <p:spPr>
          <a:xfrm>
            <a:off x="6242892" y="267095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0" name="圆角矩形 169"/>
          <p:cNvSpPr/>
          <p:nvPr/>
        </p:nvSpPr>
        <p:spPr>
          <a:xfrm>
            <a:off x="6241693" y="291192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1" name="圆角矩形 170"/>
          <p:cNvSpPr/>
          <p:nvPr/>
        </p:nvSpPr>
        <p:spPr>
          <a:xfrm>
            <a:off x="6244855" y="314064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2" name="圆角矩形 171"/>
          <p:cNvSpPr/>
          <p:nvPr/>
        </p:nvSpPr>
        <p:spPr>
          <a:xfrm>
            <a:off x="6244855" y="339388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3" name="圆角矩形 172"/>
          <p:cNvSpPr/>
          <p:nvPr/>
        </p:nvSpPr>
        <p:spPr>
          <a:xfrm>
            <a:off x="6232607" y="363485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4" name="圆角矩形 173"/>
          <p:cNvSpPr/>
          <p:nvPr/>
        </p:nvSpPr>
        <p:spPr>
          <a:xfrm>
            <a:off x="6804041" y="2350528"/>
            <a:ext cx="521083" cy="3094696"/>
          </a:xfrm>
          <a:prstGeom prst="roundRect">
            <a:avLst>
              <a:gd name="adj" fmla="val 125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5" name="圆角矩形 174"/>
          <p:cNvSpPr/>
          <p:nvPr/>
        </p:nvSpPr>
        <p:spPr>
          <a:xfrm>
            <a:off x="7056422" y="2499101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6" name="圆角矩形 175"/>
          <p:cNvSpPr/>
          <p:nvPr/>
        </p:nvSpPr>
        <p:spPr>
          <a:xfrm>
            <a:off x="7054668" y="2751652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7" name="圆角矩形 176"/>
          <p:cNvSpPr/>
          <p:nvPr/>
        </p:nvSpPr>
        <p:spPr>
          <a:xfrm>
            <a:off x="7056913" y="3030424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8" name="圆角矩形 177"/>
          <p:cNvSpPr/>
          <p:nvPr/>
        </p:nvSpPr>
        <p:spPr>
          <a:xfrm>
            <a:off x="7056422" y="3296086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9" name="圆角矩形 178"/>
          <p:cNvSpPr/>
          <p:nvPr/>
        </p:nvSpPr>
        <p:spPr>
          <a:xfrm>
            <a:off x="6669176" y="243352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0" name="圆角矩形 179"/>
          <p:cNvSpPr/>
          <p:nvPr/>
        </p:nvSpPr>
        <p:spPr>
          <a:xfrm>
            <a:off x="6670375" y="267450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1" name="圆角矩形 180"/>
          <p:cNvSpPr/>
          <p:nvPr/>
        </p:nvSpPr>
        <p:spPr>
          <a:xfrm>
            <a:off x="6660090" y="291547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2" name="圆角矩形 181"/>
          <p:cNvSpPr/>
          <p:nvPr/>
        </p:nvSpPr>
        <p:spPr>
          <a:xfrm>
            <a:off x="6657508" y="315645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3" name="圆角矩形 182"/>
          <p:cNvSpPr/>
          <p:nvPr/>
        </p:nvSpPr>
        <p:spPr>
          <a:xfrm>
            <a:off x="6658707" y="339743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4" name="圆角矩形 183"/>
          <p:cNvSpPr/>
          <p:nvPr/>
        </p:nvSpPr>
        <p:spPr>
          <a:xfrm>
            <a:off x="6660090" y="363840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5" name="文本框 184"/>
          <p:cNvSpPr txBox="1"/>
          <p:nvPr/>
        </p:nvSpPr>
        <p:spPr>
          <a:xfrm>
            <a:off x="5740596" y="2331597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024674" y="2306703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vios2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4580683" y="2319847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vios1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743344" y="258560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5729035" y="2831043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vioc3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5738692" y="3072979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vioc4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33776" y="330747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vioc5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5729035" y="3537929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vioc6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4636096" y="3091943"/>
            <a:ext cx="235934" cy="142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94" name="圆角矩形 193"/>
          <p:cNvSpPr/>
          <p:nvPr/>
        </p:nvSpPr>
        <p:spPr>
          <a:xfrm>
            <a:off x="4642614" y="3357305"/>
            <a:ext cx="235934" cy="171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195" name="左右箭头 194"/>
          <p:cNvSpPr/>
          <p:nvPr/>
        </p:nvSpPr>
        <p:spPr>
          <a:xfrm>
            <a:off x="5239347" y="246210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6" name="左右箭头 195"/>
          <p:cNvSpPr/>
          <p:nvPr/>
        </p:nvSpPr>
        <p:spPr>
          <a:xfrm>
            <a:off x="5237629" y="269340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7" name="左右箭头 196"/>
          <p:cNvSpPr/>
          <p:nvPr/>
        </p:nvSpPr>
        <p:spPr>
          <a:xfrm>
            <a:off x="5241571" y="294012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8" name="左右箭头 197"/>
          <p:cNvSpPr/>
          <p:nvPr/>
        </p:nvSpPr>
        <p:spPr>
          <a:xfrm>
            <a:off x="5229261" y="318062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9" name="左右箭头 198"/>
          <p:cNvSpPr/>
          <p:nvPr/>
        </p:nvSpPr>
        <p:spPr>
          <a:xfrm>
            <a:off x="5236210" y="3411731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0" name="左右箭头 199"/>
          <p:cNvSpPr/>
          <p:nvPr/>
        </p:nvSpPr>
        <p:spPr>
          <a:xfrm>
            <a:off x="5236210" y="3675953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1" name="左右箭头 200"/>
          <p:cNvSpPr/>
          <p:nvPr/>
        </p:nvSpPr>
        <p:spPr>
          <a:xfrm>
            <a:off x="6524616" y="247418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2" name="左右箭头 201"/>
          <p:cNvSpPr/>
          <p:nvPr/>
        </p:nvSpPr>
        <p:spPr>
          <a:xfrm>
            <a:off x="6533144" y="2698670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3" name="左右箭头 202"/>
          <p:cNvSpPr/>
          <p:nvPr/>
        </p:nvSpPr>
        <p:spPr>
          <a:xfrm>
            <a:off x="6531216" y="293471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4" name="左右箭头 203"/>
          <p:cNvSpPr/>
          <p:nvPr/>
        </p:nvSpPr>
        <p:spPr>
          <a:xfrm>
            <a:off x="6528695" y="3191550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5" name="左右箭头 204"/>
          <p:cNvSpPr/>
          <p:nvPr/>
        </p:nvSpPr>
        <p:spPr>
          <a:xfrm>
            <a:off x="6530845" y="342759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06" name="左右箭头 205"/>
          <p:cNvSpPr/>
          <p:nvPr/>
        </p:nvSpPr>
        <p:spPr>
          <a:xfrm>
            <a:off x="6528695" y="367480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74" name="圆角矩形 273"/>
          <p:cNvSpPr/>
          <p:nvPr/>
        </p:nvSpPr>
        <p:spPr>
          <a:xfrm>
            <a:off x="5434637" y="4122708"/>
            <a:ext cx="934844" cy="1946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75" name="圆角矩形 274"/>
          <p:cNvSpPr/>
          <p:nvPr/>
        </p:nvSpPr>
        <p:spPr>
          <a:xfrm>
            <a:off x="5433031" y="4366437"/>
            <a:ext cx="936283" cy="1911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76" name="圆角矩形 275"/>
          <p:cNvSpPr/>
          <p:nvPr/>
        </p:nvSpPr>
        <p:spPr>
          <a:xfrm>
            <a:off x="5434637" y="4599565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77" name="圆角矩形 276"/>
          <p:cNvSpPr/>
          <p:nvPr/>
        </p:nvSpPr>
        <p:spPr>
          <a:xfrm>
            <a:off x="5431476" y="4853407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78" name="圆角矩形 277"/>
          <p:cNvSpPr/>
          <p:nvPr/>
        </p:nvSpPr>
        <p:spPr>
          <a:xfrm>
            <a:off x="5440571" y="3887749"/>
            <a:ext cx="927765" cy="187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0" name="圆角矩形 279"/>
          <p:cNvSpPr/>
          <p:nvPr/>
        </p:nvSpPr>
        <p:spPr>
          <a:xfrm>
            <a:off x="4642003" y="4101920"/>
            <a:ext cx="228333" cy="1402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 smtClean="0"/>
              <a:t>Physical VIO HBA</a:t>
            </a:r>
          </a:p>
          <a:p>
            <a:pPr algn="ctr"/>
            <a:r>
              <a:rPr lang="en-US" altLang="zh-CN" sz="100" dirty="0" smtClean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281" name="圆角矩形 280"/>
          <p:cNvSpPr/>
          <p:nvPr/>
        </p:nvSpPr>
        <p:spPr>
          <a:xfrm>
            <a:off x="4635882" y="4365756"/>
            <a:ext cx="235934" cy="1423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282" name="圆角矩形 281"/>
          <p:cNvSpPr/>
          <p:nvPr/>
        </p:nvSpPr>
        <p:spPr>
          <a:xfrm>
            <a:off x="4967758" y="3972685"/>
            <a:ext cx="235934" cy="9805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3" name="圆角矩形 282"/>
          <p:cNvSpPr/>
          <p:nvPr/>
        </p:nvSpPr>
        <p:spPr>
          <a:xfrm>
            <a:off x="4968957" y="420991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4" name="圆角矩形 283"/>
          <p:cNvSpPr/>
          <p:nvPr/>
        </p:nvSpPr>
        <p:spPr>
          <a:xfrm>
            <a:off x="4958672" y="445088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5" name="圆角矩形 284"/>
          <p:cNvSpPr/>
          <p:nvPr/>
        </p:nvSpPr>
        <p:spPr>
          <a:xfrm>
            <a:off x="4956090" y="469186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6" name="圆角矩形 285"/>
          <p:cNvSpPr/>
          <p:nvPr/>
        </p:nvSpPr>
        <p:spPr>
          <a:xfrm>
            <a:off x="4957289" y="493284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7" name="圆角矩形 286"/>
          <p:cNvSpPr/>
          <p:nvPr/>
        </p:nvSpPr>
        <p:spPr>
          <a:xfrm>
            <a:off x="4958672" y="517381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8" name="任意多边形 287"/>
          <p:cNvSpPr/>
          <p:nvPr/>
        </p:nvSpPr>
        <p:spPr>
          <a:xfrm>
            <a:off x="4867932" y="3979208"/>
            <a:ext cx="83378" cy="215937"/>
          </a:xfrm>
          <a:custGeom>
            <a:avLst/>
            <a:gdLst>
              <a:gd name="connsiteX0" fmla="*/ 402339 w 402339"/>
              <a:gd name="connsiteY0" fmla="*/ 0 h 488537"/>
              <a:gd name="connsiteX1" fmla="*/ 38782 w 402339"/>
              <a:gd name="connsiteY1" fmla="*/ 451691 h 488537"/>
              <a:gd name="connsiteX2" fmla="*/ 27765 w 402339"/>
              <a:gd name="connsiteY2" fmla="*/ 429658 h 4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9" h="488537">
                <a:moveTo>
                  <a:pt x="402339" y="0"/>
                </a:moveTo>
                <a:cubicBezTo>
                  <a:pt x="251775" y="190040"/>
                  <a:pt x="101211" y="380081"/>
                  <a:pt x="38782" y="451691"/>
                </a:cubicBezTo>
                <a:cubicBezTo>
                  <a:pt x="-23647" y="523301"/>
                  <a:pt x="2059" y="476479"/>
                  <a:pt x="27765" y="429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89" name="任意多边形 288"/>
          <p:cNvSpPr/>
          <p:nvPr/>
        </p:nvSpPr>
        <p:spPr>
          <a:xfrm>
            <a:off x="4869119" y="4261641"/>
            <a:ext cx="89039" cy="165565"/>
          </a:xfrm>
          <a:custGeom>
            <a:avLst/>
            <a:gdLst>
              <a:gd name="connsiteX0" fmla="*/ 429658 w 429658"/>
              <a:gd name="connsiteY0" fmla="*/ 0 h 374574"/>
              <a:gd name="connsiteX1" fmla="*/ 0 w 429658"/>
              <a:gd name="connsiteY1" fmla="*/ 374574 h 3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658" h="374574">
                <a:moveTo>
                  <a:pt x="429658" y="0"/>
                </a:moveTo>
                <a:lnTo>
                  <a:pt x="0" y="3745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0" name="任意多边形 289"/>
          <p:cNvSpPr/>
          <p:nvPr/>
        </p:nvSpPr>
        <p:spPr>
          <a:xfrm>
            <a:off x="4878252" y="4446683"/>
            <a:ext cx="82190" cy="73368"/>
          </a:xfrm>
          <a:custGeom>
            <a:avLst/>
            <a:gdLst>
              <a:gd name="connsiteX0" fmla="*/ 0 w 396607"/>
              <a:gd name="connsiteY0" fmla="*/ 0 h 165988"/>
              <a:gd name="connsiteX1" fmla="*/ 363556 w 396607"/>
              <a:gd name="connsiteY1" fmla="*/ 165253 h 165988"/>
              <a:gd name="connsiteX2" fmla="*/ 396607 w 396607"/>
              <a:gd name="connsiteY2" fmla="*/ 154236 h 1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607" h="165988">
                <a:moveTo>
                  <a:pt x="0" y="0"/>
                </a:moveTo>
                <a:cubicBezTo>
                  <a:pt x="121185" y="55084"/>
                  <a:pt x="239490" y="117005"/>
                  <a:pt x="363556" y="165253"/>
                </a:cubicBezTo>
                <a:cubicBezTo>
                  <a:pt x="374379" y="169462"/>
                  <a:pt x="396607" y="154236"/>
                  <a:pt x="396607" y="1542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1" name="任意多边形 290"/>
          <p:cNvSpPr/>
          <p:nvPr/>
        </p:nvSpPr>
        <p:spPr>
          <a:xfrm>
            <a:off x="4873685" y="4680421"/>
            <a:ext cx="82190" cy="4870"/>
          </a:xfrm>
          <a:custGeom>
            <a:avLst/>
            <a:gdLst>
              <a:gd name="connsiteX0" fmla="*/ 0 w 396607"/>
              <a:gd name="connsiteY0" fmla="*/ 0 h 11017"/>
              <a:gd name="connsiteX1" fmla="*/ 396607 w 396607"/>
              <a:gd name="connsiteY1" fmla="*/ 11017 h 1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17">
                <a:moveTo>
                  <a:pt x="0" y="0"/>
                </a:moveTo>
                <a:lnTo>
                  <a:pt x="396607" y="110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2" name="任意多边形 291"/>
          <p:cNvSpPr/>
          <p:nvPr/>
        </p:nvSpPr>
        <p:spPr>
          <a:xfrm>
            <a:off x="4875968" y="4943376"/>
            <a:ext cx="82190" cy="4871"/>
          </a:xfrm>
          <a:custGeom>
            <a:avLst/>
            <a:gdLst>
              <a:gd name="connsiteX0" fmla="*/ 0 w 396607"/>
              <a:gd name="connsiteY0" fmla="*/ 0 h 11021"/>
              <a:gd name="connsiteX1" fmla="*/ 396607 w 396607"/>
              <a:gd name="connsiteY1" fmla="*/ 11016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07" h="11021">
                <a:moveTo>
                  <a:pt x="0" y="0"/>
                </a:moveTo>
                <a:cubicBezTo>
                  <a:pt x="359875" y="11608"/>
                  <a:pt x="227623" y="11016"/>
                  <a:pt x="396607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3" name="任意多边形 292"/>
          <p:cNvSpPr/>
          <p:nvPr/>
        </p:nvSpPr>
        <p:spPr>
          <a:xfrm>
            <a:off x="4878252" y="4976022"/>
            <a:ext cx="102738" cy="279004"/>
          </a:xfrm>
          <a:custGeom>
            <a:avLst/>
            <a:gdLst>
              <a:gd name="connsiteX0" fmla="*/ 0 w 473726"/>
              <a:gd name="connsiteY0" fmla="*/ 0 h 605928"/>
              <a:gd name="connsiteX1" fmla="*/ 220338 w 473726"/>
              <a:gd name="connsiteY1" fmla="*/ 440675 h 605928"/>
              <a:gd name="connsiteX2" fmla="*/ 253388 w 473726"/>
              <a:gd name="connsiteY2" fmla="*/ 462709 h 605928"/>
              <a:gd name="connsiteX3" fmla="*/ 275422 w 473726"/>
              <a:gd name="connsiteY3" fmla="*/ 528810 h 605928"/>
              <a:gd name="connsiteX4" fmla="*/ 308473 w 473726"/>
              <a:gd name="connsiteY4" fmla="*/ 550844 h 605928"/>
              <a:gd name="connsiteX5" fmla="*/ 407625 w 473726"/>
              <a:gd name="connsiteY5" fmla="*/ 583894 h 605928"/>
              <a:gd name="connsiteX6" fmla="*/ 440675 w 473726"/>
              <a:gd name="connsiteY6" fmla="*/ 594911 h 605928"/>
              <a:gd name="connsiteX7" fmla="*/ 473726 w 473726"/>
              <a:gd name="connsiteY7" fmla="*/ 605928 h 60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726" h="605928">
                <a:moveTo>
                  <a:pt x="0" y="0"/>
                </a:moveTo>
                <a:cubicBezTo>
                  <a:pt x="73446" y="146892"/>
                  <a:pt x="141456" y="296629"/>
                  <a:pt x="220338" y="440675"/>
                </a:cubicBezTo>
                <a:cubicBezTo>
                  <a:pt x="226698" y="452288"/>
                  <a:pt x="246371" y="451481"/>
                  <a:pt x="253388" y="462709"/>
                </a:cubicBezTo>
                <a:cubicBezTo>
                  <a:pt x="265697" y="482404"/>
                  <a:pt x="256097" y="515927"/>
                  <a:pt x="275422" y="528810"/>
                </a:cubicBezTo>
                <a:cubicBezTo>
                  <a:pt x="286439" y="536155"/>
                  <a:pt x="296373" y="545466"/>
                  <a:pt x="308473" y="550844"/>
                </a:cubicBezTo>
                <a:cubicBezTo>
                  <a:pt x="308503" y="550858"/>
                  <a:pt x="391084" y="578380"/>
                  <a:pt x="407625" y="583894"/>
                </a:cubicBezTo>
                <a:lnTo>
                  <a:pt x="440675" y="594911"/>
                </a:lnTo>
                <a:lnTo>
                  <a:pt x="473726" y="605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4" name="圆角矩形 293"/>
          <p:cNvSpPr/>
          <p:nvPr/>
        </p:nvSpPr>
        <p:spPr>
          <a:xfrm>
            <a:off x="5365163" y="3979208"/>
            <a:ext cx="235934" cy="93349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5" name="圆角矩形 294"/>
          <p:cNvSpPr/>
          <p:nvPr/>
        </p:nvSpPr>
        <p:spPr>
          <a:xfrm>
            <a:off x="5359853" y="420991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6" name="圆角矩形 295"/>
          <p:cNvSpPr/>
          <p:nvPr/>
        </p:nvSpPr>
        <p:spPr>
          <a:xfrm>
            <a:off x="5361236" y="445088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7" name="圆角矩形 296"/>
          <p:cNvSpPr/>
          <p:nvPr/>
        </p:nvSpPr>
        <p:spPr>
          <a:xfrm>
            <a:off x="5356931" y="468256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8" name="圆角矩形 297"/>
          <p:cNvSpPr/>
          <p:nvPr/>
        </p:nvSpPr>
        <p:spPr>
          <a:xfrm>
            <a:off x="5355492" y="493284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299" name="圆角矩形 298"/>
          <p:cNvSpPr/>
          <p:nvPr/>
        </p:nvSpPr>
        <p:spPr>
          <a:xfrm>
            <a:off x="5434637" y="5096137"/>
            <a:ext cx="934844" cy="184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0" name="圆角矩形 299"/>
          <p:cNvSpPr/>
          <p:nvPr/>
        </p:nvSpPr>
        <p:spPr>
          <a:xfrm>
            <a:off x="5358654" y="517556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1" name="圆角矩形 300"/>
          <p:cNvSpPr/>
          <p:nvPr/>
        </p:nvSpPr>
        <p:spPr>
          <a:xfrm>
            <a:off x="6238435" y="3979208"/>
            <a:ext cx="235934" cy="91537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2" name="圆角矩形 301"/>
          <p:cNvSpPr/>
          <p:nvPr/>
        </p:nvSpPr>
        <p:spPr>
          <a:xfrm>
            <a:off x="6239634" y="4209911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3" name="圆角矩形 302"/>
          <p:cNvSpPr/>
          <p:nvPr/>
        </p:nvSpPr>
        <p:spPr>
          <a:xfrm>
            <a:off x="6238435" y="445088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4" name="圆角矩形 303"/>
          <p:cNvSpPr/>
          <p:nvPr/>
        </p:nvSpPr>
        <p:spPr>
          <a:xfrm>
            <a:off x="6241597" y="467960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5" name="圆角矩形 304"/>
          <p:cNvSpPr/>
          <p:nvPr/>
        </p:nvSpPr>
        <p:spPr>
          <a:xfrm>
            <a:off x="6241597" y="4932840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6" name="圆角矩形 305"/>
          <p:cNvSpPr/>
          <p:nvPr/>
        </p:nvSpPr>
        <p:spPr>
          <a:xfrm>
            <a:off x="6229349" y="517381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8" name="圆角矩形 307"/>
          <p:cNvSpPr/>
          <p:nvPr/>
        </p:nvSpPr>
        <p:spPr>
          <a:xfrm>
            <a:off x="7053164" y="4038061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09" name="圆角矩形 308"/>
          <p:cNvSpPr/>
          <p:nvPr/>
        </p:nvSpPr>
        <p:spPr>
          <a:xfrm>
            <a:off x="7051410" y="4290612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0" name="圆角矩形 309"/>
          <p:cNvSpPr/>
          <p:nvPr/>
        </p:nvSpPr>
        <p:spPr>
          <a:xfrm>
            <a:off x="7053655" y="4569384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1" name="圆角矩形 310"/>
          <p:cNvSpPr/>
          <p:nvPr/>
        </p:nvSpPr>
        <p:spPr>
          <a:xfrm>
            <a:off x="7053164" y="4835046"/>
            <a:ext cx="235934" cy="1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2" name="圆角矩形 311"/>
          <p:cNvSpPr/>
          <p:nvPr/>
        </p:nvSpPr>
        <p:spPr>
          <a:xfrm>
            <a:off x="6665918" y="397248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3" name="圆角矩形 312"/>
          <p:cNvSpPr/>
          <p:nvPr/>
        </p:nvSpPr>
        <p:spPr>
          <a:xfrm>
            <a:off x="6667117" y="4213463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4" name="圆角矩形 313"/>
          <p:cNvSpPr/>
          <p:nvPr/>
        </p:nvSpPr>
        <p:spPr>
          <a:xfrm>
            <a:off x="6656832" y="4454439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5" name="圆角矩形 314"/>
          <p:cNvSpPr/>
          <p:nvPr/>
        </p:nvSpPr>
        <p:spPr>
          <a:xfrm>
            <a:off x="6654250" y="4695415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6" name="圆角矩形 315"/>
          <p:cNvSpPr/>
          <p:nvPr/>
        </p:nvSpPr>
        <p:spPr>
          <a:xfrm>
            <a:off x="6655449" y="4936392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7" name="圆角矩形 316"/>
          <p:cNvSpPr/>
          <p:nvPr/>
        </p:nvSpPr>
        <p:spPr>
          <a:xfrm>
            <a:off x="6656832" y="5177367"/>
            <a:ext cx="235934" cy="1018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8" name="文本框 317"/>
          <p:cNvSpPr txBox="1"/>
          <p:nvPr/>
        </p:nvSpPr>
        <p:spPr>
          <a:xfrm>
            <a:off x="5737338" y="3870557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7021416" y="3845663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vios2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0" name="文本框 319"/>
          <p:cNvSpPr txBox="1"/>
          <p:nvPr/>
        </p:nvSpPr>
        <p:spPr>
          <a:xfrm>
            <a:off x="4577425" y="3858807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vios1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5740086" y="412456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vioc2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5725777" y="4370003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vioc3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5735434" y="4611939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vioc4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5730518" y="484643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vioc5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5" name="文本框 324"/>
          <p:cNvSpPr txBox="1"/>
          <p:nvPr/>
        </p:nvSpPr>
        <p:spPr>
          <a:xfrm>
            <a:off x="5725777" y="5076889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FF00"/>
                </a:solidFill>
              </a:rPr>
              <a:t>vioc6</a:t>
            </a:r>
            <a:endParaRPr lang="zh-CN" altLang="en-US" sz="600" dirty="0">
              <a:solidFill>
                <a:srgbClr val="FFFF00"/>
              </a:solidFill>
            </a:endParaRPr>
          </a:p>
        </p:txBody>
      </p:sp>
      <p:sp>
        <p:nvSpPr>
          <p:cNvPr id="326" name="圆角矩形 325"/>
          <p:cNvSpPr/>
          <p:nvPr/>
        </p:nvSpPr>
        <p:spPr>
          <a:xfrm>
            <a:off x="4632838" y="4630903"/>
            <a:ext cx="235934" cy="142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327" name="圆角矩形 326"/>
          <p:cNvSpPr/>
          <p:nvPr/>
        </p:nvSpPr>
        <p:spPr>
          <a:xfrm>
            <a:off x="4639356" y="4896265"/>
            <a:ext cx="235934" cy="1719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 dirty="0"/>
              <a:t>Physical VIO HBA</a:t>
            </a:r>
          </a:p>
          <a:p>
            <a:pPr algn="ctr"/>
            <a:r>
              <a:rPr lang="en-US" altLang="zh-CN" sz="100" dirty="0"/>
              <a:t>Fcs0</a:t>
            </a:r>
          </a:p>
          <a:p>
            <a:pPr algn="ctr"/>
            <a:r>
              <a:rPr lang="en-US" altLang="zh-CN" sz="100" dirty="0" smtClean="0"/>
              <a:t>U5802.001.008C938-P1-C7T1</a:t>
            </a:r>
            <a:endParaRPr lang="zh-CN" altLang="en-US" sz="100" dirty="0"/>
          </a:p>
        </p:txBody>
      </p:sp>
      <p:sp>
        <p:nvSpPr>
          <p:cNvPr id="328" name="左右箭头 327"/>
          <p:cNvSpPr/>
          <p:nvPr/>
        </p:nvSpPr>
        <p:spPr>
          <a:xfrm>
            <a:off x="5236089" y="400106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29" name="左右箭头 328"/>
          <p:cNvSpPr/>
          <p:nvPr/>
        </p:nvSpPr>
        <p:spPr>
          <a:xfrm>
            <a:off x="5234371" y="423236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0" name="左右箭头 329"/>
          <p:cNvSpPr/>
          <p:nvPr/>
        </p:nvSpPr>
        <p:spPr>
          <a:xfrm>
            <a:off x="5238313" y="4479087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1" name="左右箭头 330"/>
          <p:cNvSpPr/>
          <p:nvPr/>
        </p:nvSpPr>
        <p:spPr>
          <a:xfrm>
            <a:off x="5226003" y="4719582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2" name="左右箭头 331"/>
          <p:cNvSpPr/>
          <p:nvPr/>
        </p:nvSpPr>
        <p:spPr>
          <a:xfrm>
            <a:off x="5232952" y="4950691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3" name="左右箭头 332"/>
          <p:cNvSpPr/>
          <p:nvPr/>
        </p:nvSpPr>
        <p:spPr>
          <a:xfrm>
            <a:off x="5232952" y="5214913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4" name="左右箭头 333"/>
          <p:cNvSpPr/>
          <p:nvPr/>
        </p:nvSpPr>
        <p:spPr>
          <a:xfrm>
            <a:off x="6521358" y="401314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5" name="左右箭头 334"/>
          <p:cNvSpPr/>
          <p:nvPr/>
        </p:nvSpPr>
        <p:spPr>
          <a:xfrm>
            <a:off x="6529886" y="4237630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6" name="左右箭头 335"/>
          <p:cNvSpPr/>
          <p:nvPr/>
        </p:nvSpPr>
        <p:spPr>
          <a:xfrm>
            <a:off x="6527958" y="447367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7" name="左右箭头 336"/>
          <p:cNvSpPr/>
          <p:nvPr/>
        </p:nvSpPr>
        <p:spPr>
          <a:xfrm>
            <a:off x="6525437" y="4730510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8" name="左右箭头 337"/>
          <p:cNvSpPr/>
          <p:nvPr/>
        </p:nvSpPr>
        <p:spPr>
          <a:xfrm>
            <a:off x="6527587" y="4966559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39" name="左右箭头 338"/>
          <p:cNvSpPr/>
          <p:nvPr/>
        </p:nvSpPr>
        <p:spPr>
          <a:xfrm>
            <a:off x="6525437" y="5213765"/>
            <a:ext cx="98004" cy="4637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</p:spTree>
    <p:extLst>
      <p:ext uri="{BB962C8B-B14F-4D97-AF65-F5344CB8AC3E}">
        <p14:creationId xmlns:p14="http://schemas.microsoft.com/office/powerpoint/2010/main" val="165649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359</Words>
  <Application>Microsoft Office PowerPoint</Application>
  <PresentationFormat>全屏显示(4:3)</PresentationFormat>
  <Paragraphs>307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NPIV MAP</vt:lpstr>
      <vt:lpstr>PowerPoint 演示文稿</vt:lpstr>
      <vt:lpstr>PowerPoint 演示文稿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ADMINIBM</dc:creator>
  <cp:lastModifiedBy>Jie Zou</cp:lastModifiedBy>
  <cp:revision>21</cp:revision>
  <dcterms:created xsi:type="dcterms:W3CDTF">2013-12-16T13:07:02Z</dcterms:created>
  <dcterms:modified xsi:type="dcterms:W3CDTF">2014-02-04T07:33:50Z</dcterms:modified>
</cp:coreProperties>
</file>