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sldIdLst>
    <p:sldId id="256" r:id="rId3"/>
    <p:sldId id="265" r:id="rId4"/>
    <p:sldId id="26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65"/>
            <p14:sldId id="26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64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2014/1/16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2014/1/16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1/16/2014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欢迎使用 PowerPoint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轻松自信地设计和交付精美的演示文稿。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7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更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直观的图形界面设计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05D0-FA39-4452-9DD7-4C1DCD83B26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68780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883094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097408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311722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025838" y="1651353"/>
            <a:ext cx="4286280" cy="5000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SVR750 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11590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VIOC1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CPU 0.1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MEM 4096</a:t>
            </a:r>
            <a:endParaRPr lang="zh-CN" altLang="en-US" sz="800" dirty="0"/>
          </a:p>
        </p:txBody>
      </p:sp>
      <p:sp>
        <p:nvSpPr>
          <p:cNvPr id="12" name="圆角矩形 11"/>
          <p:cNvSpPr/>
          <p:nvPr/>
        </p:nvSpPr>
        <p:spPr>
          <a:xfrm>
            <a:off x="3383160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VIOC2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CPU </a:t>
            </a:r>
          </a:p>
          <a:p>
            <a:pPr algn="ctr"/>
            <a:r>
              <a:rPr lang="en-US" altLang="zh-CN" sz="800" dirty="0"/>
              <a:t>0.1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MEM 4096</a:t>
            </a:r>
            <a:endParaRPr lang="zh-CN" altLang="en-US" sz="800" dirty="0"/>
          </a:p>
        </p:txBody>
      </p:sp>
      <p:sp>
        <p:nvSpPr>
          <p:cNvPr id="13" name="圆角矩形 12"/>
          <p:cNvSpPr/>
          <p:nvPr/>
        </p:nvSpPr>
        <p:spPr>
          <a:xfrm>
            <a:off x="4383292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VIOC3</a:t>
            </a:r>
          </a:p>
          <a:p>
            <a:pPr algn="ctr"/>
            <a:endParaRPr lang="en-US" altLang="zh-CN" sz="900" dirty="0"/>
          </a:p>
          <a:p>
            <a:pPr algn="ctr"/>
            <a:r>
              <a:rPr lang="en-US" altLang="zh-CN" sz="900" dirty="0"/>
              <a:t>CPU </a:t>
            </a:r>
          </a:p>
          <a:p>
            <a:pPr algn="ctr"/>
            <a:r>
              <a:rPr lang="en-US" altLang="zh-CN" sz="900" dirty="0"/>
              <a:t>0.1</a:t>
            </a:r>
          </a:p>
          <a:p>
            <a:pPr algn="ctr"/>
            <a:endParaRPr lang="en-US" altLang="zh-CN" sz="900" dirty="0"/>
          </a:p>
          <a:p>
            <a:pPr algn="ctr"/>
            <a:r>
              <a:rPr lang="en-US" altLang="zh-CN" sz="900" dirty="0"/>
              <a:t>MEM 4096</a:t>
            </a:r>
            <a:endParaRPr lang="zh-CN" altLang="en-US" sz="900" dirty="0"/>
          </a:p>
        </p:txBody>
      </p:sp>
      <p:sp>
        <p:nvSpPr>
          <p:cNvPr id="14" name="圆角矩形 13"/>
          <p:cNvSpPr/>
          <p:nvPr/>
        </p:nvSpPr>
        <p:spPr>
          <a:xfrm>
            <a:off x="5383424" y="2365733"/>
            <a:ext cx="642942" cy="157163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VIOC4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CPU </a:t>
            </a:r>
          </a:p>
          <a:p>
            <a:pPr algn="ctr"/>
            <a:r>
              <a:rPr lang="en-US" altLang="zh-CN" sz="800" dirty="0"/>
              <a:t>0.1</a:t>
            </a:r>
          </a:p>
          <a:p>
            <a:pPr algn="ctr"/>
            <a:endParaRPr lang="en-US" altLang="zh-CN" sz="800" dirty="0"/>
          </a:p>
          <a:p>
            <a:pPr algn="ctr"/>
            <a:r>
              <a:rPr lang="en-US" altLang="zh-CN" sz="800" dirty="0"/>
              <a:t>MEM 4096</a:t>
            </a:r>
            <a:endParaRPr lang="zh-CN" altLang="en-US" sz="800" dirty="0"/>
          </a:p>
        </p:txBody>
      </p:sp>
      <p:sp>
        <p:nvSpPr>
          <p:cNvPr id="15" name="圆角矩形 14"/>
          <p:cNvSpPr/>
          <p:nvPr/>
        </p:nvSpPr>
        <p:spPr>
          <a:xfrm>
            <a:off x="3774958" y="1901386"/>
            <a:ext cx="857256" cy="285752"/>
          </a:xfrm>
          <a:prstGeom prst="roundRect">
            <a:avLst>
              <a:gd name="adj" fmla="val 2874"/>
            </a:avLst>
          </a:prstGeom>
          <a:solidFill>
            <a:srgbClr val="CCECF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 MEM</a:t>
            </a:r>
            <a:endParaRPr lang="zh-CN" altLang="en-US" sz="7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53821" y="1829948"/>
            <a:ext cx="762005" cy="28575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</a:t>
            </a:r>
            <a:endParaRPr lang="zh-CN" altLang="en-US" sz="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619008" y="1811636"/>
            <a:ext cx="571504" cy="285752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11590" y="5080377"/>
            <a:ext cx="1857388" cy="57150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CPU 0.1    MEM 1024</a:t>
            </a:r>
            <a:endParaRPr lang="zh-CN" altLang="en-US" sz="1100" dirty="0"/>
          </a:p>
        </p:txBody>
      </p:sp>
      <p:sp>
        <p:nvSpPr>
          <p:cNvPr id="19" name="圆角矩形 18"/>
          <p:cNvSpPr/>
          <p:nvPr/>
        </p:nvSpPr>
        <p:spPr>
          <a:xfrm>
            <a:off x="4811920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026234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240548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454862" y="5008939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97342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668912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669044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669176" y="3865931"/>
            <a:ext cx="7143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形状 28"/>
          <p:cNvCxnSpPr>
            <a:stCxn id="23" idx="2"/>
            <a:endCxn id="6" idx="0"/>
          </p:cNvCxnSpPr>
          <p:nvPr/>
        </p:nvCxnSpPr>
        <p:spPr>
          <a:xfrm rot="16200000" flipH="1">
            <a:off x="2168714" y="4473154"/>
            <a:ext cx="1000132" cy="714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4" idx="2"/>
            <a:endCxn id="7" idx="0"/>
          </p:cNvCxnSpPr>
          <p:nvPr/>
        </p:nvCxnSpPr>
        <p:spPr>
          <a:xfrm rot="5400000">
            <a:off x="2811656" y="4115964"/>
            <a:ext cx="1000132" cy="7858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32"/>
          <p:cNvCxnSpPr>
            <a:stCxn id="25" idx="2"/>
            <a:endCxn id="9" idx="0"/>
          </p:cNvCxnSpPr>
          <p:nvPr/>
        </p:nvCxnSpPr>
        <p:spPr>
          <a:xfrm rot="5400000">
            <a:off x="3526036" y="3830212"/>
            <a:ext cx="1000132" cy="1357322"/>
          </a:xfrm>
          <a:prstGeom prst="bentConnector3">
            <a:avLst>
              <a:gd name="adj1" fmla="val 622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34"/>
          <p:cNvCxnSpPr>
            <a:stCxn id="26" idx="2"/>
            <a:endCxn id="8" idx="0"/>
          </p:cNvCxnSpPr>
          <p:nvPr/>
        </p:nvCxnSpPr>
        <p:spPr>
          <a:xfrm rot="5400000">
            <a:off x="3918945" y="3222989"/>
            <a:ext cx="1000132" cy="2571768"/>
          </a:xfrm>
          <a:prstGeom prst="bentConnector3">
            <a:avLst>
              <a:gd name="adj1" fmla="val 76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383292" y="5080377"/>
            <a:ext cx="1857388" cy="571504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CPU 0.1    MEM 1024</a:t>
            </a:r>
            <a:endParaRPr lang="zh-CN" altLang="en-US" sz="1100" dirty="0"/>
          </a:p>
        </p:txBody>
      </p:sp>
      <p:cxnSp>
        <p:nvCxnSpPr>
          <p:cNvPr id="32" name="形状 48"/>
          <p:cNvCxnSpPr/>
          <p:nvPr/>
        </p:nvCxnSpPr>
        <p:spPr>
          <a:xfrm>
            <a:off x="2597343" y="4151683"/>
            <a:ext cx="2250297" cy="714380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0"/>
          <p:cNvSpPr txBox="1"/>
          <p:nvPr/>
        </p:nvSpPr>
        <p:spPr>
          <a:xfrm>
            <a:off x="2454466" y="508037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34" name="TextBox 61"/>
          <p:cNvSpPr txBox="1"/>
          <p:nvPr/>
        </p:nvSpPr>
        <p:spPr>
          <a:xfrm>
            <a:off x="2740218" y="508037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22</a:t>
            </a:r>
            <a:endParaRPr lang="zh-CN" altLang="en-US" sz="1000" dirty="0"/>
          </a:p>
        </p:txBody>
      </p:sp>
      <p:sp>
        <p:nvSpPr>
          <p:cNvPr id="35" name="TextBox 62"/>
          <p:cNvSpPr txBox="1"/>
          <p:nvPr/>
        </p:nvSpPr>
        <p:spPr>
          <a:xfrm>
            <a:off x="2954532" y="508037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23</a:t>
            </a:r>
            <a:endParaRPr lang="zh-CN" altLang="en-US" sz="1000" dirty="0"/>
          </a:p>
        </p:txBody>
      </p:sp>
      <p:sp>
        <p:nvSpPr>
          <p:cNvPr id="36" name="TextBox 63"/>
          <p:cNvSpPr txBox="1"/>
          <p:nvPr/>
        </p:nvSpPr>
        <p:spPr>
          <a:xfrm>
            <a:off x="3168846" y="508037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24</a:t>
            </a:r>
            <a:endParaRPr lang="zh-CN" altLang="en-US" sz="1000" dirty="0"/>
          </a:p>
        </p:txBody>
      </p:sp>
      <p:sp>
        <p:nvSpPr>
          <p:cNvPr id="37" name="TextBox 64"/>
          <p:cNvSpPr txBox="1"/>
          <p:nvPr/>
        </p:nvSpPr>
        <p:spPr>
          <a:xfrm>
            <a:off x="2311590" y="3723056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38" name="TextBox 65"/>
          <p:cNvSpPr txBox="1"/>
          <p:nvPr/>
        </p:nvSpPr>
        <p:spPr>
          <a:xfrm>
            <a:off x="3383160" y="3723056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39" name="TextBox 66"/>
          <p:cNvSpPr txBox="1"/>
          <p:nvPr/>
        </p:nvSpPr>
        <p:spPr>
          <a:xfrm>
            <a:off x="4383292" y="3723056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40" name="TextBox 67"/>
          <p:cNvSpPr txBox="1"/>
          <p:nvPr/>
        </p:nvSpPr>
        <p:spPr>
          <a:xfrm>
            <a:off x="5383424" y="3723056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21</a:t>
            </a:r>
            <a:endParaRPr lang="zh-CN" altLang="en-US" sz="1000" dirty="0"/>
          </a:p>
        </p:txBody>
      </p:sp>
      <p:sp>
        <p:nvSpPr>
          <p:cNvPr id="41" name="右箭头 40"/>
          <p:cNvSpPr/>
          <p:nvPr/>
        </p:nvSpPr>
        <p:spPr>
          <a:xfrm>
            <a:off x="6133523" y="3008675"/>
            <a:ext cx="214314" cy="390344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883622" y="1365601"/>
            <a:ext cx="2500330" cy="4786346"/>
          </a:xfrm>
          <a:prstGeom prst="roundRect">
            <a:avLst>
              <a:gd name="adj" fmla="val 9416"/>
            </a:avLst>
          </a:prstGeom>
          <a:solidFill>
            <a:srgbClr val="CCECFF"/>
          </a:solidFill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7240812" y="2508609"/>
            <a:ext cx="1928826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 12.4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7240812" y="4187402"/>
            <a:ext cx="1928826" cy="15001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 </a:t>
            </a:r>
          </a:p>
          <a:p>
            <a:pPr algn="ctr"/>
            <a:r>
              <a:rPr lang="en-US" altLang="zh-CN" dirty="0"/>
              <a:t>96G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243925" y="1651353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 Resource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右箭头 45"/>
          <p:cNvSpPr/>
          <p:nvPr/>
        </p:nvSpPr>
        <p:spPr>
          <a:xfrm rot="10800000">
            <a:off x="1990119" y="3008675"/>
            <a:ext cx="214314" cy="390344"/>
          </a:xfrm>
          <a:prstGeom prst="rightArrow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从一开始，您就可以访问到漂亮的宽屏主题，您很容易就可以更改主题，使主题与您的风格相适应。每个主题都有若干颜色变体，您可以混合和匹配它们。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“合并形状”和颜色匹配取色器等新功能为您的设计提供新的机会。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使用对齐参考线和智能参考线完美快速对齐布局、照片和图示。</a:t>
            </a: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1746236"/>
            <a:ext cx="5243044" cy="29650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42096"/>
            <a:ext cx="2560319" cy="142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358" y="4833206"/>
            <a:ext cx="2560222" cy="14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令人印象深刻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改进的“演示者视图”包含了新的工具，方便您进行控制。新的即时自动扩展功能可为您应用适宜的设置，使您可以集中精力讲解，不必因显示而分心。</a:t>
            </a:r>
          </a:p>
          <a:p>
            <a:endParaRPr lang="zh-CN" sz="105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幻灯片缩放</a:t>
            </a: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有助于使您的观众将注意力放到您的思想上。只需单击即可放大或缩小特定图示、图表或图形。</a:t>
            </a:r>
          </a:p>
          <a:p>
            <a:endParaRPr lang="zh-CN" sz="11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幻灯片浏览器</a:t>
            </a: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使用该功能，用户可以直观地浏览和导航到其他幻灯片，而不必离开“幻灯片放映”视图。您的观众仅会看您正演示的幻灯片。</a:t>
            </a: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5" y="1840906"/>
            <a:ext cx="4038599" cy="225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5" y="4435802"/>
            <a:ext cx="4036895" cy="16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协作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可从不同的计算机与其他人在同一时间协作进行编辑，而且会话功能改进了注释系统。 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在线共享很简单。即使您的观众没有安装 PowerPoint，也可以使用“联机演示”将幻灯片映射到他们的浏览器供其观看。</a:t>
            </a:r>
          </a:p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可从不同位置在同一时间与其他人协同工作，而无论您是使用自己桌面上的 PowerPoint 还是使用 PowerPoint Web App。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6" y="2029619"/>
            <a:ext cx="6010275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399</Words>
  <Application>Microsoft Office PowerPoint</Application>
  <PresentationFormat>宽屏</PresentationFormat>
  <Paragraphs>66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Microsoft YaHei UI</vt:lpstr>
      <vt:lpstr>方正姚体</vt:lpstr>
      <vt:lpstr>宋体</vt:lpstr>
      <vt:lpstr>Arial</vt:lpstr>
      <vt:lpstr>Calibri</vt:lpstr>
      <vt:lpstr>Segoe UI</vt:lpstr>
      <vt:lpstr>Segoe UI Light</vt:lpstr>
      <vt:lpstr>WelcomeDoc</vt:lpstr>
      <vt:lpstr>欢迎使用 PowerPoint</vt:lpstr>
      <vt:lpstr>PowerPoint 演示文稿</vt:lpstr>
      <vt:lpstr>更直观的图形界面设计</vt:lpstr>
      <vt:lpstr>设计</vt:lpstr>
      <vt:lpstr>令人印象深刻</vt:lpstr>
      <vt:lpstr>协作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2014-01-16T00:18:41Z</dcterms:created>
  <dcterms:modified xsi:type="dcterms:W3CDTF">2014-01-16T22:41:41Z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